
<file path=[Content_Types].xml><?xml version="1.0" encoding="utf-8"?>
<Types xmlns="http://schemas.openxmlformats.org/package/2006/content-types">
  <Override PartName="/ppt/slideMasters/slideMaster3.xml" ContentType="application/vnd.openxmlformats-officedocument.presentationml.slideMaster+xml"/>
  <Override PartName="/ppt/theme/theme5.xml" ContentType="application/vnd.openxmlformats-officedocument.theme+xml"/>
  <Override PartName="/ppt/notesSlides/notesSlide2.xml" ContentType="application/vnd.openxmlformats-officedocument.presentationml.notes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Masters/slideMaster19.xml" ContentType="application/vnd.openxmlformats-officedocument.presentationml.slideMaster+xml"/>
  <Override PartName="/ppt/slides/slide2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xml" ContentType="application/xml"/>
  <Override PartName="/ppt/slideMasters/slideMaster26.xml" ContentType="application/vnd.openxmlformats-officedocument.presentationml.slideMaster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theme/theme18.xml" ContentType="application/vnd.openxmlformats-officedocument.theme+xml"/>
  <Override PartName="/ppt/slideLayouts/slideLayout24.xml" ContentType="application/vnd.openxmlformats-officedocument.presentationml.slideLayout+xml"/>
  <Override PartName="/ppt/slideMasters/slideMaster15.xml" ContentType="application/vnd.openxmlformats-officedocument.presentationml.slideMaster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20.xml" ContentType="application/vnd.openxmlformats-officedocument.presentationml.slideLayout+xml"/>
  <Override PartName="/ppt/slideMasters/slideMaster8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22.xml" ContentType="application/vnd.openxmlformats-officedocument.presentationml.slideMaster+xml"/>
  <Override PartName="/ppt/theme/theme14.xml" ContentType="application/vnd.openxmlformats-officedocument.theme+xml"/>
  <Override PartName="/ppt/theme/theme23.xml" ContentType="application/vnd.openxmlformats-officedocument.theme+xml"/>
  <Override PartName="/ppt/theme/theme25.xml" ContentType="application/vnd.openxmlformats-officedocument.theme+xml"/>
  <Override PartName="/ppt/slideMasters/slideMaster6.xml" ContentType="application/vnd.openxmlformats-officedocument.presentationml.slideMaster+xml"/>
  <Override PartName="/ppt/slideMasters/slideMaster20.xml" ContentType="application/vnd.openxmlformats-officedocument.presentationml.slideMaster+xml"/>
  <Override PartName="/ppt/theme/theme8.xml" ContentType="application/vnd.openxmlformats-officedocument.theme+xml"/>
  <Override PartName="/ppt/theme/theme12.xml" ContentType="application/vnd.openxmlformats-officedocument.theme+xml"/>
  <Override PartName="/ppt/theme/theme21.xml" ContentType="application/vnd.openxmlformats-officedocument.theme+xml"/>
  <Override PartName="/ppt/notesSlides/notesSlide7.xml" ContentType="application/vnd.openxmlformats-officedocument.presentationml.notesSlide+xml"/>
  <Override PartName="/ppt/slideMasters/slideMaster4.xml" ContentType="application/vnd.openxmlformats-officedocument.presentationml.slideMaster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theme/theme6.xml" ContentType="application/vnd.openxmlformats-officedocument.theme+xml"/>
  <Override PartName="/ppt/slideLayouts/slideLayout9.xml" ContentType="application/vnd.openxmlformats-officedocument.presentationml.slideLayout+xml"/>
  <Override PartName="/ppt/theme/theme10.xml" ContentType="application/vnd.openxmlformats-officedocument.theme+xml"/>
  <Override PartName="/ppt/notesSlides/notesSlide5.xml" ContentType="application/vnd.openxmlformats-officedocument.presentationml.notesSlide+xml"/>
  <Override PartName="/ppt/slideMasters/slideMaster2.xml" ContentType="application/vnd.openxmlformats-officedocument.presentationml.slideMaster+xml"/>
  <Override PartName="/ppt/slides/slide5.xml" ContentType="application/vnd.openxmlformats-officedocument.presentationml.slide+xml"/>
  <Override PartName="/ppt/slides/slide19.xml" ContentType="application/vnd.openxmlformats-officedocument.presentationml.slide+xml"/>
  <Default Extension="png" ContentType="image/png"/>
  <Override PartName="/ppt/theme/theme4.xml" ContentType="application/vnd.openxmlformats-officedocument.them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presProps.xml" ContentType="application/vnd.openxmlformats-officedocument.presentationml.presProps+xml"/>
  <Override PartName="/ppt/theme/theme2.xml" ContentType="application/vnd.openxmlformats-officedocument.theme+xml"/>
  <Override PartName="/ppt/slideLayouts/slideLayout5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Masters/slideMaster18.xml" ContentType="application/vnd.openxmlformats-officedocument.presentationml.slideMaster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Default Extension="jpeg" ContentType="image/jpeg"/>
  <Override PartName="/ppt/slideLayouts/slideLayout3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25.xml" ContentType="application/vnd.openxmlformats-officedocument.presentationml.slideLayout+xml"/>
  <Override PartName="/ppt/presentation.xml" ContentType="application/vnd.openxmlformats-officedocument.presentationml.presentation.main+xml"/>
  <Override PartName="/ppt/slideMasters/slideMaster16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19.xml" ContentType="application/vnd.openxmlformats-officedocument.theme+xml"/>
  <Override PartName="/ppt/slideLayouts/slideLayout23.xml" ContentType="application/vnd.openxmlformats-officedocument.presentationml.slideLayout+xml"/>
  <Override PartName="/ppt/theme/theme28.xml" ContentType="application/vnd.openxmlformats-officedocument.theme+xml"/>
  <Override PartName="/docProps/app.xml" ContentType="application/vnd.openxmlformats-officedocument.extended-properties+xml"/>
  <Override PartName="/ppt/slideMasters/slideMaster14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  <Override PartName="/ppt/theme/theme17.xml" ContentType="application/vnd.openxmlformats-officedocument.theme+xml"/>
  <Override PartName="/ppt/slideLayouts/slideLayout21.xml" ContentType="application/vnd.openxmlformats-officedocument.presentationml.slideLayout+xml"/>
  <Override PartName="/ppt/theme/theme26.xml" ContentType="application/vnd.openxmlformats-officedocument.theme+xml"/>
  <Override PartName="/ppt/slideMasters/slideMaster9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Layouts/slideLayout10.xml" ContentType="application/vnd.openxmlformats-officedocument.presentationml.slideLayout+xml"/>
  <Override PartName="/ppt/theme/theme15.xml" ContentType="application/vnd.openxmlformats-officedocument.theme+xml"/>
  <Override PartName="/ppt/theme/theme24.xml" ContentType="application/vnd.openxmlformats-officedocument.theme+xml"/>
  <Override PartName="/ppt/slideMasters/slideMaster7.xml" ContentType="application/vnd.openxmlformats-officedocument.presentationml.slideMaster+xml"/>
  <Override PartName="/ppt/slideMasters/slideMaster10.xml" ContentType="application/vnd.openxmlformats-officedocument.presentationml.slideMaster+xml"/>
  <Override PartName="/ppt/theme/theme9.xml" ContentType="application/vnd.openxmlformats-officedocument.theme+xml"/>
  <Override PartName="/ppt/theme/theme13.xml" ContentType="application/vnd.openxmlformats-officedocument.theme+xml"/>
  <Override PartName="/ppt/theme/theme22.xml" ContentType="application/vnd.openxmlformats-officedocument.theme+xml"/>
  <Override PartName="/ppt/notesSlides/notesSlide6.xml" ContentType="application/vnd.openxmlformats-officedocument.presentationml.notesSlide+xml"/>
  <Override PartName="/ppt/slideMasters/slideMaster5.xml" ContentType="application/vnd.openxmlformats-officedocument.presentationml.slideMaster+xml"/>
  <Override PartName="/ppt/slides/slide8.xml" ContentType="application/vnd.openxmlformats-officedocument.presentationml.slide+xml"/>
  <Override PartName="/ppt/handoutMasters/handoutMaster1.xml" ContentType="application/vnd.openxmlformats-officedocument.presentationml.handoutMaster+xml"/>
  <Override PartName="/ppt/theme/theme7.xml" ContentType="application/vnd.openxmlformats-officedocument.theme+xml"/>
  <Override PartName="/ppt/theme/theme11.xml" ContentType="application/vnd.openxmlformats-officedocument.theme+xml"/>
  <Override PartName="/ppt/theme/theme20.xml" ContentType="application/vnd.openxmlformats-officedocument.them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Masters/slideMaster1.xml" ContentType="application/vnd.openxmlformats-officedocument.presentationml.slideMaster+xml"/>
  <Override PartName="/ppt/theme/theme3.xml" ContentType="application/vnd.openxmlformats-officedocument.theme+xml"/>
  <Override PartName="/ppt/slideLayouts/slideLayout4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Layouts/slideLayout15.xml" ContentType="application/vnd.openxmlformats-officedocument.presentationml.slideLayout+xml"/>
  <Default Extension="rels" ContentType="application/vnd.openxmlformats-package.relationships+xml"/>
  <Override PartName="/ppt/slideMasters/slideMaster17.xml" ContentType="application/vnd.openxmlformats-officedocument.presentationml.slideMaster+xml"/>
  <Override PartName="/ppt/slides/slide23.xml" ContentType="application/vnd.openxmlformats-officedocument.presentationml.slide+xml"/>
  <Override PartName="/ppt/slideLayouts/slideLayout22.xml" ContentType="application/vnd.openxmlformats-officedocument.presentationml.slideLayout+xml"/>
  <Override PartName="/ppt/slideMasters/slideMaster24.xml" ContentType="application/vnd.openxmlformats-officedocument.presentationml.slideMaster+xml"/>
  <Override PartName="/ppt/slides/slide12.xml" ContentType="application/vnd.openxmlformats-officedocument.presentationml.slide+xml"/>
  <Override PartName="/ppt/slideLayouts/slideLayout11.xml" ContentType="application/vnd.openxmlformats-officedocument.presentationml.slideLayout+xml"/>
  <Override PartName="/ppt/theme/theme16.xml" ContentType="application/vnd.openxmlformats-officedocument.theme+xml"/>
  <Override PartName="/ppt/theme/theme27.xml" ContentType="application/vnd.openxmlformats-officedocument.theme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72" r:id="rId1"/>
    <p:sldMasterId id="2147483677" r:id="rId2"/>
    <p:sldMasterId id="2147483679" r:id="rId3"/>
    <p:sldMasterId id="2147483681" r:id="rId4"/>
    <p:sldMasterId id="2147483683" r:id="rId5"/>
    <p:sldMasterId id="2147483685" r:id="rId6"/>
    <p:sldMasterId id="2147483687" r:id="rId7"/>
    <p:sldMasterId id="2147483689" r:id="rId8"/>
    <p:sldMasterId id="2147483691" r:id="rId9"/>
    <p:sldMasterId id="2147483693" r:id="rId10"/>
    <p:sldMasterId id="2147483695" r:id="rId11"/>
    <p:sldMasterId id="2147483697" r:id="rId12"/>
    <p:sldMasterId id="2147483699" r:id="rId13"/>
    <p:sldMasterId id="2147483701" r:id="rId14"/>
    <p:sldMasterId id="2147483703" r:id="rId15"/>
    <p:sldMasterId id="2147483705" r:id="rId16"/>
    <p:sldMasterId id="2147483707" r:id="rId17"/>
    <p:sldMasterId id="2147483709" r:id="rId18"/>
    <p:sldMasterId id="2147483711" r:id="rId19"/>
    <p:sldMasterId id="2147483713" r:id="rId20"/>
    <p:sldMasterId id="2147483715" r:id="rId21"/>
    <p:sldMasterId id="2147483717" r:id="rId22"/>
    <p:sldMasterId id="2147483719" r:id="rId23"/>
    <p:sldMasterId id="2147483721" r:id="rId24"/>
    <p:sldMasterId id="2147483723" r:id="rId25"/>
    <p:sldMasterId id="2147483725" r:id="rId26"/>
  </p:sldMasterIdLst>
  <p:notesMasterIdLst>
    <p:notesMasterId r:id="rId53"/>
  </p:notesMasterIdLst>
  <p:handoutMasterIdLst>
    <p:handoutMasterId r:id="rId54"/>
  </p:handoutMasterIdLst>
  <p:sldIdLst>
    <p:sldId id="501" r:id="rId27"/>
    <p:sldId id="502" r:id="rId28"/>
    <p:sldId id="503" r:id="rId29"/>
    <p:sldId id="504" r:id="rId30"/>
    <p:sldId id="505" r:id="rId31"/>
    <p:sldId id="506" r:id="rId32"/>
    <p:sldId id="507" r:id="rId33"/>
    <p:sldId id="508" r:id="rId34"/>
    <p:sldId id="509" r:id="rId35"/>
    <p:sldId id="510" r:id="rId36"/>
    <p:sldId id="511" r:id="rId37"/>
    <p:sldId id="512" r:id="rId38"/>
    <p:sldId id="513" r:id="rId39"/>
    <p:sldId id="514" r:id="rId40"/>
    <p:sldId id="515" r:id="rId41"/>
    <p:sldId id="516" r:id="rId42"/>
    <p:sldId id="517" r:id="rId43"/>
    <p:sldId id="518" r:id="rId44"/>
    <p:sldId id="519" r:id="rId45"/>
    <p:sldId id="520" r:id="rId46"/>
    <p:sldId id="521" r:id="rId47"/>
    <p:sldId id="522" r:id="rId48"/>
    <p:sldId id="523" r:id="rId49"/>
    <p:sldId id="524" r:id="rId50"/>
    <p:sldId id="525" r:id="rId51"/>
    <p:sldId id="532" r:id="rId52"/>
  </p:sldIdLst>
  <p:sldSz cx="10287000" cy="6858000" type="35mm"/>
  <p:notesSz cx="7010400" cy="92964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Rg st="1" end="26"/>
    <p:penClr>
      <a:schemeClr val="tx1"/>
    </p:penClr>
  </p:showPr>
  <p:clrMru>
    <a:srgbClr val="ED4213"/>
    <a:srgbClr val="FFC66D"/>
    <a:srgbClr val="000099"/>
    <a:srgbClr val="990000"/>
    <a:srgbClr val="C21402"/>
    <a:srgbClr val="CE1502"/>
    <a:srgbClr val="EC1800"/>
    <a:srgbClr val="EC1802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22397" autoAdjust="0"/>
    <p:restoredTop sz="93631" autoAdjust="0"/>
  </p:normalViewPr>
  <p:slideViewPr>
    <p:cSldViewPr snapToGrid="0">
      <p:cViewPr varScale="1">
        <p:scale>
          <a:sx n="87" d="100"/>
          <a:sy n="87" d="100"/>
        </p:scale>
        <p:origin x="-948" y="-78"/>
      </p:cViewPr>
      <p:guideLst>
        <p:guide orient="horz" pos="3632"/>
        <p:guide/>
        <p:guide pos="576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55" d="100"/>
          <a:sy n="55" d="100"/>
        </p:scale>
        <p:origin x="-1806" y="-90"/>
      </p:cViewPr>
      <p:guideLst>
        <p:guide orient="horz" pos="2928"/>
        <p:guide pos="2208"/>
      </p:guideLst>
    </p:cSldViewPr>
  </p:notes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26" Type="http://schemas.openxmlformats.org/officeDocument/2006/relationships/slideMaster" Target="slideMasters/slideMaster26.xml"/><Relationship Id="rId39" Type="http://schemas.openxmlformats.org/officeDocument/2006/relationships/slide" Target="slides/slide13.xml"/><Relationship Id="rId21" Type="http://schemas.openxmlformats.org/officeDocument/2006/relationships/slideMaster" Target="slideMasters/slideMaster21.xml"/><Relationship Id="rId34" Type="http://schemas.openxmlformats.org/officeDocument/2006/relationships/slide" Target="slides/slide8.xml"/><Relationship Id="rId42" Type="http://schemas.openxmlformats.org/officeDocument/2006/relationships/slide" Target="slides/slide16.xml"/><Relationship Id="rId47" Type="http://schemas.openxmlformats.org/officeDocument/2006/relationships/slide" Target="slides/slide21.xml"/><Relationship Id="rId50" Type="http://schemas.openxmlformats.org/officeDocument/2006/relationships/slide" Target="slides/slide24.xml"/><Relationship Id="rId55" Type="http://schemas.openxmlformats.org/officeDocument/2006/relationships/presProps" Target="presProps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Master" Target="slideMasters/slideMaster25.xml"/><Relationship Id="rId33" Type="http://schemas.openxmlformats.org/officeDocument/2006/relationships/slide" Target="slides/slide7.xml"/><Relationship Id="rId38" Type="http://schemas.openxmlformats.org/officeDocument/2006/relationships/slide" Target="slides/slide12.xml"/><Relationship Id="rId46" Type="http://schemas.openxmlformats.org/officeDocument/2006/relationships/slide" Target="slides/slide20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0" Type="http://schemas.openxmlformats.org/officeDocument/2006/relationships/slideMaster" Target="slideMasters/slideMaster20.xml"/><Relationship Id="rId29" Type="http://schemas.openxmlformats.org/officeDocument/2006/relationships/slide" Target="slides/slide3.xml"/><Relationship Id="rId41" Type="http://schemas.openxmlformats.org/officeDocument/2006/relationships/slide" Target="slides/slide15.xml"/><Relationship Id="rId54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Master" Target="slideMasters/slideMaster24.xml"/><Relationship Id="rId32" Type="http://schemas.openxmlformats.org/officeDocument/2006/relationships/slide" Target="slides/slide6.xml"/><Relationship Id="rId37" Type="http://schemas.openxmlformats.org/officeDocument/2006/relationships/slide" Target="slides/slide11.xml"/><Relationship Id="rId40" Type="http://schemas.openxmlformats.org/officeDocument/2006/relationships/slide" Target="slides/slide14.xml"/><Relationship Id="rId45" Type="http://schemas.openxmlformats.org/officeDocument/2006/relationships/slide" Target="slides/slide19.xml"/><Relationship Id="rId53" Type="http://schemas.openxmlformats.org/officeDocument/2006/relationships/notesMaster" Target="notesMasters/notesMaster1.xml"/><Relationship Id="rId58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Master" Target="slideMasters/slideMaster15.xml"/><Relationship Id="rId23" Type="http://schemas.openxmlformats.org/officeDocument/2006/relationships/slideMaster" Target="slideMasters/slideMaster23.xml"/><Relationship Id="rId28" Type="http://schemas.openxmlformats.org/officeDocument/2006/relationships/slide" Target="slides/slide2.xml"/><Relationship Id="rId36" Type="http://schemas.openxmlformats.org/officeDocument/2006/relationships/slide" Target="slides/slide10.xml"/><Relationship Id="rId49" Type="http://schemas.openxmlformats.org/officeDocument/2006/relationships/slide" Target="slides/slide23.xml"/><Relationship Id="rId57" Type="http://schemas.openxmlformats.org/officeDocument/2006/relationships/theme" Target="theme/theme1.xml"/><Relationship Id="rId10" Type="http://schemas.openxmlformats.org/officeDocument/2006/relationships/slideMaster" Target="slideMasters/slideMaster10.xml"/><Relationship Id="rId19" Type="http://schemas.openxmlformats.org/officeDocument/2006/relationships/slideMaster" Target="slideMasters/slideMaster19.xml"/><Relationship Id="rId31" Type="http://schemas.openxmlformats.org/officeDocument/2006/relationships/slide" Target="slides/slide5.xml"/><Relationship Id="rId44" Type="http://schemas.openxmlformats.org/officeDocument/2006/relationships/slide" Target="slides/slide18.xml"/><Relationship Id="rId52" Type="http://schemas.openxmlformats.org/officeDocument/2006/relationships/slide" Target="slides/slide26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Master" Target="slideMasters/slideMaster22.xml"/><Relationship Id="rId27" Type="http://schemas.openxmlformats.org/officeDocument/2006/relationships/slide" Target="slides/slide1.xml"/><Relationship Id="rId30" Type="http://schemas.openxmlformats.org/officeDocument/2006/relationships/slide" Target="slides/slide4.xml"/><Relationship Id="rId35" Type="http://schemas.openxmlformats.org/officeDocument/2006/relationships/slide" Target="slides/slide9.xml"/><Relationship Id="rId43" Type="http://schemas.openxmlformats.org/officeDocument/2006/relationships/slide" Target="slides/slide17.xml"/><Relationship Id="rId48" Type="http://schemas.openxmlformats.org/officeDocument/2006/relationships/slide" Target="slides/slide22.xml"/><Relationship Id="rId56" Type="http://schemas.openxmlformats.org/officeDocument/2006/relationships/viewProps" Target="viewProps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25.xml"/><Relationship Id="rId3" Type="http://schemas.openxmlformats.org/officeDocument/2006/relationships/slideMaster" Target="slideMasters/slideMaster3.xml"/></Relationships>
</file>

<file path=ppt/_rels/viewProps.xml.rels><?xml version="1.0" encoding="UTF-8" standalone="yes"?>
<Relationships xmlns="http://schemas.openxmlformats.org/package/2006/relationships"><Relationship Id="rId1" Type="http://schemas.openxmlformats.org/officeDocument/2006/relationships/slide" Target="slides/slide18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8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464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9" tIns="45710" rIns="91419" bIns="4571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9046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63988" y="0"/>
            <a:ext cx="3046412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9" tIns="45710" rIns="91419" bIns="4571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90468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839200"/>
            <a:ext cx="30464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9" tIns="45710" rIns="91419" bIns="45710" numCol="1" anchor="b" anchorCtr="0" compatLnSpc="1">
            <a:prstTxWarp prst="textNoShape">
              <a:avLst/>
            </a:prstTxWarp>
          </a:bodyPr>
          <a:lstStyle>
            <a:lvl1pPr eaLnBrk="0" hangingPunct="0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90469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63988" y="8839200"/>
            <a:ext cx="3046412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9" tIns="45710" rIns="91419" bIns="45710" numCol="1" anchor="b" anchorCtr="0" compatLnSpc="1">
            <a:prstTxWarp prst="textNoShape">
              <a:avLst/>
            </a:prstTxWarp>
          </a:bodyPr>
          <a:lstStyle>
            <a:lvl1pPr algn="r" eaLnBrk="0" hangingPunct="0">
              <a:defRPr sz="1200"/>
            </a:lvl1pPr>
          </a:lstStyle>
          <a:p>
            <a:pPr>
              <a:defRPr/>
            </a:pPr>
            <a:fld id="{A450F52A-1501-44C1-88DB-8E4973AB8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36888" cy="465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716" tIns="46359" rIns="92716" bIns="46359" numCol="1" anchor="t" anchorCtr="0" compatLnSpc="1">
            <a:prstTxWarp prst="textNoShape">
              <a:avLst/>
            </a:prstTxWarp>
          </a:bodyPr>
          <a:lstStyle>
            <a:lvl1pPr defTabSz="927100" eaLnBrk="0" hangingPunct="0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73513" y="0"/>
            <a:ext cx="3036887" cy="465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716" tIns="46359" rIns="92716" bIns="46359" numCol="1" anchor="t" anchorCtr="0" compatLnSpc="1">
            <a:prstTxWarp prst="textNoShape">
              <a:avLst/>
            </a:prstTxWarp>
          </a:bodyPr>
          <a:lstStyle>
            <a:lvl1pPr algn="r" defTabSz="927100" eaLnBrk="0" hangingPunct="0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042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893763" y="696913"/>
            <a:ext cx="5229225" cy="34861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35038" y="4416425"/>
            <a:ext cx="5140325" cy="4183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716" tIns="46359" rIns="92716" bIns="4635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831263"/>
            <a:ext cx="3036888" cy="465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716" tIns="46359" rIns="92716" bIns="46359" numCol="1" anchor="b" anchorCtr="0" compatLnSpc="1">
            <a:prstTxWarp prst="textNoShape">
              <a:avLst/>
            </a:prstTxWarp>
          </a:bodyPr>
          <a:lstStyle>
            <a:lvl1pPr defTabSz="927100" eaLnBrk="0" hangingPunct="0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73513" y="8831263"/>
            <a:ext cx="3036887" cy="465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716" tIns="46359" rIns="92716" bIns="46359" numCol="1" anchor="b" anchorCtr="0" compatLnSpc="1">
            <a:prstTxWarp prst="textNoShape">
              <a:avLst/>
            </a:prstTxWarp>
          </a:bodyPr>
          <a:lstStyle>
            <a:lvl1pPr algn="r" defTabSz="927100" eaLnBrk="0" hangingPunct="0">
              <a:defRPr sz="1200"/>
            </a:lvl1pPr>
          </a:lstStyle>
          <a:p>
            <a:pPr>
              <a:defRPr/>
            </a:pPr>
            <a:fld id="{5CA511F6-0188-4CE6-BA5D-1930601250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B117C36-4CA5-4FAB-8BD5-EE0F64851C13}" type="slidenum">
              <a:rPr lang="en-US" smtClean="0">
                <a:solidFill>
                  <a:srgbClr val="000000"/>
                </a:solidFill>
              </a:rPr>
              <a:pPr/>
              <a:t>20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1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B0377E8-FDFD-4702-8DE7-3D869B6ED7EF}" type="slidenum">
              <a:rPr lang="en-US" smtClean="0">
                <a:solidFill>
                  <a:srgbClr val="000000"/>
                </a:solidFill>
              </a:rPr>
              <a:pPr/>
              <a:t>21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2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407D9C6-F46F-41C4-B188-0CDBF74D8EA2}" type="slidenum">
              <a:rPr lang="en-US" smtClean="0">
                <a:solidFill>
                  <a:srgbClr val="000000"/>
                </a:solidFill>
              </a:rPr>
              <a:pPr/>
              <a:t>22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3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3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41942E2-B06F-42D5-9173-3B1706917BDE}" type="slidenum">
              <a:rPr lang="en-US" smtClean="0">
                <a:solidFill>
                  <a:srgbClr val="000000"/>
                </a:solidFill>
              </a:rPr>
              <a:pPr/>
              <a:t>23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2F86AA8-2AED-4021-BE8D-44ADDF942524}" type="slidenum">
              <a:rPr lang="en-US" smtClean="0">
                <a:solidFill>
                  <a:srgbClr val="000000"/>
                </a:solidFill>
              </a:rPr>
              <a:pPr/>
              <a:t>24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5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0B4D85E-5792-43CA-A036-184F2C7C919B}" type="slidenum">
              <a:rPr lang="en-US" smtClean="0">
                <a:solidFill>
                  <a:srgbClr val="000000"/>
                </a:solidFill>
              </a:rPr>
              <a:pPr/>
              <a:t>25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6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5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BDD5C00-B1F2-4F31-BE24-31B5A7BC5749}" type="slidenum">
              <a:rPr lang="en-US" smtClean="0">
                <a:solidFill>
                  <a:srgbClr val="000000"/>
                </a:solidFill>
              </a:rPr>
              <a:pPr/>
              <a:t>26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7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8505F6-2204-4ED7-9E13-B536D51778A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774CE2-2DFC-4DC4-8B1A-FC45E620842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48FB80-E6C4-4CC7-BF3F-BC43104410F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510228-E426-4452-9994-97BBE9F8067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C79E96-D896-484E-9E7B-7E3C1974A9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468886-9787-4675-8768-E44202D7403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D5D96F-482D-4486-AF35-A20A60C9246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428891-D9DD-414E-A230-FA7C5B85FF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584F2D-B616-4935-926A-99CAA95817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C03507-503F-42F0-A14C-2D68E9956C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58E30E-02D6-49CD-B704-D88925236A6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3A0CAA-2607-487B-BD71-ED99045C82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832D34-1492-4D23-A7A1-788AB37642C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5A7378-F8F4-4DD3-AF02-2B8EF7E145B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E36E4B-4C7F-457A-AD09-88320A416A9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82DA27-5208-4361-9618-75C6FAC4CF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69C114-9C78-43EB-A175-AFA691FA4E2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A8D0C4-B905-4D75-A2A4-DA9C3BF158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9273AD-F3A3-4913-BF72-D3B3F0A5F4C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7C5C5F-55FF-4526-8B2D-73B24EC82E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6F7791-72D1-43F8-895F-EF3B10A20F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3AC298-9A00-4006-999F-296E5299656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84766F-B530-4C3B-82B1-E215C54B149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5F73DF-C768-4139-AEB9-D36BE87CBF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095DE1-BF26-40DE-B2A3-C737E61BC63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Click="0">
    <p:randomBar/>
  </p:transition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theme" Target="../theme/theme1.xml"/></Relationships>
</file>

<file path=ppt/slideMasters/_rels/slideMaster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10.xml"/><Relationship Id="rId1" Type="http://schemas.openxmlformats.org/officeDocument/2006/relationships/slideLayout" Target="../slideLayouts/slideLayout9.xml"/></Relationships>
</file>

<file path=ppt/slideMasters/_rels/slideMaster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11.xml"/><Relationship Id="rId1" Type="http://schemas.openxmlformats.org/officeDocument/2006/relationships/slideLayout" Target="../slideLayouts/slideLayout10.xml"/></Relationships>
</file>

<file path=ppt/slideMasters/_rels/slideMaster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12.xml"/><Relationship Id="rId1" Type="http://schemas.openxmlformats.org/officeDocument/2006/relationships/slideLayout" Target="../slideLayouts/slideLayout11.xml"/></Relationships>
</file>

<file path=ppt/slideMasters/_rels/slideMaster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13.xml"/><Relationship Id="rId1" Type="http://schemas.openxmlformats.org/officeDocument/2006/relationships/slideLayout" Target="../slideLayouts/slideLayout12.xml"/></Relationships>
</file>

<file path=ppt/slideMasters/_rels/slideMaster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14.xml"/><Relationship Id="rId1" Type="http://schemas.openxmlformats.org/officeDocument/2006/relationships/slideLayout" Target="../slideLayouts/slideLayout13.xml"/></Relationships>
</file>

<file path=ppt/slideMasters/_rels/slideMaster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15.xml"/><Relationship Id="rId1" Type="http://schemas.openxmlformats.org/officeDocument/2006/relationships/slideLayout" Target="../slideLayouts/slideLayout14.xml"/></Relationships>
</file>

<file path=ppt/slideMasters/_rels/slideMaster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16.xml"/><Relationship Id="rId1" Type="http://schemas.openxmlformats.org/officeDocument/2006/relationships/slideLayout" Target="../slideLayouts/slideLayout15.xml"/></Relationships>
</file>

<file path=ppt/slideMasters/_rels/slideMaster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17.xml"/><Relationship Id="rId1" Type="http://schemas.openxmlformats.org/officeDocument/2006/relationships/slideLayout" Target="../slideLayouts/slideLayout16.xml"/></Relationships>
</file>

<file path=ppt/slideMasters/_rels/slideMaster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18.xml"/><Relationship Id="rId1" Type="http://schemas.openxmlformats.org/officeDocument/2006/relationships/slideLayout" Target="../slideLayouts/slideLayout17.xml"/></Relationships>
</file>

<file path=ppt/slideMasters/_rels/slideMaster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19.xml"/><Relationship Id="rId1" Type="http://schemas.openxmlformats.org/officeDocument/2006/relationships/slideLayout" Target="../slideLayouts/slideLayout18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.xml"/></Relationships>
</file>

<file path=ppt/slideMasters/_rels/slideMaster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20.xml"/><Relationship Id="rId1" Type="http://schemas.openxmlformats.org/officeDocument/2006/relationships/slideLayout" Target="../slideLayouts/slideLayout19.xml"/></Relationships>
</file>

<file path=ppt/slideMasters/_rels/slideMaster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21.xml"/><Relationship Id="rId1" Type="http://schemas.openxmlformats.org/officeDocument/2006/relationships/slideLayout" Target="../slideLayouts/slideLayout20.xml"/></Relationships>
</file>

<file path=ppt/slideMasters/_rels/slideMaster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22.xml"/><Relationship Id="rId1" Type="http://schemas.openxmlformats.org/officeDocument/2006/relationships/slideLayout" Target="../slideLayouts/slideLayout21.xml"/></Relationships>
</file>

<file path=ppt/slideMasters/_rels/slideMaster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23.xml"/><Relationship Id="rId1" Type="http://schemas.openxmlformats.org/officeDocument/2006/relationships/slideLayout" Target="../slideLayouts/slideLayout22.xml"/></Relationships>
</file>

<file path=ppt/slideMasters/_rels/slideMaster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24.xml"/><Relationship Id="rId1" Type="http://schemas.openxmlformats.org/officeDocument/2006/relationships/slideLayout" Target="../slideLayouts/slideLayout23.xml"/></Relationships>
</file>

<file path=ppt/slideMasters/_rels/slideMaster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25.xml"/><Relationship Id="rId1" Type="http://schemas.openxmlformats.org/officeDocument/2006/relationships/slideLayout" Target="../slideLayouts/slideLayout24.xml"/></Relationships>
</file>

<file path=ppt/slideMasters/_rels/slideMaster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26.xml"/><Relationship Id="rId1" Type="http://schemas.openxmlformats.org/officeDocument/2006/relationships/slideLayout" Target="../slideLayouts/slideLayout25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3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4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5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7.xml"/><Relationship Id="rId1" Type="http://schemas.openxmlformats.org/officeDocument/2006/relationships/slideLayout" Target="../slideLayouts/slideLayout6.xml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8.xml"/><Relationship Id="rId1" Type="http://schemas.openxmlformats.org/officeDocument/2006/relationships/slideLayout" Target="../slideLayouts/slideLayout7.xml"/></Relationships>
</file>

<file path=ppt/slideMasters/_rels/slideMaster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9.xml"/><Relationship Id="rId1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2" cstate="print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transition>
    <p:fade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Myriad Web Pro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Myriad Web Pro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Myriad Web Pro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Myriad Web Pro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Myriad Web Pro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Myriad Web Pro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Myriad Web Pro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Myriad Web Pro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921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264113A9-1672-47EA-BD88-F73588DB73A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9224" name="Picture 10" descr="cdc_spot-outline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C8B31849-F9E9-444D-A226-55BA671B794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10248" name="Picture 10" descr="cdc_spot-outline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70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8200E251-5CDB-40E4-A144-35F0D42BC6D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11272" name="Picture 10" descr="cdc_spot-outline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71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22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B180F53B-1848-4063-BABB-678FAED2BE4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12296" name="Picture 10" descr="cdc_spot-outline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72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331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8E736173-A74B-45F0-A35F-FC04BF17207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13320" name="Picture 10" descr="cdc_spot-outline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73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433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31FAF4C0-EB2C-4BB6-8A2C-7C426632F8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14344" name="Picture 10" descr="cdc_spot-outline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74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53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3A6A8422-4811-4F38-9FA0-3BFC76271A9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15368" name="Picture 10" descr="cdc_spot-outline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75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B39F7EF3-ADCD-4E83-ACD7-77E20ACD237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16392" name="Picture 10" descr="cdc_spot-outline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76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8670C416-B1DA-4807-89BA-5F4E8F4F4E2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17416" name="Picture 10" descr="cdc_spot-outline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77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843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095FFAEA-7C79-424F-B8ED-C6E723E1A2E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18440" name="Picture 10" descr="cdc_spot-outline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78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B28CB546-C84E-49EC-9E8B-BDDFE2307D8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1032" name="Picture 10" descr="cdc_spot-outline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61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650E7A10-0F98-411B-AD41-CD69A367AB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19464" name="Picture 10" descr="cdc_spot-outline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79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313D0780-A54F-4E73-A50A-977275FBFE2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20488" name="Picture 10" descr="cdc_spot-outline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80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150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2D72C26E-9C5F-48D1-A902-655E89EFDC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21512" name="Picture 10" descr="cdc_spot-outline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253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E4579BD5-84F0-4DD4-B202-B0BA80DAD03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22536" name="Picture 10" descr="cdc_spot-outline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82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355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9C306675-9E53-47D9-BCCB-6A2051443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23560" name="Picture 10" descr="cdc_spot-outline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83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457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96905E76-4EF8-46E8-86F4-435148D1A89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24584" name="Picture 10" descr="cdc_spot-outline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84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56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C11D334D-BE95-4EC8-A341-3E307AF80F6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25608" name="Picture 10" descr="cdc_spot-outline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85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BD38BB17-FC7C-48D0-A66E-E7FA7D4DB9C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2056" name="Picture 10" descr="cdc_spot-outline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62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335BC14A-747E-4160-AE0B-BFA832D0363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3080" name="Picture 10" descr="cdc_spot-outline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63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F50C373B-6330-4C7B-8C35-652B271A97B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4104" name="Picture 10" descr="cdc_spot-outline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64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AEBFD18E-F613-44F1-858F-86D3EC92B4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5128" name="Picture 10" descr="cdc_spot-outline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65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EEB8E587-F95E-4253-950D-FE9A4385025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6152" name="Picture 10" descr="cdc_spot-outline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66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55ED5285-7869-4368-8C25-7AC4F164EFB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7176" name="Picture 10" descr="cdc_spot-outline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67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3048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600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983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83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51DD5668-078D-4690-A492-685260C5C1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398344" name="Rectangle 8"/>
          <p:cNvSpPr>
            <a:spLocks noChangeArrowheads="1"/>
          </p:cNvSpPr>
          <p:nvPr/>
        </p:nvSpPr>
        <p:spPr bwMode="auto">
          <a:xfrm>
            <a:off x="381000" y="6515100"/>
            <a:ext cx="7356475" cy="2746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Source: Behavioral Risk Factor Surveillance System, CDC.</a:t>
            </a:r>
          </a:p>
        </p:txBody>
      </p:sp>
      <p:pic>
        <p:nvPicPr>
          <p:cNvPr id="8200" name="Picture 10" descr="cdc_spot-outline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68" r:id="rId1"/>
  </p:sldLayoutIdLst>
  <p:transition advClick="0">
    <p:randomBar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tx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0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1985</a:t>
            </a:r>
          </a:p>
        </p:txBody>
      </p:sp>
      <p:sp>
        <p:nvSpPr>
          <p:cNvPr id="33795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2147483647 h 55"/>
              <a:gd name="T2" fmla="*/ 332240453 w 89"/>
              <a:gd name="T3" fmla="*/ 0 h 55"/>
              <a:gd name="T4" fmla="*/ 2147483647 w 89"/>
              <a:gd name="T5" fmla="*/ 180854486 h 55"/>
              <a:gd name="T6" fmla="*/ 2147483647 w 89"/>
              <a:gd name="T7" fmla="*/ 241136706 h 55"/>
              <a:gd name="T8" fmla="*/ 2147483647 w 89"/>
              <a:gd name="T9" fmla="*/ 301426751 h 55"/>
              <a:gd name="T10" fmla="*/ 2147483647 w 89"/>
              <a:gd name="T11" fmla="*/ 542563518 h 55"/>
              <a:gd name="T12" fmla="*/ 2147483647 w 89"/>
              <a:gd name="T13" fmla="*/ 602845738 h 55"/>
              <a:gd name="T14" fmla="*/ 2147483647 w 89"/>
              <a:gd name="T15" fmla="*/ 783700163 h 55"/>
              <a:gd name="T16" fmla="*/ 2147483647 w 89"/>
              <a:gd name="T17" fmla="*/ 1085127035 h 55"/>
              <a:gd name="T18" fmla="*/ 2147483647 w 89"/>
              <a:gd name="T19" fmla="*/ 1386553665 h 55"/>
              <a:gd name="T20" fmla="*/ 2147483647 w 89"/>
              <a:gd name="T21" fmla="*/ 1507118105 h 55"/>
              <a:gd name="T22" fmla="*/ 2147483647 w 89"/>
              <a:gd name="T23" fmla="*/ 1808544735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796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2147483647 h 64"/>
              <a:gd name="T2" fmla="*/ 199610987 w 94"/>
              <a:gd name="T3" fmla="*/ 1018182017 h 64"/>
              <a:gd name="T4" fmla="*/ 266147962 w 94"/>
              <a:gd name="T5" fmla="*/ 0 h 64"/>
              <a:gd name="T6" fmla="*/ 2147483647 w 94"/>
              <a:gd name="T7" fmla="*/ 239570365 h 64"/>
              <a:gd name="T8" fmla="*/ 2147483647 w 94"/>
              <a:gd name="T9" fmla="*/ 359355578 h 64"/>
              <a:gd name="T10" fmla="*/ 2147483647 w 94"/>
              <a:gd name="T11" fmla="*/ 419248154 h 64"/>
              <a:gd name="T12" fmla="*/ 2147483647 w 94"/>
              <a:gd name="T13" fmla="*/ 598933742 h 64"/>
              <a:gd name="T14" fmla="*/ 2147483647 w 94"/>
              <a:gd name="T15" fmla="*/ 658826318 h 64"/>
              <a:gd name="T16" fmla="*/ 2147483647 w 94"/>
              <a:gd name="T17" fmla="*/ 898396623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797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2034463625 h 55"/>
              <a:gd name="T2" fmla="*/ 200066788 w 111"/>
              <a:gd name="T3" fmla="*/ 0 h 55"/>
              <a:gd name="T4" fmla="*/ 2147483647 w 111"/>
              <a:gd name="T5" fmla="*/ 179508969 h 55"/>
              <a:gd name="T6" fmla="*/ 2147483647 w 111"/>
              <a:gd name="T7" fmla="*/ 359025673 h 55"/>
              <a:gd name="T8" fmla="*/ 2147483647 w 111"/>
              <a:gd name="T9" fmla="*/ 359025673 h 55"/>
              <a:gd name="T10" fmla="*/ 2147483647 w 111"/>
              <a:gd name="T11" fmla="*/ 299184213 h 55"/>
              <a:gd name="T12" fmla="*/ 2147483647 w 111"/>
              <a:gd name="T13" fmla="*/ 359025673 h 55"/>
              <a:gd name="T14" fmla="*/ 2147483647 w 111"/>
              <a:gd name="T15" fmla="*/ 538534702 h 55"/>
              <a:gd name="T16" fmla="*/ 2147483647 w 111"/>
              <a:gd name="T17" fmla="*/ 538534702 h 55"/>
              <a:gd name="T18" fmla="*/ 2147483647 w 111"/>
              <a:gd name="T19" fmla="*/ 538534702 h 55"/>
              <a:gd name="T20" fmla="*/ 2147483647 w 111"/>
              <a:gd name="T21" fmla="*/ 418859397 h 55"/>
              <a:gd name="T22" fmla="*/ 2147483647 w 111"/>
              <a:gd name="T23" fmla="*/ 418859397 h 55"/>
              <a:gd name="T24" fmla="*/ 2147483647 w 111"/>
              <a:gd name="T25" fmla="*/ 478700857 h 55"/>
              <a:gd name="T26" fmla="*/ 2147483647 w 111"/>
              <a:gd name="T27" fmla="*/ 658209886 h 55"/>
              <a:gd name="T28" fmla="*/ 2147483647 w 111"/>
              <a:gd name="T29" fmla="*/ 777885070 h 55"/>
              <a:gd name="T30" fmla="*/ 2147483647 w 111"/>
              <a:gd name="T31" fmla="*/ 897560255 h 55"/>
              <a:gd name="T32" fmla="*/ 2147483647 w 111"/>
              <a:gd name="T33" fmla="*/ 957393979 h 55"/>
              <a:gd name="T34" fmla="*/ 2147483647 w 111"/>
              <a:gd name="T35" fmla="*/ 1017235680 h 55"/>
              <a:gd name="T36" fmla="*/ 2147483647 w 111"/>
              <a:gd name="T37" fmla="*/ 1136910864 h 55"/>
              <a:gd name="T38" fmla="*/ 2147483647 w 111"/>
              <a:gd name="T39" fmla="*/ 1256586048 h 55"/>
              <a:gd name="T40" fmla="*/ 2147483647 w 111"/>
              <a:gd name="T41" fmla="*/ 1436094957 h 55"/>
              <a:gd name="T42" fmla="*/ 2147483647 w 111"/>
              <a:gd name="T43" fmla="*/ 1495928681 h 55"/>
              <a:gd name="T44" fmla="*/ 2147483647 w 111"/>
              <a:gd name="T45" fmla="*/ 1555770141 h 55"/>
              <a:gd name="T46" fmla="*/ 2147483647 w 111"/>
              <a:gd name="T47" fmla="*/ 1675445325 h 55"/>
              <a:gd name="T48" fmla="*/ 2147483647 w 111"/>
              <a:gd name="T49" fmla="*/ 1735279049 h 55"/>
              <a:gd name="T50" fmla="*/ 2147483647 w 111"/>
              <a:gd name="T51" fmla="*/ 1795120509 h 55"/>
              <a:gd name="T52" fmla="*/ 2147483647 w 111"/>
              <a:gd name="T53" fmla="*/ 1914795693 h 55"/>
              <a:gd name="T54" fmla="*/ 2147483647 w 111"/>
              <a:gd name="T55" fmla="*/ 2034463625 h 55"/>
              <a:gd name="T56" fmla="*/ 2147483647 w 111"/>
              <a:gd name="T57" fmla="*/ 2094305085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1667220493 w 111"/>
              <a:gd name="T87" fmla="*/ 2147483647 h 55"/>
              <a:gd name="T88" fmla="*/ 1733906680 w 111"/>
              <a:gd name="T89" fmla="*/ 2147483647 h 55"/>
              <a:gd name="T90" fmla="*/ 0 w 111"/>
              <a:gd name="T91" fmla="*/ 2034463625 h 55"/>
              <a:gd name="T92" fmla="*/ 0 w 111"/>
              <a:gd name="T93" fmla="*/ 203446362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798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198193155 w 100"/>
              <a:gd name="T1" fmla="*/ 0 h 53"/>
              <a:gd name="T2" fmla="*/ 2147483647 w 100"/>
              <a:gd name="T3" fmla="*/ 120369903 h 53"/>
              <a:gd name="T4" fmla="*/ 2147483647 w 100"/>
              <a:gd name="T5" fmla="*/ 361101983 h 53"/>
              <a:gd name="T6" fmla="*/ 2147483647 w 100"/>
              <a:gd name="T7" fmla="*/ 481464098 h 53"/>
              <a:gd name="T8" fmla="*/ 2147483647 w 100"/>
              <a:gd name="T9" fmla="*/ 601834092 h 53"/>
              <a:gd name="T10" fmla="*/ 2147483647 w 100"/>
              <a:gd name="T11" fmla="*/ 722203965 h 53"/>
              <a:gd name="T12" fmla="*/ 2147483647 w 100"/>
              <a:gd name="T13" fmla="*/ 722203965 h 53"/>
              <a:gd name="T14" fmla="*/ 2147483647 w 100"/>
              <a:gd name="T15" fmla="*/ 902751017 h 53"/>
              <a:gd name="T16" fmla="*/ 2147483647 w 100"/>
              <a:gd name="T17" fmla="*/ 962935953 h 53"/>
              <a:gd name="T18" fmla="*/ 2147483647 w 100"/>
              <a:gd name="T19" fmla="*/ 962935953 h 53"/>
              <a:gd name="T20" fmla="*/ 2147483647 w 100"/>
              <a:gd name="T21" fmla="*/ 1023113375 h 53"/>
              <a:gd name="T22" fmla="*/ 2147483647 w 100"/>
              <a:gd name="T23" fmla="*/ 2147483647 h 53"/>
              <a:gd name="T24" fmla="*/ 0 w 100"/>
              <a:gd name="T25" fmla="*/ 2147483647 h 53"/>
              <a:gd name="T26" fmla="*/ 198193155 w 100"/>
              <a:gd name="T27" fmla="*/ 0 h 53"/>
              <a:gd name="T28" fmla="*/ 198193155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799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928269299 w 116"/>
              <a:gd name="T1" fmla="*/ 60095829 h 60"/>
              <a:gd name="T2" fmla="*/ 0 w 116"/>
              <a:gd name="T3" fmla="*/ 540885828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1863040499 h 60"/>
              <a:gd name="T68" fmla="*/ 2147483647 w 116"/>
              <a:gd name="T69" fmla="*/ 180295256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0" name="Freeform 10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39118966 h 54"/>
              <a:gd name="T4" fmla="*/ 2147483647 w 82"/>
              <a:gd name="T5" fmla="*/ 358674613 h 54"/>
              <a:gd name="T6" fmla="*/ 2147483647 w 82"/>
              <a:gd name="T7" fmla="*/ 777130886 h 54"/>
              <a:gd name="T8" fmla="*/ 2147483647 w 82"/>
              <a:gd name="T9" fmla="*/ 956475864 h 54"/>
              <a:gd name="T10" fmla="*/ 2147483647 w 82"/>
              <a:gd name="T11" fmla="*/ 1076031693 h 54"/>
              <a:gd name="T12" fmla="*/ 2147483647 w 82"/>
              <a:gd name="T13" fmla="*/ 1255368939 h 54"/>
              <a:gd name="T14" fmla="*/ 2147483647 w 82"/>
              <a:gd name="T15" fmla="*/ 1554269504 h 54"/>
              <a:gd name="T16" fmla="*/ 2147483647 w 82"/>
              <a:gd name="T17" fmla="*/ 1733606750 h 54"/>
              <a:gd name="T18" fmla="*/ 2147483647 w 82"/>
              <a:gd name="T19" fmla="*/ 1853162337 h 54"/>
              <a:gd name="T20" fmla="*/ 2147483647 w 82"/>
              <a:gd name="T21" fmla="*/ 2032507798 h 54"/>
              <a:gd name="T22" fmla="*/ 2147483647 w 82"/>
              <a:gd name="T23" fmla="*/ 2092281726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727261611 w 82"/>
              <a:gd name="T37" fmla="*/ 2147483647 h 54"/>
              <a:gd name="T38" fmla="*/ 727261611 w 82"/>
              <a:gd name="T39" fmla="*/ 2147483647 h 54"/>
              <a:gd name="T40" fmla="*/ 595033752 w 82"/>
              <a:gd name="T41" fmla="*/ 2147483647 h 54"/>
              <a:gd name="T42" fmla="*/ 661147682 w 82"/>
              <a:gd name="T43" fmla="*/ 2147483647 h 54"/>
              <a:gd name="T44" fmla="*/ 528919695 w 82"/>
              <a:gd name="T45" fmla="*/ 2147483647 h 54"/>
              <a:gd name="T46" fmla="*/ 528919695 w 82"/>
              <a:gd name="T47" fmla="*/ 2147483647 h 54"/>
              <a:gd name="T48" fmla="*/ 396691836 w 82"/>
              <a:gd name="T49" fmla="*/ 1972725656 h 54"/>
              <a:gd name="T50" fmla="*/ 330569775 w 82"/>
              <a:gd name="T51" fmla="*/ 1853162337 h 54"/>
              <a:gd name="T52" fmla="*/ 198341853 w 82"/>
              <a:gd name="T53" fmla="*/ 1554269504 h 54"/>
              <a:gd name="T54" fmla="*/ 264455782 w 82"/>
              <a:gd name="T55" fmla="*/ 1374932257 h 54"/>
              <a:gd name="T56" fmla="*/ 132227891 w 82"/>
              <a:gd name="T57" fmla="*/ 1195587280 h 54"/>
              <a:gd name="T58" fmla="*/ 132227891 w 82"/>
              <a:gd name="T59" fmla="*/ 1076031693 h 54"/>
              <a:gd name="T60" fmla="*/ 132227891 w 82"/>
              <a:gd name="T61" fmla="*/ 717356958 h 54"/>
              <a:gd name="T62" fmla="*/ 132227891 w 82"/>
              <a:gd name="T63" fmla="*/ 597793640 h 54"/>
              <a:gd name="T64" fmla="*/ 66113946 w 82"/>
              <a:gd name="T65" fmla="*/ 358674613 h 54"/>
              <a:gd name="T66" fmla="*/ 66113946 w 82"/>
              <a:gd name="T67" fmla="*/ 179337307 h 54"/>
              <a:gd name="T68" fmla="*/ 132227891 w 82"/>
              <a:gd name="T69" fmla="*/ 119555617 h 54"/>
              <a:gd name="T70" fmla="*/ 132227891 w 82"/>
              <a:gd name="T71" fmla="*/ 11955561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1" name="Freeform 11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033687399 h 78"/>
              <a:gd name="T40" fmla="*/ 2147483647 w 90"/>
              <a:gd name="T41" fmla="*/ 1794428778 h 78"/>
              <a:gd name="T42" fmla="*/ 2147483647 w 90"/>
              <a:gd name="T43" fmla="*/ 1614985175 h 78"/>
              <a:gd name="T44" fmla="*/ 2147483647 w 90"/>
              <a:gd name="T45" fmla="*/ 1734614244 h 78"/>
              <a:gd name="T46" fmla="*/ 2147483647 w 90"/>
              <a:gd name="T47" fmla="*/ 1315912504 h 78"/>
              <a:gd name="T48" fmla="*/ 2147483647 w 90"/>
              <a:gd name="T49" fmla="*/ 1076662101 h 78"/>
              <a:gd name="T50" fmla="*/ 2147483647 w 90"/>
              <a:gd name="T51" fmla="*/ 777589187 h 78"/>
              <a:gd name="T52" fmla="*/ 2147483647 w 90"/>
              <a:gd name="T53" fmla="*/ 358887327 h 78"/>
              <a:gd name="T54" fmla="*/ 2147483647 w 90"/>
              <a:gd name="T55" fmla="*/ 239258198 h 78"/>
              <a:gd name="T56" fmla="*/ 0 w 90"/>
              <a:gd name="T57" fmla="*/ 119629099 h 78"/>
              <a:gd name="T58" fmla="*/ 131672176 w 90"/>
              <a:gd name="T59" fmla="*/ 299072792 h 78"/>
              <a:gd name="T60" fmla="*/ 329172373 w 90"/>
              <a:gd name="T61" fmla="*/ 538331050 h 78"/>
              <a:gd name="T62" fmla="*/ 329172373 w 90"/>
              <a:gd name="T63" fmla="*/ 657960119 h 78"/>
              <a:gd name="T64" fmla="*/ 724188933 w 90"/>
              <a:gd name="T65" fmla="*/ 957032790 h 78"/>
              <a:gd name="T66" fmla="*/ 592516789 w 90"/>
              <a:gd name="T67" fmla="*/ 1196283435 h 78"/>
              <a:gd name="T68" fmla="*/ 724188933 w 90"/>
              <a:gd name="T69" fmla="*/ 1315912504 h 78"/>
              <a:gd name="T70" fmla="*/ 855861077 w 90"/>
              <a:gd name="T71" fmla="*/ 1555170641 h 78"/>
              <a:gd name="T72" fmla="*/ 987525108 w 90"/>
              <a:gd name="T73" fmla="*/ 1614985175 h 78"/>
              <a:gd name="T74" fmla="*/ 1053361180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2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1920927719 w 71"/>
              <a:gd name="T1" fmla="*/ 2147483647 h 76"/>
              <a:gd name="T2" fmla="*/ 1589738424 w 71"/>
              <a:gd name="T3" fmla="*/ 2147483647 h 76"/>
              <a:gd name="T4" fmla="*/ 1457256195 w 71"/>
              <a:gd name="T5" fmla="*/ 2147483647 h 76"/>
              <a:gd name="T6" fmla="*/ 1523497309 w 71"/>
              <a:gd name="T7" fmla="*/ 2147483647 h 76"/>
              <a:gd name="T8" fmla="*/ 1391015080 w 71"/>
              <a:gd name="T9" fmla="*/ 2147483647 h 76"/>
              <a:gd name="T10" fmla="*/ 1391015080 w 71"/>
              <a:gd name="T11" fmla="*/ 2147483647 h 76"/>
              <a:gd name="T12" fmla="*/ 1126058761 w 71"/>
              <a:gd name="T13" fmla="*/ 2147483647 h 76"/>
              <a:gd name="T14" fmla="*/ 794869212 w 71"/>
              <a:gd name="T15" fmla="*/ 2147483647 h 76"/>
              <a:gd name="T16" fmla="*/ 529912766 w 71"/>
              <a:gd name="T17" fmla="*/ 2147483647 h 76"/>
              <a:gd name="T18" fmla="*/ 463671651 w 71"/>
              <a:gd name="T19" fmla="*/ 2147483647 h 76"/>
              <a:gd name="T20" fmla="*/ 198715268 w 71"/>
              <a:gd name="T21" fmla="*/ 2147483647 h 76"/>
              <a:gd name="T22" fmla="*/ 66241130 w 71"/>
              <a:gd name="T23" fmla="*/ 2147483647 h 76"/>
              <a:gd name="T24" fmla="*/ 132474122 w 71"/>
              <a:gd name="T25" fmla="*/ 1861704030 h 76"/>
              <a:gd name="T26" fmla="*/ 198715268 w 71"/>
              <a:gd name="T27" fmla="*/ 1681535671 h 76"/>
              <a:gd name="T28" fmla="*/ 0 w 71"/>
              <a:gd name="T29" fmla="*/ 1501375062 h 76"/>
              <a:gd name="T30" fmla="*/ 66241130 w 71"/>
              <a:gd name="T31" fmla="*/ 1321206703 h 76"/>
              <a:gd name="T32" fmla="*/ 331197561 w 71"/>
              <a:gd name="T33" fmla="*/ 1020936437 h 76"/>
              <a:gd name="T34" fmla="*/ 463671651 w 71"/>
              <a:gd name="T35" fmla="*/ 960877492 h 76"/>
              <a:gd name="T36" fmla="*/ 463671651 w 71"/>
              <a:gd name="T37" fmla="*/ 360329090 h 76"/>
              <a:gd name="T38" fmla="*/ 596154007 w 71"/>
              <a:gd name="T39" fmla="*/ 300278136 h 76"/>
              <a:gd name="T40" fmla="*/ 861110326 w 71"/>
              <a:gd name="T41" fmla="*/ 300278136 h 76"/>
              <a:gd name="T42" fmla="*/ 1457256195 w 71"/>
              <a:gd name="T43" fmla="*/ 60058718 h 76"/>
              <a:gd name="T44" fmla="*/ 1589738424 w 71"/>
              <a:gd name="T45" fmla="*/ 60058718 h 76"/>
              <a:gd name="T46" fmla="*/ 1523497309 w 71"/>
              <a:gd name="T47" fmla="*/ 180168420 h 76"/>
              <a:gd name="T48" fmla="*/ 1457256195 w 71"/>
              <a:gd name="T49" fmla="*/ 360329090 h 76"/>
              <a:gd name="T50" fmla="*/ 1722212514 w 71"/>
              <a:gd name="T51" fmla="*/ 300278136 h 76"/>
              <a:gd name="T52" fmla="*/ 1854686604 w 71"/>
              <a:gd name="T53" fmla="*/ 360329090 h 76"/>
              <a:gd name="T54" fmla="*/ 2053409948 w 71"/>
              <a:gd name="T55" fmla="*/ 480438746 h 76"/>
              <a:gd name="T56" fmla="*/ 2119642924 w 71"/>
              <a:gd name="T57" fmla="*/ 600548523 h 76"/>
              <a:gd name="T58" fmla="*/ 2147483647 w 71"/>
              <a:gd name="T59" fmla="*/ 780716882 h 76"/>
              <a:gd name="T60" fmla="*/ 2147483647 w 71"/>
              <a:gd name="T61" fmla="*/ 900826538 h 76"/>
              <a:gd name="T62" fmla="*/ 2147483647 w 71"/>
              <a:gd name="T63" fmla="*/ 900826538 h 76"/>
              <a:gd name="T64" fmla="*/ 2147483647 w 71"/>
              <a:gd name="T65" fmla="*/ 900826538 h 76"/>
              <a:gd name="T66" fmla="*/ 2147483647 w 71"/>
              <a:gd name="T67" fmla="*/ 960877492 h 76"/>
              <a:gd name="T68" fmla="*/ 2147483647 w 71"/>
              <a:gd name="T69" fmla="*/ 1020936437 h 76"/>
              <a:gd name="T70" fmla="*/ 2147483647 w 71"/>
              <a:gd name="T71" fmla="*/ 1080987390 h 76"/>
              <a:gd name="T72" fmla="*/ 2147483647 w 71"/>
              <a:gd name="T73" fmla="*/ 1261155749 h 76"/>
              <a:gd name="T74" fmla="*/ 2147483647 w 71"/>
              <a:gd name="T75" fmla="*/ 1501375062 h 76"/>
              <a:gd name="T76" fmla="*/ 2147483647 w 71"/>
              <a:gd name="T77" fmla="*/ 1501375062 h 76"/>
              <a:gd name="T78" fmla="*/ 2147483647 w 71"/>
              <a:gd name="T79" fmla="*/ 1621484718 h 76"/>
              <a:gd name="T80" fmla="*/ 2147483647 w 71"/>
              <a:gd name="T81" fmla="*/ 1801645327 h 76"/>
              <a:gd name="T82" fmla="*/ 2147483647 w 71"/>
              <a:gd name="T83" fmla="*/ 1981813686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01923827 h 76"/>
              <a:gd name="T90" fmla="*/ 2147483647 w 71"/>
              <a:gd name="T91" fmla="*/ 1981813686 h 76"/>
              <a:gd name="T92" fmla="*/ 2147483647 w 71"/>
              <a:gd name="T93" fmla="*/ 1861704030 h 76"/>
              <a:gd name="T94" fmla="*/ 2147483647 w 71"/>
              <a:gd name="T95" fmla="*/ 1681535671 h 76"/>
              <a:gd name="T96" fmla="*/ 2147483647 w 71"/>
              <a:gd name="T97" fmla="*/ 1621484718 h 76"/>
              <a:gd name="T98" fmla="*/ 2147483647 w 71"/>
              <a:gd name="T99" fmla="*/ 1501375062 h 76"/>
              <a:gd name="T100" fmla="*/ 2147483647 w 71"/>
              <a:gd name="T101" fmla="*/ 1561426015 h 76"/>
              <a:gd name="T102" fmla="*/ 2147483647 w 71"/>
              <a:gd name="T103" fmla="*/ 1981813686 h 76"/>
              <a:gd name="T104" fmla="*/ 2147483647 w 71"/>
              <a:gd name="T105" fmla="*/ 210192382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1987168833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3" name="Freeform 13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1332363331 w 99"/>
              <a:gd name="T1" fmla="*/ 2147483647 h 51"/>
              <a:gd name="T2" fmla="*/ 1265745190 w 99"/>
              <a:gd name="T3" fmla="*/ 2147483647 h 51"/>
              <a:gd name="T4" fmla="*/ 1465599613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02578397 h 51"/>
              <a:gd name="T12" fmla="*/ 2147483647 w 99"/>
              <a:gd name="T13" fmla="*/ 1982433953 h 51"/>
              <a:gd name="T14" fmla="*/ 2147483647 w 99"/>
              <a:gd name="T15" fmla="*/ 1862282242 h 51"/>
              <a:gd name="T16" fmla="*/ 2147483647 w 99"/>
              <a:gd name="T17" fmla="*/ 1381698652 h 51"/>
              <a:gd name="T18" fmla="*/ 2147483647 w 99"/>
              <a:gd name="T19" fmla="*/ 1321622797 h 51"/>
              <a:gd name="T20" fmla="*/ 2147483647 w 99"/>
              <a:gd name="T21" fmla="*/ 1261546941 h 51"/>
              <a:gd name="T22" fmla="*/ 2147483647 w 99"/>
              <a:gd name="T23" fmla="*/ 1201478837 h 51"/>
              <a:gd name="T24" fmla="*/ 2147483647 w 99"/>
              <a:gd name="T25" fmla="*/ 1201478837 h 51"/>
              <a:gd name="T26" fmla="*/ 2147483647 w 99"/>
              <a:gd name="T27" fmla="*/ 841031214 h 51"/>
              <a:gd name="T28" fmla="*/ 2147483647 w 99"/>
              <a:gd name="T29" fmla="*/ 720887254 h 51"/>
              <a:gd name="T30" fmla="*/ 2147483647 w 99"/>
              <a:gd name="T31" fmla="*/ 480591462 h 51"/>
              <a:gd name="T32" fmla="*/ 2147483647 w 99"/>
              <a:gd name="T33" fmla="*/ 420515607 h 51"/>
              <a:gd name="T34" fmla="*/ 2147483647 w 99"/>
              <a:gd name="T35" fmla="*/ 240295731 h 51"/>
              <a:gd name="T36" fmla="*/ 2147483647 w 99"/>
              <a:gd name="T37" fmla="*/ 240295731 h 51"/>
              <a:gd name="T38" fmla="*/ 2147483647 w 99"/>
              <a:gd name="T39" fmla="*/ 360439751 h 51"/>
              <a:gd name="T40" fmla="*/ 2147483647 w 99"/>
              <a:gd name="T41" fmla="*/ 360439751 h 51"/>
              <a:gd name="T42" fmla="*/ 2147483647 w 99"/>
              <a:gd name="T43" fmla="*/ 360439751 h 51"/>
              <a:gd name="T44" fmla="*/ 2147483647 w 99"/>
              <a:gd name="T45" fmla="*/ 300371647 h 51"/>
              <a:gd name="T46" fmla="*/ 2147483647 w 99"/>
              <a:gd name="T47" fmla="*/ 240295731 h 51"/>
              <a:gd name="T48" fmla="*/ 2147483647 w 99"/>
              <a:gd name="T49" fmla="*/ 0 h 51"/>
              <a:gd name="T50" fmla="*/ 2147483647 w 99"/>
              <a:gd name="T51" fmla="*/ 60075870 h 51"/>
              <a:gd name="T52" fmla="*/ 2147483647 w 99"/>
              <a:gd name="T53" fmla="*/ 0 h 51"/>
              <a:gd name="T54" fmla="*/ 2147483647 w 99"/>
              <a:gd name="T55" fmla="*/ 120143990 h 51"/>
              <a:gd name="T56" fmla="*/ 2147483647 w 99"/>
              <a:gd name="T57" fmla="*/ 360439751 h 51"/>
              <a:gd name="T58" fmla="*/ 2147483647 w 99"/>
              <a:gd name="T59" fmla="*/ 480591462 h 51"/>
              <a:gd name="T60" fmla="*/ 2147483647 w 99"/>
              <a:gd name="T61" fmla="*/ 480591462 h 51"/>
              <a:gd name="T62" fmla="*/ 2147483647 w 99"/>
              <a:gd name="T63" fmla="*/ 1081327126 h 51"/>
              <a:gd name="T64" fmla="*/ 2147483647 w 99"/>
              <a:gd name="T65" fmla="*/ 1261546941 h 51"/>
              <a:gd name="T66" fmla="*/ 2147483647 w 99"/>
              <a:gd name="T67" fmla="*/ 1141402982 h 51"/>
              <a:gd name="T68" fmla="*/ 2147483647 w 99"/>
              <a:gd name="T69" fmla="*/ 1441766757 h 51"/>
              <a:gd name="T70" fmla="*/ 2147483647 w 99"/>
              <a:gd name="T71" fmla="*/ 1441766757 h 51"/>
              <a:gd name="T72" fmla="*/ 2131781023 w 99"/>
              <a:gd name="T73" fmla="*/ 1381698652 h 51"/>
              <a:gd name="T74" fmla="*/ 1998544741 w 99"/>
              <a:gd name="T75" fmla="*/ 1561918467 h 51"/>
              <a:gd name="T76" fmla="*/ 1732072177 w 99"/>
              <a:gd name="T77" fmla="*/ 1441766757 h 51"/>
              <a:gd name="T78" fmla="*/ 1332363331 w 99"/>
              <a:gd name="T79" fmla="*/ 1501842612 h 51"/>
              <a:gd name="T80" fmla="*/ 1332363331 w 99"/>
              <a:gd name="T81" fmla="*/ 1621994322 h 51"/>
              <a:gd name="T82" fmla="*/ 1199127048 w 99"/>
              <a:gd name="T83" fmla="*/ 1621994322 h 51"/>
              <a:gd name="T84" fmla="*/ 1199127048 w 99"/>
              <a:gd name="T85" fmla="*/ 1621994322 h 51"/>
              <a:gd name="T86" fmla="*/ 1132508907 w 99"/>
              <a:gd name="T87" fmla="*/ 1802214138 h 51"/>
              <a:gd name="T88" fmla="*/ 1132508907 w 99"/>
              <a:gd name="T89" fmla="*/ 1802214138 h 51"/>
              <a:gd name="T90" fmla="*/ 1199127048 w 99"/>
              <a:gd name="T91" fmla="*/ 1982433953 h 51"/>
              <a:gd name="T92" fmla="*/ 799417947 w 99"/>
              <a:gd name="T93" fmla="*/ 2042510293 h 51"/>
              <a:gd name="T94" fmla="*/ 866036088 w 99"/>
              <a:gd name="T95" fmla="*/ 2147483647 h 51"/>
              <a:gd name="T96" fmla="*/ 666181665 w 99"/>
              <a:gd name="T97" fmla="*/ 2147483647 h 51"/>
              <a:gd name="T98" fmla="*/ 399708974 w 99"/>
              <a:gd name="T99" fmla="*/ 2147483647 h 51"/>
              <a:gd name="T100" fmla="*/ 266472628 w 99"/>
              <a:gd name="T101" fmla="*/ 2147483647 h 51"/>
              <a:gd name="T102" fmla="*/ 266472628 w 99"/>
              <a:gd name="T103" fmla="*/ 2147483647 h 51"/>
              <a:gd name="T104" fmla="*/ 333090833 w 99"/>
              <a:gd name="T105" fmla="*/ 2147483647 h 51"/>
              <a:gd name="T106" fmla="*/ 199854487 w 99"/>
              <a:gd name="T107" fmla="*/ 2147483647 h 51"/>
              <a:gd name="T108" fmla="*/ 6661815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4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179443663 h 39"/>
              <a:gd name="T4" fmla="*/ 2147483647 w 111"/>
              <a:gd name="T5" fmla="*/ 239258198 h 39"/>
              <a:gd name="T6" fmla="*/ 2045689172 w 111"/>
              <a:gd name="T7" fmla="*/ 538331050 h 39"/>
              <a:gd name="T8" fmla="*/ 2045689172 w 111"/>
              <a:gd name="T9" fmla="*/ 478516395 h 39"/>
              <a:gd name="T10" fmla="*/ 1847721398 w 111"/>
              <a:gd name="T11" fmla="*/ 538331050 h 39"/>
              <a:gd name="T12" fmla="*/ 1913707948 w 111"/>
              <a:gd name="T13" fmla="*/ 598145585 h 39"/>
              <a:gd name="T14" fmla="*/ 1913707948 w 111"/>
              <a:gd name="T15" fmla="*/ 657960119 h 39"/>
              <a:gd name="T16" fmla="*/ 593911700 w 111"/>
              <a:gd name="T17" fmla="*/ 777589187 h 39"/>
              <a:gd name="T18" fmla="*/ 527916900 w 111"/>
              <a:gd name="T19" fmla="*/ 897218256 h 39"/>
              <a:gd name="T20" fmla="*/ 461930349 w 111"/>
              <a:gd name="T21" fmla="*/ 1076662101 h 39"/>
              <a:gd name="T22" fmla="*/ 527916900 w 111"/>
              <a:gd name="T23" fmla="*/ 1136476635 h 39"/>
              <a:gd name="T24" fmla="*/ 461930349 w 111"/>
              <a:gd name="T25" fmla="*/ 1315912504 h 39"/>
              <a:gd name="T26" fmla="*/ 461930349 w 111"/>
              <a:gd name="T27" fmla="*/ 1315912504 h 39"/>
              <a:gd name="T28" fmla="*/ 461930349 w 111"/>
              <a:gd name="T29" fmla="*/ 1375727038 h 39"/>
              <a:gd name="T30" fmla="*/ 395943799 w 111"/>
              <a:gd name="T31" fmla="*/ 1495356107 h 39"/>
              <a:gd name="T32" fmla="*/ 329949125 w 111"/>
              <a:gd name="T33" fmla="*/ 1555170641 h 39"/>
              <a:gd name="T34" fmla="*/ 263962512 w 111"/>
              <a:gd name="T35" fmla="*/ 1794428778 h 39"/>
              <a:gd name="T36" fmla="*/ 131981256 w 111"/>
              <a:gd name="T37" fmla="*/ 1914057847 h 39"/>
              <a:gd name="T38" fmla="*/ 131981256 w 111"/>
              <a:gd name="T39" fmla="*/ 2093501933 h 39"/>
              <a:gd name="T40" fmla="*/ 131981256 w 111"/>
              <a:gd name="T41" fmla="*/ 2147483647 h 39"/>
              <a:gd name="T42" fmla="*/ 131981256 w 111"/>
              <a:gd name="T43" fmla="*/ 2147483647 h 39"/>
              <a:gd name="T44" fmla="*/ 0 w 111"/>
              <a:gd name="T45" fmla="*/ 2147483647 h 39"/>
              <a:gd name="T46" fmla="*/ 1913707948 w 111"/>
              <a:gd name="T47" fmla="*/ 2147483647 h 39"/>
              <a:gd name="T48" fmla="*/ 2147483647 w 111"/>
              <a:gd name="T49" fmla="*/ 2033687399 h 39"/>
              <a:gd name="T50" fmla="*/ 2147483647 w 111"/>
              <a:gd name="T51" fmla="*/ 1914057847 h 39"/>
              <a:gd name="T52" fmla="*/ 2147483647 w 111"/>
              <a:gd name="T53" fmla="*/ 1674799710 h 39"/>
              <a:gd name="T54" fmla="*/ 2147483647 w 111"/>
              <a:gd name="T55" fmla="*/ 1674799710 h 39"/>
              <a:gd name="T56" fmla="*/ 2147483647 w 111"/>
              <a:gd name="T57" fmla="*/ 1674799710 h 39"/>
              <a:gd name="T58" fmla="*/ 2147483647 w 111"/>
              <a:gd name="T59" fmla="*/ 1614985175 h 39"/>
              <a:gd name="T60" fmla="*/ 2147483647 w 111"/>
              <a:gd name="T61" fmla="*/ 1555170641 h 39"/>
              <a:gd name="T62" fmla="*/ 2147483647 w 111"/>
              <a:gd name="T63" fmla="*/ 1495356107 h 39"/>
              <a:gd name="T64" fmla="*/ 2147483647 w 111"/>
              <a:gd name="T65" fmla="*/ 1435541572 h 39"/>
              <a:gd name="T66" fmla="*/ 2147483647 w 111"/>
              <a:gd name="T67" fmla="*/ 1375727038 h 39"/>
              <a:gd name="T68" fmla="*/ 2147483647 w 111"/>
              <a:gd name="T69" fmla="*/ 1315912504 h 39"/>
              <a:gd name="T70" fmla="*/ 2147483647 w 111"/>
              <a:gd name="T71" fmla="*/ 1256097969 h 39"/>
              <a:gd name="T72" fmla="*/ 2147483647 w 111"/>
              <a:gd name="T73" fmla="*/ 1076662101 h 39"/>
              <a:gd name="T74" fmla="*/ 2147483647 w 111"/>
              <a:gd name="T75" fmla="*/ 1076662101 h 39"/>
              <a:gd name="T76" fmla="*/ 2147483647 w 111"/>
              <a:gd name="T77" fmla="*/ 957032790 h 39"/>
              <a:gd name="T78" fmla="*/ 2147483647 w 111"/>
              <a:gd name="T79" fmla="*/ 837403722 h 39"/>
              <a:gd name="T80" fmla="*/ 2147483647 w 111"/>
              <a:gd name="T81" fmla="*/ 837403722 h 39"/>
              <a:gd name="T82" fmla="*/ 2147483647 w 111"/>
              <a:gd name="T83" fmla="*/ 837403722 h 39"/>
              <a:gd name="T84" fmla="*/ 2147483647 w 111"/>
              <a:gd name="T85" fmla="*/ 837403722 h 39"/>
              <a:gd name="T86" fmla="*/ 2147483647 w 111"/>
              <a:gd name="T87" fmla="*/ 777589187 h 39"/>
              <a:gd name="T88" fmla="*/ 2147483647 w 111"/>
              <a:gd name="T89" fmla="*/ 717774653 h 39"/>
              <a:gd name="T90" fmla="*/ 2147483647 w 111"/>
              <a:gd name="T91" fmla="*/ 717774653 h 39"/>
              <a:gd name="T92" fmla="*/ 2147483647 w 111"/>
              <a:gd name="T93" fmla="*/ 777589187 h 39"/>
              <a:gd name="T94" fmla="*/ 2147483647 w 111"/>
              <a:gd name="T95" fmla="*/ 717774653 h 39"/>
              <a:gd name="T96" fmla="*/ 2147483647 w 111"/>
              <a:gd name="T97" fmla="*/ 717774653 h 39"/>
              <a:gd name="T98" fmla="*/ 2147483647 w 111"/>
              <a:gd name="T99" fmla="*/ 598145585 h 39"/>
              <a:gd name="T100" fmla="*/ 2147483647 w 111"/>
              <a:gd name="T101" fmla="*/ 598145585 h 39"/>
              <a:gd name="T102" fmla="*/ 2147483647 w 111"/>
              <a:gd name="T103" fmla="*/ 598145585 h 39"/>
              <a:gd name="T104" fmla="*/ 2147483647 w 111"/>
              <a:gd name="T105" fmla="*/ 358887327 h 39"/>
              <a:gd name="T106" fmla="*/ 2147483647 w 111"/>
              <a:gd name="T107" fmla="*/ 299072792 h 39"/>
              <a:gd name="T108" fmla="*/ 2147483647 w 111"/>
              <a:gd name="T109" fmla="*/ 239258198 h 39"/>
              <a:gd name="T110" fmla="*/ 2147483647 w 111"/>
              <a:gd name="T111" fmla="*/ 179443663 h 39"/>
              <a:gd name="T112" fmla="*/ 2147483647 w 111"/>
              <a:gd name="T113" fmla="*/ 59814549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5" name="Freeform 15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179122095 h 83"/>
              <a:gd name="T2" fmla="*/ 65947983 w 52"/>
              <a:gd name="T3" fmla="*/ 298544572 h 83"/>
              <a:gd name="T4" fmla="*/ 0 w 52"/>
              <a:gd name="T5" fmla="*/ 2147483647 h 83"/>
              <a:gd name="T6" fmla="*/ 0 w 52"/>
              <a:gd name="T7" fmla="*/ 2147483647 h 83"/>
              <a:gd name="T8" fmla="*/ 197835843 w 52"/>
              <a:gd name="T9" fmla="*/ 2147483647 h 83"/>
              <a:gd name="T10" fmla="*/ 263783810 w 52"/>
              <a:gd name="T11" fmla="*/ 2147483647 h 83"/>
              <a:gd name="T12" fmla="*/ 329723719 w 52"/>
              <a:gd name="T13" fmla="*/ 2147483647 h 83"/>
              <a:gd name="T14" fmla="*/ 461619652 w 52"/>
              <a:gd name="T15" fmla="*/ 2147483647 h 83"/>
              <a:gd name="T16" fmla="*/ 527567619 w 52"/>
              <a:gd name="T17" fmla="*/ 2147483647 h 83"/>
              <a:gd name="T18" fmla="*/ 527567619 w 52"/>
              <a:gd name="T19" fmla="*/ 2147483647 h 83"/>
              <a:gd name="T20" fmla="*/ 593507592 w 52"/>
              <a:gd name="T21" fmla="*/ 2147483647 h 83"/>
              <a:gd name="T22" fmla="*/ 659455559 w 52"/>
              <a:gd name="T23" fmla="*/ 2147483647 h 83"/>
              <a:gd name="T24" fmla="*/ 659455559 w 52"/>
              <a:gd name="T25" fmla="*/ 2147483647 h 83"/>
              <a:gd name="T26" fmla="*/ 725403526 w 52"/>
              <a:gd name="T27" fmla="*/ 2147483647 h 83"/>
              <a:gd name="T28" fmla="*/ 857291338 w 52"/>
              <a:gd name="T29" fmla="*/ 2147483647 h 83"/>
              <a:gd name="T30" fmla="*/ 923239305 w 52"/>
              <a:gd name="T31" fmla="*/ 2147483647 h 83"/>
              <a:gd name="T32" fmla="*/ 989179151 w 52"/>
              <a:gd name="T33" fmla="*/ 2147483647 h 83"/>
              <a:gd name="T34" fmla="*/ 1121075338 w 52"/>
              <a:gd name="T35" fmla="*/ 2147483647 h 83"/>
              <a:gd name="T36" fmla="*/ 1121075338 w 52"/>
              <a:gd name="T37" fmla="*/ 2147483647 h 83"/>
              <a:gd name="T38" fmla="*/ 1187015184 w 52"/>
              <a:gd name="T39" fmla="*/ 2147483647 h 83"/>
              <a:gd name="T40" fmla="*/ 1187015184 w 52"/>
              <a:gd name="T41" fmla="*/ 2147483647 h 83"/>
              <a:gd name="T42" fmla="*/ 1187015184 w 52"/>
              <a:gd name="T43" fmla="*/ 2147483647 h 83"/>
              <a:gd name="T44" fmla="*/ 1121075338 w 52"/>
              <a:gd name="T45" fmla="*/ 2147483647 h 83"/>
              <a:gd name="T46" fmla="*/ 1121075338 w 52"/>
              <a:gd name="T47" fmla="*/ 2147483647 h 83"/>
              <a:gd name="T48" fmla="*/ 1187015184 w 52"/>
              <a:gd name="T49" fmla="*/ 2147483647 h 83"/>
              <a:gd name="T50" fmla="*/ 1187015184 w 52"/>
              <a:gd name="T51" fmla="*/ 2147483647 h 83"/>
              <a:gd name="T52" fmla="*/ 1055127118 w 52"/>
              <a:gd name="T53" fmla="*/ 2147483647 h 83"/>
              <a:gd name="T54" fmla="*/ 1055127118 w 52"/>
              <a:gd name="T55" fmla="*/ 2147483647 h 83"/>
              <a:gd name="T56" fmla="*/ 989179151 w 52"/>
              <a:gd name="T57" fmla="*/ 2147483647 h 83"/>
              <a:gd name="T58" fmla="*/ 923239305 w 52"/>
              <a:gd name="T59" fmla="*/ 2147483647 h 83"/>
              <a:gd name="T60" fmla="*/ 923239305 w 52"/>
              <a:gd name="T61" fmla="*/ 2147483647 h 83"/>
              <a:gd name="T62" fmla="*/ 923239305 w 52"/>
              <a:gd name="T63" fmla="*/ 2147483647 h 83"/>
              <a:gd name="T64" fmla="*/ 923239305 w 52"/>
              <a:gd name="T65" fmla="*/ 2147483647 h 83"/>
              <a:gd name="T66" fmla="*/ 923239305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179122095 h 83"/>
              <a:gd name="T106" fmla="*/ 0 w 52"/>
              <a:gd name="T107" fmla="*/ 179122095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6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328423313 w 57"/>
              <a:gd name="T1" fmla="*/ 2147483647 h 63"/>
              <a:gd name="T2" fmla="*/ 525478846 w 57"/>
              <a:gd name="T3" fmla="*/ 2147483647 h 63"/>
              <a:gd name="T4" fmla="*/ 656846627 w 57"/>
              <a:gd name="T5" fmla="*/ 2147483647 h 63"/>
              <a:gd name="T6" fmla="*/ 853902159 w 57"/>
              <a:gd name="T7" fmla="*/ 2147483647 h 63"/>
              <a:gd name="T8" fmla="*/ 1182325599 w 57"/>
              <a:gd name="T9" fmla="*/ 2147483647 h 63"/>
              <a:gd name="T10" fmla="*/ 1445069011 w 57"/>
              <a:gd name="T11" fmla="*/ 2147483647 h 63"/>
              <a:gd name="T12" fmla="*/ 1642116440 w 57"/>
              <a:gd name="T13" fmla="*/ 2147483647 h 63"/>
              <a:gd name="T14" fmla="*/ 1839171973 w 57"/>
              <a:gd name="T15" fmla="*/ 2147483647 h 63"/>
              <a:gd name="T16" fmla="*/ 1904859852 w 57"/>
              <a:gd name="T17" fmla="*/ 2147483647 h 63"/>
              <a:gd name="T18" fmla="*/ 2036227505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034705881 h 63"/>
              <a:gd name="T48" fmla="*/ 2147483647 w 57"/>
              <a:gd name="T49" fmla="*/ 1555953575 h 63"/>
              <a:gd name="T50" fmla="*/ 2147483647 w 57"/>
              <a:gd name="T51" fmla="*/ 1376418741 h 63"/>
              <a:gd name="T52" fmla="*/ 2147483647 w 57"/>
              <a:gd name="T53" fmla="*/ 1316573796 h 63"/>
              <a:gd name="T54" fmla="*/ 2147483647 w 57"/>
              <a:gd name="T55" fmla="*/ 179534895 h 63"/>
              <a:gd name="T56" fmla="*/ 2147483647 w 57"/>
              <a:gd name="T57" fmla="*/ 359062053 h 63"/>
              <a:gd name="T58" fmla="*/ 2147483647 w 57"/>
              <a:gd name="T59" fmla="*/ 598441953 h 63"/>
              <a:gd name="T60" fmla="*/ 2147483647 w 57"/>
              <a:gd name="T61" fmla="*/ 598441953 h 63"/>
              <a:gd name="T62" fmla="*/ 1970539626 w 57"/>
              <a:gd name="T63" fmla="*/ 777976788 h 63"/>
              <a:gd name="T64" fmla="*/ 1773492198 w 57"/>
              <a:gd name="T65" fmla="*/ 718131843 h 63"/>
              <a:gd name="T66" fmla="*/ 1642116440 w 57"/>
              <a:gd name="T67" fmla="*/ 718131843 h 63"/>
              <a:gd name="T68" fmla="*/ 1642116440 w 57"/>
              <a:gd name="T69" fmla="*/ 658286898 h 63"/>
              <a:gd name="T70" fmla="*/ 1248013478 w 57"/>
              <a:gd name="T71" fmla="*/ 538597009 h 63"/>
              <a:gd name="T72" fmla="*/ 1116637720 w 57"/>
              <a:gd name="T73" fmla="*/ 598441953 h 63"/>
              <a:gd name="T74" fmla="*/ 0 w 57"/>
              <a:gd name="T75" fmla="*/ 658286898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7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132439520 w 119"/>
              <a:gd name="T1" fmla="*/ 2147483647 h 51"/>
              <a:gd name="T2" fmla="*/ 264879040 w 119"/>
              <a:gd name="T3" fmla="*/ 2147483647 h 51"/>
              <a:gd name="T4" fmla="*/ 331102916 w 119"/>
              <a:gd name="T5" fmla="*/ 2147483647 h 51"/>
              <a:gd name="T6" fmla="*/ 927084809 w 119"/>
              <a:gd name="T7" fmla="*/ 1862282242 h 51"/>
              <a:gd name="T8" fmla="*/ 1191972177 w 119"/>
              <a:gd name="T9" fmla="*/ 1621994322 h 51"/>
              <a:gd name="T10" fmla="*/ 1324411665 w 119"/>
              <a:gd name="T11" fmla="*/ 1621994322 h 51"/>
              <a:gd name="T12" fmla="*/ 1390635478 w 119"/>
              <a:gd name="T13" fmla="*/ 1501842612 h 51"/>
              <a:gd name="T14" fmla="*/ 1523074966 w 119"/>
              <a:gd name="T15" fmla="*/ 1501842612 h 51"/>
              <a:gd name="T16" fmla="*/ 1854177755 w 119"/>
              <a:gd name="T17" fmla="*/ 1381698652 h 51"/>
              <a:gd name="T18" fmla="*/ 2147483647 w 119"/>
              <a:gd name="T19" fmla="*/ 1021251271 h 51"/>
              <a:gd name="T20" fmla="*/ 2147483647 w 119"/>
              <a:gd name="T21" fmla="*/ 780955358 h 51"/>
              <a:gd name="T22" fmla="*/ 2147483647 w 119"/>
              <a:gd name="T23" fmla="*/ 780955358 h 51"/>
              <a:gd name="T24" fmla="*/ 2147483647 w 119"/>
              <a:gd name="T25" fmla="*/ 720887254 h 51"/>
              <a:gd name="T26" fmla="*/ 2147483647 w 119"/>
              <a:gd name="T27" fmla="*/ 60075870 h 51"/>
              <a:gd name="T28" fmla="*/ 2147483647 w 119"/>
              <a:gd name="T29" fmla="*/ 120143990 h 51"/>
              <a:gd name="T30" fmla="*/ 2147483647 w 119"/>
              <a:gd name="T31" fmla="*/ 300371647 h 51"/>
              <a:gd name="T32" fmla="*/ 2147483647 w 119"/>
              <a:gd name="T33" fmla="*/ 360439751 h 51"/>
              <a:gd name="T34" fmla="*/ 2147483647 w 119"/>
              <a:gd name="T35" fmla="*/ 300371647 h 51"/>
              <a:gd name="T36" fmla="*/ 2147483647 w 119"/>
              <a:gd name="T37" fmla="*/ 360439751 h 51"/>
              <a:gd name="T38" fmla="*/ 2147483647 w 119"/>
              <a:gd name="T39" fmla="*/ 480591462 h 51"/>
              <a:gd name="T40" fmla="*/ 2147483647 w 119"/>
              <a:gd name="T41" fmla="*/ 660811398 h 51"/>
              <a:gd name="T42" fmla="*/ 2147483647 w 119"/>
              <a:gd name="T43" fmla="*/ 720887254 h 51"/>
              <a:gd name="T44" fmla="*/ 2147483647 w 119"/>
              <a:gd name="T45" fmla="*/ 540667438 h 51"/>
              <a:gd name="T46" fmla="*/ 2147483647 w 119"/>
              <a:gd name="T47" fmla="*/ 660811398 h 51"/>
              <a:gd name="T48" fmla="*/ 2147483647 w 119"/>
              <a:gd name="T49" fmla="*/ 660811398 h 51"/>
              <a:gd name="T50" fmla="*/ 2147483647 w 119"/>
              <a:gd name="T51" fmla="*/ 540667438 h 51"/>
              <a:gd name="T52" fmla="*/ 2147483647 w 119"/>
              <a:gd name="T53" fmla="*/ 841031214 h 51"/>
              <a:gd name="T54" fmla="*/ 2147483647 w 119"/>
              <a:gd name="T55" fmla="*/ 1021251271 h 51"/>
              <a:gd name="T56" fmla="*/ 2147483647 w 119"/>
              <a:gd name="T57" fmla="*/ 1141402982 h 51"/>
              <a:gd name="T58" fmla="*/ 2147483647 w 119"/>
              <a:gd name="T59" fmla="*/ 1201478837 h 51"/>
              <a:gd name="T60" fmla="*/ 2147483647 w 119"/>
              <a:gd name="T61" fmla="*/ 1141402982 h 51"/>
              <a:gd name="T62" fmla="*/ 2147483647 w 119"/>
              <a:gd name="T63" fmla="*/ 1081327126 h 51"/>
              <a:gd name="T64" fmla="*/ 2147483647 w 119"/>
              <a:gd name="T65" fmla="*/ 1261546941 h 51"/>
              <a:gd name="T66" fmla="*/ 2147483647 w 119"/>
              <a:gd name="T67" fmla="*/ 1321622797 h 51"/>
              <a:gd name="T68" fmla="*/ 2147483647 w 119"/>
              <a:gd name="T69" fmla="*/ 1441766757 h 51"/>
              <a:gd name="T70" fmla="*/ 2147483647 w 119"/>
              <a:gd name="T71" fmla="*/ 1621994322 h 51"/>
              <a:gd name="T72" fmla="*/ 2147483647 w 119"/>
              <a:gd name="T73" fmla="*/ 1742138282 h 51"/>
              <a:gd name="T74" fmla="*/ 2147483647 w 119"/>
              <a:gd name="T75" fmla="*/ 1621994322 h 51"/>
              <a:gd name="T76" fmla="*/ 2147483647 w 119"/>
              <a:gd name="T77" fmla="*/ 1621994322 h 51"/>
              <a:gd name="T78" fmla="*/ 2147483647 w 119"/>
              <a:gd name="T79" fmla="*/ 1922358098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1986617243 w 119"/>
              <a:gd name="T95" fmla="*/ 2147483647 h 51"/>
              <a:gd name="T96" fmla="*/ 172173826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8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478350457 h 93"/>
              <a:gd name="T2" fmla="*/ 0 w 123"/>
              <a:gd name="T3" fmla="*/ 597943961 h 93"/>
              <a:gd name="T4" fmla="*/ 132227907 w 123"/>
              <a:gd name="T5" fmla="*/ 717529612 h 93"/>
              <a:gd name="T6" fmla="*/ 198341877 w 123"/>
              <a:gd name="T7" fmla="*/ 896911954 h 93"/>
              <a:gd name="T8" fmla="*/ 264455815 w 123"/>
              <a:gd name="T9" fmla="*/ 1016497846 h 93"/>
              <a:gd name="T10" fmla="*/ 198341877 w 123"/>
              <a:gd name="T11" fmla="*/ 1136091230 h 93"/>
              <a:gd name="T12" fmla="*/ 462805823 w 123"/>
              <a:gd name="T13" fmla="*/ 1076294538 h 93"/>
              <a:gd name="T14" fmla="*/ 595033826 w 123"/>
              <a:gd name="T15" fmla="*/ 896911954 h 93"/>
              <a:gd name="T16" fmla="*/ 661147764 w 123"/>
              <a:gd name="T17" fmla="*/ 896911954 h 93"/>
              <a:gd name="T18" fmla="*/ 595033826 w 123"/>
              <a:gd name="T19" fmla="*/ 1016497846 h 93"/>
              <a:gd name="T20" fmla="*/ 1256181590 w 123"/>
              <a:gd name="T21" fmla="*/ 837115262 h 93"/>
              <a:gd name="T22" fmla="*/ 1256181590 w 123"/>
              <a:gd name="T23" fmla="*/ 956708646 h 93"/>
              <a:gd name="T24" fmla="*/ 1652865217 w 123"/>
              <a:gd name="T25" fmla="*/ 1016497846 h 93"/>
              <a:gd name="T26" fmla="*/ 1917329100 w 123"/>
              <a:gd name="T27" fmla="*/ 1076294538 h 93"/>
              <a:gd name="T28" fmla="*/ 2049556975 w 123"/>
              <a:gd name="T29" fmla="*/ 1136091230 h 93"/>
              <a:gd name="T30" fmla="*/ 2049556975 w 123"/>
              <a:gd name="T31" fmla="*/ 1195880189 h 93"/>
              <a:gd name="T32" fmla="*/ 2147483647 w 123"/>
              <a:gd name="T33" fmla="*/ 1435059223 h 93"/>
              <a:gd name="T34" fmla="*/ 2147483647 w 123"/>
              <a:gd name="T35" fmla="*/ 1494855915 h 93"/>
              <a:gd name="T36" fmla="*/ 2147483647 w 123"/>
              <a:gd name="T37" fmla="*/ 1554644874 h 93"/>
              <a:gd name="T38" fmla="*/ 2147483647 w 123"/>
              <a:gd name="T39" fmla="*/ 1435059223 h 93"/>
              <a:gd name="T40" fmla="*/ 2147483647 w 123"/>
              <a:gd name="T41" fmla="*/ 1255676881 h 93"/>
              <a:gd name="T42" fmla="*/ 2147483647 w 123"/>
              <a:gd name="T43" fmla="*/ 1076294538 h 93"/>
              <a:gd name="T44" fmla="*/ 2147483647 w 123"/>
              <a:gd name="T45" fmla="*/ 1255676881 h 93"/>
              <a:gd name="T46" fmla="*/ 2147483647 w 123"/>
              <a:gd name="T47" fmla="*/ 1674238257 h 93"/>
              <a:gd name="T48" fmla="*/ 2147483647 w 123"/>
              <a:gd name="T49" fmla="*/ 1793823908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1734027216 h 93"/>
              <a:gd name="T102" fmla="*/ 2147483647 w 123"/>
              <a:gd name="T103" fmla="*/ 1435059223 h 93"/>
              <a:gd name="T104" fmla="*/ 2147483647 w 123"/>
              <a:gd name="T105" fmla="*/ 478350457 h 93"/>
              <a:gd name="T106" fmla="*/ 2147483647 w 123"/>
              <a:gd name="T107" fmla="*/ 358764806 h 93"/>
              <a:gd name="T108" fmla="*/ 2147483647 w 123"/>
              <a:gd name="T109" fmla="*/ 59796707 h 93"/>
              <a:gd name="T110" fmla="*/ 2147483647 w 123"/>
              <a:gd name="T111" fmla="*/ 59796707 h 93"/>
              <a:gd name="T112" fmla="*/ 2147483647 w 123"/>
              <a:gd name="T113" fmla="*/ 418561497 h 93"/>
              <a:gd name="T114" fmla="*/ 2147483647 w 123"/>
              <a:gd name="T115" fmla="*/ 478350457 h 93"/>
              <a:gd name="T116" fmla="*/ 2147483647 w 123"/>
              <a:gd name="T117" fmla="*/ 418561497 h 93"/>
              <a:gd name="T118" fmla="*/ 2147483647 w 123"/>
              <a:gd name="T119" fmla="*/ 17938240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9" name="Freeform 19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1327046877 w 61"/>
              <a:gd name="T1" fmla="*/ 0 h 60"/>
              <a:gd name="T2" fmla="*/ 1327046877 w 61"/>
              <a:gd name="T3" fmla="*/ 180295256 h 60"/>
              <a:gd name="T4" fmla="*/ 1393393494 w 61"/>
              <a:gd name="T5" fmla="*/ 300494697 h 60"/>
              <a:gd name="T6" fmla="*/ 1260692115 w 61"/>
              <a:gd name="T7" fmla="*/ 781276838 h 60"/>
              <a:gd name="T8" fmla="*/ 1260692115 w 61"/>
              <a:gd name="T9" fmla="*/ 901476219 h 60"/>
              <a:gd name="T10" fmla="*/ 1194337353 w 61"/>
              <a:gd name="T11" fmla="*/ 1141867470 h 60"/>
              <a:gd name="T12" fmla="*/ 995280958 w 61"/>
              <a:gd name="T13" fmla="*/ 1322162666 h 60"/>
              <a:gd name="T14" fmla="*/ 862579579 w 61"/>
              <a:gd name="T15" fmla="*/ 1382258480 h 60"/>
              <a:gd name="T16" fmla="*/ 729878201 w 61"/>
              <a:gd name="T17" fmla="*/ 1442354294 h 60"/>
              <a:gd name="T18" fmla="*/ 663523439 w 61"/>
              <a:gd name="T19" fmla="*/ 1562553675 h 60"/>
              <a:gd name="T20" fmla="*/ 597168677 w 61"/>
              <a:gd name="T21" fmla="*/ 1802944685 h 60"/>
              <a:gd name="T22" fmla="*/ 398112409 w 61"/>
              <a:gd name="T23" fmla="*/ 1802944685 h 60"/>
              <a:gd name="T24" fmla="*/ 265410966 w 61"/>
              <a:gd name="T25" fmla="*/ 2043336179 h 60"/>
              <a:gd name="T26" fmla="*/ 265410966 w 61"/>
              <a:gd name="T27" fmla="*/ 2147483647 h 60"/>
              <a:gd name="T28" fmla="*/ 132701410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199056204 w 61"/>
              <a:gd name="T35" fmla="*/ 2147483647 h 60"/>
              <a:gd name="T36" fmla="*/ 398112409 w 61"/>
              <a:gd name="T37" fmla="*/ 2147483647 h 60"/>
              <a:gd name="T38" fmla="*/ 530821933 w 61"/>
              <a:gd name="T39" fmla="*/ 2147483647 h 60"/>
              <a:gd name="T40" fmla="*/ 530821933 w 61"/>
              <a:gd name="T41" fmla="*/ 2147483647 h 60"/>
              <a:gd name="T42" fmla="*/ 663523439 w 61"/>
              <a:gd name="T43" fmla="*/ 2147483647 h 60"/>
              <a:gd name="T44" fmla="*/ 663523439 w 61"/>
              <a:gd name="T45" fmla="*/ 2147483647 h 60"/>
              <a:gd name="T46" fmla="*/ 995280958 w 61"/>
              <a:gd name="T47" fmla="*/ 2147483647 h 60"/>
              <a:gd name="T48" fmla="*/ 1194337353 w 61"/>
              <a:gd name="T49" fmla="*/ 2147483647 h 60"/>
              <a:gd name="T50" fmla="*/ 1260692115 w 61"/>
              <a:gd name="T51" fmla="*/ 2147483647 h 60"/>
              <a:gd name="T52" fmla="*/ 1393393494 w 61"/>
              <a:gd name="T53" fmla="*/ 2147483647 h 60"/>
              <a:gd name="T54" fmla="*/ 1658804397 w 61"/>
              <a:gd name="T55" fmla="*/ 2147483647 h 60"/>
              <a:gd name="T56" fmla="*/ 1725159159 w 61"/>
              <a:gd name="T57" fmla="*/ 2147483647 h 60"/>
              <a:gd name="T58" fmla="*/ 1990570062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1923144066 h 60"/>
              <a:gd name="T66" fmla="*/ 2147483647 w 61"/>
              <a:gd name="T67" fmla="*/ 1983239880 h 60"/>
              <a:gd name="T68" fmla="*/ 2147483647 w 61"/>
              <a:gd name="T69" fmla="*/ 2103439745 h 60"/>
              <a:gd name="T70" fmla="*/ 2147483647 w 61"/>
              <a:gd name="T71" fmla="*/ 1923144066 h 60"/>
              <a:gd name="T72" fmla="*/ 2147483647 w 61"/>
              <a:gd name="T73" fmla="*/ 1622649489 h 60"/>
              <a:gd name="T74" fmla="*/ 2147483647 w 61"/>
              <a:gd name="T75" fmla="*/ 1502457861 h 60"/>
              <a:gd name="T76" fmla="*/ 2147483647 w 61"/>
              <a:gd name="T77" fmla="*/ 1382258480 h 60"/>
              <a:gd name="T78" fmla="*/ 2147483647 w 61"/>
              <a:gd name="T79" fmla="*/ 1201963285 h 60"/>
              <a:gd name="T80" fmla="*/ 2147483647 w 61"/>
              <a:gd name="T81" fmla="*/ 1141867470 h 60"/>
              <a:gd name="T82" fmla="*/ 2147483647 w 61"/>
              <a:gd name="T83" fmla="*/ 901476219 h 60"/>
              <a:gd name="T84" fmla="*/ 2147483647 w 61"/>
              <a:gd name="T85" fmla="*/ 1141867470 h 60"/>
              <a:gd name="T86" fmla="*/ 2147483647 w 61"/>
              <a:gd name="T87" fmla="*/ 1141867470 h 60"/>
              <a:gd name="T88" fmla="*/ 2147483647 w 61"/>
              <a:gd name="T89" fmla="*/ 781276838 h 60"/>
              <a:gd name="T90" fmla="*/ 2147483647 w 61"/>
              <a:gd name="T91" fmla="*/ 661077457 h 60"/>
              <a:gd name="T92" fmla="*/ 2147483647 w 61"/>
              <a:gd name="T93" fmla="*/ 661077457 h 60"/>
              <a:gd name="T94" fmla="*/ 2147483647 w 61"/>
              <a:gd name="T95" fmla="*/ 721181023 h 60"/>
              <a:gd name="T96" fmla="*/ 2147483647 w 61"/>
              <a:gd name="T97" fmla="*/ 841372652 h 60"/>
              <a:gd name="T98" fmla="*/ 2147483647 w 61"/>
              <a:gd name="T99" fmla="*/ 781276838 h 60"/>
              <a:gd name="T100" fmla="*/ 2147483647 w 61"/>
              <a:gd name="T101" fmla="*/ 901476219 h 60"/>
              <a:gd name="T102" fmla="*/ 2147483647 w 61"/>
              <a:gd name="T103" fmla="*/ 1021668089 h 60"/>
              <a:gd name="T104" fmla="*/ 2147483647 w 61"/>
              <a:gd name="T105" fmla="*/ 1201963285 h 60"/>
              <a:gd name="T106" fmla="*/ 2147483647 w 61"/>
              <a:gd name="T107" fmla="*/ 781276838 h 60"/>
              <a:gd name="T108" fmla="*/ 1393393494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10" name="Freeform 20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179382293 h 62"/>
              <a:gd name="T2" fmla="*/ 2147483647 w 67"/>
              <a:gd name="T3" fmla="*/ 0 h 62"/>
              <a:gd name="T4" fmla="*/ 2147483647 w 67"/>
              <a:gd name="T5" fmla="*/ 59796670 h 62"/>
              <a:gd name="T6" fmla="*/ 2147483647 w 67"/>
              <a:gd name="T7" fmla="*/ 119585608 h 62"/>
              <a:gd name="T8" fmla="*/ 2147483647 w 67"/>
              <a:gd name="T9" fmla="*/ 179382293 h 62"/>
              <a:gd name="T10" fmla="*/ 2147483647 w 67"/>
              <a:gd name="T11" fmla="*/ 298967931 h 62"/>
              <a:gd name="T12" fmla="*/ 2147483647 w 67"/>
              <a:gd name="T13" fmla="*/ 358764586 h 62"/>
              <a:gd name="T14" fmla="*/ 2147483647 w 67"/>
              <a:gd name="T15" fmla="*/ 478350163 h 62"/>
              <a:gd name="T16" fmla="*/ 2147483647 w 67"/>
              <a:gd name="T17" fmla="*/ 538146939 h 62"/>
              <a:gd name="T18" fmla="*/ 2147483647 w 67"/>
              <a:gd name="T19" fmla="*/ 538146939 h 62"/>
              <a:gd name="T20" fmla="*/ 2147483647 w 67"/>
              <a:gd name="T21" fmla="*/ 538146939 h 62"/>
              <a:gd name="T22" fmla="*/ 2147483647 w 67"/>
              <a:gd name="T23" fmla="*/ 597943594 h 62"/>
              <a:gd name="T24" fmla="*/ 2147483647 w 67"/>
              <a:gd name="T25" fmla="*/ 717529172 h 62"/>
              <a:gd name="T26" fmla="*/ 2147483647 w 67"/>
              <a:gd name="T27" fmla="*/ 777325827 h 62"/>
              <a:gd name="T28" fmla="*/ 2147483647 w 67"/>
              <a:gd name="T29" fmla="*/ 1016497223 h 62"/>
              <a:gd name="T30" fmla="*/ 2147483647 w 67"/>
              <a:gd name="T31" fmla="*/ 1136090533 h 62"/>
              <a:gd name="T32" fmla="*/ 2147483647 w 67"/>
              <a:gd name="T33" fmla="*/ 1315472766 h 62"/>
              <a:gd name="T34" fmla="*/ 2147483647 w 67"/>
              <a:gd name="T35" fmla="*/ 1494854998 h 62"/>
              <a:gd name="T36" fmla="*/ 2147483647 w 67"/>
              <a:gd name="T37" fmla="*/ 1494854998 h 62"/>
              <a:gd name="T38" fmla="*/ 2147483647 w 67"/>
              <a:gd name="T39" fmla="*/ 1554643920 h 62"/>
              <a:gd name="T40" fmla="*/ 2147483647 w 67"/>
              <a:gd name="T41" fmla="*/ 1614440575 h 62"/>
              <a:gd name="T42" fmla="*/ 2147483647 w 67"/>
              <a:gd name="T43" fmla="*/ 1734026153 h 62"/>
              <a:gd name="T44" fmla="*/ 2147483647 w 67"/>
              <a:gd name="T45" fmla="*/ 1913408385 h 62"/>
              <a:gd name="T46" fmla="*/ 2147483647 w 67"/>
              <a:gd name="T47" fmla="*/ 2092791101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531477446 w 67"/>
              <a:gd name="T83" fmla="*/ 2147483647 h 62"/>
              <a:gd name="T84" fmla="*/ 531477446 w 67"/>
              <a:gd name="T85" fmla="*/ 2147483647 h 62"/>
              <a:gd name="T86" fmla="*/ 398604041 w 67"/>
              <a:gd name="T87" fmla="*/ 2147483647 h 62"/>
              <a:gd name="T88" fmla="*/ 265738723 w 67"/>
              <a:gd name="T89" fmla="*/ 2147483647 h 62"/>
              <a:gd name="T90" fmla="*/ 265738723 w 67"/>
              <a:gd name="T91" fmla="*/ 2147483647 h 62"/>
              <a:gd name="T92" fmla="*/ 132865286 w 67"/>
              <a:gd name="T93" fmla="*/ 2147483647 h 62"/>
              <a:gd name="T94" fmla="*/ 132865286 w 67"/>
              <a:gd name="T95" fmla="*/ 1315472766 h 62"/>
              <a:gd name="T96" fmla="*/ 0 w 67"/>
              <a:gd name="T97" fmla="*/ 179382293 h 62"/>
              <a:gd name="T98" fmla="*/ 0 w 67"/>
              <a:gd name="T99" fmla="*/ 17938229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11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1453626526 w 108"/>
              <a:gd name="T19" fmla="*/ 2147483647 h 184"/>
              <a:gd name="T20" fmla="*/ 1453626526 w 108"/>
              <a:gd name="T21" fmla="*/ 2147483647 h 184"/>
              <a:gd name="T22" fmla="*/ 1519695633 w 108"/>
              <a:gd name="T23" fmla="*/ 2147483647 h 184"/>
              <a:gd name="T24" fmla="*/ 1387549291 w 108"/>
              <a:gd name="T25" fmla="*/ 2147483647 h 184"/>
              <a:gd name="T26" fmla="*/ 1453626526 w 108"/>
              <a:gd name="T27" fmla="*/ 2147483647 h 184"/>
              <a:gd name="T28" fmla="*/ 1057179118 w 108"/>
              <a:gd name="T29" fmla="*/ 2147483647 h 184"/>
              <a:gd name="T30" fmla="*/ 792886434 w 108"/>
              <a:gd name="T31" fmla="*/ 2147483647 h 184"/>
              <a:gd name="T32" fmla="*/ 925032776 w 108"/>
              <a:gd name="T33" fmla="*/ 2147483647 h 184"/>
              <a:gd name="T34" fmla="*/ 925032776 w 108"/>
              <a:gd name="T35" fmla="*/ 2147483647 h 184"/>
              <a:gd name="T36" fmla="*/ 594662857 w 108"/>
              <a:gd name="T37" fmla="*/ 2147483647 h 184"/>
              <a:gd name="T38" fmla="*/ 594662857 w 108"/>
              <a:gd name="T39" fmla="*/ 2147483647 h 184"/>
              <a:gd name="T40" fmla="*/ 726809199 w 108"/>
              <a:gd name="T41" fmla="*/ 2147483647 h 184"/>
              <a:gd name="T42" fmla="*/ 792886434 w 108"/>
              <a:gd name="T43" fmla="*/ 2147483647 h 184"/>
              <a:gd name="T44" fmla="*/ 991110011 w 108"/>
              <a:gd name="T45" fmla="*/ 2147483647 h 184"/>
              <a:gd name="T46" fmla="*/ 925032776 w 108"/>
              <a:gd name="T47" fmla="*/ 2147483647 h 184"/>
              <a:gd name="T48" fmla="*/ 792886434 w 108"/>
              <a:gd name="T49" fmla="*/ 2147483647 h 184"/>
              <a:gd name="T50" fmla="*/ 462516388 w 108"/>
              <a:gd name="T51" fmla="*/ 2147483647 h 184"/>
              <a:gd name="T52" fmla="*/ 396447281 w 108"/>
              <a:gd name="T53" fmla="*/ 2147483647 h 184"/>
              <a:gd name="T54" fmla="*/ 66077251 w 108"/>
              <a:gd name="T55" fmla="*/ 2147483647 h 184"/>
              <a:gd name="T56" fmla="*/ 66077251 w 108"/>
              <a:gd name="T57" fmla="*/ 2147483647 h 184"/>
              <a:gd name="T58" fmla="*/ 264292747 w 108"/>
              <a:gd name="T59" fmla="*/ 2147483647 h 184"/>
              <a:gd name="T60" fmla="*/ 132146374 w 108"/>
              <a:gd name="T61" fmla="*/ 1916579349 h 184"/>
              <a:gd name="T62" fmla="*/ 0 w 108"/>
              <a:gd name="T63" fmla="*/ 1677008926 h 184"/>
              <a:gd name="T64" fmla="*/ 0 w 108"/>
              <a:gd name="T65" fmla="*/ 1437438502 h 184"/>
              <a:gd name="T66" fmla="*/ 396447281 w 108"/>
              <a:gd name="T67" fmla="*/ 898397069 h 184"/>
              <a:gd name="T68" fmla="*/ 594662857 w 108"/>
              <a:gd name="T69" fmla="*/ 598934039 h 184"/>
              <a:gd name="T70" fmla="*/ 594662857 w 108"/>
              <a:gd name="T71" fmla="*/ 59892621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12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601293283 h 78"/>
              <a:gd name="T6" fmla="*/ 665379025 w 94"/>
              <a:gd name="T7" fmla="*/ 0 h 78"/>
              <a:gd name="T8" fmla="*/ 598833806 w 94"/>
              <a:gd name="T9" fmla="*/ 481039206 h 78"/>
              <a:gd name="T10" fmla="*/ 199611248 w 94"/>
              <a:gd name="T11" fmla="*/ 2147483647 h 78"/>
              <a:gd name="T12" fmla="*/ 133074154 w 94"/>
              <a:gd name="T13" fmla="*/ 2147483647 h 78"/>
              <a:gd name="T14" fmla="*/ 0 w 94"/>
              <a:gd name="T15" fmla="*/ 2147483647 h 78"/>
              <a:gd name="T16" fmla="*/ 1663435199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13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2147483647 h 77"/>
              <a:gd name="T2" fmla="*/ 663569919 w 99"/>
              <a:gd name="T3" fmla="*/ 0 h 77"/>
              <a:gd name="T4" fmla="*/ 2147483647 w 99"/>
              <a:gd name="T5" fmla="*/ 418412218 h 77"/>
              <a:gd name="T6" fmla="*/ 2147483647 w 99"/>
              <a:gd name="T7" fmla="*/ 537961966 h 77"/>
              <a:gd name="T8" fmla="*/ 2147483647 w 99"/>
              <a:gd name="T9" fmla="*/ 155411470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14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853901744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788213897 w 95"/>
              <a:gd name="T7" fmla="*/ 2147483647 h 98"/>
              <a:gd name="T8" fmla="*/ 853901744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1079204160 h 98"/>
              <a:gd name="T28" fmla="*/ 2147483647 w 95"/>
              <a:gd name="T29" fmla="*/ 1079204160 h 98"/>
              <a:gd name="T30" fmla="*/ 2147483647 w 95"/>
              <a:gd name="T31" fmla="*/ 539602080 h 98"/>
              <a:gd name="T32" fmla="*/ 853901744 w 95"/>
              <a:gd name="T33" fmla="*/ 0 h 98"/>
              <a:gd name="T34" fmla="*/ 853901744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15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66244048 w 189"/>
              <a:gd name="T35" fmla="*/ 2147483647 h 184"/>
              <a:gd name="T36" fmla="*/ 331220286 w 189"/>
              <a:gd name="T37" fmla="*/ 2147483647 h 184"/>
              <a:gd name="T38" fmla="*/ 1523629516 w 189"/>
              <a:gd name="T39" fmla="*/ 2147483647 h 184"/>
              <a:gd name="T40" fmla="*/ 1656117579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16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033687399 h 78"/>
              <a:gd name="T42" fmla="*/ 2147483647 w 102"/>
              <a:gd name="T43" fmla="*/ 1495356107 h 78"/>
              <a:gd name="T44" fmla="*/ 2147483647 w 102"/>
              <a:gd name="T45" fmla="*/ 1435541572 h 78"/>
              <a:gd name="T46" fmla="*/ 2147483647 w 102"/>
              <a:gd name="T47" fmla="*/ 1256097969 h 78"/>
              <a:gd name="T48" fmla="*/ 2147483647 w 102"/>
              <a:gd name="T49" fmla="*/ 717774653 h 78"/>
              <a:gd name="T50" fmla="*/ 2147483647 w 102"/>
              <a:gd name="T51" fmla="*/ 179443663 h 78"/>
              <a:gd name="T52" fmla="*/ 2147483647 w 102"/>
              <a:gd name="T53" fmla="*/ 0 h 78"/>
              <a:gd name="T54" fmla="*/ 2147483647 w 102"/>
              <a:gd name="T55" fmla="*/ 239258198 h 78"/>
              <a:gd name="T56" fmla="*/ 2147483647 w 102"/>
              <a:gd name="T57" fmla="*/ 837403722 h 78"/>
              <a:gd name="T58" fmla="*/ 2147483647 w 102"/>
              <a:gd name="T59" fmla="*/ 1076662101 h 78"/>
              <a:gd name="T60" fmla="*/ 2147483647 w 102"/>
              <a:gd name="T61" fmla="*/ 1375727038 h 78"/>
              <a:gd name="T62" fmla="*/ 2147483647 w 102"/>
              <a:gd name="T63" fmla="*/ 1495356107 h 78"/>
              <a:gd name="T64" fmla="*/ 2147483647 w 102"/>
              <a:gd name="T65" fmla="*/ 1614985175 h 78"/>
              <a:gd name="T66" fmla="*/ 2147483647 w 102"/>
              <a:gd name="T67" fmla="*/ 1914057847 h 78"/>
              <a:gd name="T68" fmla="*/ 1980110704 w 102"/>
              <a:gd name="T69" fmla="*/ 2147483647 h 78"/>
              <a:gd name="T70" fmla="*/ 1254069757 w 102"/>
              <a:gd name="T71" fmla="*/ 2147483647 h 78"/>
              <a:gd name="T72" fmla="*/ 594030063 w 102"/>
              <a:gd name="T73" fmla="*/ 2147483647 h 78"/>
              <a:gd name="T74" fmla="*/ 396025416 w 102"/>
              <a:gd name="T75" fmla="*/ 2147483647 h 78"/>
              <a:gd name="T76" fmla="*/ 594030063 w 102"/>
              <a:gd name="T77" fmla="*/ 2147483647 h 78"/>
              <a:gd name="T78" fmla="*/ 132011169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17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300201070 h 42"/>
              <a:gd name="T2" fmla="*/ 66337478 w 23"/>
              <a:gd name="T3" fmla="*/ 420279900 h 42"/>
              <a:gd name="T4" fmla="*/ 0 w 23"/>
              <a:gd name="T5" fmla="*/ 480315440 h 42"/>
              <a:gd name="T6" fmla="*/ 66337478 w 23"/>
              <a:gd name="T7" fmla="*/ 480315440 h 42"/>
              <a:gd name="T8" fmla="*/ 66337478 w 23"/>
              <a:gd name="T9" fmla="*/ 540358851 h 42"/>
              <a:gd name="T10" fmla="*/ 199004304 w 23"/>
              <a:gd name="T11" fmla="*/ 840552051 h 42"/>
              <a:gd name="T12" fmla="*/ 265333621 w 23"/>
              <a:gd name="T13" fmla="*/ 1020674412 h 42"/>
              <a:gd name="T14" fmla="*/ 199004304 w 23"/>
              <a:gd name="T15" fmla="*/ 1140753242 h 42"/>
              <a:gd name="T16" fmla="*/ 199004304 w 23"/>
              <a:gd name="T17" fmla="*/ 1260832072 h 42"/>
              <a:gd name="T18" fmla="*/ 331671147 w 23"/>
              <a:gd name="T19" fmla="*/ 1561033021 h 42"/>
              <a:gd name="T20" fmla="*/ 331671147 w 23"/>
              <a:gd name="T21" fmla="*/ 1681111851 h 42"/>
              <a:gd name="T22" fmla="*/ 331671147 w 23"/>
              <a:gd name="T23" fmla="*/ 1741147391 h 42"/>
              <a:gd name="T24" fmla="*/ 398000464 w 23"/>
              <a:gd name="T25" fmla="*/ 1741147391 h 42"/>
              <a:gd name="T26" fmla="*/ 331671147 w 23"/>
              <a:gd name="T27" fmla="*/ 1681111851 h 42"/>
              <a:gd name="T28" fmla="*/ 398000464 w 23"/>
              <a:gd name="T29" fmla="*/ 1681111851 h 42"/>
              <a:gd name="T30" fmla="*/ 464337925 w 23"/>
              <a:gd name="T31" fmla="*/ 1801190681 h 42"/>
              <a:gd name="T32" fmla="*/ 530675387 w 23"/>
              <a:gd name="T33" fmla="*/ 2041348825 h 42"/>
              <a:gd name="T34" fmla="*/ 530675387 w 23"/>
              <a:gd name="T35" fmla="*/ 2147483647 h 42"/>
              <a:gd name="T36" fmla="*/ 597004831 w 23"/>
              <a:gd name="T37" fmla="*/ 2147483647 h 42"/>
              <a:gd name="T38" fmla="*/ 663342293 w 23"/>
              <a:gd name="T39" fmla="*/ 2147483647 h 42"/>
              <a:gd name="T40" fmla="*/ 1326676442 w 23"/>
              <a:gd name="T41" fmla="*/ 2147483647 h 42"/>
              <a:gd name="T42" fmla="*/ 1260347125 w 23"/>
              <a:gd name="T43" fmla="*/ 2147483647 h 42"/>
              <a:gd name="T44" fmla="*/ 1194009663 w 23"/>
              <a:gd name="T45" fmla="*/ 2147483647 h 42"/>
              <a:gd name="T46" fmla="*/ 1194009663 w 23"/>
              <a:gd name="T47" fmla="*/ 2147483647 h 42"/>
              <a:gd name="T48" fmla="*/ 1260347125 w 23"/>
              <a:gd name="T49" fmla="*/ 2147483647 h 42"/>
              <a:gd name="T50" fmla="*/ 1194009663 w 23"/>
              <a:gd name="T51" fmla="*/ 2041348825 h 42"/>
              <a:gd name="T52" fmla="*/ 1194009663 w 23"/>
              <a:gd name="T53" fmla="*/ 1621068562 h 42"/>
              <a:gd name="T54" fmla="*/ 1194009663 w 23"/>
              <a:gd name="T55" fmla="*/ 1500989732 h 42"/>
              <a:gd name="T56" fmla="*/ 1260347125 w 23"/>
              <a:gd name="T57" fmla="*/ 1260832072 h 42"/>
              <a:gd name="T58" fmla="*/ 1260347125 w 23"/>
              <a:gd name="T59" fmla="*/ 1140753242 h 42"/>
              <a:gd name="T60" fmla="*/ 1260347125 w 23"/>
              <a:gd name="T61" fmla="*/ 1020674412 h 42"/>
              <a:gd name="T62" fmla="*/ 1260347125 w 23"/>
              <a:gd name="T63" fmla="*/ 900595340 h 42"/>
              <a:gd name="T64" fmla="*/ 1260347125 w 23"/>
              <a:gd name="T65" fmla="*/ 840552051 h 42"/>
              <a:gd name="T66" fmla="*/ 1260347125 w 23"/>
              <a:gd name="T67" fmla="*/ 780516510 h 42"/>
              <a:gd name="T68" fmla="*/ 1459343221 w 23"/>
              <a:gd name="T69" fmla="*/ 660437681 h 42"/>
              <a:gd name="T70" fmla="*/ 1525680682 w 23"/>
              <a:gd name="T71" fmla="*/ 420279900 h 42"/>
              <a:gd name="T72" fmla="*/ 1459343221 w 23"/>
              <a:gd name="T73" fmla="*/ 300201070 h 42"/>
              <a:gd name="T74" fmla="*/ 1459343221 w 23"/>
              <a:gd name="T75" fmla="*/ 180122180 h 42"/>
              <a:gd name="T76" fmla="*/ 1459343221 w 23"/>
              <a:gd name="T77" fmla="*/ 180122180 h 42"/>
              <a:gd name="T78" fmla="*/ 1459343221 w 23"/>
              <a:gd name="T79" fmla="*/ 120078860 h 42"/>
              <a:gd name="T80" fmla="*/ 1393013903 w 23"/>
              <a:gd name="T81" fmla="*/ 0 h 42"/>
              <a:gd name="T82" fmla="*/ 0 w 23"/>
              <a:gd name="T83" fmla="*/ 300201070 h 42"/>
              <a:gd name="T84" fmla="*/ 0 w 23"/>
              <a:gd name="T85" fmla="*/ 300201070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3818" name="Group 28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33861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31 w 188"/>
                <a:gd name="T1" fmla="*/ 736 h 160"/>
                <a:gd name="T2" fmla="*/ 618 w 188"/>
                <a:gd name="T3" fmla="*/ 951 h 160"/>
                <a:gd name="T4" fmla="*/ 428 w 188"/>
                <a:gd name="T5" fmla="*/ 1189 h 160"/>
                <a:gd name="T6" fmla="*/ 380 w 188"/>
                <a:gd name="T7" fmla="*/ 1024 h 160"/>
                <a:gd name="T8" fmla="*/ 117 w 188"/>
                <a:gd name="T9" fmla="*/ 1307 h 160"/>
                <a:gd name="T10" fmla="*/ 263 w 188"/>
                <a:gd name="T11" fmla="*/ 1521 h 160"/>
                <a:gd name="T12" fmla="*/ 638 w 188"/>
                <a:gd name="T13" fmla="*/ 1448 h 160"/>
                <a:gd name="T14" fmla="*/ 521 w 188"/>
                <a:gd name="T15" fmla="*/ 1760 h 160"/>
                <a:gd name="T16" fmla="*/ 428 w 188"/>
                <a:gd name="T17" fmla="*/ 1877 h 160"/>
                <a:gd name="T18" fmla="*/ 238 w 188"/>
                <a:gd name="T19" fmla="*/ 1950 h 160"/>
                <a:gd name="T20" fmla="*/ 141 w 188"/>
                <a:gd name="T21" fmla="*/ 2330 h 160"/>
                <a:gd name="T22" fmla="*/ 263 w 188"/>
                <a:gd name="T23" fmla="*/ 2545 h 160"/>
                <a:gd name="T24" fmla="*/ 521 w 188"/>
                <a:gd name="T25" fmla="*/ 2662 h 160"/>
                <a:gd name="T26" fmla="*/ 521 w 188"/>
                <a:gd name="T27" fmla="*/ 2852 h 160"/>
                <a:gd name="T28" fmla="*/ 827 w 188"/>
                <a:gd name="T29" fmla="*/ 2925 h 160"/>
                <a:gd name="T30" fmla="*/ 993 w 188"/>
                <a:gd name="T31" fmla="*/ 2969 h 160"/>
                <a:gd name="T32" fmla="*/ 686 w 188"/>
                <a:gd name="T33" fmla="*/ 3349 h 160"/>
                <a:gd name="T34" fmla="*/ 448 w 188"/>
                <a:gd name="T35" fmla="*/ 3495 h 160"/>
                <a:gd name="T36" fmla="*/ 73 w 188"/>
                <a:gd name="T37" fmla="*/ 3685 h 160"/>
                <a:gd name="T38" fmla="*/ 73 w 188"/>
                <a:gd name="T39" fmla="*/ 3802 h 160"/>
                <a:gd name="T40" fmla="*/ 686 w 188"/>
                <a:gd name="T41" fmla="*/ 3539 h 160"/>
                <a:gd name="T42" fmla="*/ 1470 w 188"/>
                <a:gd name="T43" fmla="*/ 2852 h 160"/>
                <a:gd name="T44" fmla="*/ 1397 w 188"/>
                <a:gd name="T45" fmla="*/ 2779 h 160"/>
                <a:gd name="T46" fmla="*/ 1825 w 188"/>
                <a:gd name="T47" fmla="*/ 2257 h 160"/>
                <a:gd name="T48" fmla="*/ 1703 w 188"/>
                <a:gd name="T49" fmla="*/ 2398 h 160"/>
                <a:gd name="T50" fmla="*/ 1728 w 188"/>
                <a:gd name="T51" fmla="*/ 2589 h 160"/>
                <a:gd name="T52" fmla="*/ 1703 w 188"/>
                <a:gd name="T53" fmla="*/ 2711 h 160"/>
                <a:gd name="T54" fmla="*/ 2039 w 188"/>
                <a:gd name="T55" fmla="*/ 2520 h 160"/>
                <a:gd name="T56" fmla="*/ 2039 w 188"/>
                <a:gd name="T57" fmla="*/ 2330 h 160"/>
                <a:gd name="T58" fmla="*/ 2536 w 188"/>
                <a:gd name="T59" fmla="*/ 2447 h 160"/>
                <a:gd name="T60" fmla="*/ 2867 w 188"/>
                <a:gd name="T61" fmla="*/ 2398 h 160"/>
                <a:gd name="T62" fmla="*/ 3436 w 188"/>
                <a:gd name="T63" fmla="*/ 2589 h 160"/>
                <a:gd name="T64" fmla="*/ 3626 w 188"/>
                <a:gd name="T65" fmla="*/ 2828 h 160"/>
                <a:gd name="T66" fmla="*/ 3933 w 188"/>
                <a:gd name="T67" fmla="*/ 3042 h 160"/>
                <a:gd name="T68" fmla="*/ 4453 w 188"/>
                <a:gd name="T69" fmla="*/ 3091 h 160"/>
                <a:gd name="T70" fmla="*/ 4380 w 188"/>
                <a:gd name="T71" fmla="*/ 2779 h 160"/>
                <a:gd name="T72" fmla="*/ 4171 w 188"/>
                <a:gd name="T73" fmla="*/ 2735 h 160"/>
                <a:gd name="T74" fmla="*/ 3860 w 188"/>
                <a:gd name="T75" fmla="*/ 2520 h 160"/>
                <a:gd name="T76" fmla="*/ 3480 w 188"/>
                <a:gd name="T77" fmla="*/ 2257 h 160"/>
                <a:gd name="T78" fmla="*/ 3339 w 188"/>
                <a:gd name="T79" fmla="*/ 2447 h 160"/>
                <a:gd name="T80" fmla="*/ 3056 w 188"/>
                <a:gd name="T81" fmla="*/ 2208 h 160"/>
                <a:gd name="T82" fmla="*/ 2769 w 188"/>
                <a:gd name="T83" fmla="*/ 1901 h 160"/>
                <a:gd name="T84" fmla="*/ 2414 w 188"/>
                <a:gd name="T85" fmla="*/ 497 h 160"/>
                <a:gd name="T86" fmla="*/ 2132 w 188"/>
                <a:gd name="T87" fmla="*/ 117 h 160"/>
                <a:gd name="T88" fmla="*/ 1635 w 188"/>
                <a:gd name="T89" fmla="*/ 117 h 160"/>
                <a:gd name="T90" fmla="*/ 1397 w 188"/>
                <a:gd name="T91" fmla="*/ 117 h 160"/>
                <a:gd name="T92" fmla="*/ 1066 w 188"/>
                <a:gd name="T93" fmla="*/ 0 h 160"/>
                <a:gd name="T94" fmla="*/ 827 w 188"/>
                <a:gd name="T95" fmla="*/ 98 h 160"/>
                <a:gd name="T96" fmla="*/ 569 w 188"/>
                <a:gd name="T97" fmla="*/ 307 h 160"/>
                <a:gd name="T98" fmla="*/ 448 w 188"/>
                <a:gd name="T99" fmla="*/ 497 h 160"/>
                <a:gd name="T100" fmla="*/ 238 w 188"/>
                <a:gd name="T101" fmla="*/ 619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62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50 w 4"/>
                <a:gd name="T1" fmla="*/ 42 h 3"/>
                <a:gd name="T2" fmla="*/ 50 w 4"/>
                <a:gd name="T3" fmla="*/ 23 h 3"/>
                <a:gd name="T4" fmla="*/ 50 w 4"/>
                <a:gd name="T5" fmla="*/ 23 h 3"/>
                <a:gd name="T6" fmla="*/ 50 w 4"/>
                <a:gd name="T7" fmla="*/ 23 h 3"/>
                <a:gd name="T8" fmla="*/ 50 w 4"/>
                <a:gd name="T9" fmla="*/ 23 h 3"/>
                <a:gd name="T10" fmla="*/ 50 w 4"/>
                <a:gd name="T11" fmla="*/ 23 h 3"/>
                <a:gd name="T12" fmla="*/ 50 w 4"/>
                <a:gd name="T13" fmla="*/ 23 h 3"/>
                <a:gd name="T14" fmla="*/ 25 w 4"/>
                <a:gd name="T15" fmla="*/ 0 h 3"/>
                <a:gd name="T16" fmla="*/ 25 w 4"/>
                <a:gd name="T17" fmla="*/ 0 h 3"/>
                <a:gd name="T18" fmla="*/ 0 w 4"/>
                <a:gd name="T19" fmla="*/ 23 h 3"/>
                <a:gd name="T20" fmla="*/ 0 w 4"/>
                <a:gd name="T21" fmla="*/ 23 h 3"/>
                <a:gd name="T22" fmla="*/ 0 w 4"/>
                <a:gd name="T23" fmla="*/ 23 h 3"/>
                <a:gd name="T24" fmla="*/ 0 w 4"/>
                <a:gd name="T25" fmla="*/ 23 h 3"/>
                <a:gd name="T26" fmla="*/ 0 w 4"/>
                <a:gd name="T27" fmla="*/ 23 h 3"/>
                <a:gd name="T28" fmla="*/ 0 w 4"/>
                <a:gd name="T29" fmla="*/ 23 h 3"/>
                <a:gd name="T30" fmla="*/ 0 w 4"/>
                <a:gd name="T31" fmla="*/ 42 h 3"/>
                <a:gd name="T32" fmla="*/ 0 w 4"/>
                <a:gd name="T33" fmla="*/ 42 h 3"/>
                <a:gd name="T34" fmla="*/ 25 w 4"/>
                <a:gd name="T35" fmla="*/ 42 h 3"/>
                <a:gd name="T36" fmla="*/ 25 w 4"/>
                <a:gd name="T37" fmla="*/ 42 h 3"/>
                <a:gd name="T38" fmla="*/ 25 w 4"/>
                <a:gd name="T39" fmla="*/ 65 h 3"/>
                <a:gd name="T40" fmla="*/ 50 w 4"/>
                <a:gd name="T41" fmla="*/ 65 h 3"/>
                <a:gd name="T42" fmla="*/ 50 w 4"/>
                <a:gd name="T43" fmla="*/ 65 h 3"/>
                <a:gd name="T44" fmla="*/ 75 w 4"/>
                <a:gd name="T45" fmla="*/ 65 h 3"/>
                <a:gd name="T46" fmla="*/ 75 w 4"/>
                <a:gd name="T47" fmla="*/ 65 h 3"/>
                <a:gd name="T48" fmla="*/ 100 w 4"/>
                <a:gd name="T49" fmla="*/ 42 h 3"/>
                <a:gd name="T50" fmla="*/ 100 w 4"/>
                <a:gd name="T51" fmla="*/ 42 h 3"/>
                <a:gd name="T52" fmla="*/ 100 w 4"/>
                <a:gd name="T53" fmla="*/ 42 h 3"/>
                <a:gd name="T54" fmla="*/ 100 w 4"/>
                <a:gd name="T55" fmla="*/ 23 h 3"/>
                <a:gd name="T56" fmla="*/ 100 w 4"/>
                <a:gd name="T57" fmla="*/ 23 h 3"/>
                <a:gd name="T58" fmla="*/ 100 w 4"/>
                <a:gd name="T59" fmla="*/ 23 h 3"/>
                <a:gd name="T60" fmla="*/ 100 w 4"/>
                <a:gd name="T61" fmla="*/ 23 h 3"/>
                <a:gd name="T62" fmla="*/ 100 w 4"/>
                <a:gd name="T63" fmla="*/ 23 h 3"/>
                <a:gd name="T64" fmla="*/ 100 w 4"/>
                <a:gd name="T65" fmla="*/ 0 h 3"/>
                <a:gd name="T66" fmla="*/ 100 w 4"/>
                <a:gd name="T67" fmla="*/ 0 h 3"/>
                <a:gd name="T68" fmla="*/ 100 w 4"/>
                <a:gd name="T69" fmla="*/ 0 h 3"/>
                <a:gd name="T70" fmla="*/ 100 w 4"/>
                <a:gd name="T71" fmla="*/ 0 h 3"/>
                <a:gd name="T72" fmla="*/ 100 w 4"/>
                <a:gd name="T73" fmla="*/ 23 h 3"/>
                <a:gd name="T74" fmla="*/ 75 w 4"/>
                <a:gd name="T75" fmla="*/ 23 h 3"/>
                <a:gd name="T76" fmla="*/ 75 w 4"/>
                <a:gd name="T77" fmla="*/ 23 h 3"/>
                <a:gd name="T78" fmla="*/ 50 w 4"/>
                <a:gd name="T79" fmla="*/ 42 h 3"/>
                <a:gd name="T80" fmla="*/ 50 w 4"/>
                <a:gd name="T81" fmla="*/ 42 h 3"/>
                <a:gd name="T82" fmla="*/ 50 w 4"/>
                <a:gd name="T83" fmla="*/ 42 h 3"/>
                <a:gd name="T84" fmla="*/ 50 w 4"/>
                <a:gd name="T85" fmla="*/ 42 h 3"/>
                <a:gd name="T86" fmla="*/ 50 w 4"/>
                <a:gd name="T87" fmla="*/ 65 h 3"/>
                <a:gd name="T88" fmla="*/ 75 w 4"/>
                <a:gd name="T89" fmla="*/ 65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63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58 w 9"/>
                <a:gd name="T1" fmla="*/ 0 h 6"/>
                <a:gd name="T2" fmla="*/ 91 w 9"/>
                <a:gd name="T3" fmla="*/ 0 h 6"/>
                <a:gd name="T4" fmla="*/ 67 w 9"/>
                <a:gd name="T5" fmla="*/ 25 h 6"/>
                <a:gd name="T6" fmla="*/ 67 w 9"/>
                <a:gd name="T7" fmla="*/ 25 h 6"/>
                <a:gd name="T8" fmla="*/ 67 w 9"/>
                <a:gd name="T9" fmla="*/ 50 h 6"/>
                <a:gd name="T10" fmla="*/ 67 w 9"/>
                <a:gd name="T11" fmla="*/ 75 h 6"/>
                <a:gd name="T12" fmla="*/ 48 w 9"/>
                <a:gd name="T13" fmla="*/ 75 h 6"/>
                <a:gd name="T14" fmla="*/ 48 w 9"/>
                <a:gd name="T15" fmla="*/ 75 h 6"/>
                <a:gd name="T16" fmla="*/ 24 w 9"/>
                <a:gd name="T17" fmla="*/ 75 h 6"/>
                <a:gd name="T18" fmla="*/ 24 w 9"/>
                <a:gd name="T19" fmla="*/ 100 h 6"/>
                <a:gd name="T20" fmla="*/ 24 w 9"/>
                <a:gd name="T21" fmla="*/ 125 h 6"/>
                <a:gd name="T22" fmla="*/ 0 w 9"/>
                <a:gd name="T23" fmla="*/ 125 h 6"/>
                <a:gd name="T24" fmla="*/ 0 w 9"/>
                <a:gd name="T25" fmla="*/ 150 h 6"/>
                <a:gd name="T26" fmla="*/ 0 w 9"/>
                <a:gd name="T27" fmla="*/ 150 h 6"/>
                <a:gd name="T28" fmla="*/ 0 w 9"/>
                <a:gd name="T29" fmla="*/ 150 h 6"/>
                <a:gd name="T30" fmla="*/ 0 w 9"/>
                <a:gd name="T31" fmla="*/ 150 h 6"/>
                <a:gd name="T32" fmla="*/ 0 w 9"/>
                <a:gd name="T33" fmla="*/ 150 h 6"/>
                <a:gd name="T34" fmla="*/ 0 w 9"/>
                <a:gd name="T35" fmla="*/ 150 h 6"/>
                <a:gd name="T36" fmla="*/ 0 w 9"/>
                <a:gd name="T37" fmla="*/ 150 h 6"/>
                <a:gd name="T38" fmla="*/ 24 w 9"/>
                <a:gd name="T39" fmla="*/ 150 h 6"/>
                <a:gd name="T40" fmla="*/ 48 w 9"/>
                <a:gd name="T41" fmla="*/ 150 h 6"/>
                <a:gd name="T42" fmla="*/ 67 w 9"/>
                <a:gd name="T43" fmla="*/ 125 h 6"/>
                <a:gd name="T44" fmla="*/ 139 w 9"/>
                <a:gd name="T45" fmla="*/ 75 h 6"/>
                <a:gd name="T46" fmla="*/ 158 w 9"/>
                <a:gd name="T47" fmla="*/ 50 h 6"/>
                <a:gd name="T48" fmla="*/ 182 w 9"/>
                <a:gd name="T49" fmla="*/ 50 h 6"/>
                <a:gd name="T50" fmla="*/ 205 w 9"/>
                <a:gd name="T51" fmla="*/ 25 h 6"/>
                <a:gd name="T52" fmla="*/ 205 w 9"/>
                <a:gd name="T53" fmla="*/ 25 h 6"/>
                <a:gd name="T54" fmla="*/ 205 w 9"/>
                <a:gd name="T55" fmla="*/ 25 h 6"/>
                <a:gd name="T56" fmla="*/ 182 w 9"/>
                <a:gd name="T57" fmla="*/ 0 h 6"/>
                <a:gd name="T58" fmla="*/ 182 w 9"/>
                <a:gd name="T59" fmla="*/ 0 h 6"/>
                <a:gd name="T60" fmla="*/ 182 w 9"/>
                <a:gd name="T61" fmla="*/ 0 h 6"/>
                <a:gd name="T62" fmla="*/ 182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64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191 w 9"/>
                <a:gd name="T1" fmla="*/ 73 h 7"/>
                <a:gd name="T2" fmla="*/ 191 w 9"/>
                <a:gd name="T3" fmla="*/ 24 h 7"/>
                <a:gd name="T4" fmla="*/ 117 w 9"/>
                <a:gd name="T5" fmla="*/ 73 h 7"/>
                <a:gd name="T6" fmla="*/ 98 w 9"/>
                <a:gd name="T7" fmla="*/ 92 h 7"/>
                <a:gd name="T8" fmla="*/ 98 w 9"/>
                <a:gd name="T9" fmla="*/ 92 h 7"/>
                <a:gd name="T10" fmla="*/ 49 w 9"/>
                <a:gd name="T11" fmla="*/ 117 h 7"/>
                <a:gd name="T12" fmla="*/ 24 w 9"/>
                <a:gd name="T13" fmla="*/ 141 h 7"/>
                <a:gd name="T14" fmla="*/ 0 w 9"/>
                <a:gd name="T15" fmla="*/ 141 h 7"/>
                <a:gd name="T16" fmla="*/ 49 w 9"/>
                <a:gd name="T17" fmla="*/ 141 h 7"/>
                <a:gd name="T18" fmla="*/ 73 w 9"/>
                <a:gd name="T19" fmla="*/ 117 h 7"/>
                <a:gd name="T20" fmla="*/ 142 w 9"/>
                <a:gd name="T21" fmla="*/ 92 h 7"/>
                <a:gd name="T22" fmla="*/ 191 w 9"/>
                <a:gd name="T23" fmla="*/ 73 h 7"/>
                <a:gd name="T24" fmla="*/ 191 w 9"/>
                <a:gd name="T25" fmla="*/ 7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65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190 w 8"/>
                <a:gd name="T1" fmla="*/ 48 h 6"/>
                <a:gd name="T2" fmla="*/ 190 w 8"/>
                <a:gd name="T3" fmla="*/ 24 h 6"/>
                <a:gd name="T4" fmla="*/ 190 w 8"/>
                <a:gd name="T5" fmla="*/ 24 h 6"/>
                <a:gd name="T6" fmla="*/ 190 w 8"/>
                <a:gd name="T7" fmla="*/ 0 h 6"/>
                <a:gd name="T8" fmla="*/ 190 w 8"/>
                <a:gd name="T9" fmla="*/ 0 h 6"/>
                <a:gd name="T10" fmla="*/ 190 w 8"/>
                <a:gd name="T11" fmla="*/ 0 h 6"/>
                <a:gd name="T12" fmla="*/ 190 w 8"/>
                <a:gd name="T13" fmla="*/ 0 h 6"/>
                <a:gd name="T14" fmla="*/ 190 w 8"/>
                <a:gd name="T15" fmla="*/ 0 h 6"/>
                <a:gd name="T16" fmla="*/ 190 w 8"/>
                <a:gd name="T17" fmla="*/ 0 h 6"/>
                <a:gd name="T18" fmla="*/ 190 w 8"/>
                <a:gd name="T19" fmla="*/ 0 h 6"/>
                <a:gd name="T20" fmla="*/ 166 w 8"/>
                <a:gd name="T21" fmla="*/ 0 h 6"/>
                <a:gd name="T22" fmla="*/ 166 w 8"/>
                <a:gd name="T23" fmla="*/ 0 h 6"/>
                <a:gd name="T24" fmla="*/ 141 w 8"/>
                <a:gd name="T25" fmla="*/ 0 h 6"/>
                <a:gd name="T26" fmla="*/ 117 w 8"/>
                <a:gd name="T27" fmla="*/ 24 h 6"/>
                <a:gd name="T28" fmla="*/ 117 w 8"/>
                <a:gd name="T29" fmla="*/ 48 h 6"/>
                <a:gd name="T30" fmla="*/ 117 w 8"/>
                <a:gd name="T31" fmla="*/ 48 h 6"/>
                <a:gd name="T32" fmla="*/ 97 w 8"/>
                <a:gd name="T33" fmla="*/ 48 h 6"/>
                <a:gd name="T34" fmla="*/ 97 w 8"/>
                <a:gd name="T35" fmla="*/ 48 h 6"/>
                <a:gd name="T36" fmla="*/ 97 w 8"/>
                <a:gd name="T37" fmla="*/ 48 h 6"/>
                <a:gd name="T38" fmla="*/ 97 w 8"/>
                <a:gd name="T39" fmla="*/ 72 h 6"/>
                <a:gd name="T40" fmla="*/ 97 w 8"/>
                <a:gd name="T41" fmla="*/ 72 h 6"/>
                <a:gd name="T42" fmla="*/ 97 w 8"/>
                <a:gd name="T43" fmla="*/ 72 h 6"/>
                <a:gd name="T44" fmla="*/ 97 w 8"/>
                <a:gd name="T45" fmla="*/ 72 h 6"/>
                <a:gd name="T46" fmla="*/ 49 w 8"/>
                <a:gd name="T47" fmla="*/ 92 h 6"/>
                <a:gd name="T48" fmla="*/ 49 w 8"/>
                <a:gd name="T49" fmla="*/ 92 h 6"/>
                <a:gd name="T50" fmla="*/ 49 w 8"/>
                <a:gd name="T51" fmla="*/ 92 h 6"/>
                <a:gd name="T52" fmla="*/ 49 w 8"/>
                <a:gd name="T53" fmla="*/ 92 h 6"/>
                <a:gd name="T54" fmla="*/ 24 w 8"/>
                <a:gd name="T55" fmla="*/ 92 h 6"/>
                <a:gd name="T56" fmla="*/ 24 w 8"/>
                <a:gd name="T57" fmla="*/ 116 h 6"/>
                <a:gd name="T58" fmla="*/ 24 w 8"/>
                <a:gd name="T59" fmla="*/ 116 h 6"/>
                <a:gd name="T60" fmla="*/ 0 w 8"/>
                <a:gd name="T61" fmla="*/ 116 h 6"/>
                <a:gd name="T62" fmla="*/ 0 w 8"/>
                <a:gd name="T63" fmla="*/ 116 h 6"/>
                <a:gd name="T64" fmla="*/ 0 w 8"/>
                <a:gd name="T65" fmla="*/ 116 h 6"/>
                <a:gd name="T66" fmla="*/ 24 w 8"/>
                <a:gd name="T67" fmla="*/ 140 h 6"/>
                <a:gd name="T68" fmla="*/ 24 w 8"/>
                <a:gd name="T69" fmla="*/ 140 h 6"/>
                <a:gd name="T70" fmla="*/ 24 w 8"/>
                <a:gd name="T71" fmla="*/ 140 h 6"/>
                <a:gd name="T72" fmla="*/ 24 w 8"/>
                <a:gd name="T73" fmla="*/ 140 h 6"/>
                <a:gd name="T74" fmla="*/ 49 w 8"/>
                <a:gd name="T75" fmla="*/ 116 h 6"/>
                <a:gd name="T76" fmla="*/ 49 w 8"/>
                <a:gd name="T77" fmla="*/ 116 h 6"/>
                <a:gd name="T78" fmla="*/ 73 w 8"/>
                <a:gd name="T79" fmla="*/ 116 h 6"/>
                <a:gd name="T80" fmla="*/ 73 w 8"/>
                <a:gd name="T81" fmla="*/ 92 h 6"/>
                <a:gd name="T82" fmla="*/ 73 w 8"/>
                <a:gd name="T83" fmla="*/ 92 h 6"/>
                <a:gd name="T84" fmla="*/ 117 w 8"/>
                <a:gd name="T85" fmla="*/ 92 h 6"/>
                <a:gd name="T86" fmla="*/ 117 w 8"/>
                <a:gd name="T87" fmla="*/ 72 h 6"/>
                <a:gd name="T88" fmla="*/ 141 w 8"/>
                <a:gd name="T89" fmla="*/ 72 h 6"/>
                <a:gd name="T90" fmla="*/ 166 w 8"/>
                <a:gd name="T91" fmla="*/ 72 h 6"/>
                <a:gd name="T92" fmla="*/ 166 w 8"/>
                <a:gd name="T93" fmla="*/ 48 h 6"/>
                <a:gd name="T94" fmla="*/ 166 w 8"/>
                <a:gd name="T95" fmla="*/ 48 h 6"/>
                <a:gd name="T96" fmla="*/ 190 w 8"/>
                <a:gd name="T97" fmla="*/ 48 h 6"/>
                <a:gd name="T98" fmla="*/ 190 w 8"/>
                <a:gd name="T99" fmla="*/ 48 h 6"/>
                <a:gd name="T100" fmla="*/ 190 w 8"/>
                <a:gd name="T101" fmla="*/ 4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66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0 w 1"/>
                <a:gd name="T3" fmla="*/ 0 h 1"/>
                <a:gd name="T4" fmla="*/ 0 w 1"/>
                <a:gd name="T5" fmla="*/ 25 h 1"/>
                <a:gd name="T6" fmla="*/ 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67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25 w 1"/>
                <a:gd name="T3" fmla="*/ 0 h 1"/>
                <a:gd name="T4" fmla="*/ 25 w 1"/>
                <a:gd name="T5" fmla="*/ 0 h 1"/>
                <a:gd name="T6" fmla="*/ 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25 h 1"/>
                <a:gd name="T18" fmla="*/ 0 w 1"/>
                <a:gd name="T19" fmla="*/ 25 h 1"/>
                <a:gd name="T20" fmla="*/ 0 w 1"/>
                <a:gd name="T21" fmla="*/ 25 h 1"/>
                <a:gd name="T22" fmla="*/ 0 w 1"/>
                <a:gd name="T23" fmla="*/ 25 h 1"/>
                <a:gd name="T24" fmla="*/ 0 w 1"/>
                <a:gd name="T25" fmla="*/ 25 h 1"/>
                <a:gd name="T26" fmla="*/ 25 w 1"/>
                <a:gd name="T27" fmla="*/ 25 h 1"/>
                <a:gd name="T28" fmla="*/ 25 w 1"/>
                <a:gd name="T29" fmla="*/ 0 h 1"/>
                <a:gd name="T30" fmla="*/ 25 w 1"/>
                <a:gd name="T31" fmla="*/ 0 h 1"/>
                <a:gd name="T32" fmla="*/ 25 w 1"/>
                <a:gd name="T33" fmla="*/ 0 h 1"/>
                <a:gd name="T34" fmla="*/ 25 w 1"/>
                <a:gd name="T35" fmla="*/ 0 h 1"/>
                <a:gd name="T36" fmla="*/ 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68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 w 3"/>
                <a:gd name="T1" fmla="*/ 23 h 3"/>
                <a:gd name="T2" fmla="*/ 65 w 3"/>
                <a:gd name="T3" fmla="*/ 23 h 3"/>
                <a:gd name="T4" fmla="*/ 42 w 3"/>
                <a:gd name="T5" fmla="*/ 23 h 3"/>
                <a:gd name="T6" fmla="*/ 65 w 3"/>
                <a:gd name="T7" fmla="*/ 42 h 3"/>
                <a:gd name="T8" fmla="*/ 42 w 3"/>
                <a:gd name="T9" fmla="*/ 42 h 3"/>
                <a:gd name="T10" fmla="*/ 23 w 3"/>
                <a:gd name="T11" fmla="*/ 65 h 3"/>
                <a:gd name="T12" fmla="*/ 0 w 3"/>
                <a:gd name="T13" fmla="*/ 65 h 3"/>
                <a:gd name="T14" fmla="*/ 23 w 3"/>
                <a:gd name="T15" fmla="*/ 23 h 3"/>
                <a:gd name="T16" fmla="*/ 42 w 3"/>
                <a:gd name="T17" fmla="*/ 2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69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 w 3"/>
                <a:gd name="T1" fmla="*/ 0 h 2"/>
                <a:gd name="T2" fmla="*/ 42 w 3"/>
                <a:gd name="T3" fmla="*/ 0 h 2"/>
                <a:gd name="T4" fmla="*/ 42 w 3"/>
                <a:gd name="T5" fmla="*/ 0 h 2"/>
                <a:gd name="T6" fmla="*/ 42 w 3"/>
                <a:gd name="T7" fmla="*/ 0 h 2"/>
                <a:gd name="T8" fmla="*/ 65 w 3"/>
                <a:gd name="T9" fmla="*/ 0 h 2"/>
                <a:gd name="T10" fmla="*/ 65 w 3"/>
                <a:gd name="T11" fmla="*/ 0 h 2"/>
                <a:gd name="T12" fmla="*/ 65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0 h 2"/>
                <a:gd name="T22" fmla="*/ 42 w 3"/>
                <a:gd name="T23" fmla="*/ 0 h 2"/>
                <a:gd name="T24" fmla="*/ 42 w 3"/>
                <a:gd name="T25" fmla="*/ 22 h 2"/>
                <a:gd name="T26" fmla="*/ 65 w 3"/>
                <a:gd name="T27" fmla="*/ 22 h 2"/>
                <a:gd name="T28" fmla="*/ 65 w 3"/>
                <a:gd name="T29" fmla="*/ 22 h 2"/>
                <a:gd name="T30" fmla="*/ 65 w 3"/>
                <a:gd name="T31" fmla="*/ 22 h 2"/>
                <a:gd name="T32" fmla="*/ 42 w 3"/>
                <a:gd name="T33" fmla="*/ 22 h 2"/>
                <a:gd name="T34" fmla="*/ 42 w 3"/>
                <a:gd name="T35" fmla="*/ 22 h 2"/>
                <a:gd name="T36" fmla="*/ 42 w 3"/>
                <a:gd name="T37" fmla="*/ 22 h 2"/>
                <a:gd name="T38" fmla="*/ 42 w 3"/>
                <a:gd name="T39" fmla="*/ 22 h 2"/>
                <a:gd name="T40" fmla="*/ 42 w 3"/>
                <a:gd name="T41" fmla="*/ 22 h 2"/>
                <a:gd name="T42" fmla="*/ 23 w 3"/>
                <a:gd name="T43" fmla="*/ 40 h 2"/>
                <a:gd name="T44" fmla="*/ 23 w 3"/>
                <a:gd name="T45" fmla="*/ 40 h 2"/>
                <a:gd name="T46" fmla="*/ 23 w 3"/>
                <a:gd name="T47" fmla="*/ 40 h 2"/>
                <a:gd name="T48" fmla="*/ 0 w 3"/>
                <a:gd name="T49" fmla="*/ 40 h 2"/>
                <a:gd name="T50" fmla="*/ 0 w 3"/>
                <a:gd name="T51" fmla="*/ 40 h 2"/>
                <a:gd name="T52" fmla="*/ 0 w 3"/>
                <a:gd name="T53" fmla="*/ 22 h 2"/>
                <a:gd name="T54" fmla="*/ 23 w 3"/>
                <a:gd name="T55" fmla="*/ 22 h 2"/>
                <a:gd name="T56" fmla="*/ 23 w 3"/>
                <a:gd name="T57" fmla="*/ 22 h 2"/>
                <a:gd name="T58" fmla="*/ 23 w 3"/>
                <a:gd name="T59" fmla="*/ 22 h 2"/>
                <a:gd name="T60" fmla="*/ 23 w 3"/>
                <a:gd name="T61" fmla="*/ 0 h 2"/>
                <a:gd name="T62" fmla="*/ 42 w 3"/>
                <a:gd name="T63" fmla="*/ 0 h 2"/>
                <a:gd name="T64" fmla="*/ 42 w 3"/>
                <a:gd name="T65" fmla="*/ 0 h 2"/>
                <a:gd name="T66" fmla="*/ 42 w 3"/>
                <a:gd name="T67" fmla="*/ 0 h 2"/>
                <a:gd name="T68" fmla="*/ 42 w 3"/>
                <a:gd name="T69" fmla="*/ 0 h 2"/>
                <a:gd name="T70" fmla="*/ 42 w 3"/>
                <a:gd name="T71" fmla="*/ 0 h 2"/>
                <a:gd name="T72" fmla="*/ 42 w 3"/>
                <a:gd name="T73" fmla="*/ 0 h 2"/>
                <a:gd name="T74" fmla="*/ 4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70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66 w 4"/>
                <a:gd name="T1" fmla="*/ 25 h 2"/>
                <a:gd name="T2" fmla="*/ 66 w 4"/>
                <a:gd name="T3" fmla="*/ 0 h 2"/>
                <a:gd name="T4" fmla="*/ 90 w 4"/>
                <a:gd name="T5" fmla="*/ 0 h 2"/>
                <a:gd name="T6" fmla="*/ 90 w 4"/>
                <a:gd name="T7" fmla="*/ 25 h 2"/>
                <a:gd name="T8" fmla="*/ 24 w 4"/>
                <a:gd name="T9" fmla="*/ 50 h 2"/>
                <a:gd name="T10" fmla="*/ 66 w 4"/>
                <a:gd name="T11" fmla="*/ 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71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 w 3"/>
                <a:gd name="T1" fmla="*/ 25 h 2"/>
                <a:gd name="T2" fmla="*/ 42 w 3"/>
                <a:gd name="T3" fmla="*/ 25 h 2"/>
                <a:gd name="T4" fmla="*/ 42 w 3"/>
                <a:gd name="T5" fmla="*/ 0 h 2"/>
                <a:gd name="T6" fmla="*/ 42 w 3"/>
                <a:gd name="T7" fmla="*/ 0 h 2"/>
                <a:gd name="T8" fmla="*/ 42 w 3"/>
                <a:gd name="T9" fmla="*/ 0 h 2"/>
                <a:gd name="T10" fmla="*/ 42 w 3"/>
                <a:gd name="T11" fmla="*/ 0 h 2"/>
                <a:gd name="T12" fmla="*/ 42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25 h 2"/>
                <a:gd name="T22" fmla="*/ 65 w 3"/>
                <a:gd name="T23" fmla="*/ 25 h 2"/>
                <a:gd name="T24" fmla="*/ 65 w 3"/>
                <a:gd name="T25" fmla="*/ 25 h 2"/>
                <a:gd name="T26" fmla="*/ 65 w 3"/>
                <a:gd name="T27" fmla="*/ 25 h 2"/>
                <a:gd name="T28" fmla="*/ 42 w 3"/>
                <a:gd name="T29" fmla="*/ 50 h 2"/>
                <a:gd name="T30" fmla="*/ 23 w 3"/>
                <a:gd name="T31" fmla="*/ 50 h 2"/>
                <a:gd name="T32" fmla="*/ 0 w 3"/>
                <a:gd name="T33" fmla="*/ 50 h 2"/>
                <a:gd name="T34" fmla="*/ 0 w 3"/>
                <a:gd name="T35" fmla="*/ 50 h 2"/>
                <a:gd name="T36" fmla="*/ 0 w 3"/>
                <a:gd name="T37" fmla="*/ 50 h 2"/>
                <a:gd name="T38" fmla="*/ 0 w 3"/>
                <a:gd name="T39" fmla="*/ 50 h 2"/>
                <a:gd name="T40" fmla="*/ 0 w 3"/>
                <a:gd name="T41" fmla="*/ 50 h 2"/>
                <a:gd name="T42" fmla="*/ 0 w 3"/>
                <a:gd name="T43" fmla="*/ 50 h 2"/>
                <a:gd name="T44" fmla="*/ 23 w 3"/>
                <a:gd name="T45" fmla="*/ 50 h 2"/>
                <a:gd name="T46" fmla="*/ 42 w 3"/>
                <a:gd name="T47" fmla="*/ 25 h 2"/>
                <a:gd name="T48" fmla="*/ 42 w 3"/>
                <a:gd name="T49" fmla="*/ 25 h 2"/>
                <a:gd name="T50" fmla="*/ 42 w 3"/>
                <a:gd name="T51" fmla="*/ 25 h 2"/>
                <a:gd name="T52" fmla="*/ 42 w 3"/>
                <a:gd name="T53" fmla="*/ 25 h 2"/>
                <a:gd name="T54" fmla="*/ 42 w 3"/>
                <a:gd name="T55" fmla="*/ 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72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0 w 2"/>
                <a:gd name="T3" fmla="*/ 0 h 3"/>
                <a:gd name="T4" fmla="*/ 0 w 2"/>
                <a:gd name="T5" fmla="*/ 0 h 3"/>
                <a:gd name="T6" fmla="*/ 25 w 2"/>
                <a:gd name="T7" fmla="*/ 50 h 3"/>
                <a:gd name="T8" fmla="*/ 0 w 2"/>
                <a:gd name="T9" fmla="*/ 50 h 3"/>
                <a:gd name="T10" fmla="*/ 0 w 2"/>
                <a:gd name="T11" fmla="*/ 50 h 3"/>
                <a:gd name="T12" fmla="*/ 0 w 2"/>
                <a:gd name="T13" fmla="*/ 75 h 3"/>
                <a:gd name="T14" fmla="*/ 25 w 2"/>
                <a:gd name="T15" fmla="*/ 75 h 3"/>
                <a:gd name="T16" fmla="*/ 25 w 2"/>
                <a:gd name="T17" fmla="*/ 75 h 3"/>
                <a:gd name="T18" fmla="*/ 50 w 2"/>
                <a:gd name="T19" fmla="*/ 75 h 3"/>
                <a:gd name="T20" fmla="*/ 50 w 2"/>
                <a:gd name="T21" fmla="*/ 25 h 3"/>
                <a:gd name="T22" fmla="*/ 50 w 2"/>
                <a:gd name="T23" fmla="*/ 0 h 3"/>
                <a:gd name="T24" fmla="*/ 25 w 2"/>
                <a:gd name="T25" fmla="*/ 0 h 3"/>
                <a:gd name="T26" fmla="*/ 25 w 2"/>
                <a:gd name="T27" fmla="*/ 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73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25 w 2"/>
                <a:gd name="T3" fmla="*/ 0 h 3"/>
                <a:gd name="T4" fmla="*/ 25 w 2"/>
                <a:gd name="T5" fmla="*/ 0 h 3"/>
                <a:gd name="T6" fmla="*/ 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25 h 3"/>
                <a:gd name="T14" fmla="*/ 25 w 2"/>
                <a:gd name="T15" fmla="*/ 25 h 3"/>
                <a:gd name="T16" fmla="*/ 25 w 2"/>
                <a:gd name="T17" fmla="*/ 25 h 3"/>
                <a:gd name="T18" fmla="*/ 25 w 2"/>
                <a:gd name="T19" fmla="*/ 50 h 3"/>
                <a:gd name="T20" fmla="*/ 0 w 2"/>
                <a:gd name="T21" fmla="*/ 50 h 3"/>
                <a:gd name="T22" fmla="*/ 0 w 2"/>
                <a:gd name="T23" fmla="*/ 50 h 3"/>
                <a:gd name="T24" fmla="*/ 0 w 2"/>
                <a:gd name="T25" fmla="*/ 50 h 3"/>
                <a:gd name="T26" fmla="*/ 0 w 2"/>
                <a:gd name="T27" fmla="*/ 50 h 3"/>
                <a:gd name="T28" fmla="*/ 0 w 2"/>
                <a:gd name="T29" fmla="*/ 50 h 3"/>
                <a:gd name="T30" fmla="*/ 0 w 2"/>
                <a:gd name="T31" fmla="*/ 50 h 3"/>
                <a:gd name="T32" fmla="*/ 0 w 2"/>
                <a:gd name="T33" fmla="*/ 75 h 3"/>
                <a:gd name="T34" fmla="*/ 25 w 2"/>
                <a:gd name="T35" fmla="*/ 75 h 3"/>
                <a:gd name="T36" fmla="*/ 25 w 2"/>
                <a:gd name="T37" fmla="*/ 75 h 3"/>
                <a:gd name="T38" fmla="*/ 25 w 2"/>
                <a:gd name="T39" fmla="*/ 75 h 3"/>
                <a:gd name="T40" fmla="*/ 25 w 2"/>
                <a:gd name="T41" fmla="*/ 75 h 3"/>
                <a:gd name="T42" fmla="*/ 25 w 2"/>
                <a:gd name="T43" fmla="*/ 75 h 3"/>
                <a:gd name="T44" fmla="*/ 50 w 2"/>
                <a:gd name="T45" fmla="*/ 75 h 3"/>
                <a:gd name="T46" fmla="*/ 50 w 2"/>
                <a:gd name="T47" fmla="*/ 50 h 3"/>
                <a:gd name="T48" fmla="*/ 50 w 2"/>
                <a:gd name="T49" fmla="*/ 25 h 3"/>
                <a:gd name="T50" fmla="*/ 50 w 2"/>
                <a:gd name="T51" fmla="*/ 25 h 3"/>
                <a:gd name="T52" fmla="*/ 50 w 2"/>
                <a:gd name="T53" fmla="*/ 25 h 3"/>
                <a:gd name="T54" fmla="*/ 50 w 2"/>
                <a:gd name="T55" fmla="*/ 0 h 3"/>
                <a:gd name="T56" fmla="*/ 50 w 2"/>
                <a:gd name="T57" fmla="*/ 0 h 3"/>
                <a:gd name="T58" fmla="*/ 50 w 2"/>
                <a:gd name="T59" fmla="*/ 0 h 3"/>
                <a:gd name="T60" fmla="*/ 25 w 2"/>
                <a:gd name="T61" fmla="*/ 0 h 3"/>
                <a:gd name="T62" fmla="*/ 25 w 2"/>
                <a:gd name="T63" fmla="*/ 0 h 3"/>
                <a:gd name="T64" fmla="*/ 25 w 2"/>
                <a:gd name="T65" fmla="*/ 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74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75 w 3"/>
                <a:gd name="T1" fmla="*/ 75 h 3"/>
                <a:gd name="T2" fmla="*/ 75 w 3"/>
                <a:gd name="T3" fmla="*/ 75 h 3"/>
                <a:gd name="T4" fmla="*/ 75 w 3"/>
                <a:gd name="T5" fmla="*/ 75 h 3"/>
                <a:gd name="T6" fmla="*/ 75 w 3"/>
                <a:gd name="T7" fmla="*/ 75 h 3"/>
                <a:gd name="T8" fmla="*/ 75 w 3"/>
                <a:gd name="T9" fmla="*/ 75 h 3"/>
                <a:gd name="T10" fmla="*/ 75 w 3"/>
                <a:gd name="T11" fmla="*/ 75 h 3"/>
                <a:gd name="T12" fmla="*/ 50 w 3"/>
                <a:gd name="T13" fmla="*/ 50 h 3"/>
                <a:gd name="T14" fmla="*/ 25 w 3"/>
                <a:gd name="T15" fmla="*/ 25 h 3"/>
                <a:gd name="T16" fmla="*/ 25 w 3"/>
                <a:gd name="T17" fmla="*/ 25 h 3"/>
                <a:gd name="T18" fmla="*/ 25 w 3"/>
                <a:gd name="T19" fmla="*/ 25 h 3"/>
                <a:gd name="T20" fmla="*/ 25 w 3"/>
                <a:gd name="T21" fmla="*/ 25 h 3"/>
                <a:gd name="T22" fmla="*/ 25 w 3"/>
                <a:gd name="T23" fmla="*/ 25 h 3"/>
                <a:gd name="T24" fmla="*/ 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25 h 3"/>
                <a:gd name="T42" fmla="*/ 0 w 3"/>
                <a:gd name="T43" fmla="*/ 25 h 3"/>
                <a:gd name="T44" fmla="*/ 0 w 3"/>
                <a:gd name="T45" fmla="*/ 25 h 3"/>
                <a:gd name="T46" fmla="*/ 0 w 3"/>
                <a:gd name="T47" fmla="*/ 25 h 3"/>
                <a:gd name="T48" fmla="*/ 25 w 3"/>
                <a:gd name="T49" fmla="*/ 25 h 3"/>
                <a:gd name="T50" fmla="*/ 25 w 3"/>
                <a:gd name="T51" fmla="*/ 50 h 3"/>
                <a:gd name="T52" fmla="*/ 25 w 3"/>
                <a:gd name="T53" fmla="*/ 50 h 3"/>
                <a:gd name="T54" fmla="*/ 50 w 3"/>
                <a:gd name="T55" fmla="*/ 75 h 3"/>
                <a:gd name="T56" fmla="*/ 50 w 3"/>
                <a:gd name="T57" fmla="*/ 75 h 3"/>
                <a:gd name="T58" fmla="*/ 75 w 3"/>
                <a:gd name="T59" fmla="*/ 75 h 3"/>
                <a:gd name="T60" fmla="*/ 75 w 3"/>
                <a:gd name="T61" fmla="*/ 75 h 3"/>
                <a:gd name="T62" fmla="*/ 75 w 3"/>
                <a:gd name="T63" fmla="*/ 75 h 3"/>
                <a:gd name="T64" fmla="*/ 75 w 3"/>
                <a:gd name="T65" fmla="*/ 75 h 3"/>
                <a:gd name="T66" fmla="*/ 75 w 3"/>
                <a:gd name="T67" fmla="*/ 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75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25 h 2"/>
                <a:gd name="T2" fmla="*/ 0 w 4"/>
                <a:gd name="T3" fmla="*/ 25 h 2"/>
                <a:gd name="T4" fmla="*/ 24 w 4"/>
                <a:gd name="T5" fmla="*/ 0 h 2"/>
                <a:gd name="T6" fmla="*/ 24 w 4"/>
                <a:gd name="T7" fmla="*/ 0 h 2"/>
                <a:gd name="T8" fmla="*/ 47 w 4"/>
                <a:gd name="T9" fmla="*/ 0 h 2"/>
                <a:gd name="T10" fmla="*/ 66 w 4"/>
                <a:gd name="T11" fmla="*/ 0 h 2"/>
                <a:gd name="T12" fmla="*/ 66 w 4"/>
                <a:gd name="T13" fmla="*/ 0 h 2"/>
                <a:gd name="T14" fmla="*/ 66 w 4"/>
                <a:gd name="T15" fmla="*/ 0 h 2"/>
                <a:gd name="T16" fmla="*/ 66 w 4"/>
                <a:gd name="T17" fmla="*/ 25 h 2"/>
                <a:gd name="T18" fmla="*/ 90 w 4"/>
                <a:gd name="T19" fmla="*/ 25 h 2"/>
                <a:gd name="T20" fmla="*/ 90 w 4"/>
                <a:gd name="T21" fmla="*/ 25 h 2"/>
                <a:gd name="T22" fmla="*/ 90 w 4"/>
                <a:gd name="T23" fmla="*/ 25 h 2"/>
                <a:gd name="T24" fmla="*/ 90 w 4"/>
                <a:gd name="T25" fmla="*/ 25 h 2"/>
                <a:gd name="T26" fmla="*/ 90 w 4"/>
                <a:gd name="T27" fmla="*/ 25 h 2"/>
                <a:gd name="T28" fmla="*/ 90 w 4"/>
                <a:gd name="T29" fmla="*/ 25 h 2"/>
                <a:gd name="T30" fmla="*/ 90 w 4"/>
                <a:gd name="T31" fmla="*/ 25 h 2"/>
                <a:gd name="T32" fmla="*/ 90 w 4"/>
                <a:gd name="T33" fmla="*/ 50 h 2"/>
                <a:gd name="T34" fmla="*/ 90 w 4"/>
                <a:gd name="T35" fmla="*/ 50 h 2"/>
                <a:gd name="T36" fmla="*/ 90 w 4"/>
                <a:gd name="T37" fmla="*/ 50 h 2"/>
                <a:gd name="T38" fmla="*/ 90 w 4"/>
                <a:gd name="T39" fmla="*/ 50 h 2"/>
                <a:gd name="T40" fmla="*/ 66 w 4"/>
                <a:gd name="T41" fmla="*/ 25 h 2"/>
                <a:gd name="T42" fmla="*/ 66 w 4"/>
                <a:gd name="T43" fmla="*/ 25 h 2"/>
                <a:gd name="T44" fmla="*/ 66 w 4"/>
                <a:gd name="T45" fmla="*/ 50 h 2"/>
                <a:gd name="T46" fmla="*/ 66 w 4"/>
                <a:gd name="T47" fmla="*/ 50 h 2"/>
                <a:gd name="T48" fmla="*/ 66 w 4"/>
                <a:gd name="T49" fmla="*/ 50 h 2"/>
                <a:gd name="T50" fmla="*/ 47 w 4"/>
                <a:gd name="T51" fmla="*/ 50 h 2"/>
                <a:gd name="T52" fmla="*/ 47 w 4"/>
                <a:gd name="T53" fmla="*/ 50 h 2"/>
                <a:gd name="T54" fmla="*/ 47 w 4"/>
                <a:gd name="T55" fmla="*/ 50 h 2"/>
                <a:gd name="T56" fmla="*/ 47 w 4"/>
                <a:gd name="T57" fmla="*/ 50 h 2"/>
                <a:gd name="T58" fmla="*/ 47 w 4"/>
                <a:gd name="T59" fmla="*/ 50 h 2"/>
                <a:gd name="T60" fmla="*/ 47 w 4"/>
                <a:gd name="T61" fmla="*/ 50 h 2"/>
                <a:gd name="T62" fmla="*/ 47 w 4"/>
                <a:gd name="T63" fmla="*/ 50 h 2"/>
                <a:gd name="T64" fmla="*/ 24 w 4"/>
                <a:gd name="T65" fmla="*/ 50 h 2"/>
                <a:gd name="T66" fmla="*/ 24 w 4"/>
                <a:gd name="T67" fmla="*/ 50 h 2"/>
                <a:gd name="T68" fmla="*/ 24 w 4"/>
                <a:gd name="T69" fmla="*/ 25 h 2"/>
                <a:gd name="T70" fmla="*/ 24 w 4"/>
                <a:gd name="T71" fmla="*/ 25 h 2"/>
                <a:gd name="T72" fmla="*/ 24 w 4"/>
                <a:gd name="T73" fmla="*/ 25 h 2"/>
                <a:gd name="T74" fmla="*/ 24 w 4"/>
                <a:gd name="T75" fmla="*/ 25 h 2"/>
                <a:gd name="T76" fmla="*/ 24 w 4"/>
                <a:gd name="T77" fmla="*/ 25 h 2"/>
                <a:gd name="T78" fmla="*/ 24 w 4"/>
                <a:gd name="T79" fmla="*/ 25 h 2"/>
                <a:gd name="T80" fmla="*/ 24 w 4"/>
                <a:gd name="T81" fmla="*/ 25 h 2"/>
                <a:gd name="T82" fmla="*/ 24 w 4"/>
                <a:gd name="T83" fmla="*/ 25 h 2"/>
                <a:gd name="T84" fmla="*/ 24 w 4"/>
                <a:gd name="T85" fmla="*/ 25 h 2"/>
                <a:gd name="T86" fmla="*/ 24 w 4"/>
                <a:gd name="T87" fmla="*/ 25 h 2"/>
                <a:gd name="T88" fmla="*/ 24 w 4"/>
                <a:gd name="T89" fmla="*/ 25 h 2"/>
                <a:gd name="T90" fmla="*/ 24 w 4"/>
                <a:gd name="T91" fmla="*/ 25 h 2"/>
                <a:gd name="T92" fmla="*/ 24 w 4"/>
                <a:gd name="T93" fmla="*/ 25 h 2"/>
                <a:gd name="T94" fmla="*/ 0 w 4"/>
                <a:gd name="T95" fmla="*/ 25 h 2"/>
                <a:gd name="T96" fmla="*/ 0 w 4"/>
                <a:gd name="T97" fmla="*/ 25 h 2"/>
                <a:gd name="T98" fmla="*/ 0 w 4"/>
                <a:gd name="T99" fmla="*/ 25 h 2"/>
                <a:gd name="T100" fmla="*/ 0 w 4"/>
                <a:gd name="T101" fmla="*/ 25 h 2"/>
                <a:gd name="T102" fmla="*/ 0 w 4"/>
                <a:gd name="T103" fmla="*/ 25 h 2"/>
                <a:gd name="T104" fmla="*/ 0 w 4"/>
                <a:gd name="T105" fmla="*/ 25 h 2"/>
                <a:gd name="T106" fmla="*/ 0 w 4"/>
                <a:gd name="T107" fmla="*/ 25 h 2"/>
                <a:gd name="T108" fmla="*/ 0 w 4"/>
                <a:gd name="T109" fmla="*/ 25 h 2"/>
                <a:gd name="T110" fmla="*/ 0 w 4"/>
                <a:gd name="T111" fmla="*/ 25 h 2"/>
                <a:gd name="T112" fmla="*/ 0 w 4"/>
                <a:gd name="T113" fmla="*/ 25 h 2"/>
                <a:gd name="T114" fmla="*/ 0 w 4"/>
                <a:gd name="T115" fmla="*/ 25 h 2"/>
                <a:gd name="T116" fmla="*/ 0 w 4"/>
                <a:gd name="T117" fmla="*/ 25 h 2"/>
                <a:gd name="T118" fmla="*/ 0 w 4"/>
                <a:gd name="T119" fmla="*/ 25 h 2"/>
                <a:gd name="T120" fmla="*/ 0 w 4"/>
                <a:gd name="T121" fmla="*/ 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819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1615351768 h 94"/>
              <a:gd name="T4" fmla="*/ 2147483647 w 76"/>
              <a:gd name="T5" fmla="*/ 1376035883 h 94"/>
              <a:gd name="T6" fmla="*/ 2147483647 w 76"/>
              <a:gd name="T7" fmla="*/ 358966214 h 94"/>
              <a:gd name="T8" fmla="*/ 106726510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20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65836088 w 90"/>
              <a:gd name="T1" fmla="*/ 2147483647 h 66"/>
              <a:gd name="T2" fmla="*/ 0 w 90"/>
              <a:gd name="T3" fmla="*/ 2147483647 h 66"/>
              <a:gd name="T4" fmla="*/ 65836088 w 90"/>
              <a:gd name="T5" fmla="*/ 2147483647 h 66"/>
              <a:gd name="T6" fmla="*/ 65836088 w 90"/>
              <a:gd name="T7" fmla="*/ 2099519644 h 66"/>
              <a:gd name="T8" fmla="*/ 65836088 w 90"/>
              <a:gd name="T9" fmla="*/ 2099519644 h 66"/>
              <a:gd name="T10" fmla="*/ 131672176 w 90"/>
              <a:gd name="T11" fmla="*/ 2147483647 h 66"/>
              <a:gd name="T12" fmla="*/ 65836088 w 90"/>
              <a:gd name="T13" fmla="*/ 2147483647 h 66"/>
              <a:gd name="T14" fmla="*/ 197508280 w 90"/>
              <a:gd name="T15" fmla="*/ 2147483647 h 66"/>
              <a:gd name="T16" fmla="*/ 197508280 w 90"/>
              <a:gd name="T17" fmla="*/ 2099519644 h 66"/>
              <a:gd name="T18" fmla="*/ 197508280 w 90"/>
              <a:gd name="T19" fmla="*/ 1979547991 h 66"/>
              <a:gd name="T20" fmla="*/ 131672176 w 90"/>
              <a:gd name="T21" fmla="*/ 1799583494 h 66"/>
              <a:gd name="T22" fmla="*/ 197508280 w 90"/>
              <a:gd name="T23" fmla="*/ 1799583494 h 66"/>
              <a:gd name="T24" fmla="*/ 329172373 w 90"/>
              <a:gd name="T25" fmla="*/ 1739597910 h 66"/>
              <a:gd name="T26" fmla="*/ 263344352 w 90"/>
              <a:gd name="T27" fmla="*/ 1679612326 h 66"/>
              <a:gd name="T28" fmla="*/ 197508280 w 90"/>
              <a:gd name="T29" fmla="*/ 1739597910 h 66"/>
              <a:gd name="T30" fmla="*/ 197508280 w 90"/>
              <a:gd name="T31" fmla="*/ 1499655574 h 66"/>
              <a:gd name="T32" fmla="*/ 197508280 w 90"/>
              <a:gd name="T33" fmla="*/ 1319698822 h 66"/>
              <a:gd name="T34" fmla="*/ 197508280 w 90"/>
              <a:gd name="T35" fmla="*/ 1019763157 h 66"/>
              <a:gd name="T36" fmla="*/ 131672176 w 90"/>
              <a:gd name="T37" fmla="*/ 659849411 h 66"/>
              <a:gd name="T38" fmla="*/ 131672176 w 90"/>
              <a:gd name="T39" fmla="*/ 359913625 h 66"/>
              <a:gd name="T40" fmla="*/ 724188933 w 90"/>
              <a:gd name="T41" fmla="*/ 539878243 h 66"/>
              <a:gd name="T42" fmla="*/ 1250869650 w 90"/>
              <a:gd name="T43" fmla="*/ 779820579 h 66"/>
              <a:gd name="T44" fmla="*/ 1514205824 w 90"/>
              <a:gd name="T45" fmla="*/ 839806163 h 66"/>
              <a:gd name="T46" fmla="*/ 1580041896 w 90"/>
              <a:gd name="T47" fmla="*/ 899791747 h 66"/>
              <a:gd name="T48" fmla="*/ 1580041896 w 90"/>
              <a:gd name="T49" fmla="*/ 1199727654 h 66"/>
              <a:gd name="T50" fmla="*/ 1448377866 w 90"/>
              <a:gd name="T51" fmla="*/ 1379684406 h 66"/>
              <a:gd name="T52" fmla="*/ 1448377866 w 90"/>
              <a:gd name="T53" fmla="*/ 1499655574 h 66"/>
              <a:gd name="T54" fmla="*/ 1448377866 w 90"/>
              <a:gd name="T55" fmla="*/ 1619626742 h 66"/>
              <a:gd name="T56" fmla="*/ 1514205824 w 90"/>
              <a:gd name="T57" fmla="*/ 1679612326 h 66"/>
              <a:gd name="T58" fmla="*/ 1645877968 w 90"/>
              <a:gd name="T59" fmla="*/ 1439669990 h 66"/>
              <a:gd name="T60" fmla="*/ 1777550113 w 90"/>
              <a:gd name="T61" fmla="*/ 1259713238 h 66"/>
              <a:gd name="T62" fmla="*/ 1909222257 w 90"/>
              <a:gd name="T63" fmla="*/ 1079748741 h 66"/>
              <a:gd name="T64" fmla="*/ 1711714041 w 90"/>
              <a:gd name="T65" fmla="*/ 599863827 h 66"/>
              <a:gd name="T66" fmla="*/ 1777550113 w 90"/>
              <a:gd name="T67" fmla="*/ 539878243 h 66"/>
              <a:gd name="T68" fmla="*/ 1909222257 w 90"/>
              <a:gd name="T69" fmla="*/ 419906954 h 66"/>
              <a:gd name="T70" fmla="*/ 1777550113 w 90"/>
              <a:gd name="T71" fmla="*/ 299928041 h 66"/>
              <a:gd name="T72" fmla="*/ 1777550113 w 90"/>
              <a:gd name="T73" fmla="*/ 0 h 66"/>
              <a:gd name="T74" fmla="*/ 2147483647 w 90"/>
              <a:gd name="T75" fmla="*/ 539878243 h 66"/>
              <a:gd name="T76" fmla="*/ 2147483647 w 90"/>
              <a:gd name="T77" fmla="*/ 959777331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1975058329 w 90"/>
              <a:gd name="T105" fmla="*/ 2147483647 h 66"/>
              <a:gd name="T106" fmla="*/ 1580041896 w 90"/>
              <a:gd name="T107" fmla="*/ 2147483647 h 66"/>
              <a:gd name="T108" fmla="*/ 1250869650 w 90"/>
              <a:gd name="T109" fmla="*/ 2147483647 h 66"/>
              <a:gd name="T110" fmla="*/ 790025005 w 90"/>
              <a:gd name="T111" fmla="*/ 2147483647 h 66"/>
              <a:gd name="T112" fmla="*/ 724188933 w 90"/>
              <a:gd name="T113" fmla="*/ 2147483647 h 66"/>
              <a:gd name="T114" fmla="*/ 724188933 w 90"/>
              <a:gd name="T115" fmla="*/ 2147483647 h 66"/>
              <a:gd name="T116" fmla="*/ 460844518 w 90"/>
              <a:gd name="T117" fmla="*/ 2147483647 h 66"/>
              <a:gd name="T118" fmla="*/ 395008446 w 90"/>
              <a:gd name="T119" fmla="*/ 2147483647 h 66"/>
              <a:gd name="T120" fmla="*/ 197508280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21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66310784 w 108"/>
              <a:gd name="T5" fmla="*/ 2147483647 h 90"/>
              <a:gd name="T6" fmla="*/ 132629710 w 108"/>
              <a:gd name="T7" fmla="*/ 2147483647 h 90"/>
              <a:gd name="T8" fmla="*/ 198940510 w 108"/>
              <a:gd name="T9" fmla="*/ 2147483647 h 90"/>
              <a:gd name="T10" fmla="*/ 331562109 w 108"/>
              <a:gd name="T11" fmla="*/ 2147483647 h 90"/>
              <a:gd name="T12" fmla="*/ 331562109 w 108"/>
              <a:gd name="T13" fmla="*/ 2147483647 h 90"/>
              <a:gd name="T14" fmla="*/ 663132360 w 108"/>
              <a:gd name="T15" fmla="*/ 2147483647 h 90"/>
              <a:gd name="T16" fmla="*/ 1061013253 w 108"/>
              <a:gd name="T17" fmla="*/ 1379113409 h 90"/>
              <a:gd name="T18" fmla="*/ 1326264721 w 108"/>
              <a:gd name="T19" fmla="*/ 779497168 h 90"/>
              <a:gd name="T20" fmla="*/ 1591515934 w 108"/>
              <a:gd name="T21" fmla="*/ 179880988 h 90"/>
              <a:gd name="T22" fmla="*/ 1591515934 w 108"/>
              <a:gd name="T23" fmla="*/ 0 h 90"/>
              <a:gd name="T24" fmla="*/ 1790456381 w 108"/>
              <a:gd name="T25" fmla="*/ 0 h 90"/>
              <a:gd name="T26" fmla="*/ 1989396827 w 108"/>
              <a:gd name="T27" fmla="*/ 59957743 h 90"/>
              <a:gd name="T28" fmla="*/ 2055707594 w 108"/>
              <a:gd name="T29" fmla="*/ 119923230 h 90"/>
              <a:gd name="T30" fmla="*/ 2147483647 w 108"/>
              <a:gd name="T31" fmla="*/ 299804248 h 90"/>
              <a:gd name="T32" fmla="*/ 2147483647 w 108"/>
              <a:gd name="T33" fmla="*/ 479692920 h 90"/>
              <a:gd name="T34" fmla="*/ 2147483647 w 108"/>
              <a:gd name="T35" fmla="*/ 839462640 h 90"/>
              <a:gd name="T36" fmla="*/ 2147483647 w 108"/>
              <a:gd name="T37" fmla="*/ 959385839 h 90"/>
              <a:gd name="T38" fmla="*/ 2147483647 w 108"/>
              <a:gd name="T39" fmla="*/ 959385839 h 90"/>
              <a:gd name="T40" fmla="*/ 2147483647 w 108"/>
              <a:gd name="T41" fmla="*/ 1079309281 h 90"/>
              <a:gd name="T42" fmla="*/ 2147483647 w 108"/>
              <a:gd name="T43" fmla="*/ 1079309281 h 90"/>
              <a:gd name="T44" fmla="*/ 2147483647 w 108"/>
              <a:gd name="T45" fmla="*/ 1139267009 h 90"/>
              <a:gd name="T46" fmla="*/ 2147483647 w 108"/>
              <a:gd name="T47" fmla="*/ 1079309281 h 90"/>
              <a:gd name="T48" fmla="*/ 2147483647 w 108"/>
              <a:gd name="T49" fmla="*/ 1139267009 h 90"/>
              <a:gd name="T50" fmla="*/ 2147483647 w 108"/>
              <a:gd name="T51" fmla="*/ 1079309281 h 90"/>
              <a:gd name="T52" fmla="*/ 2147483647 w 108"/>
              <a:gd name="T53" fmla="*/ 1139267009 h 90"/>
              <a:gd name="T54" fmla="*/ 2147483647 w 108"/>
              <a:gd name="T55" fmla="*/ 1139267009 h 90"/>
              <a:gd name="T56" fmla="*/ 2147483647 w 108"/>
              <a:gd name="T57" fmla="*/ 1439071137 h 90"/>
              <a:gd name="T58" fmla="*/ 2147483647 w 108"/>
              <a:gd name="T59" fmla="*/ 1618959808 h 90"/>
              <a:gd name="T60" fmla="*/ 2147483647 w 108"/>
              <a:gd name="T61" fmla="*/ 1678917536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66310784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22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463080424 w 81"/>
              <a:gd name="T1" fmla="*/ 2147483647 h 130"/>
              <a:gd name="T2" fmla="*/ 529230104 w 81"/>
              <a:gd name="T3" fmla="*/ 2147483647 h 130"/>
              <a:gd name="T4" fmla="*/ 595388045 w 81"/>
              <a:gd name="T5" fmla="*/ 2147483647 h 130"/>
              <a:gd name="T6" fmla="*/ 595388045 w 81"/>
              <a:gd name="T7" fmla="*/ 2147483647 h 130"/>
              <a:gd name="T8" fmla="*/ 396922610 w 81"/>
              <a:gd name="T9" fmla="*/ 2147483647 h 130"/>
              <a:gd name="T10" fmla="*/ 661537725 w 81"/>
              <a:gd name="T11" fmla="*/ 2147483647 h 130"/>
              <a:gd name="T12" fmla="*/ 860003033 w 81"/>
              <a:gd name="T13" fmla="*/ 2147483647 h 130"/>
              <a:gd name="T14" fmla="*/ 926152714 w 81"/>
              <a:gd name="T15" fmla="*/ 2147483647 h 130"/>
              <a:gd name="T16" fmla="*/ 1323075451 w 81"/>
              <a:gd name="T17" fmla="*/ 2147483647 h 130"/>
              <a:gd name="T18" fmla="*/ 1124618276 w 81"/>
              <a:gd name="T19" fmla="*/ 2147483647 h 130"/>
              <a:gd name="T20" fmla="*/ 1058460208 w 81"/>
              <a:gd name="T21" fmla="*/ 2147483647 h 130"/>
              <a:gd name="T22" fmla="*/ 1058460208 w 81"/>
              <a:gd name="T23" fmla="*/ 2147483647 h 130"/>
              <a:gd name="T24" fmla="*/ 1058460208 w 81"/>
              <a:gd name="T25" fmla="*/ 2147483647 h 130"/>
              <a:gd name="T26" fmla="*/ 1058460208 w 81"/>
              <a:gd name="T27" fmla="*/ 2147483647 h 130"/>
              <a:gd name="T28" fmla="*/ 1719997933 w 81"/>
              <a:gd name="T29" fmla="*/ 0 h 130"/>
              <a:gd name="T30" fmla="*/ 2147483647 w 81"/>
              <a:gd name="T31" fmla="*/ 1138865122 h 130"/>
              <a:gd name="T32" fmla="*/ 2147483647 w 81"/>
              <a:gd name="T33" fmla="*/ 1558448869 h 130"/>
              <a:gd name="T34" fmla="*/ 2147483647 w 81"/>
              <a:gd name="T35" fmla="*/ 1738267156 h 130"/>
              <a:gd name="T36" fmla="*/ 2147483647 w 81"/>
              <a:gd name="T37" fmla="*/ 1858153756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23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16694859 w 138"/>
              <a:gd name="T13" fmla="*/ 2147483647 h 87"/>
              <a:gd name="T14" fmla="*/ 1918256289 w 138"/>
              <a:gd name="T15" fmla="*/ 2147483647 h 87"/>
              <a:gd name="T16" fmla="*/ 1719817719 w 138"/>
              <a:gd name="T17" fmla="*/ 2147483647 h 87"/>
              <a:gd name="T18" fmla="*/ 1587525338 w 138"/>
              <a:gd name="T19" fmla="*/ 2147483647 h 87"/>
              <a:gd name="T20" fmla="*/ 1521371015 w 138"/>
              <a:gd name="T21" fmla="*/ 2147483647 h 87"/>
              <a:gd name="T22" fmla="*/ 1521371015 w 138"/>
              <a:gd name="T23" fmla="*/ 2147483647 h 87"/>
              <a:gd name="T24" fmla="*/ 1322932445 w 138"/>
              <a:gd name="T25" fmla="*/ 2147483647 h 87"/>
              <a:gd name="T26" fmla="*/ 1322932445 w 138"/>
              <a:gd name="T27" fmla="*/ 2147483647 h 87"/>
              <a:gd name="T28" fmla="*/ 1190640064 w 138"/>
              <a:gd name="T29" fmla="*/ 2147483647 h 87"/>
              <a:gd name="T30" fmla="*/ 1190640064 w 138"/>
              <a:gd name="T31" fmla="*/ 2147483647 h 87"/>
              <a:gd name="T32" fmla="*/ 1124493874 w 138"/>
              <a:gd name="T33" fmla="*/ 2147483647 h 87"/>
              <a:gd name="T34" fmla="*/ 1058347430 w 138"/>
              <a:gd name="T35" fmla="*/ 2147483647 h 87"/>
              <a:gd name="T36" fmla="*/ 992201240 w 138"/>
              <a:gd name="T37" fmla="*/ 2147483647 h 87"/>
              <a:gd name="T38" fmla="*/ 727616479 w 138"/>
              <a:gd name="T39" fmla="*/ 2147483647 h 87"/>
              <a:gd name="T40" fmla="*/ 595324099 w 138"/>
              <a:gd name="T41" fmla="*/ 2147483647 h 87"/>
              <a:gd name="T42" fmla="*/ 595324099 w 138"/>
              <a:gd name="T43" fmla="*/ 2147483647 h 87"/>
              <a:gd name="T44" fmla="*/ 727616479 w 138"/>
              <a:gd name="T45" fmla="*/ 2147483647 h 87"/>
              <a:gd name="T46" fmla="*/ 727616479 w 138"/>
              <a:gd name="T47" fmla="*/ 2147483647 h 87"/>
              <a:gd name="T48" fmla="*/ 793762669 w 138"/>
              <a:gd name="T49" fmla="*/ 2147483647 h 87"/>
              <a:gd name="T50" fmla="*/ 926055049 w 138"/>
              <a:gd name="T51" fmla="*/ 2147483647 h 87"/>
              <a:gd name="T52" fmla="*/ 727616479 w 138"/>
              <a:gd name="T53" fmla="*/ 2147483647 h 87"/>
              <a:gd name="T54" fmla="*/ 529177781 w 138"/>
              <a:gd name="T55" fmla="*/ 2147483647 h 87"/>
              <a:gd name="T56" fmla="*/ 396877268 w 138"/>
              <a:gd name="T57" fmla="*/ 1855589534 h 87"/>
              <a:gd name="T58" fmla="*/ 132292412 w 138"/>
              <a:gd name="T59" fmla="*/ 1616159437 h 87"/>
              <a:gd name="T60" fmla="*/ 132292412 w 138"/>
              <a:gd name="T61" fmla="*/ 1496448257 h 87"/>
              <a:gd name="T62" fmla="*/ 132292412 w 138"/>
              <a:gd name="T63" fmla="*/ 1197158703 h 87"/>
              <a:gd name="T64" fmla="*/ 198438634 w 138"/>
              <a:gd name="T65" fmla="*/ 0 h 87"/>
              <a:gd name="T66" fmla="*/ 2147483647 w 138"/>
              <a:gd name="T67" fmla="*/ 478860314 h 87"/>
              <a:gd name="T68" fmla="*/ 2147483647 w 138"/>
              <a:gd name="T69" fmla="*/ 1137299244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24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857587386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1020146823 h 133"/>
              <a:gd name="T38" fmla="*/ 2147483647 w 86"/>
              <a:gd name="T39" fmla="*/ 540079538 h 133"/>
              <a:gd name="T40" fmla="*/ 857587386 w 86"/>
              <a:gd name="T41" fmla="*/ 0 h 133"/>
              <a:gd name="T42" fmla="*/ 857587386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25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599510464 h 106"/>
              <a:gd name="T4" fmla="*/ 1659274018 w 91"/>
              <a:gd name="T5" fmla="*/ 0 h 106"/>
              <a:gd name="T6" fmla="*/ 1659274018 w 91"/>
              <a:gd name="T7" fmla="*/ 0 h 106"/>
              <a:gd name="T8" fmla="*/ 1526529530 w 91"/>
              <a:gd name="T9" fmla="*/ 539557894 h 106"/>
              <a:gd name="T10" fmla="*/ 1393793189 w 91"/>
              <a:gd name="T11" fmla="*/ 959218146 h 106"/>
              <a:gd name="T12" fmla="*/ 1261048701 w 91"/>
              <a:gd name="T13" fmla="*/ 959218146 h 106"/>
              <a:gd name="T14" fmla="*/ 1194676458 w 91"/>
              <a:gd name="T15" fmla="*/ 899265575 h 106"/>
              <a:gd name="T16" fmla="*/ 1194676458 w 91"/>
              <a:gd name="T17" fmla="*/ 839313005 h 106"/>
              <a:gd name="T18" fmla="*/ 1128304214 w 91"/>
              <a:gd name="T19" fmla="*/ 779368177 h 106"/>
              <a:gd name="T20" fmla="*/ 995567618 w 91"/>
              <a:gd name="T21" fmla="*/ 779368177 h 106"/>
              <a:gd name="T22" fmla="*/ 796450887 w 91"/>
              <a:gd name="T23" fmla="*/ 779368177 h 106"/>
              <a:gd name="T24" fmla="*/ 796450887 w 91"/>
              <a:gd name="T25" fmla="*/ 839313005 h 106"/>
              <a:gd name="T26" fmla="*/ 796450887 w 91"/>
              <a:gd name="T27" fmla="*/ 1019170959 h 106"/>
              <a:gd name="T28" fmla="*/ 796450887 w 91"/>
              <a:gd name="T29" fmla="*/ 1498776040 h 106"/>
              <a:gd name="T30" fmla="*/ 796450887 w 91"/>
              <a:gd name="T31" fmla="*/ 1558728611 h 106"/>
              <a:gd name="T32" fmla="*/ 730078643 w 91"/>
              <a:gd name="T33" fmla="*/ 1798531151 h 106"/>
              <a:gd name="T34" fmla="*/ 730078643 w 91"/>
              <a:gd name="T35" fmla="*/ 1858483722 h 106"/>
              <a:gd name="T36" fmla="*/ 730078643 w 91"/>
              <a:gd name="T37" fmla="*/ 1918436293 h 106"/>
              <a:gd name="T38" fmla="*/ 730078643 w 91"/>
              <a:gd name="T39" fmla="*/ 2038341918 h 106"/>
              <a:gd name="T40" fmla="*/ 730078643 w 91"/>
              <a:gd name="T41" fmla="*/ 2098286746 h 106"/>
              <a:gd name="T42" fmla="*/ 730078643 w 91"/>
              <a:gd name="T43" fmla="*/ 2147483647 h 106"/>
              <a:gd name="T44" fmla="*/ 796450887 w 91"/>
              <a:gd name="T45" fmla="*/ 2147483647 h 106"/>
              <a:gd name="T46" fmla="*/ 796450887 w 91"/>
              <a:gd name="T47" fmla="*/ 2147483647 h 106"/>
              <a:gd name="T48" fmla="*/ 796450887 w 91"/>
              <a:gd name="T49" fmla="*/ 2147483647 h 106"/>
              <a:gd name="T50" fmla="*/ 862823131 w 91"/>
              <a:gd name="T51" fmla="*/ 2147483647 h 106"/>
              <a:gd name="T52" fmla="*/ 862823131 w 91"/>
              <a:gd name="T53" fmla="*/ 2147483647 h 106"/>
              <a:gd name="T54" fmla="*/ 929195375 w 91"/>
              <a:gd name="T55" fmla="*/ 2147483647 h 106"/>
              <a:gd name="T56" fmla="*/ 995567618 w 91"/>
              <a:gd name="T57" fmla="*/ 2147483647 h 106"/>
              <a:gd name="T58" fmla="*/ 929195375 w 91"/>
              <a:gd name="T59" fmla="*/ 2147483647 h 106"/>
              <a:gd name="T60" fmla="*/ 929195375 w 91"/>
              <a:gd name="T61" fmla="*/ 2147483647 h 106"/>
              <a:gd name="T62" fmla="*/ 796450887 w 91"/>
              <a:gd name="T63" fmla="*/ 2147483647 h 106"/>
              <a:gd name="T64" fmla="*/ 663706399 w 91"/>
              <a:gd name="T65" fmla="*/ 2147483647 h 106"/>
              <a:gd name="T66" fmla="*/ 597342302 w 91"/>
              <a:gd name="T67" fmla="*/ 2147483647 h 106"/>
              <a:gd name="T68" fmla="*/ 464597687 w 91"/>
              <a:gd name="T69" fmla="*/ 2147483647 h 106"/>
              <a:gd name="T70" fmla="*/ 331853200 w 91"/>
              <a:gd name="T71" fmla="*/ 2147483647 h 106"/>
              <a:gd name="T72" fmla="*/ 199116795 w 91"/>
              <a:gd name="T73" fmla="*/ 2147483647 h 106"/>
              <a:gd name="T74" fmla="*/ 199116795 w 91"/>
              <a:gd name="T75" fmla="*/ 2147483647 h 106"/>
              <a:gd name="T76" fmla="*/ 265480892 w 91"/>
              <a:gd name="T77" fmla="*/ 2147483647 h 106"/>
              <a:gd name="T78" fmla="*/ 199116795 w 91"/>
              <a:gd name="T79" fmla="*/ 2147483647 h 106"/>
              <a:gd name="T80" fmla="*/ 199116795 w 91"/>
              <a:gd name="T81" fmla="*/ 2147483647 h 106"/>
              <a:gd name="T82" fmla="*/ 199116795 w 91"/>
              <a:gd name="T83" fmla="*/ 2147483647 h 106"/>
              <a:gd name="T84" fmla="*/ 331853200 w 91"/>
              <a:gd name="T85" fmla="*/ 2147483647 h 106"/>
              <a:gd name="T86" fmla="*/ 398225443 w 91"/>
              <a:gd name="T87" fmla="*/ 2147483647 h 106"/>
              <a:gd name="T88" fmla="*/ 331853200 w 91"/>
              <a:gd name="T89" fmla="*/ 2147483647 h 106"/>
              <a:gd name="T90" fmla="*/ 331853200 w 91"/>
              <a:gd name="T91" fmla="*/ 2147483647 h 106"/>
              <a:gd name="T92" fmla="*/ 265480892 w 91"/>
              <a:gd name="T93" fmla="*/ 2147483647 h 106"/>
              <a:gd name="T94" fmla="*/ 199116795 w 91"/>
              <a:gd name="T95" fmla="*/ 2147483647 h 106"/>
              <a:gd name="T96" fmla="*/ 66372260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26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526938724 w 89"/>
              <a:gd name="T1" fmla="*/ 2147483647 h 100"/>
              <a:gd name="T2" fmla="*/ 263465304 w 89"/>
              <a:gd name="T3" fmla="*/ 2147483647 h 100"/>
              <a:gd name="T4" fmla="*/ 461070385 w 89"/>
              <a:gd name="T5" fmla="*/ 2147483647 h 100"/>
              <a:gd name="T6" fmla="*/ 461070385 w 89"/>
              <a:gd name="T7" fmla="*/ 2147483647 h 100"/>
              <a:gd name="T8" fmla="*/ 329333707 w 89"/>
              <a:gd name="T9" fmla="*/ 2147483647 h 100"/>
              <a:gd name="T10" fmla="*/ 329333707 w 89"/>
              <a:gd name="T11" fmla="*/ 2147483647 h 100"/>
              <a:gd name="T12" fmla="*/ 263465304 w 89"/>
              <a:gd name="T13" fmla="*/ 1972419885 h 100"/>
              <a:gd name="T14" fmla="*/ 131736710 w 89"/>
              <a:gd name="T15" fmla="*/ 1554026719 h 100"/>
              <a:gd name="T16" fmla="*/ 0 w 89"/>
              <a:gd name="T17" fmla="*/ 956325268 h 100"/>
              <a:gd name="T18" fmla="*/ 65868355 w 89"/>
              <a:gd name="T19" fmla="*/ 717247877 h 100"/>
              <a:gd name="T20" fmla="*/ 0 w 89"/>
              <a:gd name="T21" fmla="*/ 418393286 h 100"/>
              <a:gd name="T22" fmla="*/ 1514947959 w 89"/>
              <a:gd name="T23" fmla="*/ 179308104 h 100"/>
              <a:gd name="T24" fmla="*/ 1646684638 w 89"/>
              <a:gd name="T25" fmla="*/ 59769363 h 100"/>
              <a:gd name="T26" fmla="*/ 1844281539 w 89"/>
              <a:gd name="T27" fmla="*/ 298854591 h 100"/>
              <a:gd name="T28" fmla="*/ 1844281539 w 89"/>
              <a:gd name="T29" fmla="*/ 597701451 h 100"/>
              <a:gd name="T30" fmla="*/ 2107754896 w 89"/>
              <a:gd name="T31" fmla="*/ 717247877 h 100"/>
              <a:gd name="T32" fmla="*/ 2147483647 w 89"/>
              <a:gd name="T33" fmla="*/ 777017225 h 100"/>
              <a:gd name="T34" fmla="*/ 2147483647 w 89"/>
              <a:gd name="T35" fmla="*/ 777017225 h 100"/>
              <a:gd name="T36" fmla="*/ 2147483647 w 89"/>
              <a:gd name="T37" fmla="*/ 836786573 h 100"/>
              <a:gd name="T38" fmla="*/ 2147483647 w 89"/>
              <a:gd name="T39" fmla="*/ 777017225 h 100"/>
              <a:gd name="T40" fmla="*/ 2147483647 w 89"/>
              <a:gd name="T41" fmla="*/ 836786573 h 100"/>
              <a:gd name="T42" fmla="*/ 2147483647 w 89"/>
              <a:gd name="T43" fmla="*/ 896555921 h 100"/>
              <a:gd name="T44" fmla="*/ 2147483647 w 89"/>
              <a:gd name="T45" fmla="*/ 896555921 h 100"/>
              <a:gd name="T46" fmla="*/ 2147483647 w 89"/>
              <a:gd name="T47" fmla="*/ 1075864206 h 100"/>
              <a:gd name="T48" fmla="*/ 2147483647 w 89"/>
              <a:gd name="T49" fmla="*/ 1016094858 h 100"/>
              <a:gd name="T50" fmla="*/ 2147483647 w 89"/>
              <a:gd name="T51" fmla="*/ 1016094858 h 100"/>
              <a:gd name="T52" fmla="*/ 2147483647 w 89"/>
              <a:gd name="T53" fmla="*/ 1135633553 h 100"/>
              <a:gd name="T54" fmla="*/ 2147483647 w 89"/>
              <a:gd name="T55" fmla="*/ 1255179980 h 100"/>
              <a:gd name="T56" fmla="*/ 2147483647 w 89"/>
              <a:gd name="T57" fmla="*/ 1255179980 h 100"/>
              <a:gd name="T58" fmla="*/ 2147483647 w 89"/>
              <a:gd name="T59" fmla="*/ 1075864206 h 100"/>
              <a:gd name="T60" fmla="*/ 2147483647 w 89"/>
              <a:gd name="T61" fmla="*/ 1195410632 h 100"/>
              <a:gd name="T62" fmla="*/ 2147483647 w 89"/>
              <a:gd name="T63" fmla="*/ 1195410632 h 100"/>
              <a:gd name="T64" fmla="*/ 2147483647 w 89"/>
              <a:gd name="T65" fmla="*/ 1255179980 h 100"/>
              <a:gd name="T66" fmla="*/ 2147483647 w 89"/>
              <a:gd name="T67" fmla="*/ 1314949328 h 100"/>
              <a:gd name="T68" fmla="*/ 2147483647 w 89"/>
              <a:gd name="T69" fmla="*/ 1494257371 h 100"/>
              <a:gd name="T70" fmla="*/ 2147483647 w 89"/>
              <a:gd name="T71" fmla="*/ 1673573146 h 100"/>
              <a:gd name="T72" fmla="*/ 2147483647 w 89"/>
              <a:gd name="T73" fmla="*/ 1793111841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526938724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27" name="Freeform 52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2147483647 w 77"/>
              <a:gd name="T1" fmla="*/ 59985599 h 66"/>
              <a:gd name="T2" fmla="*/ 2147483647 w 77"/>
              <a:gd name="T3" fmla="*/ 599863827 h 66"/>
              <a:gd name="T4" fmla="*/ 2147483647 w 77"/>
              <a:gd name="T5" fmla="*/ 779820579 h 66"/>
              <a:gd name="T6" fmla="*/ 2147483647 w 77"/>
              <a:gd name="T7" fmla="*/ 1319698822 h 66"/>
              <a:gd name="T8" fmla="*/ 2147483647 w 77"/>
              <a:gd name="T9" fmla="*/ 1979547991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055903105 w 77"/>
              <a:gd name="T63" fmla="*/ 2147483647 h 66"/>
              <a:gd name="T64" fmla="*/ 994790520 w 77"/>
              <a:gd name="T65" fmla="*/ 2147483647 h 66"/>
              <a:gd name="T66" fmla="*/ 265280182 w 77"/>
              <a:gd name="T67" fmla="*/ 2147483647 h 66"/>
              <a:gd name="T68" fmla="*/ 331594168 w 77"/>
              <a:gd name="T69" fmla="*/ 2147483647 h 66"/>
              <a:gd name="T70" fmla="*/ 397916233 w 77"/>
              <a:gd name="T71" fmla="*/ 2147483647 h 66"/>
              <a:gd name="T72" fmla="*/ 397916233 w 77"/>
              <a:gd name="T73" fmla="*/ 2147483647 h 66"/>
              <a:gd name="T74" fmla="*/ 596874414 w 77"/>
              <a:gd name="T75" fmla="*/ 2147483647 h 66"/>
              <a:gd name="T76" fmla="*/ 464238299 w 77"/>
              <a:gd name="T77" fmla="*/ 1799583494 h 66"/>
              <a:gd name="T78" fmla="*/ 397916233 w 77"/>
              <a:gd name="T79" fmla="*/ 1679612326 h 66"/>
              <a:gd name="T80" fmla="*/ 265280182 w 77"/>
              <a:gd name="T81" fmla="*/ 1499655574 h 66"/>
              <a:gd name="T82" fmla="*/ 66322081 w 77"/>
              <a:gd name="T83" fmla="*/ 1139734325 h 66"/>
              <a:gd name="T84" fmla="*/ 0 w 77"/>
              <a:gd name="T85" fmla="*/ 59985599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28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596820914 w 54"/>
              <a:gd name="T1" fmla="*/ 119721841 h 95"/>
              <a:gd name="T2" fmla="*/ 795752991 w 54"/>
              <a:gd name="T3" fmla="*/ 299304648 h 95"/>
              <a:gd name="T4" fmla="*/ 994693211 w 54"/>
              <a:gd name="T5" fmla="*/ 478887364 h 95"/>
              <a:gd name="T6" fmla="*/ 994693211 w 54"/>
              <a:gd name="T7" fmla="*/ 718331107 h 95"/>
              <a:gd name="T8" fmla="*/ 928382518 w 54"/>
              <a:gd name="T9" fmla="*/ 897913823 h 95"/>
              <a:gd name="T10" fmla="*/ 729442299 w 54"/>
              <a:gd name="T11" fmla="*/ 1137349950 h 95"/>
              <a:gd name="T12" fmla="*/ 596820914 w 54"/>
              <a:gd name="T13" fmla="*/ 1197210855 h 95"/>
              <a:gd name="T14" fmla="*/ 331561732 w 54"/>
              <a:gd name="T15" fmla="*/ 1257071761 h 95"/>
              <a:gd name="T16" fmla="*/ 265250976 w 54"/>
              <a:gd name="T17" fmla="*/ 1436654477 h 95"/>
              <a:gd name="T18" fmla="*/ 397880567 w 54"/>
              <a:gd name="T19" fmla="*/ 1616237194 h 95"/>
              <a:gd name="T20" fmla="*/ 265250976 w 54"/>
              <a:gd name="T21" fmla="*/ 2035264015 h 95"/>
              <a:gd name="T22" fmla="*/ 66310708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66310708 w 54"/>
              <a:gd name="T29" fmla="*/ 2147483647 h 95"/>
              <a:gd name="T30" fmla="*/ 331561732 w 54"/>
              <a:gd name="T31" fmla="*/ 2147483647 h 95"/>
              <a:gd name="T32" fmla="*/ 663131606 w 54"/>
              <a:gd name="T33" fmla="*/ 2147483647 h 95"/>
              <a:gd name="T34" fmla="*/ 862071826 w 54"/>
              <a:gd name="T35" fmla="*/ 2147483647 h 95"/>
              <a:gd name="T36" fmla="*/ 994693211 w 54"/>
              <a:gd name="T37" fmla="*/ 2147483647 h 95"/>
              <a:gd name="T38" fmla="*/ 1259944377 w 54"/>
              <a:gd name="T39" fmla="*/ 2147483647 h 95"/>
              <a:gd name="T40" fmla="*/ 1259944377 w 54"/>
              <a:gd name="T41" fmla="*/ 2147483647 h 95"/>
              <a:gd name="T42" fmla="*/ 1061003903 w 54"/>
              <a:gd name="T43" fmla="*/ 2147483647 h 95"/>
              <a:gd name="T44" fmla="*/ 1259944377 w 54"/>
              <a:gd name="T45" fmla="*/ 2147483647 h 95"/>
              <a:gd name="T46" fmla="*/ 1591514125 w 54"/>
              <a:gd name="T47" fmla="*/ 2147483647 h 95"/>
              <a:gd name="T48" fmla="*/ 1923075729 w 54"/>
              <a:gd name="T49" fmla="*/ 2147483647 h 95"/>
              <a:gd name="T50" fmla="*/ 1989386421 w 54"/>
              <a:gd name="T51" fmla="*/ 2147483647 h 95"/>
              <a:gd name="T52" fmla="*/ 1923075729 w 54"/>
              <a:gd name="T53" fmla="*/ 2147483647 h 95"/>
              <a:gd name="T54" fmla="*/ 2122015949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778192013 h 95"/>
              <a:gd name="T90" fmla="*/ 2147483647 w 54"/>
              <a:gd name="T91" fmla="*/ 658470202 h 95"/>
              <a:gd name="T92" fmla="*/ 2147483647 w 54"/>
              <a:gd name="T93" fmla="*/ 359165554 h 95"/>
              <a:gd name="T94" fmla="*/ 2147483647 w 54"/>
              <a:gd name="T95" fmla="*/ 17958277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3829" name="Group 54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33859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618 w 52"/>
                <a:gd name="T1" fmla="*/ 1613 h 71"/>
                <a:gd name="T2" fmla="*/ 1017 w 52"/>
                <a:gd name="T3" fmla="*/ 1594 h 71"/>
                <a:gd name="T4" fmla="*/ 1066 w 52"/>
                <a:gd name="T5" fmla="*/ 1472 h 71"/>
                <a:gd name="T6" fmla="*/ 1066 w 52"/>
                <a:gd name="T7" fmla="*/ 1379 h 71"/>
                <a:gd name="T8" fmla="*/ 1138 w 52"/>
                <a:gd name="T9" fmla="*/ 1306 h 71"/>
                <a:gd name="T10" fmla="*/ 1158 w 52"/>
                <a:gd name="T11" fmla="*/ 1233 h 71"/>
                <a:gd name="T12" fmla="*/ 1182 w 52"/>
                <a:gd name="T13" fmla="*/ 1189 h 71"/>
                <a:gd name="T14" fmla="*/ 1207 w 52"/>
                <a:gd name="T15" fmla="*/ 1213 h 71"/>
                <a:gd name="T16" fmla="*/ 1231 w 52"/>
                <a:gd name="T17" fmla="*/ 1189 h 71"/>
                <a:gd name="T18" fmla="*/ 1231 w 52"/>
                <a:gd name="T19" fmla="*/ 1092 h 71"/>
                <a:gd name="T20" fmla="*/ 1207 w 52"/>
                <a:gd name="T21" fmla="*/ 999 h 71"/>
                <a:gd name="T22" fmla="*/ 1114 w 52"/>
                <a:gd name="T23" fmla="*/ 663 h 71"/>
                <a:gd name="T24" fmla="*/ 993 w 52"/>
                <a:gd name="T25" fmla="*/ 663 h 71"/>
                <a:gd name="T26" fmla="*/ 851 w 52"/>
                <a:gd name="T27" fmla="*/ 853 h 71"/>
                <a:gd name="T28" fmla="*/ 827 w 52"/>
                <a:gd name="T29" fmla="*/ 833 h 71"/>
                <a:gd name="T30" fmla="*/ 783 w 52"/>
                <a:gd name="T31" fmla="*/ 809 h 71"/>
                <a:gd name="T32" fmla="*/ 783 w 52"/>
                <a:gd name="T33" fmla="*/ 711 h 71"/>
                <a:gd name="T34" fmla="*/ 851 w 52"/>
                <a:gd name="T35" fmla="*/ 663 h 71"/>
                <a:gd name="T36" fmla="*/ 851 w 52"/>
                <a:gd name="T37" fmla="*/ 619 h 71"/>
                <a:gd name="T38" fmla="*/ 900 w 52"/>
                <a:gd name="T39" fmla="*/ 570 h 71"/>
                <a:gd name="T40" fmla="*/ 900 w 52"/>
                <a:gd name="T41" fmla="*/ 404 h 71"/>
                <a:gd name="T42" fmla="*/ 876 w 52"/>
                <a:gd name="T43" fmla="*/ 331 h 71"/>
                <a:gd name="T44" fmla="*/ 827 w 52"/>
                <a:gd name="T45" fmla="*/ 283 h 71"/>
                <a:gd name="T46" fmla="*/ 876 w 52"/>
                <a:gd name="T47" fmla="*/ 239 h 71"/>
                <a:gd name="T48" fmla="*/ 851 w 52"/>
                <a:gd name="T49" fmla="*/ 166 h 71"/>
                <a:gd name="T50" fmla="*/ 710 w 52"/>
                <a:gd name="T51" fmla="*/ 93 h 71"/>
                <a:gd name="T52" fmla="*/ 618 w 52"/>
                <a:gd name="T53" fmla="*/ 49 h 71"/>
                <a:gd name="T54" fmla="*/ 496 w 52"/>
                <a:gd name="T55" fmla="*/ 24 h 71"/>
                <a:gd name="T56" fmla="*/ 428 w 52"/>
                <a:gd name="T57" fmla="*/ 24 h 71"/>
                <a:gd name="T58" fmla="*/ 355 w 52"/>
                <a:gd name="T59" fmla="*/ 73 h 71"/>
                <a:gd name="T60" fmla="*/ 355 w 52"/>
                <a:gd name="T61" fmla="*/ 141 h 71"/>
                <a:gd name="T62" fmla="*/ 380 w 52"/>
                <a:gd name="T63" fmla="*/ 166 h 71"/>
                <a:gd name="T64" fmla="*/ 355 w 52"/>
                <a:gd name="T65" fmla="*/ 190 h 71"/>
                <a:gd name="T66" fmla="*/ 307 w 52"/>
                <a:gd name="T67" fmla="*/ 239 h 71"/>
                <a:gd name="T68" fmla="*/ 282 w 52"/>
                <a:gd name="T69" fmla="*/ 307 h 71"/>
                <a:gd name="T70" fmla="*/ 282 w 52"/>
                <a:gd name="T71" fmla="*/ 404 h 71"/>
                <a:gd name="T72" fmla="*/ 238 w 52"/>
                <a:gd name="T73" fmla="*/ 380 h 71"/>
                <a:gd name="T74" fmla="*/ 238 w 52"/>
                <a:gd name="T75" fmla="*/ 307 h 71"/>
                <a:gd name="T76" fmla="*/ 238 w 52"/>
                <a:gd name="T77" fmla="*/ 263 h 71"/>
                <a:gd name="T78" fmla="*/ 190 w 52"/>
                <a:gd name="T79" fmla="*/ 307 h 71"/>
                <a:gd name="T80" fmla="*/ 190 w 52"/>
                <a:gd name="T81" fmla="*/ 380 h 71"/>
                <a:gd name="T82" fmla="*/ 117 w 52"/>
                <a:gd name="T83" fmla="*/ 404 h 71"/>
                <a:gd name="T84" fmla="*/ 92 w 52"/>
                <a:gd name="T85" fmla="*/ 453 h 71"/>
                <a:gd name="T86" fmla="*/ 73 w 52"/>
                <a:gd name="T87" fmla="*/ 546 h 71"/>
                <a:gd name="T88" fmla="*/ 49 w 52"/>
                <a:gd name="T89" fmla="*/ 663 h 71"/>
                <a:gd name="T90" fmla="*/ 24 w 52"/>
                <a:gd name="T91" fmla="*/ 760 h 71"/>
                <a:gd name="T92" fmla="*/ 49 w 52"/>
                <a:gd name="T93" fmla="*/ 877 h 71"/>
                <a:gd name="T94" fmla="*/ 49 w 52"/>
                <a:gd name="T95" fmla="*/ 975 h 71"/>
                <a:gd name="T96" fmla="*/ 141 w 52"/>
                <a:gd name="T97" fmla="*/ 1189 h 71"/>
                <a:gd name="T98" fmla="*/ 165 w 52"/>
                <a:gd name="T99" fmla="*/ 1306 h 71"/>
                <a:gd name="T100" fmla="*/ 165 w 52"/>
                <a:gd name="T101" fmla="*/ 1330 h 71"/>
                <a:gd name="T102" fmla="*/ 141 w 52"/>
                <a:gd name="T103" fmla="*/ 1472 h 71"/>
                <a:gd name="T104" fmla="*/ 49 w 52"/>
                <a:gd name="T105" fmla="*/ 1637 h 71"/>
                <a:gd name="T106" fmla="*/ 0 w 52"/>
                <a:gd name="T107" fmla="*/ 168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60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98 w 83"/>
                <a:gd name="T1" fmla="*/ 380 h 41"/>
                <a:gd name="T2" fmla="*/ 190 w 83"/>
                <a:gd name="T3" fmla="*/ 307 h 41"/>
                <a:gd name="T4" fmla="*/ 478 w 83"/>
                <a:gd name="T5" fmla="*/ 141 h 41"/>
                <a:gd name="T6" fmla="*/ 620 w 83"/>
                <a:gd name="T7" fmla="*/ 24 h 41"/>
                <a:gd name="T8" fmla="*/ 737 w 83"/>
                <a:gd name="T9" fmla="*/ 24 h 41"/>
                <a:gd name="T10" fmla="*/ 668 w 83"/>
                <a:gd name="T11" fmla="*/ 98 h 41"/>
                <a:gd name="T12" fmla="*/ 547 w 83"/>
                <a:gd name="T13" fmla="*/ 215 h 41"/>
                <a:gd name="T14" fmla="*/ 547 w 83"/>
                <a:gd name="T15" fmla="*/ 288 h 41"/>
                <a:gd name="T16" fmla="*/ 668 w 83"/>
                <a:gd name="T17" fmla="*/ 239 h 41"/>
                <a:gd name="T18" fmla="*/ 927 w 83"/>
                <a:gd name="T19" fmla="*/ 356 h 41"/>
                <a:gd name="T20" fmla="*/ 1025 w 83"/>
                <a:gd name="T21" fmla="*/ 380 h 41"/>
                <a:gd name="T22" fmla="*/ 1049 w 83"/>
                <a:gd name="T23" fmla="*/ 405 h 41"/>
                <a:gd name="T24" fmla="*/ 1166 w 83"/>
                <a:gd name="T25" fmla="*/ 307 h 41"/>
                <a:gd name="T26" fmla="*/ 1522 w 83"/>
                <a:gd name="T27" fmla="*/ 190 h 41"/>
                <a:gd name="T28" fmla="*/ 1498 w 83"/>
                <a:gd name="T29" fmla="*/ 263 h 41"/>
                <a:gd name="T30" fmla="*/ 1571 w 83"/>
                <a:gd name="T31" fmla="*/ 332 h 41"/>
                <a:gd name="T32" fmla="*/ 1713 w 83"/>
                <a:gd name="T33" fmla="*/ 307 h 41"/>
                <a:gd name="T34" fmla="*/ 1810 w 83"/>
                <a:gd name="T35" fmla="*/ 429 h 41"/>
                <a:gd name="T36" fmla="*/ 1952 w 83"/>
                <a:gd name="T37" fmla="*/ 454 h 41"/>
                <a:gd name="T38" fmla="*/ 1952 w 83"/>
                <a:gd name="T39" fmla="*/ 498 h 41"/>
                <a:gd name="T40" fmla="*/ 1879 w 83"/>
                <a:gd name="T41" fmla="*/ 498 h 41"/>
                <a:gd name="T42" fmla="*/ 1786 w 83"/>
                <a:gd name="T43" fmla="*/ 498 h 41"/>
                <a:gd name="T44" fmla="*/ 1644 w 83"/>
                <a:gd name="T45" fmla="*/ 498 h 41"/>
                <a:gd name="T46" fmla="*/ 1644 w 83"/>
                <a:gd name="T47" fmla="*/ 571 h 41"/>
                <a:gd name="T48" fmla="*/ 1478 w 83"/>
                <a:gd name="T49" fmla="*/ 498 h 41"/>
                <a:gd name="T50" fmla="*/ 1357 w 83"/>
                <a:gd name="T51" fmla="*/ 546 h 41"/>
                <a:gd name="T52" fmla="*/ 1308 w 83"/>
                <a:gd name="T53" fmla="*/ 595 h 41"/>
                <a:gd name="T54" fmla="*/ 1191 w 83"/>
                <a:gd name="T55" fmla="*/ 595 h 41"/>
                <a:gd name="T56" fmla="*/ 1093 w 83"/>
                <a:gd name="T57" fmla="*/ 712 h 41"/>
                <a:gd name="T58" fmla="*/ 1117 w 83"/>
                <a:gd name="T59" fmla="*/ 668 h 41"/>
                <a:gd name="T60" fmla="*/ 1049 w 83"/>
                <a:gd name="T61" fmla="*/ 668 h 41"/>
                <a:gd name="T62" fmla="*/ 1000 w 83"/>
                <a:gd name="T63" fmla="*/ 644 h 41"/>
                <a:gd name="T64" fmla="*/ 952 w 83"/>
                <a:gd name="T65" fmla="*/ 761 h 41"/>
                <a:gd name="T66" fmla="*/ 859 w 83"/>
                <a:gd name="T67" fmla="*/ 902 h 41"/>
                <a:gd name="T68" fmla="*/ 810 w 83"/>
                <a:gd name="T69" fmla="*/ 927 h 41"/>
                <a:gd name="T70" fmla="*/ 834 w 83"/>
                <a:gd name="T71" fmla="*/ 859 h 41"/>
                <a:gd name="T72" fmla="*/ 761 w 83"/>
                <a:gd name="T73" fmla="*/ 859 h 41"/>
                <a:gd name="T74" fmla="*/ 712 w 83"/>
                <a:gd name="T75" fmla="*/ 688 h 41"/>
                <a:gd name="T76" fmla="*/ 693 w 83"/>
                <a:gd name="T77" fmla="*/ 668 h 41"/>
                <a:gd name="T78" fmla="*/ 547 w 83"/>
                <a:gd name="T79" fmla="*/ 620 h 41"/>
                <a:gd name="T80" fmla="*/ 522 w 83"/>
                <a:gd name="T81" fmla="*/ 620 h 41"/>
                <a:gd name="T82" fmla="*/ 381 w 83"/>
                <a:gd name="T83" fmla="*/ 571 h 41"/>
                <a:gd name="T84" fmla="*/ 98 w 83"/>
                <a:gd name="T85" fmla="*/ 454 h 41"/>
                <a:gd name="T86" fmla="*/ 0 w 83"/>
                <a:gd name="T87" fmla="*/ 405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830" name="Freeform 57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66843900 w 40"/>
              <a:gd name="T1" fmla="*/ 299463286 h 72"/>
              <a:gd name="T2" fmla="*/ 267367426 w 40"/>
              <a:gd name="T3" fmla="*/ 2147483647 h 72"/>
              <a:gd name="T4" fmla="*/ 267367426 w 40"/>
              <a:gd name="T5" fmla="*/ 2147483647 h 72"/>
              <a:gd name="T6" fmla="*/ 267367426 w 40"/>
              <a:gd name="T7" fmla="*/ 2147483647 h 72"/>
              <a:gd name="T8" fmla="*/ 267367426 w 40"/>
              <a:gd name="T9" fmla="*/ 2147483647 h 72"/>
              <a:gd name="T10" fmla="*/ 334203199 w 40"/>
              <a:gd name="T11" fmla="*/ 2147483647 h 72"/>
              <a:gd name="T12" fmla="*/ 401047084 w 40"/>
              <a:gd name="T13" fmla="*/ 2147483647 h 72"/>
              <a:gd name="T14" fmla="*/ 267367426 w 40"/>
              <a:gd name="T15" fmla="*/ 2147483647 h 72"/>
              <a:gd name="T16" fmla="*/ 267367426 w 40"/>
              <a:gd name="T17" fmla="*/ 2147483647 h 72"/>
              <a:gd name="T18" fmla="*/ 133679625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66843900 w 40"/>
              <a:gd name="T33" fmla="*/ 2147483647 h 72"/>
              <a:gd name="T34" fmla="*/ 133679625 w 40"/>
              <a:gd name="T35" fmla="*/ 2147483647 h 72"/>
              <a:gd name="T36" fmla="*/ 133679625 w 40"/>
              <a:gd name="T37" fmla="*/ 2147483647 h 72"/>
              <a:gd name="T38" fmla="*/ 133679625 w 40"/>
              <a:gd name="T39" fmla="*/ 2147483647 h 72"/>
              <a:gd name="T40" fmla="*/ 334203199 w 40"/>
              <a:gd name="T41" fmla="*/ 2147483647 h 72"/>
              <a:gd name="T42" fmla="*/ 534726677 w 40"/>
              <a:gd name="T43" fmla="*/ 2147483647 h 72"/>
              <a:gd name="T44" fmla="*/ 802085991 w 40"/>
              <a:gd name="T45" fmla="*/ 2147483647 h 72"/>
              <a:gd name="T46" fmla="*/ 802085991 w 40"/>
              <a:gd name="T47" fmla="*/ 2147483647 h 72"/>
              <a:gd name="T48" fmla="*/ 868929876 w 40"/>
              <a:gd name="T49" fmla="*/ 2147483647 h 72"/>
              <a:gd name="T50" fmla="*/ 935773760 w 40"/>
              <a:gd name="T51" fmla="*/ 2147483647 h 72"/>
              <a:gd name="T52" fmla="*/ 1069453354 w 40"/>
              <a:gd name="T53" fmla="*/ 2147483647 h 72"/>
              <a:gd name="T54" fmla="*/ 1136297494 w 40"/>
              <a:gd name="T55" fmla="*/ 2147483647 h 72"/>
              <a:gd name="T56" fmla="*/ 1203133203 w 40"/>
              <a:gd name="T57" fmla="*/ 2147483647 h 72"/>
              <a:gd name="T58" fmla="*/ 1269977087 w 40"/>
              <a:gd name="T59" fmla="*/ 2147483647 h 72"/>
              <a:gd name="T60" fmla="*/ 1336820972 w 40"/>
              <a:gd name="T61" fmla="*/ 2147483647 h 72"/>
              <a:gd name="T62" fmla="*/ 1403656681 w 40"/>
              <a:gd name="T63" fmla="*/ 2147483647 h 72"/>
              <a:gd name="T64" fmla="*/ 1470500565 w 40"/>
              <a:gd name="T65" fmla="*/ 2147483647 h 72"/>
              <a:gd name="T66" fmla="*/ 1604180158 w 40"/>
              <a:gd name="T67" fmla="*/ 2147483647 h 72"/>
              <a:gd name="T68" fmla="*/ 1804703636 w 40"/>
              <a:gd name="T69" fmla="*/ 2147483647 h 72"/>
              <a:gd name="T70" fmla="*/ 1871539345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59892648 h 72"/>
              <a:gd name="T94" fmla="*/ 2147483647 w 40"/>
              <a:gd name="T95" fmla="*/ 0 h 72"/>
              <a:gd name="T96" fmla="*/ 601570689 w 40"/>
              <a:gd name="T97" fmla="*/ 179677960 h 72"/>
              <a:gd name="T98" fmla="*/ 534726677 w 40"/>
              <a:gd name="T99" fmla="*/ 239570593 h 72"/>
              <a:gd name="T100" fmla="*/ 401047084 w 40"/>
              <a:gd name="T101" fmla="*/ 299463286 h 72"/>
              <a:gd name="T102" fmla="*/ 334203199 w 40"/>
              <a:gd name="T103" fmla="*/ 359355919 h 72"/>
              <a:gd name="T104" fmla="*/ 200523542 w 40"/>
              <a:gd name="T105" fmla="*/ 359355919 h 72"/>
              <a:gd name="T106" fmla="*/ 66843900 w 40"/>
              <a:gd name="T107" fmla="*/ 299463286 h 72"/>
              <a:gd name="T108" fmla="*/ 66843900 w 40"/>
              <a:gd name="T109" fmla="*/ 299463286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31" name="Freeform 58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985703678 w 47"/>
              <a:gd name="T3" fmla="*/ 120004564 h 83"/>
              <a:gd name="T4" fmla="*/ 985703678 w 47"/>
              <a:gd name="T5" fmla="*/ 180014608 h 83"/>
              <a:gd name="T6" fmla="*/ 788564614 w 47"/>
              <a:gd name="T7" fmla="*/ 300019203 h 83"/>
              <a:gd name="T8" fmla="*/ 788564614 w 47"/>
              <a:gd name="T9" fmla="*/ 480033750 h 83"/>
              <a:gd name="T10" fmla="*/ 788564614 w 47"/>
              <a:gd name="T11" fmla="*/ 660048419 h 83"/>
              <a:gd name="T12" fmla="*/ 722846189 w 47"/>
              <a:gd name="T13" fmla="*/ 720050686 h 83"/>
              <a:gd name="T14" fmla="*/ 591417444 w 47"/>
              <a:gd name="T15" fmla="*/ 840055220 h 83"/>
              <a:gd name="T16" fmla="*/ 459996679 w 47"/>
              <a:gd name="T17" fmla="*/ 960067501 h 83"/>
              <a:gd name="T18" fmla="*/ 394278254 w 47"/>
              <a:gd name="T19" fmla="*/ 1020070010 h 83"/>
              <a:gd name="T20" fmla="*/ 394278254 w 47"/>
              <a:gd name="T21" fmla="*/ 1140074544 h 83"/>
              <a:gd name="T22" fmla="*/ 328567935 w 47"/>
              <a:gd name="T23" fmla="*/ 1260086825 h 83"/>
              <a:gd name="T24" fmla="*/ 328567935 w 47"/>
              <a:gd name="T25" fmla="*/ 1320089092 h 83"/>
              <a:gd name="T26" fmla="*/ 262857552 w 47"/>
              <a:gd name="T27" fmla="*/ 1500103639 h 83"/>
              <a:gd name="T28" fmla="*/ 197139127 w 47"/>
              <a:gd name="T29" fmla="*/ 1620108174 h 83"/>
              <a:gd name="T30" fmla="*/ 262857552 w 47"/>
              <a:gd name="T31" fmla="*/ 1800122721 h 83"/>
              <a:gd name="T32" fmla="*/ 328567935 w 47"/>
              <a:gd name="T33" fmla="*/ 1860124988 h 83"/>
              <a:gd name="T34" fmla="*/ 328567935 w 47"/>
              <a:gd name="T35" fmla="*/ 1980137269 h 83"/>
              <a:gd name="T36" fmla="*/ 328567935 w 47"/>
              <a:gd name="T37" fmla="*/ 1980137269 h 83"/>
              <a:gd name="T38" fmla="*/ 328567935 w 47"/>
              <a:gd name="T39" fmla="*/ 2040140020 h 83"/>
              <a:gd name="T40" fmla="*/ 328567935 w 47"/>
              <a:gd name="T41" fmla="*/ 2040140020 h 83"/>
              <a:gd name="T42" fmla="*/ 262857552 w 47"/>
              <a:gd name="T43" fmla="*/ 2147483647 h 83"/>
              <a:gd name="T44" fmla="*/ 328567935 w 47"/>
              <a:gd name="T45" fmla="*/ 2147483647 h 83"/>
              <a:gd name="T46" fmla="*/ 262857552 w 47"/>
              <a:gd name="T47" fmla="*/ 2147483647 h 83"/>
              <a:gd name="T48" fmla="*/ 394278254 w 47"/>
              <a:gd name="T49" fmla="*/ 2147483647 h 83"/>
              <a:gd name="T50" fmla="*/ 394278254 w 47"/>
              <a:gd name="T51" fmla="*/ 2147483647 h 83"/>
              <a:gd name="T52" fmla="*/ 459996679 w 47"/>
              <a:gd name="T53" fmla="*/ 2147483647 h 83"/>
              <a:gd name="T54" fmla="*/ 525706999 w 47"/>
              <a:gd name="T55" fmla="*/ 2147483647 h 83"/>
              <a:gd name="T56" fmla="*/ 525706999 w 47"/>
              <a:gd name="T57" fmla="*/ 2147483647 h 83"/>
              <a:gd name="T58" fmla="*/ 394278254 w 47"/>
              <a:gd name="T59" fmla="*/ 2147483647 h 83"/>
              <a:gd name="T60" fmla="*/ 394278254 w 47"/>
              <a:gd name="T61" fmla="*/ 2147483647 h 83"/>
              <a:gd name="T62" fmla="*/ 328567935 w 47"/>
              <a:gd name="T63" fmla="*/ 2147483647 h 83"/>
              <a:gd name="T64" fmla="*/ 19713912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1774260186 w 47"/>
              <a:gd name="T71" fmla="*/ 2147483647 h 83"/>
              <a:gd name="T72" fmla="*/ 1774260186 w 47"/>
              <a:gd name="T73" fmla="*/ 2147483647 h 83"/>
              <a:gd name="T74" fmla="*/ 1708549867 w 47"/>
              <a:gd name="T75" fmla="*/ 2147483647 h 83"/>
              <a:gd name="T76" fmla="*/ 1774260186 w 47"/>
              <a:gd name="T77" fmla="*/ 2147483647 h 83"/>
              <a:gd name="T78" fmla="*/ 1905688931 w 47"/>
              <a:gd name="T79" fmla="*/ 2147483647 h 83"/>
              <a:gd name="T80" fmla="*/ 1971399250 w 47"/>
              <a:gd name="T81" fmla="*/ 2147483647 h 83"/>
              <a:gd name="T82" fmla="*/ 2102827994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120004564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32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1252248076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02578397 h 51"/>
              <a:gd name="T20" fmla="*/ 2147483647 w 79"/>
              <a:gd name="T21" fmla="*/ 1982433953 h 51"/>
              <a:gd name="T22" fmla="*/ 2147483647 w 79"/>
              <a:gd name="T23" fmla="*/ 1862282242 h 51"/>
              <a:gd name="T24" fmla="*/ 2147483647 w 79"/>
              <a:gd name="T25" fmla="*/ 1802214138 h 51"/>
              <a:gd name="T26" fmla="*/ 2147483647 w 79"/>
              <a:gd name="T27" fmla="*/ 1742138282 h 51"/>
              <a:gd name="T28" fmla="*/ 2147483647 w 79"/>
              <a:gd name="T29" fmla="*/ 1682062427 h 51"/>
              <a:gd name="T30" fmla="*/ 2147483647 w 79"/>
              <a:gd name="T31" fmla="*/ 1621994322 h 51"/>
              <a:gd name="T32" fmla="*/ 2147483647 w 79"/>
              <a:gd name="T33" fmla="*/ 1621994322 h 51"/>
              <a:gd name="T34" fmla="*/ 2147483647 w 79"/>
              <a:gd name="T35" fmla="*/ 1561918467 h 51"/>
              <a:gd name="T36" fmla="*/ 2147483647 w 79"/>
              <a:gd name="T37" fmla="*/ 1561918467 h 51"/>
              <a:gd name="T38" fmla="*/ 2147483647 w 79"/>
              <a:gd name="T39" fmla="*/ 1441766757 h 51"/>
              <a:gd name="T40" fmla="*/ 2147483647 w 79"/>
              <a:gd name="T41" fmla="*/ 1441766757 h 51"/>
              <a:gd name="T42" fmla="*/ 2147483647 w 79"/>
              <a:gd name="T43" fmla="*/ 1381698652 h 51"/>
              <a:gd name="T44" fmla="*/ 2147483647 w 79"/>
              <a:gd name="T45" fmla="*/ 1201478837 h 51"/>
              <a:gd name="T46" fmla="*/ 2147483647 w 79"/>
              <a:gd name="T47" fmla="*/ 1201478837 h 51"/>
              <a:gd name="T48" fmla="*/ 2147483647 w 79"/>
              <a:gd name="T49" fmla="*/ 1081327126 h 51"/>
              <a:gd name="T50" fmla="*/ 2147483647 w 79"/>
              <a:gd name="T51" fmla="*/ 1021251271 h 51"/>
              <a:gd name="T52" fmla="*/ 2147483647 w 79"/>
              <a:gd name="T53" fmla="*/ 1021251271 h 51"/>
              <a:gd name="T54" fmla="*/ 2147483647 w 79"/>
              <a:gd name="T55" fmla="*/ 961182924 h 51"/>
              <a:gd name="T56" fmla="*/ 2147483647 w 79"/>
              <a:gd name="T57" fmla="*/ 901107069 h 51"/>
              <a:gd name="T58" fmla="*/ 2147483647 w 79"/>
              <a:gd name="T59" fmla="*/ 720887254 h 51"/>
              <a:gd name="T60" fmla="*/ 2147483647 w 79"/>
              <a:gd name="T61" fmla="*/ 660811398 h 51"/>
              <a:gd name="T62" fmla="*/ 2147483647 w 79"/>
              <a:gd name="T63" fmla="*/ 600735543 h 51"/>
              <a:gd name="T64" fmla="*/ 2147483647 w 79"/>
              <a:gd name="T65" fmla="*/ 540667438 h 51"/>
              <a:gd name="T66" fmla="*/ 2147483647 w 79"/>
              <a:gd name="T67" fmla="*/ 540667438 h 51"/>
              <a:gd name="T68" fmla="*/ 2147483647 w 79"/>
              <a:gd name="T69" fmla="*/ 480591462 h 51"/>
              <a:gd name="T70" fmla="*/ 2147483647 w 79"/>
              <a:gd name="T71" fmla="*/ 480591462 h 51"/>
              <a:gd name="T72" fmla="*/ 2147483647 w 79"/>
              <a:gd name="T73" fmla="*/ 420515607 h 51"/>
              <a:gd name="T74" fmla="*/ 2147483647 w 79"/>
              <a:gd name="T75" fmla="*/ 360439751 h 51"/>
              <a:gd name="T76" fmla="*/ 2147483647 w 79"/>
              <a:gd name="T77" fmla="*/ 180219876 h 51"/>
              <a:gd name="T78" fmla="*/ 2147483647 w 79"/>
              <a:gd name="T79" fmla="*/ 180219876 h 51"/>
              <a:gd name="T80" fmla="*/ 2147483647 w 79"/>
              <a:gd name="T81" fmla="*/ 120143990 h 51"/>
              <a:gd name="T82" fmla="*/ 2147483647 w 79"/>
              <a:gd name="T83" fmla="*/ 120143990 h 51"/>
              <a:gd name="T84" fmla="*/ 2147483647 w 79"/>
              <a:gd name="T85" fmla="*/ 120143990 h 51"/>
              <a:gd name="T86" fmla="*/ 2147483647 w 79"/>
              <a:gd name="T87" fmla="*/ 60075870 h 51"/>
              <a:gd name="T88" fmla="*/ 2147483647 w 79"/>
              <a:gd name="T89" fmla="*/ 0 h 51"/>
              <a:gd name="T90" fmla="*/ 593167591 w 79"/>
              <a:gd name="T91" fmla="*/ 660811398 h 51"/>
              <a:gd name="T92" fmla="*/ 527262688 w 79"/>
              <a:gd name="T93" fmla="*/ 420515607 h 51"/>
              <a:gd name="T94" fmla="*/ 329540243 w 79"/>
              <a:gd name="T95" fmla="*/ 600735543 h 51"/>
              <a:gd name="T96" fmla="*/ 329540243 w 79"/>
              <a:gd name="T97" fmla="*/ 600735543 h 51"/>
              <a:gd name="T98" fmla="*/ 263627285 w 79"/>
              <a:gd name="T99" fmla="*/ 540667438 h 51"/>
              <a:gd name="T100" fmla="*/ 263627285 w 79"/>
              <a:gd name="T101" fmla="*/ 540667438 h 51"/>
              <a:gd name="T102" fmla="*/ 197722509 w 79"/>
              <a:gd name="T103" fmla="*/ 660811398 h 51"/>
              <a:gd name="T104" fmla="*/ 65904792 w 79"/>
              <a:gd name="T105" fmla="*/ 780955358 h 51"/>
              <a:gd name="T106" fmla="*/ 0 w 79"/>
              <a:gd name="T107" fmla="*/ 841031214 h 51"/>
              <a:gd name="T108" fmla="*/ 263627285 w 79"/>
              <a:gd name="T109" fmla="*/ 2147483647 h 51"/>
              <a:gd name="T110" fmla="*/ 395445018 w 79"/>
              <a:gd name="T111" fmla="*/ 2147483647 h 51"/>
              <a:gd name="T112" fmla="*/ 1252248076 w 79"/>
              <a:gd name="T113" fmla="*/ 2147483647 h 51"/>
              <a:gd name="T114" fmla="*/ 1252248076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33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2053962265 w 102"/>
              <a:gd name="T1" fmla="*/ 2147483647 h 59"/>
              <a:gd name="T2" fmla="*/ 1722671546 w 102"/>
              <a:gd name="T3" fmla="*/ 2147483647 h 59"/>
              <a:gd name="T4" fmla="*/ 1457647111 w 102"/>
              <a:gd name="T5" fmla="*/ 2147483647 h 59"/>
              <a:gd name="T6" fmla="*/ 331282706 w 102"/>
              <a:gd name="T7" fmla="*/ 2147483647 h 59"/>
              <a:gd name="T8" fmla="*/ 596307268 w 102"/>
              <a:gd name="T9" fmla="*/ 2147483647 h 59"/>
              <a:gd name="T10" fmla="*/ 662565412 w 102"/>
              <a:gd name="T11" fmla="*/ 2147483647 h 59"/>
              <a:gd name="T12" fmla="*/ 1258880820 w 102"/>
              <a:gd name="T13" fmla="*/ 2147483647 h 59"/>
              <a:gd name="T14" fmla="*/ 1391388967 w 102"/>
              <a:gd name="T15" fmla="*/ 2147483647 h 59"/>
              <a:gd name="T16" fmla="*/ 1788929690 w 102"/>
              <a:gd name="T17" fmla="*/ 2147483647 h 59"/>
              <a:gd name="T18" fmla="*/ 192144597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6794810 h 59"/>
              <a:gd name="T26" fmla="*/ 2147483647 w 102"/>
              <a:gd name="T27" fmla="*/ 1669729029 h 59"/>
              <a:gd name="T28" fmla="*/ 2147483647 w 102"/>
              <a:gd name="T29" fmla="*/ 1073401266 h 59"/>
              <a:gd name="T30" fmla="*/ 2147483647 w 102"/>
              <a:gd name="T31" fmla="*/ 1133032498 h 59"/>
              <a:gd name="T32" fmla="*/ 2147483647 w 102"/>
              <a:gd name="T33" fmla="*/ 715598190 h 59"/>
              <a:gd name="T34" fmla="*/ 2147483647 w 102"/>
              <a:gd name="T35" fmla="*/ 596335726 h 59"/>
              <a:gd name="T36" fmla="*/ 2147483647 w 102"/>
              <a:gd name="T37" fmla="*/ 298164002 h 59"/>
              <a:gd name="T38" fmla="*/ 2147483647 w 102"/>
              <a:gd name="T39" fmla="*/ 59631247 h 59"/>
              <a:gd name="T40" fmla="*/ 2147483647 w 102"/>
              <a:gd name="T41" fmla="*/ 238532710 h 59"/>
              <a:gd name="T42" fmla="*/ 2147483647 w 102"/>
              <a:gd name="T43" fmla="*/ 59631247 h 59"/>
              <a:gd name="T44" fmla="*/ 2147483647 w 102"/>
              <a:gd name="T45" fmla="*/ 119270216 h 59"/>
              <a:gd name="T46" fmla="*/ 2147483647 w 102"/>
              <a:gd name="T47" fmla="*/ 238532710 h 59"/>
              <a:gd name="T48" fmla="*/ 2147483647 w 102"/>
              <a:gd name="T49" fmla="*/ 477065420 h 59"/>
              <a:gd name="T50" fmla="*/ 2147483647 w 102"/>
              <a:gd name="T51" fmla="*/ 834868376 h 59"/>
              <a:gd name="T52" fmla="*/ 2147483647 w 102"/>
              <a:gd name="T53" fmla="*/ 894499607 h 59"/>
              <a:gd name="T54" fmla="*/ 2147483647 w 102"/>
              <a:gd name="T55" fmla="*/ 1013762312 h 59"/>
              <a:gd name="T56" fmla="*/ 2147483647 w 102"/>
              <a:gd name="T57" fmla="*/ 1073401266 h 59"/>
              <a:gd name="T58" fmla="*/ 2147483647 w 102"/>
              <a:gd name="T59" fmla="*/ 1192663730 h 59"/>
              <a:gd name="T60" fmla="*/ 2147483647 w 102"/>
              <a:gd name="T61" fmla="*/ 1371565148 h 59"/>
              <a:gd name="T62" fmla="*/ 2147483647 w 102"/>
              <a:gd name="T63" fmla="*/ 1550466565 h 59"/>
              <a:gd name="T64" fmla="*/ 2147483647 w 102"/>
              <a:gd name="T65" fmla="*/ 1729360261 h 59"/>
              <a:gd name="T66" fmla="*/ 2147483647 w 102"/>
              <a:gd name="T67" fmla="*/ 1788999215 h 59"/>
              <a:gd name="T68" fmla="*/ 2147483647 w 102"/>
              <a:gd name="T69" fmla="*/ 1848630446 h 59"/>
              <a:gd name="T70" fmla="*/ 2147483647 w 102"/>
              <a:gd name="T71" fmla="*/ 1908261678 h 59"/>
              <a:gd name="T72" fmla="*/ 2147483647 w 102"/>
              <a:gd name="T73" fmla="*/ 1967892910 h 59"/>
              <a:gd name="T74" fmla="*/ 2147483647 w 102"/>
              <a:gd name="T75" fmla="*/ 2146794810 h 59"/>
              <a:gd name="T76" fmla="*/ 2147483647 w 102"/>
              <a:gd name="T77" fmla="*/ 2146794810 h 59"/>
              <a:gd name="T78" fmla="*/ 2147483647 w 102"/>
              <a:gd name="T79" fmla="*/ 2147483647 h 59"/>
              <a:gd name="T80" fmla="*/ 2147483647 w 102"/>
              <a:gd name="T81" fmla="*/ 2146794810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34" name="Freeform 61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044746186 w 69"/>
              <a:gd name="T9" fmla="*/ 2147483647 h 53"/>
              <a:gd name="T10" fmla="*/ 1912827896 w 69"/>
              <a:gd name="T11" fmla="*/ 2147483647 h 53"/>
              <a:gd name="T12" fmla="*/ 1648991316 w 69"/>
              <a:gd name="T13" fmla="*/ 2030456852 h 53"/>
              <a:gd name="T14" fmla="*/ 1517073026 w 69"/>
              <a:gd name="T15" fmla="*/ 1911022788 h 53"/>
              <a:gd name="T16" fmla="*/ 1451109820 w 69"/>
              <a:gd name="T17" fmla="*/ 1791581479 h 53"/>
              <a:gd name="T18" fmla="*/ 989391490 w 69"/>
              <a:gd name="T19" fmla="*/ 1492985934 h 53"/>
              <a:gd name="T20" fmla="*/ 857473200 w 69"/>
              <a:gd name="T21" fmla="*/ 1373544625 h 53"/>
              <a:gd name="T22" fmla="*/ 659599826 w 69"/>
              <a:gd name="T23" fmla="*/ 1134669735 h 53"/>
              <a:gd name="T24" fmla="*/ 527673287 w 69"/>
              <a:gd name="T25" fmla="*/ 955507530 h 53"/>
              <a:gd name="T26" fmla="*/ 65963222 w 69"/>
              <a:gd name="T27" fmla="*/ 836073949 h 53"/>
              <a:gd name="T28" fmla="*/ 65963222 w 69"/>
              <a:gd name="T29" fmla="*/ 597191331 h 53"/>
              <a:gd name="T30" fmla="*/ 197881559 w 69"/>
              <a:gd name="T31" fmla="*/ 477757629 h 53"/>
              <a:gd name="T32" fmla="*/ 197881559 w 69"/>
              <a:gd name="T33" fmla="*/ 418036974 h 53"/>
              <a:gd name="T34" fmla="*/ 527673287 w 69"/>
              <a:gd name="T35" fmla="*/ 298595665 h 53"/>
              <a:gd name="T36" fmla="*/ 791518116 w 69"/>
              <a:gd name="T37" fmla="*/ 179154296 h 53"/>
              <a:gd name="T38" fmla="*/ 857473200 w 69"/>
              <a:gd name="T39" fmla="*/ 119441339 h 53"/>
              <a:gd name="T40" fmla="*/ 2044746186 w 69"/>
              <a:gd name="T41" fmla="*/ 59720670 h 53"/>
              <a:gd name="T42" fmla="*/ 2044746186 w 69"/>
              <a:gd name="T43" fmla="*/ 119441339 h 53"/>
              <a:gd name="T44" fmla="*/ 2147483647 w 69"/>
              <a:gd name="T45" fmla="*/ 238874951 h 53"/>
              <a:gd name="T46" fmla="*/ 2147483647 w 69"/>
              <a:gd name="T47" fmla="*/ 238874951 h 53"/>
              <a:gd name="T48" fmla="*/ 2147483647 w 69"/>
              <a:gd name="T49" fmla="*/ 1015228426 h 53"/>
              <a:gd name="T50" fmla="*/ 2147483647 w 69"/>
              <a:gd name="T51" fmla="*/ 1134669735 h 53"/>
              <a:gd name="T52" fmla="*/ 2147483647 w 69"/>
              <a:gd name="T53" fmla="*/ 1433265280 h 53"/>
              <a:gd name="T54" fmla="*/ 2147483647 w 69"/>
              <a:gd name="T55" fmla="*/ 1672140170 h 53"/>
              <a:gd name="T56" fmla="*/ 2147483647 w 69"/>
              <a:gd name="T57" fmla="*/ 1791581479 h 53"/>
              <a:gd name="T58" fmla="*/ 2147483647 w 69"/>
              <a:gd name="T59" fmla="*/ 1851302133 h 53"/>
              <a:gd name="T60" fmla="*/ 2147483647 w 69"/>
              <a:gd name="T61" fmla="*/ 1970735715 h 53"/>
              <a:gd name="T62" fmla="*/ 2147483647 w 69"/>
              <a:gd name="T63" fmla="*/ 209017750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35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598534219 w 73"/>
              <a:gd name="T1" fmla="*/ 2147483647 h 77"/>
              <a:gd name="T2" fmla="*/ 731541766 w 73"/>
              <a:gd name="T3" fmla="*/ 2147483647 h 77"/>
              <a:gd name="T4" fmla="*/ 864549314 w 73"/>
              <a:gd name="T5" fmla="*/ 2147483647 h 77"/>
              <a:gd name="T6" fmla="*/ 864549314 w 73"/>
              <a:gd name="T7" fmla="*/ 2147483647 h 77"/>
              <a:gd name="T8" fmla="*/ 931053088 w 73"/>
              <a:gd name="T9" fmla="*/ 2147483647 h 77"/>
              <a:gd name="T10" fmla="*/ 864549314 w 73"/>
              <a:gd name="T11" fmla="*/ 2147483647 h 77"/>
              <a:gd name="T12" fmla="*/ 798045540 w 73"/>
              <a:gd name="T13" fmla="*/ 2147483647 h 77"/>
              <a:gd name="T14" fmla="*/ 931053088 w 73"/>
              <a:gd name="T15" fmla="*/ 2147483647 h 77"/>
              <a:gd name="T16" fmla="*/ 1064060635 w 73"/>
              <a:gd name="T17" fmla="*/ 2147483647 h 77"/>
              <a:gd name="T18" fmla="*/ 1130564664 w 73"/>
              <a:gd name="T19" fmla="*/ 2147483647 h 77"/>
              <a:gd name="T20" fmla="*/ 1197068438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1922963460 h 77"/>
              <a:gd name="T56" fmla="*/ 2147483647 w 73"/>
              <a:gd name="T57" fmla="*/ 1802777305 h 77"/>
              <a:gd name="T58" fmla="*/ 2147483647 w 73"/>
              <a:gd name="T59" fmla="*/ 1622505825 h 77"/>
              <a:gd name="T60" fmla="*/ 2147483647 w 73"/>
              <a:gd name="T61" fmla="*/ 1502319670 h 77"/>
              <a:gd name="T62" fmla="*/ 2147483647 w 73"/>
              <a:gd name="T63" fmla="*/ 1382133515 h 77"/>
              <a:gd name="T64" fmla="*/ 2147483647 w 73"/>
              <a:gd name="T65" fmla="*/ 1081668127 h 77"/>
              <a:gd name="T66" fmla="*/ 2147483647 w 73"/>
              <a:gd name="T67" fmla="*/ 961481730 h 77"/>
              <a:gd name="T68" fmla="*/ 2147483647 w 73"/>
              <a:gd name="T69" fmla="*/ 721109420 h 77"/>
              <a:gd name="T70" fmla="*/ 2147483647 w 73"/>
              <a:gd name="T71" fmla="*/ 540837940 h 77"/>
              <a:gd name="T72" fmla="*/ 2128113115 w 73"/>
              <a:gd name="T73" fmla="*/ 420651663 h 77"/>
              <a:gd name="T74" fmla="*/ 2128113115 w 73"/>
              <a:gd name="T75" fmla="*/ 180279293 h 77"/>
              <a:gd name="T76" fmla="*/ 2147483647 w 73"/>
              <a:gd name="T77" fmla="*/ 60093093 h 77"/>
              <a:gd name="T78" fmla="*/ 2147483647 w 73"/>
              <a:gd name="T79" fmla="*/ 0 h 77"/>
              <a:gd name="T80" fmla="*/ 0 w 73"/>
              <a:gd name="T81" fmla="*/ 300465509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487E6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36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2147483647 w 62"/>
              <a:gd name="T1" fmla="*/ 119151282 h 29"/>
              <a:gd name="T2" fmla="*/ 132597985 w 62"/>
              <a:gd name="T3" fmla="*/ 1012789980 h 29"/>
              <a:gd name="T4" fmla="*/ 265187828 w 62"/>
              <a:gd name="T5" fmla="*/ 953217973 h 29"/>
              <a:gd name="T6" fmla="*/ 530383798 w 62"/>
              <a:gd name="T7" fmla="*/ 774487236 h 29"/>
              <a:gd name="T8" fmla="*/ 662973736 w 62"/>
              <a:gd name="T9" fmla="*/ 655335984 h 29"/>
              <a:gd name="T10" fmla="*/ 729276784 w 62"/>
              <a:gd name="T11" fmla="*/ 595764218 h 29"/>
              <a:gd name="T12" fmla="*/ 928169643 w 62"/>
              <a:gd name="T13" fmla="*/ 536184733 h 29"/>
              <a:gd name="T14" fmla="*/ 1259652567 w 62"/>
              <a:gd name="T15" fmla="*/ 417033361 h 29"/>
              <a:gd name="T16" fmla="*/ 1392250520 w 62"/>
              <a:gd name="T17" fmla="*/ 476605127 h 29"/>
              <a:gd name="T18" fmla="*/ 1524848473 w 62"/>
              <a:gd name="T19" fmla="*/ 476605127 h 29"/>
              <a:gd name="T20" fmla="*/ 1657438284 w 62"/>
              <a:gd name="T21" fmla="*/ 714915469 h 29"/>
              <a:gd name="T22" fmla="*/ 1790036237 w 62"/>
              <a:gd name="T23" fmla="*/ 714915469 h 29"/>
              <a:gd name="T24" fmla="*/ 1790036237 w 62"/>
              <a:gd name="T25" fmla="*/ 834066721 h 29"/>
              <a:gd name="T26" fmla="*/ 2055232144 w 62"/>
              <a:gd name="T27" fmla="*/ 893638488 h 29"/>
              <a:gd name="T28" fmla="*/ 2147483647 w 62"/>
              <a:gd name="T29" fmla="*/ 1012789980 h 29"/>
              <a:gd name="T30" fmla="*/ 2147483647 w 62"/>
              <a:gd name="T31" fmla="*/ 1131948951 h 29"/>
              <a:gd name="T32" fmla="*/ 2121527049 w 62"/>
              <a:gd name="T33" fmla="*/ 1489402705 h 29"/>
              <a:gd name="T34" fmla="*/ 2147483647 w 62"/>
              <a:gd name="T35" fmla="*/ 1608553957 h 29"/>
              <a:gd name="T36" fmla="*/ 2147483647 w 62"/>
              <a:gd name="T37" fmla="*/ 1668125724 h 29"/>
              <a:gd name="T38" fmla="*/ 2147483647 w 62"/>
              <a:gd name="T39" fmla="*/ 1668125724 h 29"/>
              <a:gd name="T40" fmla="*/ 2147483647 w 62"/>
              <a:gd name="T41" fmla="*/ 1608553957 h 29"/>
              <a:gd name="T42" fmla="*/ 2147483647 w 62"/>
              <a:gd name="T43" fmla="*/ 1727705209 h 29"/>
              <a:gd name="T44" fmla="*/ 2147483647 w 62"/>
              <a:gd name="T45" fmla="*/ 1668125724 h 29"/>
              <a:gd name="T46" fmla="*/ 2147483647 w 62"/>
              <a:gd name="T47" fmla="*/ 1548974472 h 29"/>
              <a:gd name="T48" fmla="*/ 2147483647 w 62"/>
              <a:gd name="T49" fmla="*/ 1489402705 h 29"/>
              <a:gd name="T50" fmla="*/ 2147483647 w 62"/>
              <a:gd name="T51" fmla="*/ 1429823220 h 29"/>
              <a:gd name="T52" fmla="*/ 2147483647 w 62"/>
              <a:gd name="T53" fmla="*/ 1370251454 h 29"/>
              <a:gd name="T54" fmla="*/ 2147483647 w 62"/>
              <a:gd name="T55" fmla="*/ 1131948951 h 29"/>
              <a:gd name="T56" fmla="*/ 2147483647 w 62"/>
              <a:gd name="T57" fmla="*/ 953217973 h 29"/>
              <a:gd name="T58" fmla="*/ 2147483647 w 62"/>
              <a:gd name="T59" fmla="*/ 714915469 h 29"/>
              <a:gd name="T60" fmla="*/ 2147483647 w 62"/>
              <a:gd name="T61" fmla="*/ 595764218 h 29"/>
              <a:gd name="T62" fmla="*/ 2147483647 w 62"/>
              <a:gd name="T63" fmla="*/ 536184733 h 29"/>
              <a:gd name="T64" fmla="*/ 2147483647 w 62"/>
              <a:gd name="T65" fmla="*/ 357453875 h 29"/>
              <a:gd name="T66" fmla="*/ 2147483647 w 62"/>
              <a:gd name="T67" fmla="*/ 238302564 h 29"/>
              <a:gd name="T68" fmla="*/ 2147483647 w 62"/>
              <a:gd name="T69" fmla="*/ 238302564 h 29"/>
              <a:gd name="T70" fmla="*/ 2147483647 w 62"/>
              <a:gd name="T71" fmla="*/ 476605127 h 29"/>
              <a:gd name="T72" fmla="*/ 2147483647 w 62"/>
              <a:gd name="T73" fmla="*/ 595764218 h 29"/>
              <a:gd name="T74" fmla="*/ 2147483647 w 62"/>
              <a:gd name="T75" fmla="*/ 714915469 h 29"/>
              <a:gd name="T76" fmla="*/ 2147483647 w 62"/>
              <a:gd name="T77" fmla="*/ 953217973 h 29"/>
              <a:gd name="T78" fmla="*/ 2147483647 w 62"/>
              <a:gd name="T79" fmla="*/ 1072369466 h 29"/>
              <a:gd name="T80" fmla="*/ 2147483647 w 62"/>
              <a:gd name="T81" fmla="*/ 1131948951 h 29"/>
              <a:gd name="T82" fmla="*/ 2147483647 w 62"/>
              <a:gd name="T83" fmla="*/ 1251100202 h 29"/>
              <a:gd name="T84" fmla="*/ 2147483647 w 62"/>
              <a:gd name="T85" fmla="*/ 1429823220 h 29"/>
              <a:gd name="T86" fmla="*/ 2147483647 w 62"/>
              <a:gd name="T87" fmla="*/ 1489402705 h 29"/>
              <a:gd name="T88" fmla="*/ 2147483647 w 62"/>
              <a:gd name="T89" fmla="*/ 1429823220 h 29"/>
              <a:gd name="T90" fmla="*/ 2147483647 w 62"/>
              <a:gd name="T91" fmla="*/ 1548974472 h 29"/>
              <a:gd name="T92" fmla="*/ 2147483647 w 62"/>
              <a:gd name="T93" fmla="*/ 1668125724 h 29"/>
              <a:gd name="T94" fmla="*/ 2147483647 w 62"/>
              <a:gd name="T95" fmla="*/ 1727705209 h 29"/>
              <a:gd name="T96" fmla="*/ 2147483647 w 62"/>
              <a:gd name="T97" fmla="*/ 1668125724 h 29"/>
              <a:gd name="T98" fmla="*/ 2147483647 w 62"/>
              <a:gd name="T99" fmla="*/ 1548974472 h 29"/>
              <a:gd name="T100" fmla="*/ 2147483647 w 62"/>
              <a:gd name="T101" fmla="*/ 1131948951 h 29"/>
              <a:gd name="T102" fmla="*/ 2147483647 w 62"/>
              <a:gd name="T103" fmla="*/ 1251100202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37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970428171 w 15"/>
              <a:gd name="T1" fmla="*/ 1317641560 h 24"/>
              <a:gd name="T2" fmla="*/ 970428171 w 15"/>
              <a:gd name="T3" fmla="*/ 1197856711 h 24"/>
              <a:gd name="T4" fmla="*/ 905735658 w 15"/>
              <a:gd name="T5" fmla="*/ 1078071862 h 24"/>
              <a:gd name="T6" fmla="*/ 776342587 w 15"/>
              <a:gd name="T7" fmla="*/ 958286772 h 24"/>
              <a:gd name="T8" fmla="*/ 646949517 w 15"/>
              <a:gd name="T9" fmla="*/ 898394347 h 24"/>
              <a:gd name="T10" fmla="*/ 582257003 w 15"/>
              <a:gd name="T11" fmla="*/ 838501923 h 24"/>
              <a:gd name="T12" fmla="*/ 582257003 w 15"/>
              <a:gd name="T13" fmla="*/ 718717074 h 24"/>
              <a:gd name="T14" fmla="*/ 452863807 w 15"/>
              <a:gd name="T15" fmla="*/ 539032062 h 24"/>
              <a:gd name="T16" fmla="*/ 388171294 w 15"/>
              <a:gd name="T17" fmla="*/ 479139516 h 24"/>
              <a:gd name="T18" fmla="*/ 323478780 w 15"/>
              <a:gd name="T19" fmla="*/ 359354667 h 24"/>
              <a:gd name="T20" fmla="*/ 258778160 w 15"/>
              <a:gd name="T21" fmla="*/ 299462243 h 24"/>
              <a:gd name="T22" fmla="*/ 258778160 w 15"/>
              <a:gd name="T23" fmla="*/ 239569758 h 24"/>
              <a:gd name="T24" fmla="*/ 258778160 w 15"/>
              <a:gd name="T25" fmla="*/ 239569758 h 24"/>
              <a:gd name="T26" fmla="*/ 258778160 w 15"/>
              <a:gd name="T27" fmla="*/ 179677334 h 24"/>
              <a:gd name="T28" fmla="*/ 323478780 w 15"/>
              <a:gd name="T29" fmla="*/ 0 h 24"/>
              <a:gd name="T30" fmla="*/ 258778160 w 15"/>
              <a:gd name="T31" fmla="*/ 0 h 24"/>
              <a:gd name="T32" fmla="*/ 129393102 w 15"/>
              <a:gd name="T33" fmla="*/ 0 h 24"/>
              <a:gd name="T34" fmla="*/ 64692529 w 15"/>
              <a:gd name="T35" fmla="*/ 59892440 h 24"/>
              <a:gd name="T36" fmla="*/ 64692529 w 15"/>
              <a:gd name="T37" fmla="*/ 119784879 h 24"/>
              <a:gd name="T38" fmla="*/ 64692529 w 15"/>
              <a:gd name="T39" fmla="*/ 179677334 h 24"/>
              <a:gd name="T40" fmla="*/ 0 w 15"/>
              <a:gd name="T41" fmla="*/ 179677334 h 24"/>
              <a:gd name="T42" fmla="*/ 452863807 w 15"/>
              <a:gd name="T43" fmla="*/ 1437426409 h 24"/>
              <a:gd name="T44" fmla="*/ 970428171 w 15"/>
              <a:gd name="T45" fmla="*/ 1317641560 h 24"/>
              <a:gd name="T46" fmla="*/ 970428171 w 15"/>
              <a:gd name="T47" fmla="*/ 1317641560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38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1861212754 h 42"/>
              <a:gd name="T2" fmla="*/ 0 w 19"/>
              <a:gd name="T3" fmla="*/ 1921255858 h 42"/>
              <a:gd name="T4" fmla="*/ 134089252 w 19"/>
              <a:gd name="T5" fmla="*/ 2041334803 h 42"/>
              <a:gd name="T6" fmla="*/ 402275976 w 19"/>
              <a:gd name="T7" fmla="*/ 2147483647 h 42"/>
              <a:gd name="T8" fmla="*/ 603409933 w 19"/>
              <a:gd name="T9" fmla="*/ 2147483647 h 42"/>
              <a:gd name="T10" fmla="*/ 670462731 w 19"/>
              <a:gd name="T11" fmla="*/ 2147483647 h 42"/>
              <a:gd name="T12" fmla="*/ 737507341 w 19"/>
              <a:gd name="T13" fmla="*/ 2147483647 h 42"/>
              <a:gd name="T14" fmla="*/ 871596561 w 19"/>
              <a:gd name="T15" fmla="*/ 2147483647 h 42"/>
              <a:gd name="T16" fmla="*/ 938641171 w 19"/>
              <a:gd name="T17" fmla="*/ 2101377908 h 42"/>
              <a:gd name="T18" fmla="*/ 1139783445 w 19"/>
              <a:gd name="T19" fmla="*/ 1801177397 h 42"/>
              <a:gd name="T20" fmla="*/ 1273872665 w 19"/>
              <a:gd name="T21" fmla="*/ 1561020476 h 42"/>
              <a:gd name="T22" fmla="*/ 1206828055 w 19"/>
              <a:gd name="T23" fmla="*/ 1140749737 h 42"/>
              <a:gd name="T24" fmla="*/ 1139783445 w 19"/>
              <a:gd name="T25" fmla="*/ 780506364 h 42"/>
              <a:gd name="T26" fmla="*/ 938641171 w 19"/>
              <a:gd name="T27" fmla="*/ 840549468 h 42"/>
              <a:gd name="T28" fmla="*/ 871596561 w 19"/>
              <a:gd name="T29" fmla="*/ 840549468 h 42"/>
              <a:gd name="T30" fmla="*/ 804551951 w 19"/>
              <a:gd name="T31" fmla="*/ 840549468 h 42"/>
              <a:gd name="T32" fmla="*/ 871596561 w 19"/>
              <a:gd name="T33" fmla="*/ 660427903 h 42"/>
              <a:gd name="T34" fmla="*/ 938641171 w 19"/>
              <a:gd name="T35" fmla="*/ 660427903 h 42"/>
              <a:gd name="T36" fmla="*/ 1005685781 w 19"/>
              <a:gd name="T37" fmla="*/ 480313965 h 42"/>
              <a:gd name="T38" fmla="*/ 1072738579 w 19"/>
              <a:gd name="T39" fmla="*/ 360235504 h 42"/>
              <a:gd name="T40" fmla="*/ 268186692 w 19"/>
              <a:gd name="T41" fmla="*/ 0 h 42"/>
              <a:gd name="T42" fmla="*/ 201133894 w 19"/>
              <a:gd name="T43" fmla="*/ 120078491 h 42"/>
              <a:gd name="T44" fmla="*/ 134089252 w 19"/>
              <a:gd name="T45" fmla="*/ 360235504 h 42"/>
              <a:gd name="T46" fmla="*/ 0 w 19"/>
              <a:gd name="T47" fmla="*/ 480313965 h 42"/>
              <a:gd name="T48" fmla="*/ 67044626 w 19"/>
              <a:gd name="T49" fmla="*/ 540357190 h 42"/>
              <a:gd name="T50" fmla="*/ 67044626 w 19"/>
              <a:gd name="T51" fmla="*/ 660427903 h 42"/>
              <a:gd name="T52" fmla="*/ 67044626 w 19"/>
              <a:gd name="T53" fmla="*/ 900584824 h 42"/>
              <a:gd name="T54" fmla="*/ 201133894 w 19"/>
              <a:gd name="T55" fmla="*/ 1020671276 h 42"/>
              <a:gd name="T56" fmla="*/ 335231366 w 19"/>
              <a:gd name="T57" fmla="*/ 1080706632 h 42"/>
              <a:gd name="T58" fmla="*/ 469320586 w 19"/>
              <a:gd name="T59" fmla="*/ 1140749737 h 42"/>
              <a:gd name="T60" fmla="*/ 603409933 w 19"/>
              <a:gd name="T61" fmla="*/ 1260828198 h 42"/>
              <a:gd name="T62" fmla="*/ 268186692 w 19"/>
              <a:gd name="T63" fmla="*/ 1440942015 h 42"/>
              <a:gd name="T64" fmla="*/ 67044626 w 19"/>
              <a:gd name="T65" fmla="*/ 168109893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39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238456745 h 22"/>
              <a:gd name="T2" fmla="*/ 530675387 w 23"/>
              <a:gd name="T3" fmla="*/ 119228373 h 22"/>
              <a:gd name="T4" fmla="*/ 530675387 w 23"/>
              <a:gd name="T5" fmla="*/ 178842574 h 22"/>
              <a:gd name="T6" fmla="*/ 597004831 w 23"/>
              <a:gd name="T7" fmla="*/ 178842574 h 22"/>
              <a:gd name="T8" fmla="*/ 597004831 w 23"/>
              <a:gd name="T9" fmla="*/ 178842574 h 22"/>
              <a:gd name="T10" fmla="*/ 1326676442 w 23"/>
              <a:gd name="T11" fmla="*/ 0 h 22"/>
              <a:gd name="T12" fmla="*/ 1525680682 w 23"/>
              <a:gd name="T13" fmla="*/ 536527783 h 22"/>
              <a:gd name="T14" fmla="*/ 1525680682 w 23"/>
              <a:gd name="T15" fmla="*/ 596141954 h 22"/>
              <a:gd name="T16" fmla="*/ 1459343221 w 23"/>
              <a:gd name="T17" fmla="*/ 596141954 h 22"/>
              <a:gd name="T18" fmla="*/ 1525680682 w 23"/>
              <a:gd name="T19" fmla="*/ 655763846 h 22"/>
              <a:gd name="T20" fmla="*/ 1525680682 w 23"/>
              <a:gd name="T21" fmla="*/ 655763846 h 22"/>
              <a:gd name="T22" fmla="*/ 1393013903 w 23"/>
              <a:gd name="T23" fmla="*/ 715378018 h 22"/>
              <a:gd name="T24" fmla="*/ 1127680346 w 23"/>
              <a:gd name="T25" fmla="*/ 774992189 h 22"/>
              <a:gd name="T26" fmla="*/ 1061342630 w 23"/>
              <a:gd name="T27" fmla="*/ 774992189 h 22"/>
              <a:gd name="T28" fmla="*/ 1061342630 w 23"/>
              <a:gd name="T29" fmla="*/ 774992189 h 22"/>
              <a:gd name="T30" fmla="*/ 1061342630 w 23"/>
              <a:gd name="T31" fmla="*/ 834606360 h 22"/>
              <a:gd name="T32" fmla="*/ 1061342630 w 23"/>
              <a:gd name="T33" fmla="*/ 834606360 h 22"/>
              <a:gd name="T34" fmla="*/ 862338389 w 23"/>
              <a:gd name="T35" fmla="*/ 894220532 h 22"/>
              <a:gd name="T36" fmla="*/ 663342293 w 23"/>
              <a:gd name="T37" fmla="*/ 953834703 h 22"/>
              <a:gd name="T38" fmla="*/ 663342293 w 23"/>
              <a:gd name="T39" fmla="*/ 953834703 h 22"/>
              <a:gd name="T40" fmla="*/ 530675387 w 23"/>
              <a:gd name="T41" fmla="*/ 1073063287 h 22"/>
              <a:gd name="T42" fmla="*/ 199004304 w 23"/>
              <a:gd name="T43" fmla="*/ 1251905801 h 22"/>
              <a:gd name="T44" fmla="*/ 132666811 w 23"/>
              <a:gd name="T45" fmla="*/ 1311519972 h 22"/>
              <a:gd name="T46" fmla="*/ 0 w 23"/>
              <a:gd name="T47" fmla="*/ 1251905801 h 22"/>
              <a:gd name="T48" fmla="*/ 132666811 w 23"/>
              <a:gd name="T49" fmla="*/ 1132677458 h 22"/>
              <a:gd name="T50" fmla="*/ 132666811 w 23"/>
              <a:gd name="T51" fmla="*/ 1073063287 h 22"/>
              <a:gd name="T52" fmla="*/ 132666811 w 23"/>
              <a:gd name="T53" fmla="*/ 1013449115 h 22"/>
              <a:gd name="T54" fmla="*/ 0 w 23"/>
              <a:gd name="T55" fmla="*/ 238456745 h 22"/>
              <a:gd name="T56" fmla="*/ 0 w 23"/>
              <a:gd name="T57" fmla="*/ 238456745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40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669847700 w 45"/>
              <a:gd name="T1" fmla="*/ 418316999 h 23"/>
              <a:gd name="T2" fmla="*/ 1607645835 w 45"/>
              <a:gd name="T3" fmla="*/ 179276514 h 23"/>
              <a:gd name="T4" fmla="*/ 1674627306 w 45"/>
              <a:gd name="T5" fmla="*/ 179276514 h 23"/>
              <a:gd name="T6" fmla="*/ 1674627306 w 45"/>
              <a:gd name="T7" fmla="*/ 119520243 h 23"/>
              <a:gd name="T8" fmla="*/ 1808598432 w 45"/>
              <a:gd name="T9" fmla="*/ 0 h 23"/>
              <a:gd name="T10" fmla="*/ 1942569557 w 45"/>
              <a:gd name="T11" fmla="*/ 0 h 23"/>
              <a:gd name="T12" fmla="*/ 2076540683 w 45"/>
              <a:gd name="T13" fmla="*/ 179276514 h 23"/>
              <a:gd name="T14" fmla="*/ 2143522154 w 45"/>
              <a:gd name="T15" fmla="*/ 298796787 h 23"/>
              <a:gd name="T16" fmla="*/ 2009551028 w 45"/>
              <a:gd name="T17" fmla="*/ 418316999 h 23"/>
              <a:gd name="T18" fmla="*/ 1942569557 w 45"/>
              <a:gd name="T19" fmla="*/ 597593574 h 23"/>
              <a:gd name="T20" fmla="*/ 2147483647 w 45"/>
              <a:gd name="T21" fmla="*/ 597593574 h 23"/>
              <a:gd name="T22" fmla="*/ 2147483647 w 45"/>
              <a:gd name="T23" fmla="*/ 896397970 h 23"/>
              <a:gd name="T24" fmla="*/ 2147483647 w 45"/>
              <a:gd name="T25" fmla="*/ 956154211 h 23"/>
              <a:gd name="T26" fmla="*/ 2147483647 w 45"/>
              <a:gd name="T27" fmla="*/ 836633999 h 23"/>
              <a:gd name="T28" fmla="*/ 2147483647 w 45"/>
              <a:gd name="T29" fmla="*/ 717113786 h 23"/>
              <a:gd name="T30" fmla="*/ 2147483647 w 45"/>
              <a:gd name="T31" fmla="*/ 597593574 h 23"/>
              <a:gd name="T32" fmla="*/ 2147483647 w 45"/>
              <a:gd name="T33" fmla="*/ 657357545 h 23"/>
              <a:gd name="T34" fmla="*/ 2147483647 w 45"/>
              <a:gd name="T35" fmla="*/ 956154211 h 23"/>
              <a:gd name="T36" fmla="*/ 2147483647 w 45"/>
              <a:gd name="T37" fmla="*/ 1015910694 h 23"/>
              <a:gd name="T38" fmla="*/ 2147483647 w 45"/>
              <a:gd name="T39" fmla="*/ 1135430907 h 23"/>
              <a:gd name="T40" fmla="*/ 2147483647 w 45"/>
              <a:gd name="T41" fmla="*/ 1254951119 h 23"/>
              <a:gd name="T42" fmla="*/ 2147483647 w 45"/>
              <a:gd name="T43" fmla="*/ 1195194878 h 23"/>
              <a:gd name="T44" fmla="*/ 2147483647 w 45"/>
              <a:gd name="T45" fmla="*/ 1075674665 h 23"/>
              <a:gd name="T46" fmla="*/ 2147483647 w 45"/>
              <a:gd name="T47" fmla="*/ 1314715091 h 23"/>
              <a:gd name="T48" fmla="*/ 2143522154 w 45"/>
              <a:gd name="T49" fmla="*/ 1314715091 h 23"/>
              <a:gd name="T50" fmla="*/ 2143522154 w 45"/>
              <a:gd name="T51" fmla="*/ 1254951119 h 23"/>
              <a:gd name="T52" fmla="*/ 2009551028 w 45"/>
              <a:gd name="T53" fmla="*/ 1195194878 h 23"/>
              <a:gd name="T54" fmla="*/ 1875579902 w 45"/>
              <a:gd name="T55" fmla="*/ 1135430907 h 23"/>
              <a:gd name="T56" fmla="*/ 1808598432 w 45"/>
              <a:gd name="T57" fmla="*/ 1015910694 h 23"/>
              <a:gd name="T58" fmla="*/ 1406685055 w 45"/>
              <a:gd name="T59" fmla="*/ 1015910694 h 23"/>
              <a:gd name="T60" fmla="*/ 669847700 w 45"/>
              <a:gd name="T61" fmla="*/ 1195194878 h 23"/>
              <a:gd name="T62" fmla="*/ 602866229 w 45"/>
              <a:gd name="T63" fmla="*/ 1135430907 h 23"/>
              <a:gd name="T64" fmla="*/ 0 w 45"/>
              <a:gd name="T65" fmla="*/ 1254951119 h 23"/>
              <a:gd name="T66" fmla="*/ 0 w 45"/>
              <a:gd name="T67" fmla="*/ 537837333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41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122162272 h 13"/>
              <a:gd name="T2" fmla="*/ 195360579 w 12"/>
              <a:gd name="T3" fmla="*/ 671880847 h 13"/>
              <a:gd name="T4" fmla="*/ 195360579 w 12"/>
              <a:gd name="T5" fmla="*/ 732965875 h 13"/>
              <a:gd name="T6" fmla="*/ 130245755 w 12"/>
              <a:gd name="T7" fmla="*/ 732965875 h 13"/>
              <a:gd name="T8" fmla="*/ 195360579 w 12"/>
              <a:gd name="T9" fmla="*/ 794043088 h 13"/>
              <a:gd name="T10" fmla="*/ 195360579 w 12"/>
              <a:gd name="T11" fmla="*/ 794043088 h 13"/>
              <a:gd name="T12" fmla="*/ 195360579 w 12"/>
              <a:gd name="T13" fmla="*/ 794043088 h 13"/>
              <a:gd name="T14" fmla="*/ 390729227 w 12"/>
              <a:gd name="T15" fmla="*/ 732965875 h 13"/>
              <a:gd name="T16" fmla="*/ 455844019 w 12"/>
              <a:gd name="T17" fmla="*/ 671880847 h 13"/>
              <a:gd name="T18" fmla="*/ 455844019 w 12"/>
              <a:gd name="T19" fmla="*/ 610803634 h 13"/>
              <a:gd name="T20" fmla="*/ 455844019 w 12"/>
              <a:gd name="T21" fmla="*/ 549718606 h 13"/>
              <a:gd name="T22" fmla="*/ 455844019 w 12"/>
              <a:gd name="T23" fmla="*/ 427564058 h 13"/>
              <a:gd name="T24" fmla="*/ 520966881 w 12"/>
              <a:gd name="T25" fmla="*/ 366479030 h 13"/>
              <a:gd name="T26" fmla="*/ 520966881 w 12"/>
              <a:gd name="T27" fmla="*/ 427564058 h 13"/>
              <a:gd name="T28" fmla="*/ 520966881 w 12"/>
              <a:gd name="T29" fmla="*/ 488641271 h 13"/>
              <a:gd name="T30" fmla="*/ 520966881 w 12"/>
              <a:gd name="T31" fmla="*/ 610803634 h 13"/>
              <a:gd name="T32" fmla="*/ 586089869 w 12"/>
              <a:gd name="T33" fmla="*/ 610803634 h 13"/>
              <a:gd name="T34" fmla="*/ 586089869 w 12"/>
              <a:gd name="T35" fmla="*/ 610803634 h 13"/>
              <a:gd name="T36" fmla="*/ 586089869 w 12"/>
              <a:gd name="T37" fmla="*/ 549718606 h 13"/>
              <a:gd name="T38" fmla="*/ 651212731 w 12"/>
              <a:gd name="T39" fmla="*/ 549718606 h 13"/>
              <a:gd name="T40" fmla="*/ 716327523 w 12"/>
              <a:gd name="T41" fmla="*/ 488641271 h 13"/>
              <a:gd name="T42" fmla="*/ 781450385 w 12"/>
              <a:gd name="T43" fmla="*/ 488641271 h 13"/>
              <a:gd name="T44" fmla="*/ 781450385 w 12"/>
              <a:gd name="T45" fmla="*/ 488641271 h 13"/>
              <a:gd name="T46" fmla="*/ 716327523 w 12"/>
              <a:gd name="T47" fmla="*/ 427564058 h 13"/>
              <a:gd name="T48" fmla="*/ 716327523 w 12"/>
              <a:gd name="T49" fmla="*/ 366479030 h 13"/>
              <a:gd name="T50" fmla="*/ 716327523 w 12"/>
              <a:gd name="T51" fmla="*/ 366479030 h 13"/>
              <a:gd name="T52" fmla="*/ 651212731 w 12"/>
              <a:gd name="T53" fmla="*/ 366479030 h 13"/>
              <a:gd name="T54" fmla="*/ 586089869 w 12"/>
              <a:gd name="T55" fmla="*/ 305401817 h 13"/>
              <a:gd name="T56" fmla="*/ 586089869 w 12"/>
              <a:gd name="T57" fmla="*/ 305401817 h 13"/>
              <a:gd name="T58" fmla="*/ 455844019 w 12"/>
              <a:gd name="T59" fmla="*/ 244324543 h 13"/>
              <a:gd name="T60" fmla="*/ 390729227 w 12"/>
              <a:gd name="T61" fmla="*/ 122162272 h 13"/>
              <a:gd name="T62" fmla="*/ 390729227 w 12"/>
              <a:gd name="T63" fmla="*/ 122162272 h 13"/>
              <a:gd name="T64" fmla="*/ 325606365 w 12"/>
              <a:gd name="T65" fmla="*/ 0 h 13"/>
              <a:gd name="T66" fmla="*/ 0 w 12"/>
              <a:gd name="T67" fmla="*/ 122162272 h 13"/>
              <a:gd name="T68" fmla="*/ 0 w 12"/>
              <a:gd name="T69" fmla="*/ 12216227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42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1399766787 w 21"/>
              <a:gd name="T1" fmla="*/ 2147483647 h 47"/>
              <a:gd name="T2" fmla="*/ 1333113583 w 21"/>
              <a:gd name="T3" fmla="*/ 2147483647 h 47"/>
              <a:gd name="T4" fmla="*/ 1266452214 w 21"/>
              <a:gd name="T5" fmla="*/ 2147483647 h 47"/>
              <a:gd name="T6" fmla="*/ 1199799010 w 21"/>
              <a:gd name="T7" fmla="*/ 2147483647 h 47"/>
              <a:gd name="T8" fmla="*/ 1133145806 w 21"/>
              <a:gd name="T9" fmla="*/ 2147483647 h 47"/>
              <a:gd name="T10" fmla="*/ 1133145806 w 21"/>
              <a:gd name="T11" fmla="*/ 2147483647 h 47"/>
              <a:gd name="T12" fmla="*/ 1133145806 w 21"/>
              <a:gd name="T13" fmla="*/ 2147483647 h 47"/>
              <a:gd name="T14" fmla="*/ 1133145806 w 21"/>
              <a:gd name="T15" fmla="*/ 2147483647 h 47"/>
              <a:gd name="T16" fmla="*/ 1066492346 w 21"/>
              <a:gd name="T17" fmla="*/ 2147483647 h 47"/>
              <a:gd name="T18" fmla="*/ 1066492346 w 21"/>
              <a:gd name="T19" fmla="*/ 2147483647 h 47"/>
              <a:gd name="T20" fmla="*/ 133314605 w 21"/>
              <a:gd name="T21" fmla="*/ 2147483647 h 47"/>
              <a:gd name="T22" fmla="*/ 66653220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66653220 w 21"/>
              <a:gd name="T29" fmla="*/ 2147483647 h 47"/>
              <a:gd name="T30" fmla="*/ 0 w 21"/>
              <a:gd name="T31" fmla="*/ 2147483647 h 47"/>
              <a:gd name="T32" fmla="*/ 0 w 21"/>
              <a:gd name="T33" fmla="*/ 2034150113 h 47"/>
              <a:gd name="T34" fmla="*/ 0 w 21"/>
              <a:gd name="T35" fmla="*/ 1914491523 h 47"/>
              <a:gd name="T36" fmla="*/ 66653220 w 21"/>
              <a:gd name="T37" fmla="*/ 1675183044 h 47"/>
              <a:gd name="T38" fmla="*/ 66653220 w 21"/>
              <a:gd name="T39" fmla="*/ 1555524936 h 47"/>
              <a:gd name="T40" fmla="*/ 66653220 w 21"/>
              <a:gd name="T41" fmla="*/ 1435866829 h 47"/>
              <a:gd name="T42" fmla="*/ 66653220 w 21"/>
              <a:gd name="T43" fmla="*/ 1316216457 h 47"/>
              <a:gd name="T44" fmla="*/ 66653220 w 21"/>
              <a:gd name="T45" fmla="*/ 1256387404 h 47"/>
              <a:gd name="T46" fmla="*/ 66653220 w 21"/>
              <a:gd name="T47" fmla="*/ 1196558350 h 47"/>
              <a:gd name="T48" fmla="*/ 266621045 w 21"/>
              <a:gd name="T49" fmla="*/ 1076900243 h 47"/>
              <a:gd name="T50" fmla="*/ 333274314 w 21"/>
              <a:gd name="T51" fmla="*/ 837591522 h 47"/>
              <a:gd name="T52" fmla="*/ 266621045 w 21"/>
              <a:gd name="T53" fmla="*/ 717933415 h 47"/>
              <a:gd name="T54" fmla="*/ 266621045 w 21"/>
              <a:gd name="T55" fmla="*/ 598283042 h 47"/>
              <a:gd name="T56" fmla="*/ 266621045 w 21"/>
              <a:gd name="T57" fmla="*/ 598283042 h 47"/>
              <a:gd name="T58" fmla="*/ 266621045 w 21"/>
              <a:gd name="T59" fmla="*/ 538453989 h 47"/>
              <a:gd name="T60" fmla="*/ 199967841 w 21"/>
              <a:gd name="T61" fmla="*/ 418795761 h 47"/>
              <a:gd name="T62" fmla="*/ 266621045 w 21"/>
              <a:gd name="T63" fmla="*/ 239308540 h 47"/>
              <a:gd name="T64" fmla="*/ 199967841 w 21"/>
              <a:gd name="T65" fmla="*/ 179487221 h 47"/>
              <a:gd name="T66" fmla="*/ 199967841 w 21"/>
              <a:gd name="T67" fmla="*/ 119658137 h 47"/>
              <a:gd name="T68" fmla="*/ 266621045 w 21"/>
              <a:gd name="T69" fmla="*/ 119658137 h 47"/>
              <a:gd name="T70" fmla="*/ 333274314 w 21"/>
              <a:gd name="T71" fmla="*/ 59829069 h 47"/>
              <a:gd name="T72" fmla="*/ 399935682 w 21"/>
              <a:gd name="T73" fmla="*/ 59829069 h 47"/>
              <a:gd name="T74" fmla="*/ 399935682 w 21"/>
              <a:gd name="T75" fmla="*/ 59829069 h 47"/>
              <a:gd name="T76" fmla="*/ 466588887 w 21"/>
              <a:gd name="T77" fmla="*/ 0 h 47"/>
              <a:gd name="T78" fmla="*/ 1133145806 w 21"/>
              <a:gd name="T79" fmla="*/ 1735012097 h 47"/>
              <a:gd name="T80" fmla="*/ 1133145806 w 21"/>
              <a:gd name="T81" fmla="*/ 1794841151 h 47"/>
              <a:gd name="T82" fmla="*/ 1133145806 w 21"/>
              <a:gd name="T83" fmla="*/ 1854662469 h 47"/>
              <a:gd name="T84" fmla="*/ 1133145806 w 21"/>
              <a:gd name="T85" fmla="*/ 1854662469 h 47"/>
              <a:gd name="T86" fmla="*/ 1266452214 w 21"/>
              <a:gd name="T87" fmla="*/ 1974320576 h 47"/>
              <a:gd name="T88" fmla="*/ 1333113583 w 21"/>
              <a:gd name="T89" fmla="*/ 1974320576 h 47"/>
              <a:gd name="T90" fmla="*/ 1333113583 w 21"/>
              <a:gd name="T91" fmla="*/ 2034150113 h 47"/>
              <a:gd name="T92" fmla="*/ 1333113583 w 21"/>
              <a:gd name="T93" fmla="*/ 2093979167 h 47"/>
              <a:gd name="T94" fmla="*/ 1399766787 w 21"/>
              <a:gd name="T95" fmla="*/ 2147483647 h 47"/>
              <a:gd name="T96" fmla="*/ 1399766787 w 21"/>
              <a:gd name="T97" fmla="*/ 2147483647 h 47"/>
              <a:gd name="T98" fmla="*/ 1399766787 w 21"/>
              <a:gd name="T99" fmla="*/ 2147483647 h 47"/>
              <a:gd name="T100" fmla="*/ 1399766787 w 21"/>
              <a:gd name="T101" fmla="*/ 2147483647 h 47"/>
              <a:gd name="T102" fmla="*/ 139976678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43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661277858 w 49"/>
              <a:gd name="T1" fmla="*/ 2147483647 h 79"/>
              <a:gd name="T2" fmla="*/ 661277858 w 49"/>
              <a:gd name="T3" fmla="*/ 2147483647 h 79"/>
              <a:gd name="T4" fmla="*/ 793535006 w 49"/>
              <a:gd name="T5" fmla="*/ 2147483647 h 79"/>
              <a:gd name="T6" fmla="*/ 859663579 w 49"/>
              <a:gd name="T7" fmla="*/ 2147483647 h 79"/>
              <a:gd name="T8" fmla="*/ 925792153 w 49"/>
              <a:gd name="T9" fmla="*/ 2147483647 h 79"/>
              <a:gd name="T10" fmla="*/ 991912595 w 49"/>
              <a:gd name="T11" fmla="*/ 2147483647 h 79"/>
              <a:gd name="T12" fmla="*/ 1058041168 w 49"/>
              <a:gd name="T13" fmla="*/ 2147483647 h 79"/>
              <a:gd name="T14" fmla="*/ 1190298569 w 49"/>
              <a:gd name="T15" fmla="*/ 2147483647 h 79"/>
              <a:gd name="T16" fmla="*/ 1190298569 w 49"/>
              <a:gd name="T17" fmla="*/ 2147483647 h 79"/>
              <a:gd name="T18" fmla="*/ 1322555717 w 49"/>
              <a:gd name="T19" fmla="*/ 2147483647 h 79"/>
              <a:gd name="T20" fmla="*/ 1388684290 w 49"/>
              <a:gd name="T21" fmla="*/ 2147483647 h 79"/>
              <a:gd name="T22" fmla="*/ 1454812864 w 49"/>
              <a:gd name="T23" fmla="*/ 2147483647 h 79"/>
              <a:gd name="T24" fmla="*/ 1454812864 w 49"/>
              <a:gd name="T25" fmla="*/ 2147483647 h 79"/>
              <a:gd name="T26" fmla="*/ 1719319026 w 49"/>
              <a:gd name="T27" fmla="*/ 2147483647 h 79"/>
              <a:gd name="T28" fmla="*/ 1719319026 w 49"/>
              <a:gd name="T29" fmla="*/ 2147483647 h 79"/>
              <a:gd name="T30" fmla="*/ 1851576174 w 49"/>
              <a:gd name="T31" fmla="*/ 2147483647 h 79"/>
              <a:gd name="T32" fmla="*/ 1917704747 w 49"/>
              <a:gd name="T33" fmla="*/ 2147483647 h 79"/>
              <a:gd name="T34" fmla="*/ 2049961895 w 49"/>
              <a:gd name="T35" fmla="*/ 2147483647 h 79"/>
              <a:gd name="T36" fmla="*/ 2049961895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094893888 h 79"/>
              <a:gd name="T60" fmla="*/ 2147483647 w 49"/>
              <a:gd name="T61" fmla="*/ 1915328280 h 79"/>
              <a:gd name="T62" fmla="*/ 2147483647 w 49"/>
              <a:gd name="T63" fmla="*/ 1855478397 h 79"/>
              <a:gd name="T64" fmla="*/ 2147483647 w 49"/>
              <a:gd name="T65" fmla="*/ 1915328280 h 79"/>
              <a:gd name="T66" fmla="*/ 2147483647 w 49"/>
              <a:gd name="T67" fmla="*/ 1675913273 h 79"/>
              <a:gd name="T68" fmla="*/ 2147483647 w 49"/>
              <a:gd name="T69" fmla="*/ 1556205769 h 79"/>
              <a:gd name="T70" fmla="*/ 2147483647 w 49"/>
              <a:gd name="T71" fmla="*/ 1556205769 h 79"/>
              <a:gd name="T72" fmla="*/ 2147483647 w 49"/>
              <a:gd name="T73" fmla="*/ 1556205769 h 79"/>
              <a:gd name="T74" fmla="*/ 2147483647 w 49"/>
              <a:gd name="T75" fmla="*/ 1496355885 h 79"/>
              <a:gd name="T76" fmla="*/ 2147483647 w 49"/>
              <a:gd name="T77" fmla="*/ 1316790762 h 79"/>
              <a:gd name="T78" fmla="*/ 1587070011 w 49"/>
              <a:gd name="T79" fmla="*/ 0 h 79"/>
              <a:gd name="T80" fmla="*/ 1454812864 w 49"/>
              <a:gd name="T81" fmla="*/ 0 h 79"/>
              <a:gd name="T82" fmla="*/ 1388684290 w 49"/>
              <a:gd name="T83" fmla="*/ 119707534 h 79"/>
              <a:gd name="T84" fmla="*/ 1190298569 w 49"/>
              <a:gd name="T85" fmla="*/ 119707534 h 79"/>
              <a:gd name="T86" fmla="*/ 991912595 w 49"/>
              <a:gd name="T87" fmla="*/ 299272749 h 79"/>
              <a:gd name="T88" fmla="*/ 925792153 w 49"/>
              <a:gd name="T89" fmla="*/ 119707534 h 79"/>
              <a:gd name="T90" fmla="*/ 859663579 w 49"/>
              <a:gd name="T91" fmla="*/ 59857635 h 79"/>
              <a:gd name="T92" fmla="*/ 396763437 w 49"/>
              <a:gd name="T93" fmla="*/ 957668008 h 79"/>
              <a:gd name="T94" fmla="*/ 462892010 w 49"/>
              <a:gd name="T95" fmla="*/ 1137225638 h 79"/>
              <a:gd name="T96" fmla="*/ 462892010 w 49"/>
              <a:gd name="T97" fmla="*/ 1316790762 h 79"/>
              <a:gd name="T98" fmla="*/ 330634863 w 49"/>
              <a:gd name="T99" fmla="*/ 1436498265 h 79"/>
              <a:gd name="T100" fmla="*/ 396763437 w 49"/>
              <a:gd name="T101" fmla="*/ 1915328280 h 79"/>
              <a:gd name="T102" fmla="*/ 264514358 w 49"/>
              <a:gd name="T103" fmla="*/ 2147483647 h 79"/>
              <a:gd name="T104" fmla="*/ 264514358 w 49"/>
              <a:gd name="T105" fmla="*/ 2147483647 h 79"/>
              <a:gd name="T106" fmla="*/ 198385784 w 49"/>
              <a:gd name="T107" fmla="*/ 2147483647 h 79"/>
              <a:gd name="T108" fmla="*/ 198385784 w 49"/>
              <a:gd name="T109" fmla="*/ 2147483647 h 79"/>
              <a:gd name="T110" fmla="*/ 66128589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3844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33851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66 h 19"/>
                <a:gd name="T2" fmla="*/ 24 w 16"/>
                <a:gd name="T3" fmla="*/ 313 h 19"/>
                <a:gd name="T4" fmla="*/ 24 w 16"/>
                <a:gd name="T5" fmla="*/ 382 h 19"/>
                <a:gd name="T6" fmla="*/ 141 w 16"/>
                <a:gd name="T7" fmla="*/ 455 h 19"/>
                <a:gd name="T8" fmla="*/ 190 w 16"/>
                <a:gd name="T9" fmla="*/ 382 h 19"/>
                <a:gd name="T10" fmla="*/ 380 w 16"/>
                <a:gd name="T11" fmla="*/ 264 h 19"/>
                <a:gd name="T12" fmla="*/ 307 w 16"/>
                <a:gd name="T13" fmla="*/ 117 h 19"/>
                <a:gd name="T14" fmla="*/ 73 w 16"/>
                <a:gd name="T15" fmla="*/ 0 h 19"/>
                <a:gd name="T16" fmla="*/ 73 w 16"/>
                <a:gd name="T17" fmla="*/ 117 h 19"/>
                <a:gd name="T18" fmla="*/ 0 w 16"/>
                <a:gd name="T19" fmla="*/ 166 h 19"/>
                <a:gd name="T20" fmla="*/ 0 w 16"/>
                <a:gd name="T21" fmla="*/ 16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52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73 w 9"/>
                <a:gd name="T1" fmla="*/ 140 h 6"/>
                <a:gd name="T2" fmla="*/ 191 w 9"/>
                <a:gd name="T3" fmla="*/ 140 h 6"/>
                <a:gd name="T4" fmla="*/ 215 w 9"/>
                <a:gd name="T5" fmla="*/ 72 h 6"/>
                <a:gd name="T6" fmla="*/ 117 w 9"/>
                <a:gd name="T7" fmla="*/ 48 h 6"/>
                <a:gd name="T8" fmla="*/ 73 w 9"/>
                <a:gd name="T9" fmla="*/ 48 h 6"/>
                <a:gd name="T10" fmla="*/ 49 w 9"/>
                <a:gd name="T11" fmla="*/ 0 h 6"/>
                <a:gd name="T12" fmla="*/ 0 w 9"/>
                <a:gd name="T13" fmla="*/ 48 h 6"/>
                <a:gd name="T14" fmla="*/ 49 w 9"/>
                <a:gd name="T15" fmla="*/ 116 h 6"/>
                <a:gd name="T16" fmla="*/ 73 w 9"/>
                <a:gd name="T17" fmla="*/ 140 h 6"/>
                <a:gd name="T18" fmla="*/ 73 w 9"/>
                <a:gd name="T19" fmla="*/ 14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53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50 h 2"/>
                <a:gd name="T2" fmla="*/ 100 w 4"/>
                <a:gd name="T3" fmla="*/ 0 h 2"/>
                <a:gd name="T4" fmla="*/ 100 w 4"/>
                <a:gd name="T5" fmla="*/ 50 h 2"/>
                <a:gd name="T6" fmla="*/ 0 w 4"/>
                <a:gd name="T7" fmla="*/ 50 h 2"/>
                <a:gd name="T8" fmla="*/ 0 w 4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54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47 w 4"/>
                <a:gd name="T1" fmla="*/ 0 h 3"/>
                <a:gd name="T2" fmla="*/ 47 w 4"/>
                <a:gd name="T3" fmla="*/ 0 h 3"/>
                <a:gd name="T4" fmla="*/ 66 w 4"/>
                <a:gd name="T5" fmla="*/ 0 h 3"/>
                <a:gd name="T6" fmla="*/ 66 w 4"/>
                <a:gd name="T7" fmla="*/ 0 h 3"/>
                <a:gd name="T8" fmla="*/ 66 w 4"/>
                <a:gd name="T9" fmla="*/ 0 h 3"/>
                <a:gd name="T10" fmla="*/ 66 w 4"/>
                <a:gd name="T11" fmla="*/ 23 h 3"/>
                <a:gd name="T12" fmla="*/ 66 w 4"/>
                <a:gd name="T13" fmla="*/ 23 h 3"/>
                <a:gd name="T14" fmla="*/ 66 w 4"/>
                <a:gd name="T15" fmla="*/ 23 h 3"/>
                <a:gd name="T16" fmla="*/ 90 w 4"/>
                <a:gd name="T17" fmla="*/ 23 h 3"/>
                <a:gd name="T18" fmla="*/ 66 w 4"/>
                <a:gd name="T19" fmla="*/ 42 h 3"/>
                <a:gd name="T20" fmla="*/ 66 w 4"/>
                <a:gd name="T21" fmla="*/ 42 h 3"/>
                <a:gd name="T22" fmla="*/ 66 w 4"/>
                <a:gd name="T23" fmla="*/ 42 h 3"/>
                <a:gd name="T24" fmla="*/ 66 w 4"/>
                <a:gd name="T25" fmla="*/ 65 h 3"/>
                <a:gd name="T26" fmla="*/ 66 w 4"/>
                <a:gd name="T27" fmla="*/ 65 h 3"/>
                <a:gd name="T28" fmla="*/ 66 w 4"/>
                <a:gd name="T29" fmla="*/ 65 h 3"/>
                <a:gd name="T30" fmla="*/ 47 w 4"/>
                <a:gd name="T31" fmla="*/ 65 h 3"/>
                <a:gd name="T32" fmla="*/ 47 w 4"/>
                <a:gd name="T33" fmla="*/ 65 h 3"/>
                <a:gd name="T34" fmla="*/ 47 w 4"/>
                <a:gd name="T35" fmla="*/ 65 h 3"/>
                <a:gd name="T36" fmla="*/ 24 w 4"/>
                <a:gd name="T37" fmla="*/ 65 h 3"/>
                <a:gd name="T38" fmla="*/ 24 w 4"/>
                <a:gd name="T39" fmla="*/ 65 h 3"/>
                <a:gd name="T40" fmla="*/ 24 w 4"/>
                <a:gd name="T41" fmla="*/ 65 h 3"/>
                <a:gd name="T42" fmla="*/ 24 w 4"/>
                <a:gd name="T43" fmla="*/ 42 h 3"/>
                <a:gd name="T44" fmla="*/ 0 w 4"/>
                <a:gd name="T45" fmla="*/ 42 h 3"/>
                <a:gd name="T46" fmla="*/ 0 w 4"/>
                <a:gd name="T47" fmla="*/ 42 h 3"/>
                <a:gd name="T48" fmla="*/ 0 w 4"/>
                <a:gd name="T49" fmla="*/ 23 h 3"/>
                <a:gd name="T50" fmla="*/ 0 w 4"/>
                <a:gd name="T51" fmla="*/ 23 h 3"/>
                <a:gd name="T52" fmla="*/ 0 w 4"/>
                <a:gd name="T53" fmla="*/ 23 h 3"/>
                <a:gd name="T54" fmla="*/ 24 w 4"/>
                <a:gd name="T55" fmla="*/ 23 h 3"/>
                <a:gd name="T56" fmla="*/ 24 w 4"/>
                <a:gd name="T57" fmla="*/ 0 h 3"/>
                <a:gd name="T58" fmla="*/ 24 w 4"/>
                <a:gd name="T59" fmla="*/ 0 h 3"/>
                <a:gd name="T60" fmla="*/ 24 w 4"/>
                <a:gd name="T61" fmla="*/ 0 h 3"/>
                <a:gd name="T62" fmla="*/ 47 w 4"/>
                <a:gd name="T63" fmla="*/ 0 h 3"/>
                <a:gd name="T64" fmla="*/ 47 w 4"/>
                <a:gd name="T65" fmla="*/ 0 h 3"/>
                <a:gd name="T66" fmla="*/ 47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55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75 h 3"/>
                <a:gd name="T2" fmla="*/ 166 w 8"/>
                <a:gd name="T3" fmla="*/ 75 h 3"/>
                <a:gd name="T4" fmla="*/ 190 w 8"/>
                <a:gd name="T5" fmla="*/ 0 h 3"/>
                <a:gd name="T6" fmla="*/ 49 w 8"/>
                <a:gd name="T7" fmla="*/ 0 h 3"/>
                <a:gd name="T8" fmla="*/ 0 w 8"/>
                <a:gd name="T9" fmla="*/ 75 h 3"/>
                <a:gd name="T10" fmla="*/ 0 w 8"/>
                <a:gd name="T11" fmla="*/ 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56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91 h 5"/>
                <a:gd name="T2" fmla="*/ 66 w 8"/>
                <a:gd name="T3" fmla="*/ 115 h 5"/>
                <a:gd name="T4" fmla="*/ 133 w 8"/>
                <a:gd name="T5" fmla="*/ 115 h 5"/>
                <a:gd name="T6" fmla="*/ 180 w 8"/>
                <a:gd name="T7" fmla="*/ 48 h 5"/>
                <a:gd name="T8" fmla="*/ 114 w 8"/>
                <a:gd name="T9" fmla="*/ 0 h 5"/>
                <a:gd name="T10" fmla="*/ 24 w 8"/>
                <a:gd name="T11" fmla="*/ 48 h 5"/>
                <a:gd name="T12" fmla="*/ 0 w 8"/>
                <a:gd name="T13" fmla="*/ 91 h 5"/>
                <a:gd name="T14" fmla="*/ 0 w 8"/>
                <a:gd name="T15" fmla="*/ 9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57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15 h 5"/>
                <a:gd name="T2" fmla="*/ 100 w 4"/>
                <a:gd name="T3" fmla="*/ 48 h 5"/>
                <a:gd name="T4" fmla="*/ 100 w 4"/>
                <a:gd name="T5" fmla="*/ 0 h 5"/>
                <a:gd name="T6" fmla="*/ 0 w 4"/>
                <a:gd name="T7" fmla="*/ 91 h 5"/>
                <a:gd name="T8" fmla="*/ 0 w 4"/>
                <a:gd name="T9" fmla="*/ 115 h 5"/>
                <a:gd name="T10" fmla="*/ 0 w 4"/>
                <a:gd name="T11" fmla="*/ 11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58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73 w 8"/>
                <a:gd name="T1" fmla="*/ 165 h 7"/>
                <a:gd name="T2" fmla="*/ 190 w 8"/>
                <a:gd name="T3" fmla="*/ 165 h 7"/>
                <a:gd name="T4" fmla="*/ 190 w 8"/>
                <a:gd name="T5" fmla="*/ 92 h 7"/>
                <a:gd name="T6" fmla="*/ 97 w 8"/>
                <a:gd name="T7" fmla="*/ 0 h 7"/>
                <a:gd name="T8" fmla="*/ 0 w 8"/>
                <a:gd name="T9" fmla="*/ 49 h 7"/>
                <a:gd name="T10" fmla="*/ 73 w 8"/>
                <a:gd name="T11" fmla="*/ 165 h 7"/>
                <a:gd name="T12" fmla="*/ 73 w 8"/>
                <a:gd name="T13" fmla="*/ 165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845" name="Text Box 120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3846" name="Text Box 136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33847" name="Rectangle 137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3848" name="Rectangle 138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3849" name="Rectangle 139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3850" name="Rectangle 140"/>
          <p:cNvSpPr>
            <a:spLocks noChangeArrowheads="1"/>
          </p:cNvSpPr>
          <p:nvPr/>
        </p:nvSpPr>
        <p:spPr bwMode="auto">
          <a:xfrm>
            <a:off x="444500" y="5892800"/>
            <a:ext cx="29162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 advTm="2063">
    <p:randomBar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10" name="Group 2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43079" name="Freeform 3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31 w 188"/>
                <a:gd name="T1" fmla="*/ 736 h 160"/>
                <a:gd name="T2" fmla="*/ 618 w 188"/>
                <a:gd name="T3" fmla="*/ 951 h 160"/>
                <a:gd name="T4" fmla="*/ 428 w 188"/>
                <a:gd name="T5" fmla="*/ 1189 h 160"/>
                <a:gd name="T6" fmla="*/ 380 w 188"/>
                <a:gd name="T7" fmla="*/ 1024 h 160"/>
                <a:gd name="T8" fmla="*/ 117 w 188"/>
                <a:gd name="T9" fmla="*/ 1307 h 160"/>
                <a:gd name="T10" fmla="*/ 263 w 188"/>
                <a:gd name="T11" fmla="*/ 1521 h 160"/>
                <a:gd name="T12" fmla="*/ 638 w 188"/>
                <a:gd name="T13" fmla="*/ 1448 h 160"/>
                <a:gd name="T14" fmla="*/ 521 w 188"/>
                <a:gd name="T15" fmla="*/ 1760 h 160"/>
                <a:gd name="T16" fmla="*/ 428 w 188"/>
                <a:gd name="T17" fmla="*/ 1877 h 160"/>
                <a:gd name="T18" fmla="*/ 238 w 188"/>
                <a:gd name="T19" fmla="*/ 1950 h 160"/>
                <a:gd name="T20" fmla="*/ 141 w 188"/>
                <a:gd name="T21" fmla="*/ 2330 h 160"/>
                <a:gd name="T22" fmla="*/ 263 w 188"/>
                <a:gd name="T23" fmla="*/ 2545 h 160"/>
                <a:gd name="T24" fmla="*/ 521 w 188"/>
                <a:gd name="T25" fmla="*/ 2662 h 160"/>
                <a:gd name="T26" fmla="*/ 521 w 188"/>
                <a:gd name="T27" fmla="*/ 2852 h 160"/>
                <a:gd name="T28" fmla="*/ 827 w 188"/>
                <a:gd name="T29" fmla="*/ 2925 h 160"/>
                <a:gd name="T30" fmla="*/ 993 w 188"/>
                <a:gd name="T31" fmla="*/ 2969 h 160"/>
                <a:gd name="T32" fmla="*/ 686 w 188"/>
                <a:gd name="T33" fmla="*/ 3349 h 160"/>
                <a:gd name="T34" fmla="*/ 448 w 188"/>
                <a:gd name="T35" fmla="*/ 3495 h 160"/>
                <a:gd name="T36" fmla="*/ 73 w 188"/>
                <a:gd name="T37" fmla="*/ 3685 h 160"/>
                <a:gd name="T38" fmla="*/ 73 w 188"/>
                <a:gd name="T39" fmla="*/ 3802 h 160"/>
                <a:gd name="T40" fmla="*/ 686 w 188"/>
                <a:gd name="T41" fmla="*/ 3539 h 160"/>
                <a:gd name="T42" fmla="*/ 1470 w 188"/>
                <a:gd name="T43" fmla="*/ 2852 h 160"/>
                <a:gd name="T44" fmla="*/ 1397 w 188"/>
                <a:gd name="T45" fmla="*/ 2779 h 160"/>
                <a:gd name="T46" fmla="*/ 1825 w 188"/>
                <a:gd name="T47" fmla="*/ 2257 h 160"/>
                <a:gd name="T48" fmla="*/ 1703 w 188"/>
                <a:gd name="T49" fmla="*/ 2398 h 160"/>
                <a:gd name="T50" fmla="*/ 1728 w 188"/>
                <a:gd name="T51" fmla="*/ 2589 h 160"/>
                <a:gd name="T52" fmla="*/ 1703 w 188"/>
                <a:gd name="T53" fmla="*/ 2711 h 160"/>
                <a:gd name="T54" fmla="*/ 2039 w 188"/>
                <a:gd name="T55" fmla="*/ 2520 h 160"/>
                <a:gd name="T56" fmla="*/ 2039 w 188"/>
                <a:gd name="T57" fmla="*/ 2330 h 160"/>
                <a:gd name="T58" fmla="*/ 2536 w 188"/>
                <a:gd name="T59" fmla="*/ 2447 h 160"/>
                <a:gd name="T60" fmla="*/ 2867 w 188"/>
                <a:gd name="T61" fmla="*/ 2398 h 160"/>
                <a:gd name="T62" fmla="*/ 3436 w 188"/>
                <a:gd name="T63" fmla="*/ 2589 h 160"/>
                <a:gd name="T64" fmla="*/ 3626 w 188"/>
                <a:gd name="T65" fmla="*/ 2828 h 160"/>
                <a:gd name="T66" fmla="*/ 3933 w 188"/>
                <a:gd name="T67" fmla="*/ 3042 h 160"/>
                <a:gd name="T68" fmla="*/ 4453 w 188"/>
                <a:gd name="T69" fmla="*/ 3091 h 160"/>
                <a:gd name="T70" fmla="*/ 4380 w 188"/>
                <a:gd name="T71" fmla="*/ 2779 h 160"/>
                <a:gd name="T72" fmla="*/ 4171 w 188"/>
                <a:gd name="T73" fmla="*/ 2735 h 160"/>
                <a:gd name="T74" fmla="*/ 3860 w 188"/>
                <a:gd name="T75" fmla="*/ 2520 h 160"/>
                <a:gd name="T76" fmla="*/ 3480 w 188"/>
                <a:gd name="T77" fmla="*/ 2257 h 160"/>
                <a:gd name="T78" fmla="*/ 3339 w 188"/>
                <a:gd name="T79" fmla="*/ 2447 h 160"/>
                <a:gd name="T80" fmla="*/ 3056 w 188"/>
                <a:gd name="T81" fmla="*/ 2208 h 160"/>
                <a:gd name="T82" fmla="*/ 2769 w 188"/>
                <a:gd name="T83" fmla="*/ 1901 h 160"/>
                <a:gd name="T84" fmla="*/ 2414 w 188"/>
                <a:gd name="T85" fmla="*/ 497 h 160"/>
                <a:gd name="T86" fmla="*/ 2132 w 188"/>
                <a:gd name="T87" fmla="*/ 117 h 160"/>
                <a:gd name="T88" fmla="*/ 1635 w 188"/>
                <a:gd name="T89" fmla="*/ 117 h 160"/>
                <a:gd name="T90" fmla="*/ 1397 w 188"/>
                <a:gd name="T91" fmla="*/ 117 h 160"/>
                <a:gd name="T92" fmla="*/ 1066 w 188"/>
                <a:gd name="T93" fmla="*/ 0 h 160"/>
                <a:gd name="T94" fmla="*/ 827 w 188"/>
                <a:gd name="T95" fmla="*/ 98 h 160"/>
                <a:gd name="T96" fmla="*/ 569 w 188"/>
                <a:gd name="T97" fmla="*/ 307 h 160"/>
                <a:gd name="T98" fmla="*/ 448 w 188"/>
                <a:gd name="T99" fmla="*/ 497 h 160"/>
                <a:gd name="T100" fmla="*/ 238 w 188"/>
                <a:gd name="T101" fmla="*/ 619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Freeform 4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50 w 4"/>
                <a:gd name="T1" fmla="*/ 42 h 3"/>
                <a:gd name="T2" fmla="*/ 50 w 4"/>
                <a:gd name="T3" fmla="*/ 23 h 3"/>
                <a:gd name="T4" fmla="*/ 50 w 4"/>
                <a:gd name="T5" fmla="*/ 23 h 3"/>
                <a:gd name="T6" fmla="*/ 50 w 4"/>
                <a:gd name="T7" fmla="*/ 23 h 3"/>
                <a:gd name="T8" fmla="*/ 50 w 4"/>
                <a:gd name="T9" fmla="*/ 23 h 3"/>
                <a:gd name="T10" fmla="*/ 50 w 4"/>
                <a:gd name="T11" fmla="*/ 23 h 3"/>
                <a:gd name="T12" fmla="*/ 50 w 4"/>
                <a:gd name="T13" fmla="*/ 23 h 3"/>
                <a:gd name="T14" fmla="*/ 25 w 4"/>
                <a:gd name="T15" fmla="*/ 0 h 3"/>
                <a:gd name="T16" fmla="*/ 25 w 4"/>
                <a:gd name="T17" fmla="*/ 0 h 3"/>
                <a:gd name="T18" fmla="*/ 0 w 4"/>
                <a:gd name="T19" fmla="*/ 23 h 3"/>
                <a:gd name="T20" fmla="*/ 0 w 4"/>
                <a:gd name="T21" fmla="*/ 23 h 3"/>
                <a:gd name="T22" fmla="*/ 0 w 4"/>
                <a:gd name="T23" fmla="*/ 23 h 3"/>
                <a:gd name="T24" fmla="*/ 0 w 4"/>
                <a:gd name="T25" fmla="*/ 23 h 3"/>
                <a:gd name="T26" fmla="*/ 0 w 4"/>
                <a:gd name="T27" fmla="*/ 23 h 3"/>
                <a:gd name="T28" fmla="*/ 0 w 4"/>
                <a:gd name="T29" fmla="*/ 23 h 3"/>
                <a:gd name="T30" fmla="*/ 0 w 4"/>
                <a:gd name="T31" fmla="*/ 42 h 3"/>
                <a:gd name="T32" fmla="*/ 0 w 4"/>
                <a:gd name="T33" fmla="*/ 42 h 3"/>
                <a:gd name="T34" fmla="*/ 25 w 4"/>
                <a:gd name="T35" fmla="*/ 42 h 3"/>
                <a:gd name="T36" fmla="*/ 25 w 4"/>
                <a:gd name="T37" fmla="*/ 42 h 3"/>
                <a:gd name="T38" fmla="*/ 25 w 4"/>
                <a:gd name="T39" fmla="*/ 65 h 3"/>
                <a:gd name="T40" fmla="*/ 50 w 4"/>
                <a:gd name="T41" fmla="*/ 65 h 3"/>
                <a:gd name="T42" fmla="*/ 50 w 4"/>
                <a:gd name="T43" fmla="*/ 65 h 3"/>
                <a:gd name="T44" fmla="*/ 75 w 4"/>
                <a:gd name="T45" fmla="*/ 65 h 3"/>
                <a:gd name="T46" fmla="*/ 75 w 4"/>
                <a:gd name="T47" fmla="*/ 65 h 3"/>
                <a:gd name="T48" fmla="*/ 100 w 4"/>
                <a:gd name="T49" fmla="*/ 42 h 3"/>
                <a:gd name="T50" fmla="*/ 100 w 4"/>
                <a:gd name="T51" fmla="*/ 42 h 3"/>
                <a:gd name="T52" fmla="*/ 100 w 4"/>
                <a:gd name="T53" fmla="*/ 42 h 3"/>
                <a:gd name="T54" fmla="*/ 100 w 4"/>
                <a:gd name="T55" fmla="*/ 23 h 3"/>
                <a:gd name="T56" fmla="*/ 100 w 4"/>
                <a:gd name="T57" fmla="*/ 23 h 3"/>
                <a:gd name="T58" fmla="*/ 100 w 4"/>
                <a:gd name="T59" fmla="*/ 23 h 3"/>
                <a:gd name="T60" fmla="*/ 100 w 4"/>
                <a:gd name="T61" fmla="*/ 23 h 3"/>
                <a:gd name="T62" fmla="*/ 100 w 4"/>
                <a:gd name="T63" fmla="*/ 23 h 3"/>
                <a:gd name="T64" fmla="*/ 100 w 4"/>
                <a:gd name="T65" fmla="*/ 0 h 3"/>
                <a:gd name="T66" fmla="*/ 100 w 4"/>
                <a:gd name="T67" fmla="*/ 0 h 3"/>
                <a:gd name="T68" fmla="*/ 100 w 4"/>
                <a:gd name="T69" fmla="*/ 0 h 3"/>
                <a:gd name="T70" fmla="*/ 100 w 4"/>
                <a:gd name="T71" fmla="*/ 0 h 3"/>
                <a:gd name="T72" fmla="*/ 100 w 4"/>
                <a:gd name="T73" fmla="*/ 23 h 3"/>
                <a:gd name="T74" fmla="*/ 75 w 4"/>
                <a:gd name="T75" fmla="*/ 23 h 3"/>
                <a:gd name="T76" fmla="*/ 75 w 4"/>
                <a:gd name="T77" fmla="*/ 23 h 3"/>
                <a:gd name="T78" fmla="*/ 50 w 4"/>
                <a:gd name="T79" fmla="*/ 42 h 3"/>
                <a:gd name="T80" fmla="*/ 50 w 4"/>
                <a:gd name="T81" fmla="*/ 42 h 3"/>
                <a:gd name="T82" fmla="*/ 50 w 4"/>
                <a:gd name="T83" fmla="*/ 42 h 3"/>
                <a:gd name="T84" fmla="*/ 50 w 4"/>
                <a:gd name="T85" fmla="*/ 42 h 3"/>
                <a:gd name="T86" fmla="*/ 50 w 4"/>
                <a:gd name="T87" fmla="*/ 65 h 3"/>
                <a:gd name="T88" fmla="*/ 75 w 4"/>
                <a:gd name="T89" fmla="*/ 65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81" name="Freeform 5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58 w 9"/>
                <a:gd name="T1" fmla="*/ 0 h 6"/>
                <a:gd name="T2" fmla="*/ 91 w 9"/>
                <a:gd name="T3" fmla="*/ 0 h 6"/>
                <a:gd name="T4" fmla="*/ 67 w 9"/>
                <a:gd name="T5" fmla="*/ 25 h 6"/>
                <a:gd name="T6" fmla="*/ 67 w 9"/>
                <a:gd name="T7" fmla="*/ 25 h 6"/>
                <a:gd name="T8" fmla="*/ 67 w 9"/>
                <a:gd name="T9" fmla="*/ 50 h 6"/>
                <a:gd name="T10" fmla="*/ 67 w 9"/>
                <a:gd name="T11" fmla="*/ 75 h 6"/>
                <a:gd name="T12" fmla="*/ 48 w 9"/>
                <a:gd name="T13" fmla="*/ 75 h 6"/>
                <a:gd name="T14" fmla="*/ 48 w 9"/>
                <a:gd name="T15" fmla="*/ 75 h 6"/>
                <a:gd name="T16" fmla="*/ 24 w 9"/>
                <a:gd name="T17" fmla="*/ 75 h 6"/>
                <a:gd name="T18" fmla="*/ 24 w 9"/>
                <a:gd name="T19" fmla="*/ 100 h 6"/>
                <a:gd name="T20" fmla="*/ 24 w 9"/>
                <a:gd name="T21" fmla="*/ 125 h 6"/>
                <a:gd name="T22" fmla="*/ 0 w 9"/>
                <a:gd name="T23" fmla="*/ 125 h 6"/>
                <a:gd name="T24" fmla="*/ 0 w 9"/>
                <a:gd name="T25" fmla="*/ 150 h 6"/>
                <a:gd name="T26" fmla="*/ 0 w 9"/>
                <a:gd name="T27" fmla="*/ 150 h 6"/>
                <a:gd name="T28" fmla="*/ 0 w 9"/>
                <a:gd name="T29" fmla="*/ 150 h 6"/>
                <a:gd name="T30" fmla="*/ 0 w 9"/>
                <a:gd name="T31" fmla="*/ 150 h 6"/>
                <a:gd name="T32" fmla="*/ 0 w 9"/>
                <a:gd name="T33" fmla="*/ 150 h 6"/>
                <a:gd name="T34" fmla="*/ 0 w 9"/>
                <a:gd name="T35" fmla="*/ 150 h 6"/>
                <a:gd name="T36" fmla="*/ 0 w 9"/>
                <a:gd name="T37" fmla="*/ 150 h 6"/>
                <a:gd name="T38" fmla="*/ 24 w 9"/>
                <a:gd name="T39" fmla="*/ 150 h 6"/>
                <a:gd name="T40" fmla="*/ 48 w 9"/>
                <a:gd name="T41" fmla="*/ 150 h 6"/>
                <a:gd name="T42" fmla="*/ 67 w 9"/>
                <a:gd name="T43" fmla="*/ 125 h 6"/>
                <a:gd name="T44" fmla="*/ 139 w 9"/>
                <a:gd name="T45" fmla="*/ 75 h 6"/>
                <a:gd name="T46" fmla="*/ 158 w 9"/>
                <a:gd name="T47" fmla="*/ 50 h 6"/>
                <a:gd name="T48" fmla="*/ 182 w 9"/>
                <a:gd name="T49" fmla="*/ 50 h 6"/>
                <a:gd name="T50" fmla="*/ 205 w 9"/>
                <a:gd name="T51" fmla="*/ 25 h 6"/>
                <a:gd name="T52" fmla="*/ 205 w 9"/>
                <a:gd name="T53" fmla="*/ 25 h 6"/>
                <a:gd name="T54" fmla="*/ 205 w 9"/>
                <a:gd name="T55" fmla="*/ 25 h 6"/>
                <a:gd name="T56" fmla="*/ 182 w 9"/>
                <a:gd name="T57" fmla="*/ 0 h 6"/>
                <a:gd name="T58" fmla="*/ 182 w 9"/>
                <a:gd name="T59" fmla="*/ 0 h 6"/>
                <a:gd name="T60" fmla="*/ 182 w 9"/>
                <a:gd name="T61" fmla="*/ 0 h 6"/>
                <a:gd name="T62" fmla="*/ 182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82" name="Freeform 6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191 w 9"/>
                <a:gd name="T1" fmla="*/ 73 h 7"/>
                <a:gd name="T2" fmla="*/ 191 w 9"/>
                <a:gd name="T3" fmla="*/ 24 h 7"/>
                <a:gd name="T4" fmla="*/ 117 w 9"/>
                <a:gd name="T5" fmla="*/ 73 h 7"/>
                <a:gd name="T6" fmla="*/ 98 w 9"/>
                <a:gd name="T7" fmla="*/ 92 h 7"/>
                <a:gd name="T8" fmla="*/ 98 w 9"/>
                <a:gd name="T9" fmla="*/ 92 h 7"/>
                <a:gd name="T10" fmla="*/ 49 w 9"/>
                <a:gd name="T11" fmla="*/ 117 h 7"/>
                <a:gd name="T12" fmla="*/ 24 w 9"/>
                <a:gd name="T13" fmla="*/ 141 h 7"/>
                <a:gd name="T14" fmla="*/ 0 w 9"/>
                <a:gd name="T15" fmla="*/ 141 h 7"/>
                <a:gd name="T16" fmla="*/ 49 w 9"/>
                <a:gd name="T17" fmla="*/ 141 h 7"/>
                <a:gd name="T18" fmla="*/ 73 w 9"/>
                <a:gd name="T19" fmla="*/ 117 h 7"/>
                <a:gd name="T20" fmla="*/ 142 w 9"/>
                <a:gd name="T21" fmla="*/ 92 h 7"/>
                <a:gd name="T22" fmla="*/ 191 w 9"/>
                <a:gd name="T23" fmla="*/ 73 h 7"/>
                <a:gd name="T24" fmla="*/ 191 w 9"/>
                <a:gd name="T25" fmla="*/ 7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83" name="Freeform 7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190 w 8"/>
                <a:gd name="T1" fmla="*/ 48 h 6"/>
                <a:gd name="T2" fmla="*/ 190 w 8"/>
                <a:gd name="T3" fmla="*/ 24 h 6"/>
                <a:gd name="T4" fmla="*/ 190 w 8"/>
                <a:gd name="T5" fmla="*/ 24 h 6"/>
                <a:gd name="T6" fmla="*/ 190 w 8"/>
                <a:gd name="T7" fmla="*/ 0 h 6"/>
                <a:gd name="T8" fmla="*/ 190 w 8"/>
                <a:gd name="T9" fmla="*/ 0 h 6"/>
                <a:gd name="T10" fmla="*/ 190 w 8"/>
                <a:gd name="T11" fmla="*/ 0 h 6"/>
                <a:gd name="T12" fmla="*/ 190 w 8"/>
                <a:gd name="T13" fmla="*/ 0 h 6"/>
                <a:gd name="T14" fmla="*/ 190 w 8"/>
                <a:gd name="T15" fmla="*/ 0 h 6"/>
                <a:gd name="T16" fmla="*/ 190 w 8"/>
                <a:gd name="T17" fmla="*/ 0 h 6"/>
                <a:gd name="T18" fmla="*/ 190 w 8"/>
                <a:gd name="T19" fmla="*/ 0 h 6"/>
                <a:gd name="T20" fmla="*/ 166 w 8"/>
                <a:gd name="T21" fmla="*/ 0 h 6"/>
                <a:gd name="T22" fmla="*/ 166 w 8"/>
                <a:gd name="T23" fmla="*/ 0 h 6"/>
                <a:gd name="T24" fmla="*/ 141 w 8"/>
                <a:gd name="T25" fmla="*/ 0 h 6"/>
                <a:gd name="T26" fmla="*/ 117 w 8"/>
                <a:gd name="T27" fmla="*/ 24 h 6"/>
                <a:gd name="T28" fmla="*/ 117 w 8"/>
                <a:gd name="T29" fmla="*/ 48 h 6"/>
                <a:gd name="T30" fmla="*/ 117 w 8"/>
                <a:gd name="T31" fmla="*/ 48 h 6"/>
                <a:gd name="T32" fmla="*/ 97 w 8"/>
                <a:gd name="T33" fmla="*/ 48 h 6"/>
                <a:gd name="T34" fmla="*/ 97 w 8"/>
                <a:gd name="T35" fmla="*/ 48 h 6"/>
                <a:gd name="T36" fmla="*/ 97 w 8"/>
                <a:gd name="T37" fmla="*/ 48 h 6"/>
                <a:gd name="T38" fmla="*/ 97 w 8"/>
                <a:gd name="T39" fmla="*/ 72 h 6"/>
                <a:gd name="T40" fmla="*/ 97 w 8"/>
                <a:gd name="T41" fmla="*/ 72 h 6"/>
                <a:gd name="T42" fmla="*/ 97 w 8"/>
                <a:gd name="T43" fmla="*/ 72 h 6"/>
                <a:gd name="T44" fmla="*/ 97 w 8"/>
                <a:gd name="T45" fmla="*/ 72 h 6"/>
                <a:gd name="T46" fmla="*/ 49 w 8"/>
                <a:gd name="T47" fmla="*/ 92 h 6"/>
                <a:gd name="T48" fmla="*/ 49 w 8"/>
                <a:gd name="T49" fmla="*/ 92 h 6"/>
                <a:gd name="T50" fmla="*/ 49 w 8"/>
                <a:gd name="T51" fmla="*/ 92 h 6"/>
                <a:gd name="T52" fmla="*/ 49 w 8"/>
                <a:gd name="T53" fmla="*/ 92 h 6"/>
                <a:gd name="T54" fmla="*/ 24 w 8"/>
                <a:gd name="T55" fmla="*/ 92 h 6"/>
                <a:gd name="T56" fmla="*/ 24 w 8"/>
                <a:gd name="T57" fmla="*/ 116 h 6"/>
                <a:gd name="T58" fmla="*/ 24 w 8"/>
                <a:gd name="T59" fmla="*/ 116 h 6"/>
                <a:gd name="T60" fmla="*/ 0 w 8"/>
                <a:gd name="T61" fmla="*/ 116 h 6"/>
                <a:gd name="T62" fmla="*/ 0 w 8"/>
                <a:gd name="T63" fmla="*/ 116 h 6"/>
                <a:gd name="T64" fmla="*/ 0 w 8"/>
                <a:gd name="T65" fmla="*/ 116 h 6"/>
                <a:gd name="T66" fmla="*/ 24 w 8"/>
                <a:gd name="T67" fmla="*/ 140 h 6"/>
                <a:gd name="T68" fmla="*/ 24 w 8"/>
                <a:gd name="T69" fmla="*/ 140 h 6"/>
                <a:gd name="T70" fmla="*/ 24 w 8"/>
                <a:gd name="T71" fmla="*/ 140 h 6"/>
                <a:gd name="T72" fmla="*/ 24 w 8"/>
                <a:gd name="T73" fmla="*/ 140 h 6"/>
                <a:gd name="T74" fmla="*/ 49 w 8"/>
                <a:gd name="T75" fmla="*/ 116 h 6"/>
                <a:gd name="T76" fmla="*/ 49 w 8"/>
                <a:gd name="T77" fmla="*/ 116 h 6"/>
                <a:gd name="T78" fmla="*/ 73 w 8"/>
                <a:gd name="T79" fmla="*/ 116 h 6"/>
                <a:gd name="T80" fmla="*/ 73 w 8"/>
                <a:gd name="T81" fmla="*/ 92 h 6"/>
                <a:gd name="T82" fmla="*/ 73 w 8"/>
                <a:gd name="T83" fmla="*/ 92 h 6"/>
                <a:gd name="T84" fmla="*/ 117 w 8"/>
                <a:gd name="T85" fmla="*/ 92 h 6"/>
                <a:gd name="T86" fmla="*/ 117 w 8"/>
                <a:gd name="T87" fmla="*/ 72 h 6"/>
                <a:gd name="T88" fmla="*/ 141 w 8"/>
                <a:gd name="T89" fmla="*/ 72 h 6"/>
                <a:gd name="T90" fmla="*/ 166 w 8"/>
                <a:gd name="T91" fmla="*/ 72 h 6"/>
                <a:gd name="T92" fmla="*/ 166 w 8"/>
                <a:gd name="T93" fmla="*/ 48 h 6"/>
                <a:gd name="T94" fmla="*/ 166 w 8"/>
                <a:gd name="T95" fmla="*/ 48 h 6"/>
                <a:gd name="T96" fmla="*/ 190 w 8"/>
                <a:gd name="T97" fmla="*/ 48 h 6"/>
                <a:gd name="T98" fmla="*/ 190 w 8"/>
                <a:gd name="T99" fmla="*/ 48 h 6"/>
                <a:gd name="T100" fmla="*/ 190 w 8"/>
                <a:gd name="T101" fmla="*/ 4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84" name="Freeform 8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0 w 1"/>
                <a:gd name="T3" fmla="*/ 0 h 1"/>
                <a:gd name="T4" fmla="*/ 0 w 1"/>
                <a:gd name="T5" fmla="*/ 25 h 1"/>
                <a:gd name="T6" fmla="*/ 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85" name="Freeform 9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25 w 1"/>
                <a:gd name="T3" fmla="*/ 0 h 1"/>
                <a:gd name="T4" fmla="*/ 25 w 1"/>
                <a:gd name="T5" fmla="*/ 0 h 1"/>
                <a:gd name="T6" fmla="*/ 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25 h 1"/>
                <a:gd name="T18" fmla="*/ 0 w 1"/>
                <a:gd name="T19" fmla="*/ 25 h 1"/>
                <a:gd name="T20" fmla="*/ 0 w 1"/>
                <a:gd name="T21" fmla="*/ 25 h 1"/>
                <a:gd name="T22" fmla="*/ 0 w 1"/>
                <a:gd name="T23" fmla="*/ 25 h 1"/>
                <a:gd name="T24" fmla="*/ 0 w 1"/>
                <a:gd name="T25" fmla="*/ 25 h 1"/>
                <a:gd name="T26" fmla="*/ 25 w 1"/>
                <a:gd name="T27" fmla="*/ 25 h 1"/>
                <a:gd name="T28" fmla="*/ 25 w 1"/>
                <a:gd name="T29" fmla="*/ 0 h 1"/>
                <a:gd name="T30" fmla="*/ 25 w 1"/>
                <a:gd name="T31" fmla="*/ 0 h 1"/>
                <a:gd name="T32" fmla="*/ 25 w 1"/>
                <a:gd name="T33" fmla="*/ 0 h 1"/>
                <a:gd name="T34" fmla="*/ 25 w 1"/>
                <a:gd name="T35" fmla="*/ 0 h 1"/>
                <a:gd name="T36" fmla="*/ 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86" name="Freeform 10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 w 3"/>
                <a:gd name="T1" fmla="*/ 23 h 3"/>
                <a:gd name="T2" fmla="*/ 65 w 3"/>
                <a:gd name="T3" fmla="*/ 23 h 3"/>
                <a:gd name="T4" fmla="*/ 42 w 3"/>
                <a:gd name="T5" fmla="*/ 23 h 3"/>
                <a:gd name="T6" fmla="*/ 65 w 3"/>
                <a:gd name="T7" fmla="*/ 42 h 3"/>
                <a:gd name="T8" fmla="*/ 42 w 3"/>
                <a:gd name="T9" fmla="*/ 42 h 3"/>
                <a:gd name="T10" fmla="*/ 23 w 3"/>
                <a:gd name="T11" fmla="*/ 65 h 3"/>
                <a:gd name="T12" fmla="*/ 0 w 3"/>
                <a:gd name="T13" fmla="*/ 65 h 3"/>
                <a:gd name="T14" fmla="*/ 23 w 3"/>
                <a:gd name="T15" fmla="*/ 23 h 3"/>
                <a:gd name="T16" fmla="*/ 42 w 3"/>
                <a:gd name="T17" fmla="*/ 2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87" name="Freeform 11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 w 3"/>
                <a:gd name="T1" fmla="*/ 0 h 2"/>
                <a:gd name="T2" fmla="*/ 42 w 3"/>
                <a:gd name="T3" fmla="*/ 0 h 2"/>
                <a:gd name="T4" fmla="*/ 42 w 3"/>
                <a:gd name="T5" fmla="*/ 0 h 2"/>
                <a:gd name="T6" fmla="*/ 42 w 3"/>
                <a:gd name="T7" fmla="*/ 0 h 2"/>
                <a:gd name="T8" fmla="*/ 65 w 3"/>
                <a:gd name="T9" fmla="*/ 0 h 2"/>
                <a:gd name="T10" fmla="*/ 65 w 3"/>
                <a:gd name="T11" fmla="*/ 0 h 2"/>
                <a:gd name="T12" fmla="*/ 65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0 h 2"/>
                <a:gd name="T22" fmla="*/ 42 w 3"/>
                <a:gd name="T23" fmla="*/ 0 h 2"/>
                <a:gd name="T24" fmla="*/ 42 w 3"/>
                <a:gd name="T25" fmla="*/ 22 h 2"/>
                <a:gd name="T26" fmla="*/ 65 w 3"/>
                <a:gd name="T27" fmla="*/ 22 h 2"/>
                <a:gd name="T28" fmla="*/ 65 w 3"/>
                <a:gd name="T29" fmla="*/ 22 h 2"/>
                <a:gd name="T30" fmla="*/ 65 w 3"/>
                <a:gd name="T31" fmla="*/ 22 h 2"/>
                <a:gd name="T32" fmla="*/ 42 w 3"/>
                <a:gd name="T33" fmla="*/ 22 h 2"/>
                <a:gd name="T34" fmla="*/ 42 w 3"/>
                <a:gd name="T35" fmla="*/ 22 h 2"/>
                <a:gd name="T36" fmla="*/ 42 w 3"/>
                <a:gd name="T37" fmla="*/ 22 h 2"/>
                <a:gd name="T38" fmla="*/ 42 w 3"/>
                <a:gd name="T39" fmla="*/ 22 h 2"/>
                <a:gd name="T40" fmla="*/ 42 w 3"/>
                <a:gd name="T41" fmla="*/ 22 h 2"/>
                <a:gd name="T42" fmla="*/ 23 w 3"/>
                <a:gd name="T43" fmla="*/ 40 h 2"/>
                <a:gd name="T44" fmla="*/ 23 w 3"/>
                <a:gd name="T45" fmla="*/ 40 h 2"/>
                <a:gd name="T46" fmla="*/ 23 w 3"/>
                <a:gd name="T47" fmla="*/ 40 h 2"/>
                <a:gd name="T48" fmla="*/ 0 w 3"/>
                <a:gd name="T49" fmla="*/ 40 h 2"/>
                <a:gd name="T50" fmla="*/ 0 w 3"/>
                <a:gd name="T51" fmla="*/ 40 h 2"/>
                <a:gd name="T52" fmla="*/ 0 w 3"/>
                <a:gd name="T53" fmla="*/ 22 h 2"/>
                <a:gd name="T54" fmla="*/ 23 w 3"/>
                <a:gd name="T55" fmla="*/ 22 h 2"/>
                <a:gd name="T56" fmla="*/ 23 w 3"/>
                <a:gd name="T57" fmla="*/ 22 h 2"/>
                <a:gd name="T58" fmla="*/ 23 w 3"/>
                <a:gd name="T59" fmla="*/ 22 h 2"/>
                <a:gd name="T60" fmla="*/ 23 w 3"/>
                <a:gd name="T61" fmla="*/ 0 h 2"/>
                <a:gd name="T62" fmla="*/ 42 w 3"/>
                <a:gd name="T63" fmla="*/ 0 h 2"/>
                <a:gd name="T64" fmla="*/ 42 w 3"/>
                <a:gd name="T65" fmla="*/ 0 h 2"/>
                <a:gd name="T66" fmla="*/ 42 w 3"/>
                <a:gd name="T67" fmla="*/ 0 h 2"/>
                <a:gd name="T68" fmla="*/ 42 w 3"/>
                <a:gd name="T69" fmla="*/ 0 h 2"/>
                <a:gd name="T70" fmla="*/ 42 w 3"/>
                <a:gd name="T71" fmla="*/ 0 h 2"/>
                <a:gd name="T72" fmla="*/ 42 w 3"/>
                <a:gd name="T73" fmla="*/ 0 h 2"/>
                <a:gd name="T74" fmla="*/ 4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88" name="Freeform 12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66 w 4"/>
                <a:gd name="T1" fmla="*/ 25 h 2"/>
                <a:gd name="T2" fmla="*/ 66 w 4"/>
                <a:gd name="T3" fmla="*/ 0 h 2"/>
                <a:gd name="T4" fmla="*/ 90 w 4"/>
                <a:gd name="T5" fmla="*/ 0 h 2"/>
                <a:gd name="T6" fmla="*/ 90 w 4"/>
                <a:gd name="T7" fmla="*/ 25 h 2"/>
                <a:gd name="T8" fmla="*/ 24 w 4"/>
                <a:gd name="T9" fmla="*/ 50 h 2"/>
                <a:gd name="T10" fmla="*/ 66 w 4"/>
                <a:gd name="T11" fmla="*/ 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89" name="Freeform 13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 w 3"/>
                <a:gd name="T1" fmla="*/ 25 h 2"/>
                <a:gd name="T2" fmla="*/ 42 w 3"/>
                <a:gd name="T3" fmla="*/ 25 h 2"/>
                <a:gd name="T4" fmla="*/ 42 w 3"/>
                <a:gd name="T5" fmla="*/ 0 h 2"/>
                <a:gd name="T6" fmla="*/ 42 w 3"/>
                <a:gd name="T7" fmla="*/ 0 h 2"/>
                <a:gd name="T8" fmla="*/ 42 w 3"/>
                <a:gd name="T9" fmla="*/ 0 h 2"/>
                <a:gd name="T10" fmla="*/ 42 w 3"/>
                <a:gd name="T11" fmla="*/ 0 h 2"/>
                <a:gd name="T12" fmla="*/ 42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25 h 2"/>
                <a:gd name="T22" fmla="*/ 65 w 3"/>
                <a:gd name="T23" fmla="*/ 25 h 2"/>
                <a:gd name="T24" fmla="*/ 65 w 3"/>
                <a:gd name="T25" fmla="*/ 25 h 2"/>
                <a:gd name="T26" fmla="*/ 65 w 3"/>
                <a:gd name="T27" fmla="*/ 25 h 2"/>
                <a:gd name="T28" fmla="*/ 42 w 3"/>
                <a:gd name="T29" fmla="*/ 50 h 2"/>
                <a:gd name="T30" fmla="*/ 23 w 3"/>
                <a:gd name="T31" fmla="*/ 50 h 2"/>
                <a:gd name="T32" fmla="*/ 0 w 3"/>
                <a:gd name="T33" fmla="*/ 50 h 2"/>
                <a:gd name="T34" fmla="*/ 0 w 3"/>
                <a:gd name="T35" fmla="*/ 50 h 2"/>
                <a:gd name="T36" fmla="*/ 0 w 3"/>
                <a:gd name="T37" fmla="*/ 50 h 2"/>
                <a:gd name="T38" fmla="*/ 0 w 3"/>
                <a:gd name="T39" fmla="*/ 50 h 2"/>
                <a:gd name="T40" fmla="*/ 0 w 3"/>
                <a:gd name="T41" fmla="*/ 50 h 2"/>
                <a:gd name="T42" fmla="*/ 0 w 3"/>
                <a:gd name="T43" fmla="*/ 50 h 2"/>
                <a:gd name="T44" fmla="*/ 23 w 3"/>
                <a:gd name="T45" fmla="*/ 50 h 2"/>
                <a:gd name="T46" fmla="*/ 42 w 3"/>
                <a:gd name="T47" fmla="*/ 25 h 2"/>
                <a:gd name="T48" fmla="*/ 42 w 3"/>
                <a:gd name="T49" fmla="*/ 25 h 2"/>
                <a:gd name="T50" fmla="*/ 42 w 3"/>
                <a:gd name="T51" fmla="*/ 25 h 2"/>
                <a:gd name="T52" fmla="*/ 42 w 3"/>
                <a:gd name="T53" fmla="*/ 25 h 2"/>
                <a:gd name="T54" fmla="*/ 42 w 3"/>
                <a:gd name="T55" fmla="*/ 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0" name="Freeform 14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0 w 2"/>
                <a:gd name="T3" fmla="*/ 0 h 3"/>
                <a:gd name="T4" fmla="*/ 0 w 2"/>
                <a:gd name="T5" fmla="*/ 0 h 3"/>
                <a:gd name="T6" fmla="*/ 25 w 2"/>
                <a:gd name="T7" fmla="*/ 50 h 3"/>
                <a:gd name="T8" fmla="*/ 0 w 2"/>
                <a:gd name="T9" fmla="*/ 50 h 3"/>
                <a:gd name="T10" fmla="*/ 0 w 2"/>
                <a:gd name="T11" fmla="*/ 50 h 3"/>
                <a:gd name="T12" fmla="*/ 0 w 2"/>
                <a:gd name="T13" fmla="*/ 75 h 3"/>
                <a:gd name="T14" fmla="*/ 25 w 2"/>
                <a:gd name="T15" fmla="*/ 75 h 3"/>
                <a:gd name="T16" fmla="*/ 25 w 2"/>
                <a:gd name="T17" fmla="*/ 75 h 3"/>
                <a:gd name="T18" fmla="*/ 50 w 2"/>
                <a:gd name="T19" fmla="*/ 75 h 3"/>
                <a:gd name="T20" fmla="*/ 50 w 2"/>
                <a:gd name="T21" fmla="*/ 25 h 3"/>
                <a:gd name="T22" fmla="*/ 50 w 2"/>
                <a:gd name="T23" fmla="*/ 0 h 3"/>
                <a:gd name="T24" fmla="*/ 25 w 2"/>
                <a:gd name="T25" fmla="*/ 0 h 3"/>
                <a:gd name="T26" fmla="*/ 25 w 2"/>
                <a:gd name="T27" fmla="*/ 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1" name="Freeform 15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25 w 2"/>
                <a:gd name="T3" fmla="*/ 0 h 3"/>
                <a:gd name="T4" fmla="*/ 25 w 2"/>
                <a:gd name="T5" fmla="*/ 0 h 3"/>
                <a:gd name="T6" fmla="*/ 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25 h 3"/>
                <a:gd name="T14" fmla="*/ 25 w 2"/>
                <a:gd name="T15" fmla="*/ 25 h 3"/>
                <a:gd name="T16" fmla="*/ 25 w 2"/>
                <a:gd name="T17" fmla="*/ 25 h 3"/>
                <a:gd name="T18" fmla="*/ 25 w 2"/>
                <a:gd name="T19" fmla="*/ 50 h 3"/>
                <a:gd name="T20" fmla="*/ 0 w 2"/>
                <a:gd name="T21" fmla="*/ 50 h 3"/>
                <a:gd name="T22" fmla="*/ 0 w 2"/>
                <a:gd name="T23" fmla="*/ 50 h 3"/>
                <a:gd name="T24" fmla="*/ 0 w 2"/>
                <a:gd name="T25" fmla="*/ 50 h 3"/>
                <a:gd name="T26" fmla="*/ 0 w 2"/>
                <a:gd name="T27" fmla="*/ 50 h 3"/>
                <a:gd name="T28" fmla="*/ 0 w 2"/>
                <a:gd name="T29" fmla="*/ 50 h 3"/>
                <a:gd name="T30" fmla="*/ 0 w 2"/>
                <a:gd name="T31" fmla="*/ 50 h 3"/>
                <a:gd name="T32" fmla="*/ 0 w 2"/>
                <a:gd name="T33" fmla="*/ 75 h 3"/>
                <a:gd name="T34" fmla="*/ 25 w 2"/>
                <a:gd name="T35" fmla="*/ 75 h 3"/>
                <a:gd name="T36" fmla="*/ 25 w 2"/>
                <a:gd name="T37" fmla="*/ 75 h 3"/>
                <a:gd name="T38" fmla="*/ 25 w 2"/>
                <a:gd name="T39" fmla="*/ 75 h 3"/>
                <a:gd name="T40" fmla="*/ 25 w 2"/>
                <a:gd name="T41" fmla="*/ 75 h 3"/>
                <a:gd name="T42" fmla="*/ 25 w 2"/>
                <a:gd name="T43" fmla="*/ 75 h 3"/>
                <a:gd name="T44" fmla="*/ 50 w 2"/>
                <a:gd name="T45" fmla="*/ 75 h 3"/>
                <a:gd name="T46" fmla="*/ 50 w 2"/>
                <a:gd name="T47" fmla="*/ 50 h 3"/>
                <a:gd name="T48" fmla="*/ 50 w 2"/>
                <a:gd name="T49" fmla="*/ 25 h 3"/>
                <a:gd name="T50" fmla="*/ 50 w 2"/>
                <a:gd name="T51" fmla="*/ 25 h 3"/>
                <a:gd name="T52" fmla="*/ 50 w 2"/>
                <a:gd name="T53" fmla="*/ 25 h 3"/>
                <a:gd name="T54" fmla="*/ 50 w 2"/>
                <a:gd name="T55" fmla="*/ 0 h 3"/>
                <a:gd name="T56" fmla="*/ 50 w 2"/>
                <a:gd name="T57" fmla="*/ 0 h 3"/>
                <a:gd name="T58" fmla="*/ 50 w 2"/>
                <a:gd name="T59" fmla="*/ 0 h 3"/>
                <a:gd name="T60" fmla="*/ 25 w 2"/>
                <a:gd name="T61" fmla="*/ 0 h 3"/>
                <a:gd name="T62" fmla="*/ 25 w 2"/>
                <a:gd name="T63" fmla="*/ 0 h 3"/>
                <a:gd name="T64" fmla="*/ 25 w 2"/>
                <a:gd name="T65" fmla="*/ 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Freeform 16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75 w 3"/>
                <a:gd name="T1" fmla="*/ 75 h 3"/>
                <a:gd name="T2" fmla="*/ 75 w 3"/>
                <a:gd name="T3" fmla="*/ 75 h 3"/>
                <a:gd name="T4" fmla="*/ 75 w 3"/>
                <a:gd name="T5" fmla="*/ 75 h 3"/>
                <a:gd name="T6" fmla="*/ 75 w 3"/>
                <a:gd name="T7" fmla="*/ 75 h 3"/>
                <a:gd name="T8" fmla="*/ 75 w 3"/>
                <a:gd name="T9" fmla="*/ 75 h 3"/>
                <a:gd name="T10" fmla="*/ 75 w 3"/>
                <a:gd name="T11" fmla="*/ 75 h 3"/>
                <a:gd name="T12" fmla="*/ 50 w 3"/>
                <a:gd name="T13" fmla="*/ 50 h 3"/>
                <a:gd name="T14" fmla="*/ 25 w 3"/>
                <a:gd name="T15" fmla="*/ 25 h 3"/>
                <a:gd name="T16" fmla="*/ 25 w 3"/>
                <a:gd name="T17" fmla="*/ 25 h 3"/>
                <a:gd name="T18" fmla="*/ 25 w 3"/>
                <a:gd name="T19" fmla="*/ 25 h 3"/>
                <a:gd name="T20" fmla="*/ 25 w 3"/>
                <a:gd name="T21" fmla="*/ 25 h 3"/>
                <a:gd name="T22" fmla="*/ 25 w 3"/>
                <a:gd name="T23" fmla="*/ 25 h 3"/>
                <a:gd name="T24" fmla="*/ 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25 h 3"/>
                <a:gd name="T42" fmla="*/ 0 w 3"/>
                <a:gd name="T43" fmla="*/ 25 h 3"/>
                <a:gd name="T44" fmla="*/ 0 w 3"/>
                <a:gd name="T45" fmla="*/ 25 h 3"/>
                <a:gd name="T46" fmla="*/ 0 w 3"/>
                <a:gd name="T47" fmla="*/ 25 h 3"/>
                <a:gd name="T48" fmla="*/ 25 w 3"/>
                <a:gd name="T49" fmla="*/ 25 h 3"/>
                <a:gd name="T50" fmla="*/ 25 w 3"/>
                <a:gd name="T51" fmla="*/ 50 h 3"/>
                <a:gd name="T52" fmla="*/ 25 w 3"/>
                <a:gd name="T53" fmla="*/ 50 h 3"/>
                <a:gd name="T54" fmla="*/ 50 w 3"/>
                <a:gd name="T55" fmla="*/ 75 h 3"/>
                <a:gd name="T56" fmla="*/ 50 w 3"/>
                <a:gd name="T57" fmla="*/ 75 h 3"/>
                <a:gd name="T58" fmla="*/ 75 w 3"/>
                <a:gd name="T59" fmla="*/ 75 h 3"/>
                <a:gd name="T60" fmla="*/ 75 w 3"/>
                <a:gd name="T61" fmla="*/ 75 h 3"/>
                <a:gd name="T62" fmla="*/ 75 w 3"/>
                <a:gd name="T63" fmla="*/ 75 h 3"/>
                <a:gd name="T64" fmla="*/ 75 w 3"/>
                <a:gd name="T65" fmla="*/ 75 h 3"/>
                <a:gd name="T66" fmla="*/ 75 w 3"/>
                <a:gd name="T67" fmla="*/ 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3" name="Freeform 17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25 h 2"/>
                <a:gd name="T2" fmla="*/ 0 w 4"/>
                <a:gd name="T3" fmla="*/ 25 h 2"/>
                <a:gd name="T4" fmla="*/ 24 w 4"/>
                <a:gd name="T5" fmla="*/ 0 h 2"/>
                <a:gd name="T6" fmla="*/ 24 w 4"/>
                <a:gd name="T7" fmla="*/ 0 h 2"/>
                <a:gd name="T8" fmla="*/ 47 w 4"/>
                <a:gd name="T9" fmla="*/ 0 h 2"/>
                <a:gd name="T10" fmla="*/ 66 w 4"/>
                <a:gd name="T11" fmla="*/ 0 h 2"/>
                <a:gd name="T12" fmla="*/ 66 w 4"/>
                <a:gd name="T13" fmla="*/ 0 h 2"/>
                <a:gd name="T14" fmla="*/ 66 w 4"/>
                <a:gd name="T15" fmla="*/ 0 h 2"/>
                <a:gd name="T16" fmla="*/ 66 w 4"/>
                <a:gd name="T17" fmla="*/ 25 h 2"/>
                <a:gd name="T18" fmla="*/ 90 w 4"/>
                <a:gd name="T19" fmla="*/ 25 h 2"/>
                <a:gd name="T20" fmla="*/ 90 w 4"/>
                <a:gd name="T21" fmla="*/ 25 h 2"/>
                <a:gd name="T22" fmla="*/ 90 w 4"/>
                <a:gd name="T23" fmla="*/ 25 h 2"/>
                <a:gd name="T24" fmla="*/ 90 w 4"/>
                <a:gd name="T25" fmla="*/ 25 h 2"/>
                <a:gd name="T26" fmla="*/ 90 w 4"/>
                <a:gd name="T27" fmla="*/ 25 h 2"/>
                <a:gd name="T28" fmla="*/ 90 w 4"/>
                <a:gd name="T29" fmla="*/ 25 h 2"/>
                <a:gd name="T30" fmla="*/ 90 w 4"/>
                <a:gd name="T31" fmla="*/ 25 h 2"/>
                <a:gd name="T32" fmla="*/ 90 w 4"/>
                <a:gd name="T33" fmla="*/ 50 h 2"/>
                <a:gd name="T34" fmla="*/ 90 w 4"/>
                <a:gd name="T35" fmla="*/ 50 h 2"/>
                <a:gd name="T36" fmla="*/ 90 w 4"/>
                <a:gd name="T37" fmla="*/ 50 h 2"/>
                <a:gd name="T38" fmla="*/ 90 w 4"/>
                <a:gd name="T39" fmla="*/ 50 h 2"/>
                <a:gd name="T40" fmla="*/ 66 w 4"/>
                <a:gd name="T41" fmla="*/ 25 h 2"/>
                <a:gd name="T42" fmla="*/ 66 w 4"/>
                <a:gd name="T43" fmla="*/ 25 h 2"/>
                <a:gd name="T44" fmla="*/ 66 w 4"/>
                <a:gd name="T45" fmla="*/ 50 h 2"/>
                <a:gd name="T46" fmla="*/ 66 w 4"/>
                <a:gd name="T47" fmla="*/ 50 h 2"/>
                <a:gd name="T48" fmla="*/ 66 w 4"/>
                <a:gd name="T49" fmla="*/ 50 h 2"/>
                <a:gd name="T50" fmla="*/ 47 w 4"/>
                <a:gd name="T51" fmla="*/ 50 h 2"/>
                <a:gd name="T52" fmla="*/ 47 w 4"/>
                <a:gd name="T53" fmla="*/ 50 h 2"/>
                <a:gd name="T54" fmla="*/ 47 w 4"/>
                <a:gd name="T55" fmla="*/ 50 h 2"/>
                <a:gd name="T56" fmla="*/ 47 w 4"/>
                <a:gd name="T57" fmla="*/ 50 h 2"/>
                <a:gd name="T58" fmla="*/ 47 w 4"/>
                <a:gd name="T59" fmla="*/ 50 h 2"/>
                <a:gd name="T60" fmla="*/ 47 w 4"/>
                <a:gd name="T61" fmla="*/ 50 h 2"/>
                <a:gd name="T62" fmla="*/ 47 w 4"/>
                <a:gd name="T63" fmla="*/ 50 h 2"/>
                <a:gd name="T64" fmla="*/ 24 w 4"/>
                <a:gd name="T65" fmla="*/ 50 h 2"/>
                <a:gd name="T66" fmla="*/ 24 w 4"/>
                <a:gd name="T67" fmla="*/ 50 h 2"/>
                <a:gd name="T68" fmla="*/ 24 w 4"/>
                <a:gd name="T69" fmla="*/ 25 h 2"/>
                <a:gd name="T70" fmla="*/ 24 w 4"/>
                <a:gd name="T71" fmla="*/ 25 h 2"/>
                <a:gd name="T72" fmla="*/ 24 w 4"/>
                <a:gd name="T73" fmla="*/ 25 h 2"/>
                <a:gd name="T74" fmla="*/ 24 w 4"/>
                <a:gd name="T75" fmla="*/ 25 h 2"/>
                <a:gd name="T76" fmla="*/ 24 w 4"/>
                <a:gd name="T77" fmla="*/ 25 h 2"/>
                <a:gd name="T78" fmla="*/ 24 w 4"/>
                <a:gd name="T79" fmla="*/ 25 h 2"/>
                <a:gd name="T80" fmla="*/ 24 w 4"/>
                <a:gd name="T81" fmla="*/ 25 h 2"/>
                <a:gd name="T82" fmla="*/ 24 w 4"/>
                <a:gd name="T83" fmla="*/ 25 h 2"/>
                <a:gd name="T84" fmla="*/ 24 w 4"/>
                <a:gd name="T85" fmla="*/ 25 h 2"/>
                <a:gd name="T86" fmla="*/ 24 w 4"/>
                <a:gd name="T87" fmla="*/ 25 h 2"/>
                <a:gd name="T88" fmla="*/ 24 w 4"/>
                <a:gd name="T89" fmla="*/ 25 h 2"/>
                <a:gd name="T90" fmla="*/ 24 w 4"/>
                <a:gd name="T91" fmla="*/ 25 h 2"/>
                <a:gd name="T92" fmla="*/ 24 w 4"/>
                <a:gd name="T93" fmla="*/ 25 h 2"/>
                <a:gd name="T94" fmla="*/ 0 w 4"/>
                <a:gd name="T95" fmla="*/ 25 h 2"/>
                <a:gd name="T96" fmla="*/ 0 w 4"/>
                <a:gd name="T97" fmla="*/ 25 h 2"/>
                <a:gd name="T98" fmla="*/ 0 w 4"/>
                <a:gd name="T99" fmla="*/ 25 h 2"/>
                <a:gd name="T100" fmla="*/ 0 w 4"/>
                <a:gd name="T101" fmla="*/ 25 h 2"/>
                <a:gd name="T102" fmla="*/ 0 w 4"/>
                <a:gd name="T103" fmla="*/ 25 h 2"/>
                <a:gd name="T104" fmla="*/ 0 w 4"/>
                <a:gd name="T105" fmla="*/ 25 h 2"/>
                <a:gd name="T106" fmla="*/ 0 w 4"/>
                <a:gd name="T107" fmla="*/ 25 h 2"/>
                <a:gd name="T108" fmla="*/ 0 w 4"/>
                <a:gd name="T109" fmla="*/ 25 h 2"/>
                <a:gd name="T110" fmla="*/ 0 w 4"/>
                <a:gd name="T111" fmla="*/ 25 h 2"/>
                <a:gd name="T112" fmla="*/ 0 w 4"/>
                <a:gd name="T113" fmla="*/ 25 h 2"/>
                <a:gd name="T114" fmla="*/ 0 w 4"/>
                <a:gd name="T115" fmla="*/ 25 h 2"/>
                <a:gd name="T116" fmla="*/ 0 w 4"/>
                <a:gd name="T117" fmla="*/ 25 h 2"/>
                <a:gd name="T118" fmla="*/ 0 w 4"/>
                <a:gd name="T119" fmla="*/ 25 h 2"/>
                <a:gd name="T120" fmla="*/ 0 w 4"/>
                <a:gd name="T121" fmla="*/ 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1" name="Group 20"/>
          <p:cNvGrpSpPr>
            <a:grpSpLocks/>
          </p:cNvGrpSpPr>
          <p:nvPr/>
        </p:nvGrpSpPr>
        <p:grpSpPr bwMode="auto">
          <a:xfrm>
            <a:off x="2366963" y="1709738"/>
            <a:ext cx="5727700" cy="3514725"/>
            <a:chOff x="1491" y="1077"/>
            <a:chExt cx="3607" cy="2214"/>
          </a:xfrm>
        </p:grpSpPr>
        <p:sp>
          <p:nvSpPr>
            <p:cNvPr id="43020" name="Freeform 21"/>
            <p:cNvSpPr>
              <a:spLocks/>
            </p:cNvSpPr>
            <p:nvPr/>
          </p:nvSpPr>
          <p:spPr bwMode="auto">
            <a:xfrm>
              <a:off x="2843" y="1262"/>
              <a:ext cx="456" cy="269"/>
            </a:xfrm>
            <a:custGeom>
              <a:avLst/>
              <a:gdLst>
                <a:gd name="T0" fmla="*/ 0 w 89"/>
                <a:gd name="T1" fmla="*/ 1218 h 55"/>
                <a:gd name="T2" fmla="*/ 133 w 89"/>
                <a:gd name="T3" fmla="*/ 0 h 55"/>
                <a:gd name="T4" fmla="*/ 1153 w 89"/>
                <a:gd name="T5" fmla="*/ 73 h 55"/>
                <a:gd name="T6" fmla="*/ 2152 w 89"/>
                <a:gd name="T7" fmla="*/ 98 h 55"/>
                <a:gd name="T8" fmla="*/ 2152 w 89"/>
                <a:gd name="T9" fmla="*/ 117 h 55"/>
                <a:gd name="T10" fmla="*/ 2178 w 89"/>
                <a:gd name="T11" fmla="*/ 215 h 55"/>
                <a:gd name="T12" fmla="*/ 2178 w 89"/>
                <a:gd name="T13" fmla="*/ 240 h 55"/>
                <a:gd name="T14" fmla="*/ 2152 w 89"/>
                <a:gd name="T15" fmla="*/ 313 h 55"/>
                <a:gd name="T16" fmla="*/ 2152 w 89"/>
                <a:gd name="T17" fmla="*/ 430 h 55"/>
                <a:gd name="T18" fmla="*/ 2203 w 89"/>
                <a:gd name="T19" fmla="*/ 548 h 55"/>
                <a:gd name="T20" fmla="*/ 2234 w 89"/>
                <a:gd name="T21" fmla="*/ 597 h 55"/>
                <a:gd name="T22" fmla="*/ 2260 w 89"/>
                <a:gd name="T23" fmla="*/ 719 h 55"/>
                <a:gd name="T24" fmla="*/ 2260 w 89"/>
                <a:gd name="T25" fmla="*/ 910 h 55"/>
                <a:gd name="T26" fmla="*/ 2285 w 89"/>
                <a:gd name="T27" fmla="*/ 959 h 55"/>
                <a:gd name="T28" fmla="*/ 2285 w 89"/>
                <a:gd name="T29" fmla="*/ 1027 h 55"/>
                <a:gd name="T30" fmla="*/ 2285 w 89"/>
                <a:gd name="T31" fmla="*/ 1052 h 55"/>
                <a:gd name="T32" fmla="*/ 2336 w 89"/>
                <a:gd name="T33" fmla="*/ 1218 h 55"/>
                <a:gd name="T34" fmla="*/ 2336 w 89"/>
                <a:gd name="T35" fmla="*/ 1267 h 55"/>
                <a:gd name="T36" fmla="*/ 2336 w 89"/>
                <a:gd name="T37" fmla="*/ 1316 h 55"/>
                <a:gd name="T38" fmla="*/ 0 w 89"/>
                <a:gd name="T39" fmla="*/ 1218 h 55"/>
                <a:gd name="T40" fmla="*/ 0 w 89"/>
                <a:gd name="T41" fmla="*/ 1218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1" name="Freeform 22"/>
            <p:cNvSpPr>
              <a:spLocks/>
            </p:cNvSpPr>
            <p:nvPr/>
          </p:nvSpPr>
          <p:spPr bwMode="auto">
            <a:xfrm>
              <a:off x="2823" y="1511"/>
              <a:ext cx="482" cy="312"/>
            </a:xfrm>
            <a:custGeom>
              <a:avLst/>
              <a:gdLst>
                <a:gd name="T0" fmla="*/ 0 w 94"/>
                <a:gd name="T1" fmla="*/ 1214 h 64"/>
                <a:gd name="T2" fmla="*/ 77 w 94"/>
                <a:gd name="T3" fmla="*/ 405 h 64"/>
                <a:gd name="T4" fmla="*/ 108 w 94"/>
                <a:gd name="T5" fmla="*/ 0 h 64"/>
                <a:gd name="T6" fmla="*/ 2446 w 94"/>
                <a:gd name="T7" fmla="*/ 97 h 64"/>
                <a:gd name="T8" fmla="*/ 2446 w 94"/>
                <a:gd name="T9" fmla="*/ 141 h 64"/>
                <a:gd name="T10" fmla="*/ 2420 w 94"/>
                <a:gd name="T11" fmla="*/ 166 h 64"/>
                <a:gd name="T12" fmla="*/ 2364 w 94"/>
                <a:gd name="T13" fmla="*/ 239 h 64"/>
                <a:gd name="T14" fmla="*/ 2364 w 94"/>
                <a:gd name="T15" fmla="*/ 263 h 64"/>
                <a:gd name="T16" fmla="*/ 2472 w 94"/>
                <a:gd name="T17" fmla="*/ 356 h 64"/>
                <a:gd name="T18" fmla="*/ 2472 w 94"/>
                <a:gd name="T19" fmla="*/ 1092 h 64"/>
                <a:gd name="T20" fmla="*/ 2472 w 94"/>
                <a:gd name="T21" fmla="*/ 1092 h 64"/>
                <a:gd name="T22" fmla="*/ 2420 w 94"/>
                <a:gd name="T23" fmla="*/ 1092 h 64"/>
                <a:gd name="T24" fmla="*/ 2446 w 94"/>
                <a:gd name="T25" fmla="*/ 1116 h 64"/>
                <a:gd name="T26" fmla="*/ 2472 w 94"/>
                <a:gd name="T27" fmla="*/ 1141 h 64"/>
                <a:gd name="T28" fmla="*/ 2446 w 94"/>
                <a:gd name="T29" fmla="*/ 1189 h 64"/>
                <a:gd name="T30" fmla="*/ 2472 w 94"/>
                <a:gd name="T31" fmla="*/ 1214 h 64"/>
                <a:gd name="T32" fmla="*/ 2472 w 94"/>
                <a:gd name="T33" fmla="*/ 1282 h 64"/>
                <a:gd name="T34" fmla="*/ 2446 w 94"/>
                <a:gd name="T35" fmla="*/ 1282 h 64"/>
                <a:gd name="T36" fmla="*/ 2472 w 94"/>
                <a:gd name="T37" fmla="*/ 1331 h 64"/>
                <a:gd name="T38" fmla="*/ 2420 w 94"/>
                <a:gd name="T39" fmla="*/ 1404 h 64"/>
                <a:gd name="T40" fmla="*/ 2472 w 94"/>
                <a:gd name="T41" fmla="*/ 1472 h 64"/>
                <a:gd name="T42" fmla="*/ 2472 w 94"/>
                <a:gd name="T43" fmla="*/ 1521 h 64"/>
                <a:gd name="T44" fmla="*/ 2472 w 94"/>
                <a:gd name="T45" fmla="*/ 1521 h 64"/>
                <a:gd name="T46" fmla="*/ 2395 w 94"/>
                <a:gd name="T47" fmla="*/ 1472 h 64"/>
                <a:gd name="T48" fmla="*/ 2261 w 94"/>
                <a:gd name="T49" fmla="*/ 1404 h 64"/>
                <a:gd name="T50" fmla="*/ 2210 w 94"/>
                <a:gd name="T51" fmla="*/ 1380 h 64"/>
                <a:gd name="T52" fmla="*/ 2154 w 94"/>
                <a:gd name="T53" fmla="*/ 1380 h 64"/>
                <a:gd name="T54" fmla="*/ 2102 w 94"/>
                <a:gd name="T55" fmla="*/ 1423 h 64"/>
                <a:gd name="T56" fmla="*/ 2077 w 94"/>
                <a:gd name="T57" fmla="*/ 1423 h 64"/>
                <a:gd name="T58" fmla="*/ 2025 w 94"/>
                <a:gd name="T59" fmla="*/ 1423 h 64"/>
                <a:gd name="T60" fmla="*/ 2000 w 94"/>
                <a:gd name="T61" fmla="*/ 1355 h 64"/>
                <a:gd name="T62" fmla="*/ 1974 w 94"/>
                <a:gd name="T63" fmla="*/ 1331 h 64"/>
                <a:gd name="T64" fmla="*/ 1918 w 94"/>
                <a:gd name="T65" fmla="*/ 1355 h 64"/>
                <a:gd name="T66" fmla="*/ 1866 w 94"/>
                <a:gd name="T67" fmla="*/ 1355 h 64"/>
                <a:gd name="T68" fmla="*/ 1815 w 94"/>
                <a:gd name="T69" fmla="*/ 1282 h 64"/>
                <a:gd name="T70" fmla="*/ 0 w 94"/>
                <a:gd name="T71" fmla="*/ 1214 h 64"/>
                <a:gd name="T72" fmla="*/ 0 w 94"/>
                <a:gd name="T73" fmla="*/ 1214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2" name="Freeform 23"/>
            <p:cNvSpPr>
              <a:spLocks/>
            </p:cNvSpPr>
            <p:nvPr/>
          </p:nvSpPr>
          <p:spPr bwMode="auto">
            <a:xfrm>
              <a:off x="2807" y="1760"/>
              <a:ext cx="570" cy="268"/>
            </a:xfrm>
            <a:custGeom>
              <a:avLst/>
              <a:gdLst>
                <a:gd name="T0" fmla="*/ 0 w 111"/>
                <a:gd name="T1" fmla="*/ 809 h 55"/>
                <a:gd name="T2" fmla="*/ 77 w 111"/>
                <a:gd name="T3" fmla="*/ 0 h 55"/>
                <a:gd name="T4" fmla="*/ 1900 w 111"/>
                <a:gd name="T5" fmla="*/ 73 h 55"/>
                <a:gd name="T6" fmla="*/ 1951 w 111"/>
                <a:gd name="T7" fmla="*/ 141 h 55"/>
                <a:gd name="T8" fmla="*/ 2003 w 111"/>
                <a:gd name="T9" fmla="*/ 141 h 55"/>
                <a:gd name="T10" fmla="*/ 2059 w 111"/>
                <a:gd name="T11" fmla="*/ 117 h 55"/>
                <a:gd name="T12" fmla="*/ 2085 w 111"/>
                <a:gd name="T13" fmla="*/ 141 h 55"/>
                <a:gd name="T14" fmla="*/ 2111 w 111"/>
                <a:gd name="T15" fmla="*/ 214 h 55"/>
                <a:gd name="T16" fmla="*/ 2162 w 111"/>
                <a:gd name="T17" fmla="*/ 214 h 55"/>
                <a:gd name="T18" fmla="*/ 2188 w 111"/>
                <a:gd name="T19" fmla="*/ 214 h 55"/>
                <a:gd name="T20" fmla="*/ 2239 w 111"/>
                <a:gd name="T21" fmla="*/ 166 h 55"/>
                <a:gd name="T22" fmla="*/ 2295 w 111"/>
                <a:gd name="T23" fmla="*/ 166 h 55"/>
                <a:gd name="T24" fmla="*/ 2347 w 111"/>
                <a:gd name="T25" fmla="*/ 190 h 55"/>
                <a:gd name="T26" fmla="*/ 2480 w 111"/>
                <a:gd name="T27" fmla="*/ 263 h 55"/>
                <a:gd name="T28" fmla="*/ 2557 w 111"/>
                <a:gd name="T29" fmla="*/ 307 h 55"/>
                <a:gd name="T30" fmla="*/ 2557 w 111"/>
                <a:gd name="T31" fmla="*/ 356 h 55"/>
                <a:gd name="T32" fmla="*/ 2609 w 111"/>
                <a:gd name="T33" fmla="*/ 380 h 55"/>
                <a:gd name="T34" fmla="*/ 2609 w 111"/>
                <a:gd name="T35" fmla="*/ 404 h 55"/>
                <a:gd name="T36" fmla="*/ 2583 w 111"/>
                <a:gd name="T37" fmla="*/ 453 h 55"/>
                <a:gd name="T38" fmla="*/ 2609 w 111"/>
                <a:gd name="T39" fmla="*/ 497 h 55"/>
                <a:gd name="T40" fmla="*/ 2639 w 111"/>
                <a:gd name="T41" fmla="*/ 570 h 55"/>
                <a:gd name="T42" fmla="*/ 2665 w 111"/>
                <a:gd name="T43" fmla="*/ 594 h 55"/>
                <a:gd name="T44" fmla="*/ 2665 w 111"/>
                <a:gd name="T45" fmla="*/ 619 h 55"/>
                <a:gd name="T46" fmla="*/ 2665 w 111"/>
                <a:gd name="T47" fmla="*/ 663 h 55"/>
                <a:gd name="T48" fmla="*/ 2716 w 111"/>
                <a:gd name="T49" fmla="*/ 687 h 55"/>
                <a:gd name="T50" fmla="*/ 2742 w 111"/>
                <a:gd name="T51" fmla="*/ 711 h 55"/>
                <a:gd name="T52" fmla="*/ 2716 w 111"/>
                <a:gd name="T53" fmla="*/ 760 h 55"/>
                <a:gd name="T54" fmla="*/ 2716 w 111"/>
                <a:gd name="T55" fmla="*/ 809 h 55"/>
                <a:gd name="T56" fmla="*/ 2768 w 111"/>
                <a:gd name="T57" fmla="*/ 833 h 55"/>
                <a:gd name="T58" fmla="*/ 2768 w 111"/>
                <a:gd name="T59" fmla="*/ 877 h 55"/>
                <a:gd name="T60" fmla="*/ 2742 w 111"/>
                <a:gd name="T61" fmla="*/ 901 h 55"/>
                <a:gd name="T62" fmla="*/ 2768 w 111"/>
                <a:gd name="T63" fmla="*/ 926 h 55"/>
                <a:gd name="T64" fmla="*/ 2794 w 111"/>
                <a:gd name="T65" fmla="*/ 975 h 55"/>
                <a:gd name="T66" fmla="*/ 2768 w 111"/>
                <a:gd name="T67" fmla="*/ 999 h 55"/>
                <a:gd name="T68" fmla="*/ 2794 w 111"/>
                <a:gd name="T69" fmla="*/ 1043 h 55"/>
                <a:gd name="T70" fmla="*/ 2794 w 111"/>
                <a:gd name="T71" fmla="*/ 1067 h 55"/>
                <a:gd name="T72" fmla="*/ 2819 w 111"/>
                <a:gd name="T73" fmla="*/ 1091 h 55"/>
                <a:gd name="T74" fmla="*/ 2850 w 111"/>
                <a:gd name="T75" fmla="*/ 1140 h 55"/>
                <a:gd name="T76" fmla="*/ 2876 w 111"/>
                <a:gd name="T77" fmla="*/ 1189 h 55"/>
                <a:gd name="T78" fmla="*/ 2927 w 111"/>
                <a:gd name="T79" fmla="*/ 1233 h 55"/>
                <a:gd name="T80" fmla="*/ 2927 w 111"/>
                <a:gd name="T81" fmla="*/ 1257 h 55"/>
                <a:gd name="T82" fmla="*/ 2927 w 111"/>
                <a:gd name="T83" fmla="*/ 1282 h 55"/>
                <a:gd name="T84" fmla="*/ 2927 w 111"/>
                <a:gd name="T85" fmla="*/ 1306 h 55"/>
                <a:gd name="T86" fmla="*/ 657 w 111"/>
                <a:gd name="T87" fmla="*/ 1257 h 55"/>
                <a:gd name="T88" fmla="*/ 688 w 111"/>
                <a:gd name="T89" fmla="*/ 853 h 55"/>
                <a:gd name="T90" fmla="*/ 0 w 111"/>
                <a:gd name="T91" fmla="*/ 809 h 55"/>
                <a:gd name="T92" fmla="*/ 0 w 111"/>
                <a:gd name="T93" fmla="*/ 809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3" name="Freeform 24"/>
            <p:cNvSpPr>
              <a:spLocks/>
            </p:cNvSpPr>
            <p:nvPr/>
          </p:nvSpPr>
          <p:spPr bwMode="auto">
            <a:xfrm>
              <a:off x="2920" y="2018"/>
              <a:ext cx="512" cy="259"/>
            </a:xfrm>
            <a:custGeom>
              <a:avLst/>
              <a:gdLst>
                <a:gd name="T0" fmla="*/ 77 w 100"/>
                <a:gd name="T1" fmla="*/ 0 h 53"/>
                <a:gd name="T2" fmla="*/ 2335 w 100"/>
                <a:gd name="T3" fmla="*/ 49 h 53"/>
                <a:gd name="T4" fmla="*/ 2488 w 100"/>
                <a:gd name="T5" fmla="*/ 142 h 53"/>
                <a:gd name="T6" fmla="*/ 2437 w 100"/>
                <a:gd name="T7" fmla="*/ 191 h 53"/>
                <a:gd name="T8" fmla="*/ 2437 w 100"/>
                <a:gd name="T9" fmla="*/ 239 h 53"/>
                <a:gd name="T10" fmla="*/ 2463 w 100"/>
                <a:gd name="T11" fmla="*/ 288 h 53"/>
                <a:gd name="T12" fmla="*/ 2488 w 100"/>
                <a:gd name="T13" fmla="*/ 288 h 53"/>
                <a:gd name="T14" fmla="*/ 2519 w 100"/>
                <a:gd name="T15" fmla="*/ 357 h 53"/>
                <a:gd name="T16" fmla="*/ 2545 w 100"/>
                <a:gd name="T17" fmla="*/ 381 h 53"/>
                <a:gd name="T18" fmla="*/ 2596 w 100"/>
                <a:gd name="T19" fmla="*/ 381 h 53"/>
                <a:gd name="T20" fmla="*/ 2596 w 100"/>
                <a:gd name="T21" fmla="*/ 406 h 53"/>
                <a:gd name="T22" fmla="*/ 2621 w 100"/>
                <a:gd name="T23" fmla="*/ 1266 h 53"/>
                <a:gd name="T24" fmla="*/ 0 w 100"/>
                <a:gd name="T25" fmla="*/ 1217 h 53"/>
                <a:gd name="T26" fmla="*/ 77 w 100"/>
                <a:gd name="T27" fmla="*/ 0 h 53"/>
                <a:gd name="T28" fmla="*/ 7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4" name="Freeform 25"/>
            <p:cNvSpPr>
              <a:spLocks/>
            </p:cNvSpPr>
            <p:nvPr/>
          </p:nvSpPr>
          <p:spPr bwMode="auto">
            <a:xfrm>
              <a:off x="2848" y="2262"/>
              <a:ext cx="594" cy="293"/>
            </a:xfrm>
            <a:custGeom>
              <a:avLst/>
              <a:gdLst>
                <a:gd name="T0" fmla="*/ 369 w 116"/>
                <a:gd name="T1" fmla="*/ 24 h 60"/>
                <a:gd name="T2" fmla="*/ 0 w 116"/>
                <a:gd name="T3" fmla="*/ 215 h 60"/>
                <a:gd name="T4" fmla="*/ 1050 w 116"/>
                <a:gd name="T5" fmla="*/ 1050 h 60"/>
                <a:gd name="T6" fmla="*/ 1101 w 116"/>
                <a:gd name="T7" fmla="*/ 1074 h 60"/>
                <a:gd name="T8" fmla="*/ 1178 w 116"/>
                <a:gd name="T9" fmla="*/ 1143 h 60"/>
                <a:gd name="T10" fmla="*/ 1260 w 116"/>
                <a:gd name="T11" fmla="*/ 1123 h 60"/>
                <a:gd name="T12" fmla="*/ 1311 w 116"/>
                <a:gd name="T13" fmla="*/ 1143 h 60"/>
                <a:gd name="T14" fmla="*/ 1337 w 116"/>
                <a:gd name="T15" fmla="*/ 1192 h 60"/>
                <a:gd name="T16" fmla="*/ 1444 w 116"/>
                <a:gd name="T17" fmla="*/ 1216 h 60"/>
                <a:gd name="T18" fmla="*/ 1495 w 116"/>
                <a:gd name="T19" fmla="*/ 1240 h 60"/>
                <a:gd name="T20" fmla="*/ 1546 w 116"/>
                <a:gd name="T21" fmla="*/ 1216 h 60"/>
                <a:gd name="T22" fmla="*/ 1598 w 116"/>
                <a:gd name="T23" fmla="*/ 1265 h 60"/>
                <a:gd name="T24" fmla="*/ 1705 w 116"/>
                <a:gd name="T25" fmla="*/ 1265 h 60"/>
                <a:gd name="T26" fmla="*/ 1756 w 116"/>
                <a:gd name="T27" fmla="*/ 1314 h 60"/>
                <a:gd name="T28" fmla="*/ 1782 w 116"/>
                <a:gd name="T29" fmla="*/ 1358 h 60"/>
                <a:gd name="T30" fmla="*/ 1864 w 116"/>
                <a:gd name="T31" fmla="*/ 1333 h 60"/>
                <a:gd name="T32" fmla="*/ 1966 w 116"/>
                <a:gd name="T33" fmla="*/ 1382 h 60"/>
                <a:gd name="T34" fmla="*/ 2018 w 116"/>
                <a:gd name="T35" fmla="*/ 1358 h 60"/>
                <a:gd name="T36" fmla="*/ 2074 w 116"/>
                <a:gd name="T37" fmla="*/ 1358 h 60"/>
                <a:gd name="T38" fmla="*/ 2074 w 116"/>
                <a:gd name="T39" fmla="*/ 1431 h 60"/>
                <a:gd name="T40" fmla="*/ 2099 w 116"/>
                <a:gd name="T41" fmla="*/ 1382 h 60"/>
                <a:gd name="T42" fmla="*/ 2151 w 116"/>
                <a:gd name="T43" fmla="*/ 1333 h 60"/>
                <a:gd name="T44" fmla="*/ 2176 w 116"/>
                <a:gd name="T45" fmla="*/ 1358 h 60"/>
                <a:gd name="T46" fmla="*/ 2228 w 116"/>
                <a:gd name="T47" fmla="*/ 1382 h 60"/>
                <a:gd name="T48" fmla="*/ 2284 w 116"/>
                <a:gd name="T49" fmla="*/ 1358 h 60"/>
                <a:gd name="T50" fmla="*/ 2284 w 116"/>
                <a:gd name="T51" fmla="*/ 1382 h 60"/>
                <a:gd name="T52" fmla="*/ 2361 w 116"/>
                <a:gd name="T53" fmla="*/ 1431 h 60"/>
                <a:gd name="T54" fmla="*/ 2437 w 116"/>
                <a:gd name="T55" fmla="*/ 1382 h 60"/>
                <a:gd name="T56" fmla="*/ 2596 w 116"/>
                <a:gd name="T57" fmla="*/ 1333 h 60"/>
                <a:gd name="T58" fmla="*/ 2647 w 116"/>
                <a:gd name="T59" fmla="*/ 1333 h 60"/>
                <a:gd name="T60" fmla="*/ 2781 w 116"/>
                <a:gd name="T61" fmla="*/ 1333 h 60"/>
                <a:gd name="T62" fmla="*/ 2965 w 116"/>
                <a:gd name="T63" fmla="*/ 1406 h 60"/>
                <a:gd name="T64" fmla="*/ 3016 w 116"/>
                <a:gd name="T65" fmla="*/ 1431 h 60"/>
                <a:gd name="T66" fmla="*/ 3042 w 116"/>
                <a:gd name="T67" fmla="*/ 737 h 60"/>
                <a:gd name="T68" fmla="*/ 2990 w 116"/>
                <a:gd name="T69" fmla="*/ 73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5" name="Freeform 26"/>
            <p:cNvSpPr>
              <a:spLocks/>
            </p:cNvSpPr>
            <p:nvPr/>
          </p:nvSpPr>
          <p:spPr bwMode="auto">
            <a:xfrm>
              <a:off x="3295" y="1726"/>
              <a:ext cx="420" cy="263"/>
            </a:xfrm>
            <a:custGeom>
              <a:avLst/>
              <a:gdLst>
                <a:gd name="T0" fmla="*/ 1731 w 82"/>
                <a:gd name="T1" fmla="*/ 0 h 54"/>
                <a:gd name="T2" fmla="*/ 1782 w 82"/>
                <a:gd name="T3" fmla="*/ 93 h 54"/>
                <a:gd name="T4" fmla="*/ 1757 w 82"/>
                <a:gd name="T5" fmla="*/ 141 h 54"/>
                <a:gd name="T6" fmla="*/ 1808 w 82"/>
                <a:gd name="T7" fmla="*/ 307 h 54"/>
                <a:gd name="T8" fmla="*/ 1941 w 82"/>
                <a:gd name="T9" fmla="*/ 380 h 54"/>
                <a:gd name="T10" fmla="*/ 1967 w 82"/>
                <a:gd name="T11" fmla="*/ 429 h 54"/>
                <a:gd name="T12" fmla="*/ 2049 w 82"/>
                <a:gd name="T13" fmla="*/ 497 h 54"/>
                <a:gd name="T14" fmla="*/ 2151 w 82"/>
                <a:gd name="T15" fmla="*/ 619 h 54"/>
                <a:gd name="T16" fmla="*/ 2100 w 82"/>
                <a:gd name="T17" fmla="*/ 687 h 54"/>
                <a:gd name="T18" fmla="*/ 2100 w 82"/>
                <a:gd name="T19" fmla="*/ 735 h 54"/>
                <a:gd name="T20" fmla="*/ 1967 w 82"/>
                <a:gd name="T21" fmla="*/ 808 h 54"/>
                <a:gd name="T22" fmla="*/ 1890 w 82"/>
                <a:gd name="T23" fmla="*/ 828 h 54"/>
                <a:gd name="T24" fmla="*/ 1839 w 82"/>
                <a:gd name="T25" fmla="*/ 901 h 54"/>
                <a:gd name="T26" fmla="*/ 1890 w 82"/>
                <a:gd name="T27" fmla="*/ 974 h 54"/>
                <a:gd name="T28" fmla="*/ 1890 w 82"/>
                <a:gd name="T29" fmla="*/ 1042 h 54"/>
                <a:gd name="T30" fmla="*/ 1782 w 82"/>
                <a:gd name="T31" fmla="*/ 1188 h 54"/>
                <a:gd name="T32" fmla="*/ 1757 w 82"/>
                <a:gd name="T33" fmla="*/ 1257 h 54"/>
                <a:gd name="T34" fmla="*/ 1654 w 82"/>
                <a:gd name="T35" fmla="*/ 1188 h 54"/>
                <a:gd name="T36" fmla="*/ 287 w 82"/>
                <a:gd name="T37" fmla="*/ 1208 h 54"/>
                <a:gd name="T38" fmla="*/ 287 w 82"/>
                <a:gd name="T39" fmla="*/ 1140 h 54"/>
                <a:gd name="T40" fmla="*/ 236 w 82"/>
                <a:gd name="T41" fmla="*/ 1067 h 54"/>
                <a:gd name="T42" fmla="*/ 261 w 82"/>
                <a:gd name="T43" fmla="*/ 998 h 54"/>
                <a:gd name="T44" fmla="*/ 210 w 82"/>
                <a:gd name="T45" fmla="*/ 925 h 54"/>
                <a:gd name="T46" fmla="*/ 210 w 82"/>
                <a:gd name="T47" fmla="*/ 852 h 54"/>
                <a:gd name="T48" fmla="*/ 159 w 82"/>
                <a:gd name="T49" fmla="*/ 784 h 54"/>
                <a:gd name="T50" fmla="*/ 133 w 82"/>
                <a:gd name="T51" fmla="*/ 735 h 54"/>
                <a:gd name="T52" fmla="*/ 77 w 82"/>
                <a:gd name="T53" fmla="*/ 619 h 54"/>
                <a:gd name="T54" fmla="*/ 102 w 82"/>
                <a:gd name="T55" fmla="*/ 545 h 54"/>
                <a:gd name="T56" fmla="*/ 51 w 82"/>
                <a:gd name="T57" fmla="*/ 472 h 54"/>
                <a:gd name="T58" fmla="*/ 51 w 82"/>
                <a:gd name="T59" fmla="*/ 429 h 54"/>
                <a:gd name="T60" fmla="*/ 51 w 82"/>
                <a:gd name="T61" fmla="*/ 282 h 54"/>
                <a:gd name="T62" fmla="*/ 51 w 82"/>
                <a:gd name="T63" fmla="*/ 239 h 54"/>
                <a:gd name="T64" fmla="*/ 26 w 82"/>
                <a:gd name="T65" fmla="*/ 141 h 54"/>
                <a:gd name="T66" fmla="*/ 26 w 82"/>
                <a:gd name="T67" fmla="*/ 73 h 54"/>
                <a:gd name="T68" fmla="*/ 51 w 82"/>
                <a:gd name="T69" fmla="*/ 49 h 54"/>
                <a:gd name="T70" fmla="*/ 51 w 82"/>
                <a:gd name="T71" fmla="*/ 4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Freeform 27"/>
            <p:cNvSpPr>
              <a:spLocks/>
            </p:cNvSpPr>
            <p:nvPr/>
          </p:nvSpPr>
          <p:spPr bwMode="auto">
            <a:xfrm>
              <a:off x="3352" y="1970"/>
              <a:ext cx="460" cy="380"/>
            </a:xfrm>
            <a:custGeom>
              <a:avLst/>
              <a:gdLst>
                <a:gd name="T0" fmla="*/ 1983 w 90"/>
                <a:gd name="T1" fmla="*/ 1637 h 78"/>
                <a:gd name="T2" fmla="*/ 2014 w 90"/>
                <a:gd name="T3" fmla="*/ 1686 h 78"/>
                <a:gd name="T4" fmla="*/ 2014 w 90"/>
                <a:gd name="T5" fmla="*/ 1759 h 78"/>
                <a:gd name="T6" fmla="*/ 1932 w 90"/>
                <a:gd name="T7" fmla="*/ 1827 h 78"/>
                <a:gd name="T8" fmla="*/ 2167 w 90"/>
                <a:gd name="T9" fmla="*/ 1851 h 78"/>
                <a:gd name="T10" fmla="*/ 2167 w 90"/>
                <a:gd name="T11" fmla="*/ 1759 h 78"/>
                <a:gd name="T12" fmla="*/ 2218 w 90"/>
                <a:gd name="T13" fmla="*/ 1637 h 78"/>
                <a:gd name="T14" fmla="*/ 2300 w 90"/>
                <a:gd name="T15" fmla="*/ 1588 h 78"/>
                <a:gd name="T16" fmla="*/ 2326 w 90"/>
                <a:gd name="T17" fmla="*/ 1588 h 78"/>
                <a:gd name="T18" fmla="*/ 2351 w 90"/>
                <a:gd name="T19" fmla="*/ 1447 h 78"/>
                <a:gd name="T20" fmla="*/ 2326 w 90"/>
                <a:gd name="T21" fmla="*/ 1423 h 78"/>
                <a:gd name="T22" fmla="*/ 2300 w 90"/>
                <a:gd name="T23" fmla="*/ 1398 h 78"/>
                <a:gd name="T24" fmla="*/ 2274 w 90"/>
                <a:gd name="T25" fmla="*/ 1423 h 78"/>
                <a:gd name="T26" fmla="*/ 2193 w 90"/>
                <a:gd name="T27" fmla="*/ 1330 h 78"/>
                <a:gd name="T28" fmla="*/ 2218 w 90"/>
                <a:gd name="T29" fmla="*/ 1281 h 78"/>
                <a:gd name="T30" fmla="*/ 2193 w 90"/>
                <a:gd name="T31" fmla="*/ 1233 h 78"/>
                <a:gd name="T32" fmla="*/ 2065 w 90"/>
                <a:gd name="T33" fmla="*/ 1091 h 78"/>
                <a:gd name="T34" fmla="*/ 1932 w 90"/>
                <a:gd name="T35" fmla="*/ 1018 h 78"/>
                <a:gd name="T36" fmla="*/ 1855 w 90"/>
                <a:gd name="T37" fmla="*/ 901 h 78"/>
                <a:gd name="T38" fmla="*/ 1932 w 90"/>
                <a:gd name="T39" fmla="*/ 809 h 78"/>
                <a:gd name="T40" fmla="*/ 1932 w 90"/>
                <a:gd name="T41" fmla="*/ 711 h 78"/>
                <a:gd name="T42" fmla="*/ 1830 w 90"/>
                <a:gd name="T43" fmla="*/ 643 h 78"/>
                <a:gd name="T44" fmla="*/ 1779 w 90"/>
                <a:gd name="T45" fmla="*/ 687 h 78"/>
                <a:gd name="T46" fmla="*/ 1697 w 90"/>
                <a:gd name="T47" fmla="*/ 521 h 78"/>
                <a:gd name="T48" fmla="*/ 1569 w 90"/>
                <a:gd name="T49" fmla="*/ 429 h 78"/>
                <a:gd name="T50" fmla="*/ 1462 w 90"/>
                <a:gd name="T51" fmla="*/ 307 h 78"/>
                <a:gd name="T52" fmla="*/ 1436 w 90"/>
                <a:gd name="T53" fmla="*/ 141 h 78"/>
                <a:gd name="T54" fmla="*/ 1436 w 90"/>
                <a:gd name="T55" fmla="*/ 93 h 78"/>
                <a:gd name="T56" fmla="*/ 0 w 90"/>
                <a:gd name="T57" fmla="*/ 49 h 78"/>
                <a:gd name="T58" fmla="*/ 51 w 90"/>
                <a:gd name="T59" fmla="*/ 117 h 78"/>
                <a:gd name="T60" fmla="*/ 133 w 90"/>
                <a:gd name="T61" fmla="*/ 214 h 78"/>
                <a:gd name="T62" fmla="*/ 133 w 90"/>
                <a:gd name="T63" fmla="*/ 263 h 78"/>
                <a:gd name="T64" fmla="*/ 286 w 90"/>
                <a:gd name="T65" fmla="*/ 380 h 78"/>
                <a:gd name="T66" fmla="*/ 235 w 90"/>
                <a:gd name="T67" fmla="*/ 473 h 78"/>
                <a:gd name="T68" fmla="*/ 286 w 90"/>
                <a:gd name="T69" fmla="*/ 521 h 78"/>
                <a:gd name="T70" fmla="*/ 337 w 90"/>
                <a:gd name="T71" fmla="*/ 619 h 78"/>
                <a:gd name="T72" fmla="*/ 394 w 90"/>
                <a:gd name="T73" fmla="*/ 643 h 78"/>
                <a:gd name="T74" fmla="*/ 419 w 90"/>
                <a:gd name="T75" fmla="*/ 1710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7" name="Freeform 28"/>
            <p:cNvSpPr>
              <a:spLocks/>
            </p:cNvSpPr>
            <p:nvPr/>
          </p:nvSpPr>
          <p:spPr bwMode="auto">
            <a:xfrm>
              <a:off x="3525" y="1438"/>
              <a:ext cx="364" cy="371"/>
            </a:xfrm>
            <a:custGeom>
              <a:avLst/>
              <a:gdLst>
                <a:gd name="T0" fmla="*/ 764 w 71"/>
                <a:gd name="T1" fmla="*/ 1787 h 76"/>
                <a:gd name="T2" fmla="*/ 631 w 71"/>
                <a:gd name="T3" fmla="*/ 1713 h 76"/>
                <a:gd name="T4" fmla="*/ 579 w 71"/>
                <a:gd name="T5" fmla="*/ 1547 h 76"/>
                <a:gd name="T6" fmla="*/ 605 w 71"/>
                <a:gd name="T7" fmla="*/ 1504 h 76"/>
                <a:gd name="T8" fmla="*/ 554 w 71"/>
                <a:gd name="T9" fmla="*/ 1406 h 76"/>
                <a:gd name="T10" fmla="*/ 554 w 71"/>
                <a:gd name="T11" fmla="*/ 1289 h 76"/>
                <a:gd name="T12" fmla="*/ 446 w 71"/>
                <a:gd name="T13" fmla="*/ 1191 h 76"/>
                <a:gd name="T14" fmla="*/ 318 w 71"/>
                <a:gd name="T15" fmla="*/ 1074 h 76"/>
                <a:gd name="T16" fmla="*/ 210 w 71"/>
                <a:gd name="T17" fmla="*/ 1025 h 76"/>
                <a:gd name="T18" fmla="*/ 185 w 71"/>
                <a:gd name="T19" fmla="*/ 1001 h 76"/>
                <a:gd name="T20" fmla="*/ 77 w 71"/>
                <a:gd name="T21" fmla="*/ 976 h 76"/>
                <a:gd name="T22" fmla="*/ 26 w 71"/>
                <a:gd name="T23" fmla="*/ 927 h 76"/>
                <a:gd name="T24" fmla="*/ 51 w 71"/>
                <a:gd name="T25" fmla="*/ 737 h 76"/>
                <a:gd name="T26" fmla="*/ 77 w 71"/>
                <a:gd name="T27" fmla="*/ 669 h 76"/>
                <a:gd name="T28" fmla="*/ 0 w 71"/>
                <a:gd name="T29" fmla="*/ 596 h 76"/>
                <a:gd name="T30" fmla="*/ 26 w 71"/>
                <a:gd name="T31" fmla="*/ 522 h 76"/>
                <a:gd name="T32" fmla="*/ 133 w 71"/>
                <a:gd name="T33" fmla="*/ 405 h 76"/>
                <a:gd name="T34" fmla="*/ 185 w 71"/>
                <a:gd name="T35" fmla="*/ 381 h 76"/>
                <a:gd name="T36" fmla="*/ 185 w 71"/>
                <a:gd name="T37" fmla="*/ 142 h 76"/>
                <a:gd name="T38" fmla="*/ 236 w 71"/>
                <a:gd name="T39" fmla="*/ 117 h 76"/>
                <a:gd name="T40" fmla="*/ 343 w 71"/>
                <a:gd name="T41" fmla="*/ 117 h 76"/>
                <a:gd name="T42" fmla="*/ 579 w 71"/>
                <a:gd name="T43" fmla="*/ 24 h 76"/>
                <a:gd name="T44" fmla="*/ 631 w 71"/>
                <a:gd name="T45" fmla="*/ 24 h 76"/>
                <a:gd name="T46" fmla="*/ 605 w 71"/>
                <a:gd name="T47" fmla="*/ 73 h 76"/>
                <a:gd name="T48" fmla="*/ 579 w 71"/>
                <a:gd name="T49" fmla="*/ 142 h 76"/>
                <a:gd name="T50" fmla="*/ 682 w 71"/>
                <a:gd name="T51" fmla="*/ 117 h 76"/>
                <a:gd name="T52" fmla="*/ 738 w 71"/>
                <a:gd name="T53" fmla="*/ 142 h 76"/>
                <a:gd name="T54" fmla="*/ 815 w 71"/>
                <a:gd name="T55" fmla="*/ 190 h 76"/>
                <a:gd name="T56" fmla="*/ 841 w 71"/>
                <a:gd name="T57" fmla="*/ 239 h 76"/>
                <a:gd name="T58" fmla="*/ 1159 w 71"/>
                <a:gd name="T59" fmla="*/ 308 h 76"/>
                <a:gd name="T60" fmla="*/ 1261 w 71"/>
                <a:gd name="T61" fmla="*/ 356 h 76"/>
                <a:gd name="T62" fmla="*/ 1312 w 71"/>
                <a:gd name="T63" fmla="*/ 356 h 76"/>
                <a:gd name="T64" fmla="*/ 1338 w 71"/>
                <a:gd name="T65" fmla="*/ 356 h 76"/>
                <a:gd name="T66" fmla="*/ 1471 w 71"/>
                <a:gd name="T67" fmla="*/ 381 h 76"/>
                <a:gd name="T68" fmla="*/ 1471 w 71"/>
                <a:gd name="T69" fmla="*/ 405 h 76"/>
                <a:gd name="T70" fmla="*/ 1523 w 71"/>
                <a:gd name="T71" fmla="*/ 430 h 76"/>
                <a:gd name="T72" fmla="*/ 1605 w 71"/>
                <a:gd name="T73" fmla="*/ 503 h 76"/>
                <a:gd name="T74" fmla="*/ 1579 w 71"/>
                <a:gd name="T75" fmla="*/ 596 h 76"/>
                <a:gd name="T76" fmla="*/ 1656 w 71"/>
                <a:gd name="T77" fmla="*/ 596 h 76"/>
                <a:gd name="T78" fmla="*/ 1630 w 71"/>
                <a:gd name="T79" fmla="*/ 644 h 76"/>
                <a:gd name="T80" fmla="*/ 1682 w 71"/>
                <a:gd name="T81" fmla="*/ 713 h 76"/>
                <a:gd name="T82" fmla="*/ 1605 w 71"/>
                <a:gd name="T83" fmla="*/ 786 h 76"/>
                <a:gd name="T84" fmla="*/ 1548 w 71"/>
                <a:gd name="T85" fmla="*/ 908 h 76"/>
                <a:gd name="T86" fmla="*/ 1548 w 71"/>
                <a:gd name="T87" fmla="*/ 927 h 76"/>
                <a:gd name="T88" fmla="*/ 1656 w 71"/>
                <a:gd name="T89" fmla="*/ 835 h 76"/>
                <a:gd name="T90" fmla="*/ 1733 w 71"/>
                <a:gd name="T91" fmla="*/ 786 h 76"/>
                <a:gd name="T92" fmla="*/ 1789 w 71"/>
                <a:gd name="T93" fmla="*/ 737 h 76"/>
                <a:gd name="T94" fmla="*/ 1789 w 71"/>
                <a:gd name="T95" fmla="*/ 669 h 76"/>
                <a:gd name="T96" fmla="*/ 1815 w 71"/>
                <a:gd name="T97" fmla="*/ 644 h 76"/>
                <a:gd name="T98" fmla="*/ 1841 w 71"/>
                <a:gd name="T99" fmla="*/ 596 h 76"/>
                <a:gd name="T100" fmla="*/ 1866 w 71"/>
                <a:gd name="T101" fmla="*/ 620 h 76"/>
                <a:gd name="T102" fmla="*/ 1815 w 71"/>
                <a:gd name="T103" fmla="*/ 786 h 76"/>
                <a:gd name="T104" fmla="*/ 1789 w 71"/>
                <a:gd name="T105" fmla="*/ 835 h 76"/>
                <a:gd name="T106" fmla="*/ 1733 w 71"/>
                <a:gd name="T107" fmla="*/ 952 h 76"/>
                <a:gd name="T108" fmla="*/ 1733 w 71"/>
                <a:gd name="T109" fmla="*/ 1074 h 76"/>
                <a:gd name="T110" fmla="*/ 1682 w 71"/>
                <a:gd name="T111" fmla="*/ 1118 h 76"/>
                <a:gd name="T112" fmla="*/ 1707 w 71"/>
                <a:gd name="T113" fmla="*/ 1289 h 76"/>
                <a:gd name="T114" fmla="*/ 1656 w 71"/>
                <a:gd name="T115" fmla="*/ 1406 h 76"/>
                <a:gd name="T116" fmla="*/ 1707 w 71"/>
                <a:gd name="T117" fmla="*/ 1669 h 76"/>
                <a:gd name="T118" fmla="*/ 1707 w 71"/>
                <a:gd name="T119" fmla="*/ 1694 h 76"/>
                <a:gd name="T120" fmla="*/ 1707 w 71"/>
                <a:gd name="T121" fmla="*/ 1762 h 76"/>
                <a:gd name="T122" fmla="*/ 790 w 71"/>
                <a:gd name="T123" fmla="*/ 1811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8" name="Freeform 29"/>
            <p:cNvSpPr>
              <a:spLocks/>
            </p:cNvSpPr>
            <p:nvPr/>
          </p:nvSpPr>
          <p:spPr bwMode="auto">
            <a:xfrm>
              <a:off x="3786" y="2057"/>
              <a:ext cx="509" cy="249"/>
            </a:xfrm>
            <a:custGeom>
              <a:avLst/>
              <a:gdLst>
                <a:gd name="T0" fmla="*/ 530 w 99"/>
                <a:gd name="T1" fmla="*/ 1167 h 51"/>
                <a:gd name="T2" fmla="*/ 504 w 99"/>
                <a:gd name="T3" fmla="*/ 1118 h 51"/>
                <a:gd name="T4" fmla="*/ 581 w 99"/>
                <a:gd name="T5" fmla="*/ 1118 h 51"/>
                <a:gd name="T6" fmla="*/ 2113 w 99"/>
                <a:gd name="T7" fmla="*/ 976 h 51"/>
                <a:gd name="T8" fmla="*/ 2247 w 99"/>
                <a:gd name="T9" fmla="*/ 908 h 51"/>
                <a:gd name="T10" fmla="*/ 2355 w 99"/>
                <a:gd name="T11" fmla="*/ 835 h 51"/>
                <a:gd name="T12" fmla="*/ 2355 w 99"/>
                <a:gd name="T13" fmla="*/ 786 h 51"/>
                <a:gd name="T14" fmla="*/ 2380 w 99"/>
                <a:gd name="T15" fmla="*/ 737 h 51"/>
                <a:gd name="T16" fmla="*/ 2617 w 99"/>
                <a:gd name="T17" fmla="*/ 547 h 51"/>
                <a:gd name="T18" fmla="*/ 2591 w 99"/>
                <a:gd name="T19" fmla="*/ 522 h 51"/>
                <a:gd name="T20" fmla="*/ 2566 w 99"/>
                <a:gd name="T21" fmla="*/ 503 h 51"/>
                <a:gd name="T22" fmla="*/ 2509 w 99"/>
                <a:gd name="T23" fmla="*/ 478 h 51"/>
                <a:gd name="T24" fmla="*/ 2483 w 99"/>
                <a:gd name="T25" fmla="*/ 478 h 51"/>
                <a:gd name="T26" fmla="*/ 2380 w 99"/>
                <a:gd name="T27" fmla="*/ 332 h 51"/>
                <a:gd name="T28" fmla="*/ 2355 w 99"/>
                <a:gd name="T29" fmla="*/ 288 h 51"/>
                <a:gd name="T30" fmla="*/ 2355 w 99"/>
                <a:gd name="T31" fmla="*/ 190 h 51"/>
                <a:gd name="T32" fmla="*/ 2298 w 99"/>
                <a:gd name="T33" fmla="*/ 166 h 51"/>
                <a:gd name="T34" fmla="*/ 2221 w 99"/>
                <a:gd name="T35" fmla="*/ 98 h 51"/>
                <a:gd name="T36" fmla="*/ 2170 w 99"/>
                <a:gd name="T37" fmla="*/ 98 h 51"/>
                <a:gd name="T38" fmla="*/ 2139 w 99"/>
                <a:gd name="T39" fmla="*/ 142 h 51"/>
                <a:gd name="T40" fmla="*/ 2062 w 99"/>
                <a:gd name="T41" fmla="*/ 142 h 51"/>
                <a:gd name="T42" fmla="*/ 1985 w 99"/>
                <a:gd name="T43" fmla="*/ 142 h 51"/>
                <a:gd name="T44" fmla="*/ 1877 w 99"/>
                <a:gd name="T45" fmla="*/ 117 h 51"/>
                <a:gd name="T46" fmla="*/ 1743 w 99"/>
                <a:gd name="T47" fmla="*/ 98 h 51"/>
                <a:gd name="T48" fmla="*/ 1666 w 99"/>
                <a:gd name="T49" fmla="*/ 0 h 51"/>
                <a:gd name="T50" fmla="*/ 1614 w 99"/>
                <a:gd name="T51" fmla="*/ 24 h 51"/>
                <a:gd name="T52" fmla="*/ 1532 w 99"/>
                <a:gd name="T53" fmla="*/ 0 h 51"/>
                <a:gd name="T54" fmla="*/ 1532 w 99"/>
                <a:gd name="T55" fmla="*/ 49 h 51"/>
                <a:gd name="T56" fmla="*/ 1532 w 99"/>
                <a:gd name="T57" fmla="*/ 142 h 51"/>
                <a:gd name="T58" fmla="*/ 1455 w 99"/>
                <a:gd name="T59" fmla="*/ 190 h 51"/>
                <a:gd name="T60" fmla="*/ 1347 w 99"/>
                <a:gd name="T61" fmla="*/ 190 h 51"/>
                <a:gd name="T62" fmla="*/ 1219 w 99"/>
                <a:gd name="T63" fmla="*/ 430 h 51"/>
                <a:gd name="T64" fmla="*/ 1111 w 99"/>
                <a:gd name="T65" fmla="*/ 503 h 51"/>
                <a:gd name="T66" fmla="*/ 1033 w 99"/>
                <a:gd name="T67" fmla="*/ 454 h 51"/>
                <a:gd name="T68" fmla="*/ 977 w 99"/>
                <a:gd name="T69" fmla="*/ 571 h 51"/>
                <a:gd name="T70" fmla="*/ 925 w 99"/>
                <a:gd name="T71" fmla="*/ 571 h 51"/>
                <a:gd name="T72" fmla="*/ 848 w 99"/>
                <a:gd name="T73" fmla="*/ 547 h 51"/>
                <a:gd name="T74" fmla="*/ 792 w 99"/>
                <a:gd name="T75" fmla="*/ 620 h 51"/>
                <a:gd name="T76" fmla="*/ 689 w 99"/>
                <a:gd name="T77" fmla="*/ 571 h 51"/>
                <a:gd name="T78" fmla="*/ 530 w 99"/>
                <a:gd name="T79" fmla="*/ 596 h 51"/>
                <a:gd name="T80" fmla="*/ 530 w 99"/>
                <a:gd name="T81" fmla="*/ 644 h 51"/>
                <a:gd name="T82" fmla="*/ 478 w 99"/>
                <a:gd name="T83" fmla="*/ 644 h 51"/>
                <a:gd name="T84" fmla="*/ 478 w 99"/>
                <a:gd name="T85" fmla="*/ 644 h 51"/>
                <a:gd name="T86" fmla="*/ 447 w 99"/>
                <a:gd name="T87" fmla="*/ 713 h 51"/>
                <a:gd name="T88" fmla="*/ 447 w 99"/>
                <a:gd name="T89" fmla="*/ 713 h 51"/>
                <a:gd name="T90" fmla="*/ 478 w 99"/>
                <a:gd name="T91" fmla="*/ 786 h 51"/>
                <a:gd name="T92" fmla="*/ 319 w 99"/>
                <a:gd name="T93" fmla="*/ 810 h 51"/>
                <a:gd name="T94" fmla="*/ 344 w 99"/>
                <a:gd name="T95" fmla="*/ 952 h 51"/>
                <a:gd name="T96" fmla="*/ 262 w 99"/>
                <a:gd name="T97" fmla="*/ 928 h 51"/>
                <a:gd name="T98" fmla="*/ 159 w 99"/>
                <a:gd name="T99" fmla="*/ 908 h 51"/>
                <a:gd name="T100" fmla="*/ 108 w 99"/>
                <a:gd name="T101" fmla="*/ 1001 h 51"/>
                <a:gd name="T102" fmla="*/ 108 w 99"/>
                <a:gd name="T103" fmla="*/ 1001 h 51"/>
                <a:gd name="T104" fmla="*/ 134 w 99"/>
                <a:gd name="T105" fmla="*/ 1050 h 51"/>
                <a:gd name="T106" fmla="*/ 77 w 99"/>
                <a:gd name="T107" fmla="*/ 1167 h 51"/>
                <a:gd name="T108" fmla="*/ 26 w 99"/>
                <a:gd name="T109" fmla="*/ 1167 h 51"/>
                <a:gd name="T110" fmla="*/ 0 w 99"/>
                <a:gd name="T111" fmla="*/ 1216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9" name="Freeform 30"/>
            <p:cNvSpPr>
              <a:spLocks/>
            </p:cNvSpPr>
            <p:nvPr/>
          </p:nvSpPr>
          <p:spPr bwMode="auto">
            <a:xfrm>
              <a:off x="3741" y="2243"/>
              <a:ext cx="568" cy="190"/>
            </a:xfrm>
            <a:custGeom>
              <a:avLst/>
              <a:gdLst>
                <a:gd name="T0" fmla="*/ 2907 w 111"/>
                <a:gd name="T1" fmla="*/ 0 h 39"/>
                <a:gd name="T2" fmla="*/ 2328 w 111"/>
                <a:gd name="T3" fmla="*/ 73 h 39"/>
                <a:gd name="T4" fmla="*/ 2277 w 111"/>
                <a:gd name="T5" fmla="*/ 93 h 39"/>
                <a:gd name="T6" fmla="*/ 814 w 111"/>
                <a:gd name="T7" fmla="*/ 214 h 39"/>
                <a:gd name="T8" fmla="*/ 814 w 111"/>
                <a:gd name="T9" fmla="*/ 190 h 39"/>
                <a:gd name="T10" fmla="*/ 732 w 111"/>
                <a:gd name="T11" fmla="*/ 214 h 39"/>
                <a:gd name="T12" fmla="*/ 757 w 111"/>
                <a:gd name="T13" fmla="*/ 239 h 39"/>
                <a:gd name="T14" fmla="*/ 757 w 111"/>
                <a:gd name="T15" fmla="*/ 263 h 39"/>
                <a:gd name="T16" fmla="*/ 235 w 111"/>
                <a:gd name="T17" fmla="*/ 307 h 39"/>
                <a:gd name="T18" fmla="*/ 210 w 111"/>
                <a:gd name="T19" fmla="*/ 356 h 39"/>
                <a:gd name="T20" fmla="*/ 184 w 111"/>
                <a:gd name="T21" fmla="*/ 429 h 39"/>
                <a:gd name="T22" fmla="*/ 210 w 111"/>
                <a:gd name="T23" fmla="*/ 453 h 39"/>
                <a:gd name="T24" fmla="*/ 184 w 111"/>
                <a:gd name="T25" fmla="*/ 521 h 39"/>
                <a:gd name="T26" fmla="*/ 184 w 111"/>
                <a:gd name="T27" fmla="*/ 521 h 39"/>
                <a:gd name="T28" fmla="*/ 184 w 111"/>
                <a:gd name="T29" fmla="*/ 546 h 39"/>
                <a:gd name="T30" fmla="*/ 159 w 111"/>
                <a:gd name="T31" fmla="*/ 594 h 39"/>
                <a:gd name="T32" fmla="*/ 133 w 111"/>
                <a:gd name="T33" fmla="*/ 619 h 39"/>
                <a:gd name="T34" fmla="*/ 102 w 111"/>
                <a:gd name="T35" fmla="*/ 711 h 39"/>
                <a:gd name="T36" fmla="*/ 51 w 111"/>
                <a:gd name="T37" fmla="*/ 760 h 39"/>
                <a:gd name="T38" fmla="*/ 51 w 111"/>
                <a:gd name="T39" fmla="*/ 833 h 39"/>
                <a:gd name="T40" fmla="*/ 51 w 111"/>
                <a:gd name="T41" fmla="*/ 901 h 39"/>
                <a:gd name="T42" fmla="*/ 51 w 111"/>
                <a:gd name="T43" fmla="*/ 901 h 39"/>
                <a:gd name="T44" fmla="*/ 0 w 111"/>
                <a:gd name="T45" fmla="*/ 926 h 39"/>
                <a:gd name="T46" fmla="*/ 757 w 111"/>
                <a:gd name="T47" fmla="*/ 877 h 39"/>
                <a:gd name="T48" fmla="*/ 1704 w 111"/>
                <a:gd name="T49" fmla="*/ 809 h 39"/>
                <a:gd name="T50" fmla="*/ 2042 w 111"/>
                <a:gd name="T51" fmla="*/ 760 h 39"/>
                <a:gd name="T52" fmla="*/ 2067 w 111"/>
                <a:gd name="T53" fmla="*/ 663 h 39"/>
                <a:gd name="T54" fmla="*/ 2093 w 111"/>
                <a:gd name="T55" fmla="*/ 663 h 39"/>
                <a:gd name="T56" fmla="*/ 2093 w 111"/>
                <a:gd name="T57" fmla="*/ 663 h 39"/>
                <a:gd name="T58" fmla="*/ 2118 w 111"/>
                <a:gd name="T59" fmla="*/ 643 h 39"/>
                <a:gd name="T60" fmla="*/ 2149 w 111"/>
                <a:gd name="T61" fmla="*/ 619 h 39"/>
                <a:gd name="T62" fmla="*/ 2118 w 111"/>
                <a:gd name="T63" fmla="*/ 594 h 39"/>
                <a:gd name="T64" fmla="*/ 2149 w 111"/>
                <a:gd name="T65" fmla="*/ 570 h 39"/>
                <a:gd name="T66" fmla="*/ 2175 w 111"/>
                <a:gd name="T67" fmla="*/ 546 h 39"/>
                <a:gd name="T68" fmla="*/ 2252 w 111"/>
                <a:gd name="T69" fmla="*/ 521 h 39"/>
                <a:gd name="T70" fmla="*/ 2328 w 111"/>
                <a:gd name="T71" fmla="*/ 497 h 39"/>
                <a:gd name="T72" fmla="*/ 2410 w 111"/>
                <a:gd name="T73" fmla="*/ 429 h 39"/>
                <a:gd name="T74" fmla="*/ 2436 w 111"/>
                <a:gd name="T75" fmla="*/ 429 h 39"/>
                <a:gd name="T76" fmla="*/ 2487 w 111"/>
                <a:gd name="T77" fmla="*/ 380 h 39"/>
                <a:gd name="T78" fmla="*/ 2513 w 111"/>
                <a:gd name="T79" fmla="*/ 331 h 39"/>
                <a:gd name="T80" fmla="*/ 2513 w 111"/>
                <a:gd name="T81" fmla="*/ 331 h 39"/>
                <a:gd name="T82" fmla="*/ 2538 w 111"/>
                <a:gd name="T83" fmla="*/ 331 h 39"/>
                <a:gd name="T84" fmla="*/ 2564 w 111"/>
                <a:gd name="T85" fmla="*/ 331 h 39"/>
                <a:gd name="T86" fmla="*/ 2564 w 111"/>
                <a:gd name="T87" fmla="*/ 307 h 39"/>
                <a:gd name="T88" fmla="*/ 2594 w 111"/>
                <a:gd name="T89" fmla="*/ 283 h 39"/>
                <a:gd name="T90" fmla="*/ 2594 w 111"/>
                <a:gd name="T91" fmla="*/ 283 h 39"/>
                <a:gd name="T92" fmla="*/ 2620 w 111"/>
                <a:gd name="T93" fmla="*/ 307 h 39"/>
                <a:gd name="T94" fmla="*/ 2646 w 111"/>
                <a:gd name="T95" fmla="*/ 283 h 39"/>
                <a:gd name="T96" fmla="*/ 2646 w 111"/>
                <a:gd name="T97" fmla="*/ 283 h 39"/>
                <a:gd name="T98" fmla="*/ 2697 w 111"/>
                <a:gd name="T99" fmla="*/ 239 h 39"/>
                <a:gd name="T100" fmla="*/ 2722 w 111"/>
                <a:gd name="T101" fmla="*/ 239 h 39"/>
                <a:gd name="T102" fmla="*/ 2773 w 111"/>
                <a:gd name="T103" fmla="*/ 239 h 39"/>
                <a:gd name="T104" fmla="*/ 2855 w 111"/>
                <a:gd name="T105" fmla="*/ 141 h 39"/>
                <a:gd name="T106" fmla="*/ 2881 w 111"/>
                <a:gd name="T107" fmla="*/ 117 h 39"/>
                <a:gd name="T108" fmla="*/ 2907 w 111"/>
                <a:gd name="T109" fmla="*/ 93 h 39"/>
                <a:gd name="T110" fmla="*/ 2907 w 111"/>
                <a:gd name="T111" fmla="*/ 73 h 39"/>
                <a:gd name="T112" fmla="*/ 2907 w 111"/>
                <a:gd name="T113" fmla="*/ 24 h 39"/>
                <a:gd name="T114" fmla="*/ 2907 w 111"/>
                <a:gd name="T115" fmla="*/ 0 h 39"/>
                <a:gd name="T116" fmla="*/ 2907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Freeform 31"/>
            <p:cNvSpPr>
              <a:spLocks/>
            </p:cNvSpPr>
            <p:nvPr/>
          </p:nvSpPr>
          <p:spPr bwMode="auto">
            <a:xfrm>
              <a:off x="3889" y="2409"/>
              <a:ext cx="266" cy="404"/>
            </a:xfrm>
            <a:custGeom>
              <a:avLst/>
              <a:gdLst>
                <a:gd name="T0" fmla="*/ 0 w 52"/>
                <a:gd name="T1" fmla="*/ 73 h 83"/>
                <a:gd name="T2" fmla="*/ 26 w 52"/>
                <a:gd name="T3" fmla="*/ 117 h 83"/>
                <a:gd name="T4" fmla="*/ 0 w 52"/>
                <a:gd name="T5" fmla="*/ 1304 h 83"/>
                <a:gd name="T6" fmla="*/ 0 w 52"/>
                <a:gd name="T7" fmla="*/ 1348 h 83"/>
                <a:gd name="T8" fmla="*/ 77 w 52"/>
                <a:gd name="T9" fmla="*/ 1942 h 83"/>
                <a:gd name="T10" fmla="*/ 102 w 52"/>
                <a:gd name="T11" fmla="*/ 1942 h 83"/>
                <a:gd name="T12" fmla="*/ 133 w 52"/>
                <a:gd name="T13" fmla="*/ 1918 h 83"/>
                <a:gd name="T14" fmla="*/ 184 w 52"/>
                <a:gd name="T15" fmla="*/ 1942 h 83"/>
                <a:gd name="T16" fmla="*/ 210 w 52"/>
                <a:gd name="T17" fmla="*/ 1918 h 83"/>
                <a:gd name="T18" fmla="*/ 210 w 52"/>
                <a:gd name="T19" fmla="*/ 1825 h 83"/>
                <a:gd name="T20" fmla="*/ 235 w 52"/>
                <a:gd name="T21" fmla="*/ 1777 h 83"/>
                <a:gd name="T22" fmla="*/ 261 w 52"/>
                <a:gd name="T23" fmla="*/ 1825 h 83"/>
                <a:gd name="T24" fmla="*/ 261 w 52"/>
                <a:gd name="T25" fmla="*/ 1850 h 83"/>
                <a:gd name="T26" fmla="*/ 286 w 52"/>
                <a:gd name="T27" fmla="*/ 1893 h 83"/>
                <a:gd name="T28" fmla="*/ 343 w 52"/>
                <a:gd name="T29" fmla="*/ 1966 h 83"/>
                <a:gd name="T30" fmla="*/ 368 w 52"/>
                <a:gd name="T31" fmla="*/ 1966 h 83"/>
                <a:gd name="T32" fmla="*/ 394 w 52"/>
                <a:gd name="T33" fmla="*/ 1966 h 83"/>
                <a:gd name="T34" fmla="*/ 445 w 52"/>
                <a:gd name="T35" fmla="*/ 1918 h 83"/>
                <a:gd name="T36" fmla="*/ 445 w 52"/>
                <a:gd name="T37" fmla="*/ 1918 h 83"/>
                <a:gd name="T38" fmla="*/ 471 w 52"/>
                <a:gd name="T39" fmla="*/ 1893 h 83"/>
                <a:gd name="T40" fmla="*/ 471 w 52"/>
                <a:gd name="T41" fmla="*/ 1893 h 83"/>
                <a:gd name="T42" fmla="*/ 471 w 52"/>
                <a:gd name="T43" fmla="*/ 1874 h 83"/>
                <a:gd name="T44" fmla="*/ 445 w 52"/>
                <a:gd name="T45" fmla="*/ 1874 h 83"/>
                <a:gd name="T46" fmla="*/ 445 w 52"/>
                <a:gd name="T47" fmla="*/ 1850 h 83"/>
                <a:gd name="T48" fmla="*/ 471 w 52"/>
                <a:gd name="T49" fmla="*/ 1825 h 83"/>
                <a:gd name="T50" fmla="*/ 471 w 52"/>
                <a:gd name="T51" fmla="*/ 1801 h 83"/>
                <a:gd name="T52" fmla="*/ 419 w 52"/>
                <a:gd name="T53" fmla="*/ 1777 h 83"/>
                <a:gd name="T54" fmla="*/ 419 w 52"/>
                <a:gd name="T55" fmla="*/ 1777 h 83"/>
                <a:gd name="T56" fmla="*/ 394 w 52"/>
                <a:gd name="T57" fmla="*/ 1777 h 83"/>
                <a:gd name="T58" fmla="*/ 368 w 52"/>
                <a:gd name="T59" fmla="*/ 1728 h 83"/>
                <a:gd name="T60" fmla="*/ 368 w 52"/>
                <a:gd name="T61" fmla="*/ 1704 h 83"/>
                <a:gd name="T62" fmla="*/ 368 w 52"/>
                <a:gd name="T63" fmla="*/ 1684 h 83"/>
                <a:gd name="T64" fmla="*/ 368 w 52"/>
                <a:gd name="T65" fmla="*/ 1684 h 83"/>
                <a:gd name="T66" fmla="*/ 368 w 52"/>
                <a:gd name="T67" fmla="*/ 1660 h 83"/>
                <a:gd name="T68" fmla="*/ 1361 w 52"/>
                <a:gd name="T69" fmla="*/ 1562 h 83"/>
                <a:gd name="T70" fmla="*/ 1361 w 52"/>
                <a:gd name="T71" fmla="*/ 1538 h 83"/>
                <a:gd name="T72" fmla="*/ 1310 w 52"/>
                <a:gd name="T73" fmla="*/ 1494 h 83"/>
                <a:gd name="T74" fmla="*/ 1310 w 52"/>
                <a:gd name="T75" fmla="*/ 1373 h 83"/>
                <a:gd name="T76" fmla="*/ 1258 w 52"/>
                <a:gd name="T77" fmla="*/ 1304 h 83"/>
                <a:gd name="T78" fmla="*/ 1258 w 52"/>
                <a:gd name="T79" fmla="*/ 1231 h 83"/>
                <a:gd name="T80" fmla="*/ 1284 w 52"/>
                <a:gd name="T81" fmla="*/ 1183 h 83"/>
                <a:gd name="T82" fmla="*/ 1284 w 52"/>
                <a:gd name="T83" fmla="*/ 1115 h 83"/>
                <a:gd name="T84" fmla="*/ 1310 w 52"/>
                <a:gd name="T85" fmla="*/ 1066 h 83"/>
                <a:gd name="T86" fmla="*/ 1335 w 52"/>
                <a:gd name="T87" fmla="*/ 1066 h 83"/>
                <a:gd name="T88" fmla="*/ 1284 w 52"/>
                <a:gd name="T89" fmla="*/ 1042 h 83"/>
                <a:gd name="T90" fmla="*/ 1310 w 52"/>
                <a:gd name="T91" fmla="*/ 993 h 83"/>
                <a:gd name="T92" fmla="*/ 1284 w 52"/>
                <a:gd name="T93" fmla="*/ 973 h 83"/>
                <a:gd name="T94" fmla="*/ 1258 w 52"/>
                <a:gd name="T95" fmla="*/ 949 h 83"/>
                <a:gd name="T96" fmla="*/ 1228 w 52"/>
                <a:gd name="T97" fmla="*/ 925 h 83"/>
                <a:gd name="T98" fmla="*/ 1202 w 52"/>
                <a:gd name="T99" fmla="*/ 876 h 83"/>
                <a:gd name="T100" fmla="*/ 1177 w 52"/>
                <a:gd name="T101" fmla="*/ 852 h 83"/>
                <a:gd name="T102" fmla="*/ 941 w 52"/>
                <a:gd name="T103" fmla="*/ 0 h 83"/>
                <a:gd name="T104" fmla="*/ 0 w 52"/>
                <a:gd name="T105" fmla="*/ 73 h 83"/>
                <a:gd name="T106" fmla="*/ 0 w 52"/>
                <a:gd name="T107" fmla="*/ 73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1" name="Freeform 32"/>
            <p:cNvSpPr>
              <a:spLocks/>
            </p:cNvSpPr>
            <p:nvPr/>
          </p:nvSpPr>
          <p:spPr bwMode="auto">
            <a:xfrm>
              <a:off x="4059" y="1789"/>
              <a:ext cx="291" cy="307"/>
            </a:xfrm>
            <a:custGeom>
              <a:avLst/>
              <a:gdLst>
                <a:gd name="T0" fmla="*/ 133 w 57"/>
                <a:gd name="T1" fmla="*/ 1306 h 63"/>
                <a:gd name="T2" fmla="*/ 209 w 57"/>
                <a:gd name="T3" fmla="*/ 1330 h 63"/>
                <a:gd name="T4" fmla="*/ 260 w 57"/>
                <a:gd name="T5" fmla="*/ 1306 h 63"/>
                <a:gd name="T6" fmla="*/ 337 w 57"/>
                <a:gd name="T7" fmla="*/ 1403 h 63"/>
                <a:gd name="T8" fmla="*/ 470 w 57"/>
                <a:gd name="T9" fmla="*/ 1423 h 63"/>
                <a:gd name="T10" fmla="*/ 572 w 57"/>
                <a:gd name="T11" fmla="*/ 1447 h 63"/>
                <a:gd name="T12" fmla="*/ 653 w 57"/>
                <a:gd name="T13" fmla="*/ 1447 h 63"/>
                <a:gd name="T14" fmla="*/ 730 w 57"/>
                <a:gd name="T15" fmla="*/ 1447 h 63"/>
                <a:gd name="T16" fmla="*/ 756 w 57"/>
                <a:gd name="T17" fmla="*/ 1403 h 63"/>
                <a:gd name="T18" fmla="*/ 807 w 57"/>
                <a:gd name="T19" fmla="*/ 1403 h 63"/>
                <a:gd name="T20" fmla="*/ 888 w 57"/>
                <a:gd name="T21" fmla="*/ 1472 h 63"/>
                <a:gd name="T22" fmla="*/ 939 w 57"/>
                <a:gd name="T23" fmla="*/ 1496 h 63"/>
                <a:gd name="T24" fmla="*/ 1016 w 57"/>
                <a:gd name="T25" fmla="*/ 1447 h 63"/>
                <a:gd name="T26" fmla="*/ 1041 w 57"/>
                <a:gd name="T27" fmla="*/ 1379 h 63"/>
                <a:gd name="T28" fmla="*/ 1067 w 57"/>
                <a:gd name="T29" fmla="*/ 1233 h 63"/>
                <a:gd name="T30" fmla="*/ 1149 w 57"/>
                <a:gd name="T31" fmla="*/ 1282 h 63"/>
                <a:gd name="T32" fmla="*/ 1174 w 57"/>
                <a:gd name="T33" fmla="*/ 1213 h 63"/>
                <a:gd name="T34" fmla="*/ 1225 w 57"/>
                <a:gd name="T35" fmla="*/ 1116 h 63"/>
                <a:gd name="T36" fmla="*/ 1251 w 57"/>
                <a:gd name="T37" fmla="*/ 1067 h 63"/>
                <a:gd name="T38" fmla="*/ 1327 w 57"/>
                <a:gd name="T39" fmla="*/ 1043 h 63"/>
                <a:gd name="T40" fmla="*/ 1384 w 57"/>
                <a:gd name="T41" fmla="*/ 975 h 63"/>
                <a:gd name="T42" fmla="*/ 1435 w 57"/>
                <a:gd name="T43" fmla="*/ 926 h 63"/>
                <a:gd name="T44" fmla="*/ 1435 w 57"/>
                <a:gd name="T45" fmla="*/ 853 h 63"/>
                <a:gd name="T46" fmla="*/ 1460 w 57"/>
                <a:gd name="T47" fmla="*/ 809 h 63"/>
                <a:gd name="T48" fmla="*/ 1409 w 57"/>
                <a:gd name="T49" fmla="*/ 619 h 63"/>
                <a:gd name="T50" fmla="*/ 1435 w 57"/>
                <a:gd name="T51" fmla="*/ 546 h 63"/>
                <a:gd name="T52" fmla="*/ 1486 w 57"/>
                <a:gd name="T53" fmla="*/ 521 h 63"/>
                <a:gd name="T54" fmla="*/ 1200 w 57"/>
                <a:gd name="T55" fmla="*/ 73 h 63"/>
                <a:gd name="T56" fmla="*/ 1093 w 57"/>
                <a:gd name="T57" fmla="*/ 141 h 63"/>
                <a:gd name="T58" fmla="*/ 965 w 57"/>
                <a:gd name="T59" fmla="*/ 239 h 63"/>
                <a:gd name="T60" fmla="*/ 888 w 57"/>
                <a:gd name="T61" fmla="*/ 239 h 63"/>
                <a:gd name="T62" fmla="*/ 781 w 57"/>
                <a:gd name="T63" fmla="*/ 307 h 63"/>
                <a:gd name="T64" fmla="*/ 705 w 57"/>
                <a:gd name="T65" fmla="*/ 283 h 63"/>
                <a:gd name="T66" fmla="*/ 653 w 57"/>
                <a:gd name="T67" fmla="*/ 283 h 63"/>
                <a:gd name="T68" fmla="*/ 653 w 57"/>
                <a:gd name="T69" fmla="*/ 263 h 63"/>
                <a:gd name="T70" fmla="*/ 495 w 57"/>
                <a:gd name="T71" fmla="*/ 214 h 63"/>
                <a:gd name="T72" fmla="*/ 444 w 57"/>
                <a:gd name="T73" fmla="*/ 239 h 63"/>
                <a:gd name="T74" fmla="*/ 0 w 57"/>
                <a:gd name="T75" fmla="*/ 263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2" name="Freeform 33"/>
            <p:cNvSpPr>
              <a:spLocks/>
            </p:cNvSpPr>
            <p:nvPr/>
          </p:nvSpPr>
          <p:spPr bwMode="auto">
            <a:xfrm>
              <a:off x="4140" y="2179"/>
              <a:ext cx="610" cy="249"/>
            </a:xfrm>
            <a:custGeom>
              <a:avLst/>
              <a:gdLst>
                <a:gd name="T0" fmla="*/ 51 w 119"/>
                <a:gd name="T1" fmla="*/ 976 h 51"/>
                <a:gd name="T2" fmla="*/ 108 w 119"/>
                <a:gd name="T3" fmla="*/ 928 h 51"/>
                <a:gd name="T4" fmla="*/ 133 w 119"/>
                <a:gd name="T5" fmla="*/ 859 h 51"/>
                <a:gd name="T6" fmla="*/ 369 w 119"/>
                <a:gd name="T7" fmla="*/ 737 h 51"/>
                <a:gd name="T8" fmla="*/ 472 w 119"/>
                <a:gd name="T9" fmla="*/ 644 h 51"/>
                <a:gd name="T10" fmla="*/ 528 w 119"/>
                <a:gd name="T11" fmla="*/ 644 h 51"/>
                <a:gd name="T12" fmla="*/ 554 w 119"/>
                <a:gd name="T13" fmla="*/ 596 h 51"/>
                <a:gd name="T14" fmla="*/ 605 w 119"/>
                <a:gd name="T15" fmla="*/ 596 h 51"/>
                <a:gd name="T16" fmla="*/ 738 w 119"/>
                <a:gd name="T17" fmla="*/ 547 h 51"/>
                <a:gd name="T18" fmla="*/ 866 w 119"/>
                <a:gd name="T19" fmla="*/ 405 h 51"/>
                <a:gd name="T20" fmla="*/ 866 w 119"/>
                <a:gd name="T21" fmla="*/ 308 h 51"/>
                <a:gd name="T22" fmla="*/ 974 w 119"/>
                <a:gd name="T23" fmla="*/ 308 h 51"/>
                <a:gd name="T24" fmla="*/ 1102 w 119"/>
                <a:gd name="T25" fmla="*/ 288 h 51"/>
                <a:gd name="T26" fmla="*/ 2968 w 119"/>
                <a:gd name="T27" fmla="*/ 24 h 51"/>
                <a:gd name="T28" fmla="*/ 2994 w 119"/>
                <a:gd name="T29" fmla="*/ 49 h 51"/>
                <a:gd name="T30" fmla="*/ 3050 w 119"/>
                <a:gd name="T31" fmla="*/ 117 h 51"/>
                <a:gd name="T32" fmla="*/ 3050 w 119"/>
                <a:gd name="T33" fmla="*/ 142 h 51"/>
                <a:gd name="T34" fmla="*/ 2994 w 119"/>
                <a:gd name="T35" fmla="*/ 117 h 51"/>
                <a:gd name="T36" fmla="*/ 2968 w 119"/>
                <a:gd name="T37" fmla="*/ 142 h 51"/>
                <a:gd name="T38" fmla="*/ 2865 w 119"/>
                <a:gd name="T39" fmla="*/ 190 h 51"/>
                <a:gd name="T40" fmla="*/ 2758 w 119"/>
                <a:gd name="T41" fmla="*/ 264 h 51"/>
                <a:gd name="T42" fmla="*/ 2783 w 119"/>
                <a:gd name="T43" fmla="*/ 288 h 51"/>
                <a:gd name="T44" fmla="*/ 2942 w 119"/>
                <a:gd name="T45" fmla="*/ 215 h 51"/>
                <a:gd name="T46" fmla="*/ 2994 w 119"/>
                <a:gd name="T47" fmla="*/ 264 h 51"/>
                <a:gd name="T48" fmla="*/ 3019 w 119"/>
                <a:gd name="T49" fmla="*/ 264 h 51"/>
                <a:gd name="T50" fmla="*/ 3101 w 119"/>
                <a:gd name="T51" fmla="*/ 215 h 51"/>
                <a:gd name="T52" fmla="*/ 3127 w 119"/>
                <a:gd name="T53" fmla="*/ 332 h 51"/>
                <a:gd name="T54" fmla="*/ 3076 w 119"/>
                <a:gd name="T55" fmla="*/ 405 h 51"/>
                <a:gd name="T56" fmla="*/ 2994 w 119"/>
                <a:gd name="T57" fmla="*/ 454 h 51"/>
                <a:gd name="T58" fmla="*/ 2891 w 119"/>
                <a:gd name="T59" fmla="*/ 478 h 51"/>
                <a:gd name="T60" fmla="*/ 2865 w 119"/>
                <a:gd name="T61" fmla="*/ 454 h 51"/>
                <a:gd name="T62" fmla="*/ 2840 w 119"/>
                <a:gd name="T63" fmla="*/ 430 h 51"/>
                <a:gd name="T64" fmla="*/ 2840 w 119"/>
                <a:gd name="T65" fmla="*/ 503 h 51"/>
                <a:gd name="T66" fmla="*/ 2865 w 119"/>
                <a:gd name="T67" fmla="*/ 522 h 51"/>
                <a:gd name="T68" fmla="*/ 2891 w 119"/>
                <a:gd name="T69" fmla="*/ 571 h 51"/>
                <a:gd name="T70" fmla="*/ 2758 w 119"/>
                <a:gd name="T71" fmla="*/ 644 h 51"/>
                <a:gd name="T72" fmla="*/ 2758 w 119"/>
                <a:gd name="T73" fmla="*/ 693 h 51"/>
                <a:gd name="T74" fmla="*/ 2942 w 119"/>
                <a:gd name="T75" fmla="*/ 644 h 51"/>
                <a:gd name="T76" fmla="*/ 2994 w 119"/>
                <a:gd name="T77" fmla="*/ 644 h 51"/>
                <a:gd name="T78" fmla="*/ 2865 w 119"/>
                <a:gd name="T79" fmla="*/ 762 h 51"/>
                <a:gd name="T80" fmla="*/ 2707 w 119"/>
                <a:gd name="T81" fmla="*/ 859 h 51"/>
                <a:gd name="T82" fmla="*/ 2681 w 119"/>
                <a:gd name="T83" fmla="*/ 884 h 51"/>
                <a:gd name="T84" fmla="*/ 2522 w 119"/>
                <a:gd name="T85" fmla="*/ 1050 h 51"/>
                <a:gd name="T86" fmla="*/ 2445 w 119"/>
                <a:gd name="T87" fmla="*/ 1191 h 51"/>
                <a:gd name="T88" fmla="*/ 1815 w 119"/>
                <a:gd name="T89" fmla="*/ 928 h 51"/>
                <a:gd name="T90" fmla="*/ 1312 w 119"/>
                <a:gd name="T91" fmla="*/ 859 h 51"/>
                <a:gd name="T92" fmla="*/ 1287 w 119"/>
                <a:gd name="T93" fmla="*/ 859 h 51"/>
                <a:gd name="T94" fmla="*/ 789 w 119"/>
                <a:gd name="T95" fmla="*/ 884 h 51"/>
                <a:gd name="T96" fmla="*/ 682 w 119"/>
                <a:gd name="T97" fmla="*/ 952 h 51"/>
                <a:gd name="T98" fmla="*/ 0 w 119"/>
                <a:gd name="T99" fmla="*/ 1074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3" name="Freeform 34"/>
            <p:cNvSpPr>
              <a:spLocks/>
            </p:cNvSpPr>
            <p:nvPr/>
          </p:nvSpPr>
          <p:spPr bwMode="auto">
            <a:xfrm>
              <a:off x="3961" y="2716"/>
              <a:ext cx="630" cy="453"/>
            </a:xfrm>
            <a:custGeom>
              <a:avLst/>
              <a:gdLst>
                <a:gd name="T0" fmla="*/ 0 w 123"/>
                <a:gd name="T1" fmla="*/ 190 h 93"/>
                <a:gd name="T2" fmla="*/ 0 w 123"/>
                <a:gd name="T3" fmla="*/ 239 h 93"/>
                <a:gd name="T4" fmla="*/ 51 w 123"/>
                <a:gd name="T5" fmla="*/ 283 h 93"/>
                <a:gd name="T6" fmla="*/ 77 w 123"/>
                <a:gd name="T7" fmla="*/ 356 h 93"/>
                <a:gd name="T8" fmla="*/ 102 w 123"/>
                <a:gd name="T9" fmla="*/ 404 h 93"/>
                <a:gd name="T10" fmla="*/ 77 w 123"/>
                <a:gd name="T11" fmla="*/ 453 h 93"/>
                <a:gd name="T12" fmla="*/ 184 w 123"/>
                <a:gd name="T13" fmla="*/ 429 h 93"/>
                <a:gd name="T14" fmla="*/ 236 w 123"/>
                <a:gd name="T15" fmla="*/ 356 h 93"/>
                <a:gd name="T16" fmla="*/ 261 w 123"/>
                <a:gd name="T17" fmla="*/ 356 h 93"/>
                <a:gd name="T18" fmla="*/ 236 w 123"/>
                <a:gd name="T19" fmla="*/ 404 h 93"/>
                <a:gd name="T20" fmla="*/ 497 w 123"/>
                <a:gd name="T21" fmla="*/ 331 h 93"/>
                <a:gd name="T22" fmla="*/ 497 w 123"/>
                <a:gd name="T23" fmla="*/ 380 h 93"/>
                <a:gd name="T24" fmla="*/ 656 w 123"/>
                <a:gd name="T25" fmla="*/ 404 h 93"/>
                <a:gd name="T26" fmla="*/ 763 w 123"/>
                <a:gd name="T27" fmla="*/ 429 h 93"/>
                <a:gd name="T28" fmla="*/ 814 w 123"/>
                <a:gd name="T29" fmla="*/ 453 h 93"/>
                <a:gd name="T30" fmla="*/ 814 w 123"/>
                <a:gd name="T31" fmla="*/ 472 h 93"/>
                <a:gd name="T32" fmla="*/ 942 w 123"/>
                <a:gd name="T33" fmla="*/ 570 h 93"/>
                <a:gd name="T34" fmla="*/ 917 w 123"/>
                <a:gd name="T35" fmla="*/ 594 h 93"/>
                <a:gd name="T36" fmla="*/ 891 w 123"/>
                <a:gd name="T37" fmla="*/ 619 h 93"/>
                <a:gd name="T38" fmla="*/ 1076 w 123"/>
                <a:gd name="T39" fmla="*/ 570 h 93"/>
                <a:gd name="T40" fmla="*/ 1311 w 123"/>
                <a:gd name="T41" fmla="*/ 497 h 93"/>
                <a:gd name="T42" fmla="*/ 1311 w 123"/>
                <a:gd name="T43" fmla="*/ 429 h 93"/>
                <a:gd name="T44" fmla="*/ 1598 w 123"/>
                <a:gd name="T45" fmla="*/ 497 h 93"/>
                <a:gd name="T46" fmla="*/ 1808 w 123"/>
                <a:gd name="T47" fmla="*/ 662 h 93"/>
                <a:gd name="T48" fmla="*/ 1941 w 123"/>
                <a:gd name="T49" fmla="*/ 711 h 93"/>
                <a:gd name="T50" fmla="*/ 2018 w 123"/>
                <a:gd name="T51" fmla="*/ 852 h 93"/>
                <a:gd name="T52" fmla="*/ 1992 w 123"/>
                <a:gd name="T53" fmla="*/ 1140 h 93"/>
                <a:gd name="T54" fmla="*/ 2100 w 123"/>
                <a:gd name="T55" fmla="*/ 1281 h 93"/>
                <a:gd name="T56" fmla="*/ 2074 w 123"/>
                <a:gd name="T57" fmla="*/ 1189 h 93"/>
                <a:gd name="T58" fmla="*/ 2151 w 123"/>
                <a:gd name="T59" fmla="*/ 1208 h 93"/>
                <a:gd name="T60" fmla="*/ 2177 w 123"/>
                <a:gd name="T61" fmla="*/ 1189 h 93"/>
                <a:gd name="T62" fmla="*/ 2177 w 123"/>
                <a:gd name="T63" fmla="*/ 1257 h 93"/>
                <a:gd name="T64" fmla="*/ 2100 w 123"/>
                <a:gd name="T65" fmla="*/ 1354 h 93"/>
                <a:gd name="T66" fmla="*/ 2177 w 123"/>
                <a:gd name="T67" fmla="*/ 1447 h 93"/>
                <a:gd name="T68" fmla="*/ 2336 w 123"/>
                <a:gd name="T69" fmla="*/ 1612 h 93"/>
                <a:gd name="T70" fmla="*/ 2387 w 123"/>
                <a:gd name="T71" fmla="*/ 1637 h 93"/>
                <a:gd name="T72" fmla="*/ 2464 w 123"/>
                <a:gd name="T73" fmla="*/ 1754 h 93"/>
                <a:gd name="T74" fmla="*/ 2597 w 123"/>
                <a:gd name="T75" fmla="*/ 1944 h 93"/>
                <a:gd name="T76" fmla="*/ 2832 w 123"/>
                <a:gd name="T77" fmla="*/ 2090 h 93"/>
                <a:gd name="T78" fmla="*/ 2914 w 123"/>
                <a:gd name="T79" fmla="*/ 2133 h 93"/>
                <a:gd name="T80" fmla="*/ 2884 w 123"/>
                <a:gd name="T81" fmla="*/ 2158 h 93"/>
                <a:gd name="T82" fmla="*/ 2858 w 123"/>
                <a:gd name="T83" fmla="*/ 2182 h 93"/>
                <a:gd name="T84" fmla="*/ 2966 w 123"/>
                <a:gd name="T85" fmla="*/ 2182 h 93"/>
                <a:gd name="T86" fmla="*/ 3176 w 123"/>
                <a:gd name="T87" fmla="*/ 2090 h 93"/>
                <a:gd name="T88" fmla="*/ 3176 w 123"/>
                <a:gd name="T89" fmla="*/ 1944 h 93"/>
                <a:gd name="T90" fmla="*/ 3201 w 123"/>
                <a:gd name="T91" fmla="*/ 1754 h 93"/>
                <a:gd name="T92" fmla="*/ 3176 w 123"/>
                <a:gd name="T93" fmla="*/ 1447 h 93"/>
                <a:gd name="T94" fmla="*/ 2966 w 123"/>
                <a:gd name="T95" fmla="*/ 1140 h 93"/>
                <a:gd name="T96" fmla="*/ 2884 w 123"/>
                <a:gd name="T97" fmla="*/ 1018 h 93"/>
                <a:gd name="T98" fmla="*/ 2884 w 123"/>
                <a:gd name="T99" fmla="*/ 901 h 93"/>
                <a:gd name="T100" fmla="*/ 2704 w 123"/>
                <a:gd name="T101" fmla="*/ 687 h 93"/>
                <a:gd name="T102" fmla="*/ 2597 w 123"/>
                <a:gd name="T103" fmla="*/ 570 h 93"/>
                <a:gd name="T104" fmla="*/ 2412 w 123"/>
                <a:gd name="T105" fmla="*/ 190 h 93"/>
                <a:gd name="T106" fmla="*/ 2361 w 123"/>
                <a:gd name="T107" fmla="*/ 141 h 93"/>
                <a:gd name="T108" fmla="*/ 2310 w 123"/>
                <a:gd name="T109" fmla="*/ 24 h 93"/>
                <a:gd name="T110" fmla="*/ 2151 w 123"/>
                <a:gd name="T111" fmla="*/ 24 h 93"/>
                <a:gd name="T112" fmla="*/ 2151 w 123"/>
                <a:gd name="T113" fmla="*/ 166 h 93"/>
                <a:gd name="T114" fmla="*/ 2100 w 123"/>
                <a:gd name="T115" fmla="*/ 190 h 93"/>
                <a:gd name="T116" fmla="*/ 1024 w 123"/>
                <a:gd name="T117" fmla="*/ 166 h 93"/>
                <a:gd name="T118" fmla="*/ 999 w 123"/>
                <a:gd name="T119" fmla="*/ 73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4" name="Freeform 35"/>
            <p:cNvSpPr>
              <a:spLocks/>
            </p:cNvSpPr>
            <p:nvPr/>
          </p:nvSpPr>
          <p:spPr bwMode="auto">
            <a:xfrm>
              <a:off x="4242" y="1896"/>
              <a:ext cx="313" cy="293"/>
            </a:xfrm>
            <a:custGeom>
              <a:avLst/>
              <a:gdLst>
                <a:gd name="T0" fmla="*/ 529 w 61"/>
                <a:gd name="T1" fmla="*/ 0 h 60"/>
                <a:gd name="T2" fmla="*/ 529 w 61"/>
                <a:gd name="T3" fmla="*/ 73 h 60"/>
                <a:gd name="T4" fmla="*/ 554 w 61"/>
                <a:gd name="T5" fmla="*/ 117 h 60"/>
                <a:gd name="T6" fmla="*/ 498 w 61"/>
                <a:gd name="T7" fmla="*/ 308 h 60"/>
                <a:gd name="T8" fmla="*/ 498 w 61"/>
                <a:gd name="T9" fmla="*/ 356 h 60"/>
                <a:gd name="T10" fmla="*/ 472 w 61"/>
                <a:gd name="T11" fmla="*/ 454 h 60"/>
                <a:gd name="T12" fmla="*/ 395 w 61"/>
                <a:gd name="T13" fmla="*/ 523 h 60"/>
                <a:gd name="T14" fmla="*/ 344 w 61"/>
                <a:gd name="T15" fmla="*/ 547 h 60"/>
                <a:gd name="T16" fmla="*/ 287 w 61"/>
                <a:gd name="T17" fmla="*/ 571 h 60"/>
                <a:gd name="T18" fmla="*/ 262 w 61"/>
                <a:gd name="T19" fmla="*/ 620 h 60"/>
                <a:gd name="T20" fmla="*/ 236 w 61"/>
                <a:gd name="T21" fmla="*/ 718 h 60"/>
                <a:gd name="T22" fmla="*/ 159 w 61"/>
                <a:gd name="T23" fmla="*/ 718 h 60"/>
                <a:gd name="T24" fmla="*/ 108 w 61"/>
                <a:gd name="T25" fmla="*/ 811 h 60"/>
                <a:gd name="T26" fmla="*/ 108 w 61"/>
                <a:gd name="T27" fmla="*/ 908 h 60"/>
                <a:gd name="T28" fmla="*/ 51 w 61"/>
                <a:gd name="T29" fmla="*/ 977 h 60"/>
                <a:gd name="T30" fmla="*/ 0 w 61"/>
                <a:gd name="T31" fmla="*/ 1026 h 60"/>
                <a:gd name="T32" fmla="*/ 0 w 61"/>
                <a:gd name="T33" fmla="*/ 1099 h 60"/>
                <a:gd name="T34" fmla="*/ 77 w 61"/>
                <a:gd name="T35" fmla="*/ 1216 h 60"/>
                <a:gd name="T36" fmla="*/ 159 w 61"/>
                <a:gd name="T37" fmla="*/ 1289 h 60"/>
                <a:gd name="T38" fmla="*/ 210 w 61"/>
                <a:gd name="T39" fmla="*/ 1289 h 60"/>
                <a:gd name="T40" fmla="*/ 210 w 61"/>
                <a:gd name="T41" fmla="*/ 1314 h 60"/>
                <a:gd name="T42" fmla="*/ 262 w 61"/>
                <a:gd name="T43" fmla="*/ 1314 h 60"/>
                <a:gd name="T44" fmla="*/ 262 w 61"/>
                <a:gd name="T45" fmla="*/ 1358 h 60"/>
                <a:gd name="T46" fmla="*/ 395 w 61"/>
                <a:gd name="T47" fmla="*/ 1431 h 60"/>
                <a:gd name="T48" fmla="*/ 472 w 61"/>
                <a:gd name="T49" fmla="*/ 1406 h 60"/>
                <a:gd name="T50" fmla="*/ 498 w 61"/>
                <a:gd name="T51" fmla="*/ 1358 h 60"/>
                <a:gd name="T52" fmla="*/ 554 w 61"/>
                <a:gd name="T53" fmla="*/ 1406 h 60"/>
                <a:gd name="T54" fmla="*/ 657 w 61"/>
                <a:gd name="T55" fmla="*/ 1358 h 60"/>
                <a:gd name="T56" fmla="*/ 682 w 61"/>
                <a:gd name="T57" fmla="*/ 1314 h 60"/>
                <a:gd name="T58" fmla="*/ 790 w 61"/>
                <a:gd name="T59" fmla="*/ 1265 h 60"/>
                <a:gd name="T60" fmla="*/ 867 w 61"/>
                <a:gd name="T61" fmla="*/ 1216 h 60"/>
                <a:gd name="T62" fmla="*/ 867 w 61"/>
                <a:gd name="T63" fmla="*/ 1143 h 60"/>
                <a:gd name="T64" fmla="*/ 1001 w 61"/>
                <a:gd name="T65" fmla="*/ 762 h 60"/>
                <a:gd name="T66" fmla="*/ 1052 w 61"/>
                <a:gd name="T67" fmla="*/ 786 h 60"/>
                <a:gd name="T68" fmla="*/ 1078 w 61"/>
                <a:gd name="T69" fmla="*/ 835 h 60"/>
                <a:gd name="T70" fmla="*/ 1160 w 61"/>
                <a:gd name="T71" fmla="*/ 762 h 60"/>
                <a:gd name="T72" fmla="*/ 1211 w 61"/>
                <a:gd name="T73" fmla="*/ 645 h 60"/>
                <a:gd name="T74" fmla="*/ 1288 w 61"/>
                <a:gd name="T75" fmla="*/ 596 h 60"/>
                <a:gd name="T76" fmla="*/ 1344 w 61"/>
                <a:gd name="T77" fmla="*/ 547 h 60"/>
                <a:gd name="T78" fmla="*/ 1370 w 61"/>
                <a:gd name="T79" fmla="*/ 479 h 60"/>
                <a:gd name="T80" fmla="*/ 1370 w 61"/>
                <a:gd name="T81" fmla="*/ 454 h 60"/>
                <a:gd name="T82" fmla="*/ 1370 w 61"/>
                <a:gd name="T83" fmla="*/ 356 h 60"/>
                <a:gd name="T84" fmla="*/ 1555 w 61"/>
                <a:gd name="T85" fmla="*/ 454 h 60"/>
                <a:gd name="T86" fmla="*/ 1580 w 61"/>
                <a:gd name="T87" fmla="*/ 454 h 60"/>
                <a:gd name="T88" fmla="*/ 1555 w 61"/>
                <a:gd name="T89" fmla="*/ 308 h 60"/>
                <a:gd name="T90" fmla="*/ 1529 w 61"/>
                <a:gd name="T91" fmla="*/ 264 h 60"/>
                <a:gd name="T92" fmla="*/ 1473 w 61"/>
                <a:gd name="T93" fmla="*/ 264 h 60"/>
                <a:gd name="T94" fmla="*/ 1344 w 61"/>
                <a:gd name="T95" fmla="*/ 288 h 60"/>
                <a:gd name="T96" fmla="*/ 1288 w 61"/>
                <a:gd name="T97" fmla="*/ 332 h 60"/>
                <a:gd name="T98" fmla="*/ 1211 w 61"/>
                <a:gd name="T99" fmla="*/ 308 h 60"/>
                <a:gd name="T100" fmla="*/ 1185 w 61"/>
                <a:gd name="T101" fmla="*/ 356 h 60"/>
                <a:gd name="T102" fmla="*/ 1108 w 61"/>
                <a:gd name="T103" fmla="*/ 405 h 60"/>
                <a:gd name="T104" fmla="*/ 1026 w 61"/>
                <a:gd name="T105" fmla="*/ 479 h 60"/>
                <a:gd name="T106" fmla="*/ 949 w 61"/>
                <a:gd name="T107" fmla="*/ 308 h 60"/>
                <a:gd name="T108" fmla="*/ 554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5" name="Freeform 36"/>
            <p:cNvSpPr>
              <a:spLocks/>
            </p:cNvSpPr>
            <p:nvPr/>
          </p:nvSpPr>
          <p:spPr bwMode="auto">
            <a:xfrm>
              <a:off x="3432" y="2306"/>
              <a:ext cx="344" cy="302"/>
            </a:xfrm>
            <a:custGeom>
              <a:avLst/>
              <a:gdLst>
                <a:gd name="T0" fmla="*/ 0 w 67"/>
                <a:gd name="T1" fmla="*/ 73 h 62"/>
                <a:gd name="T2" fmla="*/ 1581 w 67"/>
                <a:gd name="T3" fmla="*/ 0 h 62"/>
                <a:gd name="T4" fmla="*/ 1581 w 67"/>
                <a:gd name="T5" fmla="*/ 24 h 62"/>
                <a:gd name="T6" fmla="*/ 1607 w 67"/>
                <a:gd name="T7" fmla="*/ 49 h 62"/>
                <a:gd name="T8" fmla="*/ 1633 w 67"/>
                <a:gd name="T9" fmla="*/ 73 h 62"/>
                <a:gd name="T10" fmla="*/ 1607 w 67"/>
                <a:gd name="T11" fmla="*/ 117 h 62"/>
                <a:gd name="T12" fmla="*/ 1581 w 67"/>
                <a:gd name="T13" fmla="*/ 141 h 62"/>
                <a:gd name="T14" fmla="*/ 1530 w 67"/>
                <a:gd name="T15" fmla="*/ 190 h 62"/>
                <a:gd name="T16" fmla="*/ 1530 w 67"/>
                <a:gd name="T17" fmla="*/ 214 h 62"/>
                <a:gd name="T18" fmla="*/ 1766 w 67"/>
                <a:gd name="T19" fmla="*/ 214 h 62"/>
                <a:gd name="T20" fmla="*/ 1766 w 67"/>
                <a:gd name="T21" fmla="*/ 214 h 62"/>
                <a:gd name="T22" fmla="*/ 1766 w 67"/>
                <a:gd name="T23" fmla="*/ 239 h 62"/>
                <a:gd name="T24" fmla="*/ 1741 w 67"/>
                <a:gd name="T25" fmla="*/ 283 h 62"/>
                <a:gd name="T26" fmla="*/ 1715 w 67"/>
                <a:gd name="T27" fmla="*/ 307 h 62"/>
                <a:gd name="T28" fmla="*/ 1689 w 67"/>
                <a:gd name="T29" fmla="*/ 404 h 62"/>
                <a:gd name="T30" fmla="*/ 1633 w 67"/>
                <a:gd name="T31" fmla="*/ 453 h 62"/>
                <a:gd name="T32" fmla="*/ 1633 w 67"/>
                <a:gd name="T33" fmla="*/ 521 h 62"/>
                <a:gd name="T34" fmla="*/ 1633 w 67"/>
                <a:gd name="T35" fmla="*/ 594 h 62"/>
                <a:gd name="T36" fmla="*/ 1633 w 67"/>
                <a:gd name="T37" fmla="*/ 594 h 62"/>
                <a:gd name="T38" fmla="*/ 1581 w 67"/>
                <a:gd name="T39" fmla="*/ 619 h 62"/>
                <a:gd name="T40" fmla="*/ 1581 w 67"/>
                <a:gd name="T41" fmla="*/ 643 h 62"/>
                <a:gd name="T42" fmla="*/ 1504 w 67"/>
                <a:gd name="T43" fmla="*/ 687 h 62"/>
                <a:gd name="T44" fmla="*/ 1504 w 67"/>
                <a:gd name="T45" fmla="*/ 760 h 62"/>
                <a:gd name="T46" fmla="*/ 1504 w 67"/>
                <a:gd name="T47" fmla="*/ 828 h 62"/>
                <a:gd name="T48" fmla="*/ 1479 w 67"/>
                <a:gd name="T49" fmla="*/ 852 h 62"/>
                <a:gd name="T50" fmla="*/ 1422 w 67"/>
                <a:gd name="T51" fmla="*/ 901 h 62"/>
                <a:gd name="T52" fmla="*/ 1371 w 67"/>
                <a:gd name="T53" fmla="*/ 950 h 62"/>
                <a:gd name="T54" fmla="*/ 1345 w 67"/>
                <a:gd name="T55" fmla="*/ 974 h 62"/>
                <a:gd name="T56" fmla="*/ 1345 w 67"/>
                <a:gd name="T57" fmla="*/ 1018 h 62"/>
                <a:gd name="T58" fmla="*/ 1320 w 67"/>
                <a:gd name="T59" fmla="*/ 1067 h 62"/>
                <a:gd name="T60" fmla="*/ 1320 w 67"/>
                <a:gd name="T61" fmla="*/ 1091 h 62"/>
                <a:gd name="T62" fmla="*/ 1294 w 67"/>
                <a:gd name="T63" fmla="*/ 1164 h 62"/>
                <a:gd name="T64" fmla="*/ 1263 w 67"/>
                <a:gd name="T65" fmla="*/ 1208 h 62"/>
                <a:gd name="T66" fmla="*/ 1294 w 67"/>
                <a:gd name="T67" fmla="*/ 1281 h 62"/>
                <a:gd name="T68" fmla="*/ 1320 w 67"/>
                <a:gd name="T69" fmla="*/ 1305 h 62"/>
                <a:gd name="T70" fmla="*/ 1320 w 67"/>
                <a:gd name="T71" fmla="*/ 1354 h 62"/>
                <a:gd name="T72" fmla="*/ 1320 w 67"/>
                <a:gd name="T73" fmla="*/ 1354 h 62"/>
                <a:gd name="T74" fmla="*/ 1320 w 67"/>
                <a:gd name="T75" fmla="*/ 1378 h 62"/>
                <a:gd name="T76" fmla="*/ 1320 w 67"/>
                <a:gd name="T77" fmla="*/ 1378 h 62"/>
                <a:gd name="T78" fmla="*/ 1294 w 67"/>
                <a:gd name="T79" fmla="*/ 1422 h 62"/>
                <a:gd name="T80" fmla="*/ 1320 w 67"/>
                <a:gd name="T81" fmla="*/ 1447 h 62"/>
                <a:gd name="T82" fmla="*/ 211 w 67"/>
                <a:gd name="T83" fmla="*/ 1471 h 62"/>
                <a:gd name="T84" fmla="*/ 211 w 67"/>
                <a:gd name="T85" fmla="*/ 1257 h 62"/>
                <a:gd name="T86" fmla="*/ 159 w 67"/>
                <a:gd name="T87" fmla="*/ 1232 h 62"/>
                <a:gd name="T88" fmla="*/ 108 w 67"/>
                <a:gd name="T89" fmla="*/ 1257 h 62"/>
                <a:gd name="T90" fmla="*/ 108 w 67"/>
                <a:gd name="T91" fmla="*/ 1257 h 62"/>
                <a:gd name="T92" fmla="*/ 51 w 67"/>
                <a:gd name="T93" fmla="*/ 1208 h 62"/>
                <a:gd name="T94" fmla="*/ 51 w 67"/>
                <a:gd name="T95" fmla="*/ 521 h 62"/>
                <a:gd name="T96" fmla="*/ 0 w 67"/>
                <a:gd name="T97" fmla="*/ 73 h 62"/>
                <a:gd name="T98" fmla="*/ 0 w 67"/>
                <a:gd name="T99" fmla="*/ 73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6" name="Freeform 37"/>
            <p:cNvSpPr>
              <a:spLocks/>
            </p:cNvSpPr>
            <p:nvPr/>
          </p:nvSpPr>
          <p:spPr bwMode="auto">
            <a:xfrm>
              <a:off x="1491" y="1614"/>
              <a:ext cx="553" cy="897"/>
            </a:xfrm>
            <a:custGeom>
              <a:avLst/>
              <a:gdLst>
                <a:gd name="T0" fmla="*/ 1598 w 108"/>
                <a:gd name="T1" fmla="*/ 4256 h 184"/>
                <a:gd name="T2" fmla="*/ 1598 w 108"/>
                <a:gd name="T3" fmla="*/ 4207 h 184"/>
                <a:gd name="T4" fmla="*/ 1572 w 108"/>
                <a:gd name="T5" fmla="*/ 4158 h 184"/>
                <a:gd name="T6" fmla="*/ 1495 w 108"/>
                <a:gd name="T7" fmla="*/ 3876 h 184"/>
                <a:gd name="T8" fmla="*/ 1311 w 108"/>
                <a:gd name="T9" fmla="*/ 3710 h 184"/>
                <a:gd name="T10" fmla="*/ 1260 w 108"/>
                <a:gd name="T11" fmla="*/ 3637 h 184"/>
                <a:gd name="T12" fmla="*/ 1208 w 108"/>
                <a:gd name="T13" fmla="*/ 3564 h 184"/>
                <a:gd name="T14" fmla="*/ 1024 w 108"/>
                <a:gd name="T15" fmla="*/ 3495 h 184"/>
                <a:gd name="T16" fmla="*/ 865 w 108"/>
                <a:gd name="T17" fmla="*/ 3349 h 184"/>
                <a:gd name="T18" fmla="*/ 579 w 108"/>
                <a:gd name="T19" fmla="*/ 3232 h 184"/>
                <a:gd name="T20" fmla="*/ 579 w 108"/>
                <a:gd name="T21" fmla="*/ 3140 h 184"/>
                <a:gd name="T22" fmla="*/ 604 w 108"/>
                <a:gd name="T23" fmla="*/ 3018 h 184"/>
                <a:gd name="T24" fmla="*/ 553 w 108"/>
                <a:gd name="T25" fmla="*/ 2901 h 184"/>
                <a:gd name="T26" fmla="*/ 579 w 108"/>
                <a:gd name="T27" fmla="*/ 2852 h 184"/>
                <a:gd name="T28" fmla="*/ 420 w 108"/>
                <a:gd name="T29" fmla="*/ 2589 h 184"/>
                <a:gd name="T30" fmla="*/ 312 w 108"/>
                <a:gd name="T31" fmla="*/ 2423 h 184"/>
                <a:gd name="T32" fmla="*/ 369 w 108"/>
                <a:gd name="T33" fmla="*/ 2281 h 184"/>
                <a:gd name="T34" fmla="*/ 369 w 108"/>
                <a:gd name="T35" fmla="*/ 2164 h 184"/>
                <a:gd name="T36" fmla="*/ 236 w 108"/>
                <a:gd name="T37" fmla="*/ 2043 h 184"/>
                <a:gd name="T38" fmla="*/ 236 w 108"/>
                <a:gd name="T39" fmla="*/ 1852 h 184"/>
                <a:gd name="T40" fmla="*/ 287 w 108"/>
                <a:gd name="T41" fmla="*/ 1784 h 184"/>
                <a:gd name="T42" fmla="*/ 312 w 108"/>
                <a:gd name="T43" fmla="*/ 1877 h 184"/>
                <a:gd name="T44" fmla="*/ 394 w 108"/>
                <a:gd name="T45" fmla="*/ 1852 h 184"/>
                <a:gd name="T46" fmla="*/ 369 w 108"/>
                <a:gd name="T47" fmla="*/ 1687 h 184"/>
                <a:gd name="T48" fmla="*/ 312 w 108"/>
                <a:gd name="T49" fmla="*/ 1736 h 184"/>
                <a:gd name="T50" fmla="*/ 184 w 108"/>
                <a:gd name="T51" fmla="*/ 1662 h 184"/>
                <a:gd name="T52" fmla="*/ 159 w 108"/>
                <a:gd name="T53" fmla="*/ 1448 h 184"/>
                <a:gd name="T54" fmla="*/ 26 w 108"/>
                <a:gd name="T55" fmla="*/ 1214 h 184"/>
                <a:gd name="T56" fmla="*/ 26 w 108"/>
                <a:gd name="T57" fmla="*/ 1092 h 184"/>
                <a:gd name="T58" fmla="*/ 102 w 108"/>
                <a:gd name="T59" fmla="*/ 951 h 184"/>
                <a:gd name="T60" fmla="*/ 51 w 108"/>
                <a:gd name="T61" fmla="*/ 761 h 184"/>
                <a:gd name="T62" fmla="*/ 0 w 108"/>
                <a:gd name="T63" fmla="*/ 663 h 184"/>
                <a:gd name="T64" fmla="*/ 0 w 108"/>
                <a:gd name="T65" fmla="*/ 570 h 184"/>
                <a:gd name="T66" fmla="*/ 159 w 108"/>
                <a:gd name="T67" fmla="*/ 356 h 184"/>
                <a:gd name="T68" fmla="*/ 236 w 108"/>
                <a:gd name="T69" fmla="*/ 239 h 184"/>
                <a:gd name="T70" fmla="*/ 236 w 108"/>
                <a:gd name="T71" fmla="*/ 24 h 184"/>
                <a:gd name="T72" fmla="*/ 1260 w 108"/>
                <a:gd name="T73" fmla="*/ 1521 h 184"/>
                <a:gd name="T74" fmla="*/ 2729 w 108"/>
                <a:gd name="T75" fmla="*/ 3539 h 184"/>
                <a:gd name="T76" fmla="*/ 2755 w 108"/>
                <a:gd name="T77" fmla="*/ 3637 h 184"/>
                <a:gd name="T78" fmla="*/ 2780 w 108"/>
                <a:gd name="T79" fmla="*/ 3729 h 184"/>
                <a:gd name="T80" fmla="*/ 2806 w 108"/>
                <a:gd name="T81" fmla="*/ 3802 h 184"/>
                <a:gd name="T82" fmla="*/ 2698 w 108"/>
                <a:gd name="T83" fmla="*/ 3851 h 184"/>
                <a:gd name="T84" fmla="*/ 2570 w 108"/>
                <a:gd name="T85" fmla="*/ 4090 h 184"/>
                <a:gd name="T86" fmla="*/ 2545 w 108"/>
                <a:gd name="T87" fmla="*/ 4134 h 184"/>
                <a:gd name="T88" fmla="*/ 2519 w 108"/>
                <a:gd name="T89" fmla="*/ 4231 h 184"/>
                <a:gd name="T90" fmla="*/ 2570 w 108"/>
                <a:gd name="T91" fmla="*/ 4300 h 184"/>
                <a:gd name="T92" fmla="*/ 2519 w 108"/>
                <a:gd name="T93" fmla="*/ 4373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7" name="Freeform 38"/>
            <p:cNvSpPr>
              <a:spLocks/>
            </p:cNvSpPr>
            <p:nvPr/>
          </p:nvSpPr>
          <p:spPr bwMode="auto">
            <a:xfrm>
              <a:off x="2356" y="1545"/>
              <a:ext cx="483" cy="381"/>
            </a:xfrm>
            <a:custGeom>
              <a:avLst/>
              <a:gdLst>
                <a:gd name="T0" fmla="*/ 2323 w 94"/>
                <a:gd name="T1" fmla="*/ 1861 h 78"/>
                <a:gd name="T2" fmla="*/ 2405 w 94"/>
                <a:gd name="T3" fmla="*/ 1050 h 78"/>
                <a:gd name="T4" fmla="*/ 2482 w 94"/>
                <a:gd name="T5" fmla="*/ 239 h 78"/>
                <a:gd name="T6" fmla="*/ 262 w 94"/>
                <a:gd name="T7" fmla="*/ 0 h 78"/>
                <a:gd name="T8" fmla="*/ 236 w 94"/>
                <a:gd name="T9" fmla="*/ 190 h 78"/>
                <a:gd name="T10" fmla="*/ 77 w 94"/>
                <a:gd name="T11" fmla="*/ 1192 h 78"/>
                <a:gd name="T12" fmla="*/ 51 w 94"/>
                <a:gd name="T13" fmla="*/ 1192 h 78"/>
                <a:gd name="T14" fmla="*/ 0 w 94"/>
                <a:gd name="T15" fmla="*/ 1597 h 78"/>
                <a:gd name="T16" fmla="*/ 658 w 94"/>
                <a:gd name="T17" fmla="*/ 1695 h 78"/>
                <a:gd name="T18" fmla="*/ 2323 w 94"/>
                <a:gd name="T19" fmla="*/ 1861 h 78"/>
                <a:gd name="T20" fmla="*/ 2323 w 94"/>
                <a:gd name="T21" fmla="*/ 1861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8" name="Freeform 39"/>
            <p:cNvSpPr>
              <a:spLocks/>
            </p:cNvSpPr>
            <p:nvPr/>
          </p:nvSpPr>
          <p:spPr bwMode="auto">
            <a:xfrm>
              <a:off x="2434" y="1892"/>
              <a:ext cx="507" cy="375"/>
            </a:xfrm>
            <a:custGeom>
              <a:avLst/>
              <a:gdLst>
                <a:gd name="T0" fmla="*/ 0 w 99"/>
                <a:gd name="T1" fmla="*/ 1588 h 77"/>
                <a:gd name="T2" fmla="*/ 261 w 99"/>
                <a:gd name="T3" fmla="*/ 0 h 77"/>
                <a:gd name="T4" fmla="*/ 1915 w 99"/>
                <a:gd name="T5" fmla="*/ 166 h 77"/>
                <a:gd name="T6" fmla="*/ 2596 w 99"/>
                <a:gd name="T7" fmla="*/ 214 h 77"/>
                <a:gd name="T8" fmla="*/ 2571 w 99"/>
                <a:gd name="T9" fmla="*/ 619 h 77"/>
                <a:gd name="T10" fmla="*/ 2494 w 99"/>
                <a:gd name="T11" fmla="*/ 1826 h 77"/>
                <a:gd name="T12" fmla="*/ 2151 w 99"/>
                <a:gd name="T13" fmla="*/ 1802 h 77"/>
                <a:gd name="T14" fmla="*/ 0 w 99"/>
                <a:gd name="T15" fmla="*/ 1588 h 77"/>
                <a:gd name="T16" fmla="*/ 0 w 99"/>
                <a:gd name="T17" fmla="*/ 1588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9" name="Freeform 40"/>
            <p:cNvSpPr>
              <a:spLocks/>
            </p:cNvSpPr>
            <p:nvPr/>
          </p:nvSpPr>
          <p:spPr bwMode="auto">
            <a:xfrm>
              <a:off x="2368" y="2218"/>
              <a:ext cx="485" cy="478"/>
            </a:xfrm>
            <a:custGeom>
              <a:avLst/>
              <a:gdLst>
                <a:gd name="T0" fmla="*/ 337 w 95"/>
                <a:gd name="T1" fmla="*/ 0 h 98"/>
                <a:gd name="T2" fmla="*/ 0 w 95"/>
                <a:gd name="T3" fmla="*/ 2283 h 98"/>
                <a:gd name="T4" fmla="*/ 0 w 95"/>
                <a:gd name="T5" fmla="*/ 2283 h 98"/>
                <a:gd name="T6" fmla="*/ 311 w 95"/>
                <a:gd name="T7" fmla="*/ 2331 h 98"/>
                <a:gd name="T8" fmla="*/ 337 w 95"/>
                <a:gd name="T9" fmla="*/ 2141 h 98"/>
                <a:gd name="T10" fmla="*/ 965 w 95"/>
                <a:gd name="T11" fmla="*/ 2214 h 98"/>
                <a:gd name="T12" fmla="*/ 965 w 95"/>
                <a:gd name="T13" fmla="*/ 2214 h 98"/>
                <a:gd name="T14" fmla="*/ 939 w 95"/>
                <a:gd name="T15" fmla="*/ 2190 h 98"/>
                <a:gd name="T16" fmla="*/ 965 w 95"/>
                <a:gd name="T17" fmla="*/ 2166 h 98"/>
                <a:gd name="T18" fmla="*/ 939 w 95"/>
                <a:gd name="T19" fmla="*/ 2141 h 98"/>
                <a:gd name="T20" fmla="*/ 939 w 95"/>
                <a:gd name="T21" fmla="*/ 2141 h 98"/>
                <a:gd name="T22" fmla="*/ 939 w 95"/>
                <a:gd name="T23" fmla="*/ 2141 h 98"/>
                <a:gd name="T24" fmla="*/ 2267 w 95"/>
                <a:gd name="T25" fmla="*/ 2234 h 98"/>
                <a:gd name="T26" fmla="*/ 2425 w 95"/>
                <a:gd name="T27" fmla="*/ 429 h 98"/>
                <a:gd name="T28" fmla="*/ 2451 w 95"/>
                <a:gd name="T29" fmla="*/ 429 h 98"/>
                <a:gd name="T30" fmla="*/ 2476 w 95"/>
                <a:gd name="T31" fmla="*/ 215 h 98"/>
                <a:gd name="T32" fmla="*/ 337 w 95"/>
                <a:gd name="T33" fmla="*/ 0 h 98"/>
                <a:gd name="T34" fmla="*/ 337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0" name="Freeform 41"/>
            <p:cNvSpPr>
              <a:spLocks/>
            </p:cNvSpPr>
            <p:nvPr/>
          </p:nvSpPr>
          <p:spPr bwMode="auto">
            <a:xfrm>
              <a:off x="2552" y="2306"/>
              <a:ext cx="968" cy="898"/>
            </a:xfrm>
            <a:custGeom>
              <a:avLst/>
              <a:gdLst>
                <a:gd name="T0" fmla="*/ 4487 w 189"/>
                <a:gd name="T1" fmla="*/ 1191 h 184"/>
                <a:gd name="T2" fmla="*/ 4169 w 189"/>
                <a:gd name="T3" fmla="*/ 1118 h 184"/>
                <a:gd name="T4" fmla="*/ 3959 w 189"/>
                <a:gd name="T5" fmla="*/ 1166 h 184"/>
                <a:gd name="T6" fmla="*/ 3805 w 189"/>
                <a:gd name="T7" fmla="*/ 1166 h 184"/>
                <a:gd name="T8" fmla="*/ 3749 w 189"/>
                <a:gd name="T9" fmla="*/ 1166 h 184"/>
                <a:gd name="T10" fmla="*/ 3672 w 189"/>
                <a:gd name="T11" fmla="*/ 1118 h 184"/>
                <a:gd name="T12" fmla="*/ 3595 w 189"/>
                <a:gd name="T13" fmla="*/ 1215 h 184"/>
                <a:gd name="T14" fmla="*/ 3539 w 189"/>
                <a:gd name="T15" fmla="*/ 1142 h 184"/>
                <a:gd name="T16" fmla="*/ 3385 w 189"/>
                <a:gd name="T17" fmla="*/ 1118 h 184"/>
                <a:gd name="T18" fmla="*/ 3278 w 189"/>
                <a:gd name="T19" fmla="*/ 1098 h 184"/>
                <a:gd name="T20" fmla="*/ 3119 w 189"/>
                <a:gd name="T21" fmla="*/ 1049 h 184"/>
                <a:gd name="T22" fmla="*/ 3017 w 189"/>
                <a:gd name="T23" fmla="*/ 1025 h 184"/>
                <a:gd name="T24" fmla="*/ 2858 w 189"/>
                <a:gd name="T25" fmla="*/ 976 h 184"/>
                <a:gd name="T26" fmla="*/ 2781 w 189"/>
                <a:gd name="T27" fmla="*/ 903 h 184"/>
                <a:gd name="T28" fmla="*/ 2622 w 189"/>
                <a:gd name="T29" fmla="*/ 859 h 184"/>
                <a:gd name="T30" fmla="*/ 1521 w 189"/>
                <a:gd name="T31" fmla="*/ 0 h 184"/>
                <a:gd name="T32" fmla="*/ 0 w 189"/>
                <a:gd name="T33" fmla="*/ 1713 h 184"/>
                <a:gd name="T34" fmla="*/ 26 w 189"/>
                <a:gd name="T35" fmla="*/ 1786 h 184"/>
                <a:gd name="T36" fmla="*/ 133 w 189"/>
                <a:gd name="T37" fmla="*/ 1928 h 184"/>
                <a:gd name="T38" fmla="*/ 604 w 189"/>
                <a:gd name="T39" fmla="*/ 2357 h 184"/>
                <a:gd name="T40" fmla="*/ 656 w 189"/>
                <a:gd name="T41" fmla="*/ 2479 h 184"/>
                <a:gd name="T42" fmla="*/ 999 w 189"/>
                <a:gd name="T43" fmla="*/ 2928 h 184"/>
                <a:gd name="T44" fmla="*/ 1286 w 189"/>
                <a:gd name="T45" fmla="*/ 2977 h 184"/>
                <a:gd name="T46" fmla="*/ 1470 w 189"/>
                <a:gd name="T47" fmla="*/ 2714 h 184"/>
                <a:gd name="T48" fmla="*/ 1572 w 189"/>
                <a:gd name="T49" fmla="*/ 2689 h 184"/>
                <a:gd name="T50" fmla="*/ 1757 w 189"/>
                <a:gd name="T51" fmla="*/ 2738 h 184"/>
                <a:gd name="T52" fmla="*/ 1967 w 189"/>
                <a:gd name="T53" fmla="*/ 2836 h 184"/>
                <a:gd name="T54" fmla="*/ 2018 w 189"/>
                <a:gd name="T55" fmla="*/ 2884 h 184"/>
                <a:gd name="T56" fmla="*/ 2177 w 189"/>
                <a:gd name="T57" fmla="*/ 3075 h 184"/>
                <a:gd name="T58" fmla="*/ 2464 w 189"/>
                <a:gd name="T59" fmla="*/ 3548 h 184"/>
                <a:gd name="T60" fmla="*/ 2622 w 189"/>
                <a:gd name="T61" fmla="*/ 3690 h 184"/>
                <a:gd name="T62" fmla="*/ 2674 w 189"/>
                <a:gd name="T63" fmla="*/ 3929 h 184"/>
                <a:gd name="T64" fmla="*/ 2914 w 189"/>
                <a:gd name="T65" fmla="*/ 4192 h 184"/>
                <a:gd name="T66" fmla="*/ 3303 w 189"/>
                <a:gd name="T67" fmla="*/ 4309 h 184"/>
                <a:gd name="T68" fmla="*/ 3539 w 189"/>
                <a:gd name="T69" fmla="*/ 4334 h 184"/>
                <a:gd name="T70" fmla="*/ 3513 w 189"/>
                <a:gd name="T71" fmla="*/ 4285 h 184"/>
                <a:gd name="T72" fmla="*/ 3437 w 189"/>
                <a:gd name="T73" fmla="*/ 3860 h 184"/>
                <a:gd name="T74" fmla="*/ 3411 w 189"/>
                <a:gd name="T75" fmla="*/ 3812 h 184"/>
                <a:gd name="T76" fmla="*/ 3488 w 189"/>
                <a:gd name="T77" fmla="*/ 3646 h 184"/>
                <a:gd name="T78" fmla="*/ 3513 w 189"/>
                <a:gd name="T79" fmla="*/ 3597 h 184"/>
                <a:gd name="T80" fmla="*/ 3595 w 189"/>
                <a:gd name="T81" fmla="*/ 3455 h 184"/>
                <a:gd name="T82" fmla="*/ 3647 w 189"/>
                <a:gd name="T83" fmla="*/ 3455 h 184"/>
                <a:gd name="T84" fmla="*/ 3698 w 189"/>
                <a:gd name="T85" fmla="*/ 3382 h 184"/>
                <a:gd name="T86" fmla="*/ 3749 w 189"/>
                <a:gd name="T87" fmla="*/ 3382 h 184"/>
                <a:gd name="T88" fmla="*/ 3857 w 189"/>
                <a:gd name="T89" fmla="*/ 3333 h 184"/>
                <a:gd name="T90" fmla="*/ 3908 w 189"/>
                <a:gd name="T91" fmla="*/ 3241 h 184"/>
                <a:gd name="T92" fmla="*/ 3933 w 189"/>
                <a:gd name="T93" fmla="*/ 3289 h 184"/>
                <a:gd name="T94" fmla="*/ 4328 w 189"/>
                <a:gd name="T95" fmla="*/ 3094 h 184"/>
                <a:gd name="T96" fmla="*/ 4405 w 189"/>
                <a:gd name="T97" fmla="*/ 2884 h 184"/>
                <a:gd name="T98" fmla="*/ 4487 w 189"/>
                <a:gd name="T99" fmla="*/ 2860 h 184"/>
                <a:gd name="T100" fmla="*/ 4748 w 189"/>
                <a:gd name="T101" fmla="*/ 2836 h 184"/>
                <a:gd name="T102" fmla="*/ 4825 w 189"/>
                <a:gd name="T103" fmla="*/ 2787 h 184"/>
                <a:gd name="T104" fmla="*/ 4855 w 189"/>
                <a:gd name="T105" fmla="*/ 2714 h 184"/>
                <a:gd name="T106" fmla="*/ 4881 w 189"/>
                <a:gd name="T107" fmla="*/ 2523 h 184"/>
                <a:gd name="T108" fmla="*/ 4932 w 189"/>
                <a:gd name="T109" fmla="*/ 2406 h 184"/>
                <a:gd name="T110" fmla="*/ 4907 w 189"/>
                <a:gd name="T111" fmla="*/ 2167 h 184"/>
                <a:gd name="T112" fmla="*/ 4855 w 189"/>
                <a:gd name="T113" fmla="*/ 2094 h 184"/>
                <a:gd name="T114" fmla="*/ 4825 w 189"/>
                <a:gd name="T115" fmla="*/ 1952 h 184"/>
                <a:gd name="T116" fmla="*/ 4722 w 189"/>
                <a:gd name="T117" fmla="*/ 1264 h 184"/>
                <a:gd name="T118" fmla="*/ 4563 w 189"/>
                <a:gd name="T119" fmla="*/ 1215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1" name="Freeform 42"/>
            <p:cNvSpPr>
              <a:spLocks/>
            </p:cNvSpPr>
            <p:nvPr/>
          </p:nvSpPr>
          <p:spPr bwMode="auto">
            <a:xfrm>
              <a:off x="4371" y="1453"/>
              <a:ext cx="522" cy="380"/>
            </a:xfrm>
            <a:custGeom>
              <a:avLst/>
              <a:gdLst>
                <a:gd name="T0" fmla="*/ 2042 w 102"/>
                <a:gd name="T1" fmla="*/ 1661 h 78"/>
                <a:gd name="T2" fmla="*/ 1991 w 102"/>
                <a:gd name="T3" fmla="*/ 1734 h 78"/>
                <a:gd name="T4" fmla="*/ 1965 w 102"/>
                <a:gd name="T5" fmla="*/ 1778 h 78"/>
                <a:gd name="T6" fmla="*/ 1965 w 102"/>
                <a:gd name="T7" fmla="*/ 1851 h 78"/>
                <a:gd name="T8" fmla="*/ 2016 w 102"/>
                <a:gd name="T9" fmla="*/ 1803 h 78"/>
                <a:gd name="T10" fmla="*/ 2124 w 102"/>
                <a:gd name="T11" fmla="*/ 1778 h 78"/>
                <a:gd name="T12" fmla="*/ 2277 w 102"/>
                <a:gd name="T13" fmla="*/ 1734 h 78"/>
                <a:gd name="T14" fmla="*/ 2513 w 102"/>
                <a:gd name="T15" fmla="*/ 1569 h 78"/>
                <a:gd name="T16" fmla="*/ 2595 w 102"/>
                <a:gd name="T17" fmla="*/ 1520 h 78"/>
                <a:gd name="T18" fmla="*/ 2671 w 102"/>
                <a:gd name="T19" fmla="*/ 1447 h 78"/>
                <a:gd name="T20" fmla="*/ 2620 w 102"/>
                <a:gd name="T21" fmla="*/ 1471 h 78"/>
                <a:gd name="T22" fmla="*/ 2538 w 102"/>
                <a:gd name="T23" fmla="*/ 1520 h 78"/>
                <a:gd name="T24" fmla="*/ 2462 w 102"/>
                <a:gd name="T25" fmla="*/ 1544 h 78"/>
                <a:gd name="T26" fmla="*/ 2538 w 102"/>
                <a:gd name="T27" fmla="*/ 1447 h 78"/>
                <a:gd name="T28" fmla="*/ 2487 w 102"/>
                <a:gd name="T29" fmla="*/ 1471 h 78"/>
                <a:gd name="T30" fmla="*/ 2252 w 102"/>
                <a:gd name="T31" fmla="*/ 1588 h 78"/>
                <a:gd name="T32" fmla="*/ 2093 w 102"/>
                <a:gd name="T33" fmla="*/ 1710 h 78"/>
                <a:gd name="T34" fmla="*/ 2068 w 102"/>
                <a:gd name="T35" fmla="*/ 1613 h 78"/>
                <a:gd name="T36" fmla="*/ 2124 w 102"/>
                <a:gd name="T37" fmla="*/ 1520 h 78"/>
                <a:gd name="T38" fmla="*/ 2068 w 102"/>
                <a:gd name="T39" fmla="*/ 1164 h 78"/>
                <a:gd name="T40" fmla="*/ 2016 w 102"/>
                <a:gd name="T41" fmla="*/ 809 h 78"/>
                <a:gd name="T42" fmla="*/ 1965 w 102"/>
                <a:gd name="T43" fmla="*/ 594 h 78"/>
                <a:gd name="T44" fmla="*/ 1940 w 102"/>
                <a:gd name="T45" fmla="*/ 570 h 78"/>
                <a:gd name="T46" fmla="*/ 1914 w 102"/>
                <a:gd name="T47" fmla="*/ 497 h 78"/>
                <a:gd name="T48" fmla="*/ 1883 w 102"/>
                <a:gd name="T49" fmla="*/ 283 h 78"/>
                <a:gd name="T50" fmla="*/ 1807 w 102"/>
                <a:gd name="T51" fmla="*/ 73 h 78"/>
                <a:gd name="T52" fmla="*/ 1781 w 102"/>
                <a:gd name="T53" fmla="*/ 0 h 78"/>
                <a:gd name="T54" fmla="*/ 1336 w 102"/>
                <a:gd name="T55" fmla="*/ 93 h 78"/>
                <a:gd name="T56" fmla="*/ 1100 w 102"/>
                <a:gd name="T57" fmla="*/ 331 h 78"/>
                <a:gd name="T58" fmla="*/ 1075 w 102"/>
                <a:gd name="T59" fmla="*/ 429 h 78"/>
                <a:gd name="T60" fmla="*/ 942 w 102"/>
                <a:gd name="T61" fmla="*/ 546 h 78"/>
                <a:gd name="T62" fmla="*/ 993 w 102"/>
                <a:gd name="T63" fmla="*/ 594 h 78"/>
                <a:gd name="T64" fmla="*/ 993 w 102"/>
                <a:gd name="T65" fmla="*/ 643 h 78"/>
                <a:gd name="T66" fmla="*/ 1024 w 102"/>
                <a:gd name="T67" fmla="*/ 760 h 78"/>
                <a:gd name="T68" fmla="*/ 788 w 102"/>
                <a:gd name="T69" fmla="*/ 926 h 78"/>
                <a:gd name="T70" fmla="*/ 496 w 102"/>
                <a:gd name="T71" fmla="*/ 926 h 78"/>
                <a:gd name="T72" fmla="*/ 235 w 102"/>
                <a:gd name="T73" fmla="*/ 999 h 78"/>
                <a:gd name="T74" fmla="*/ 159 w 102"/>
                <a:gd name="T75" fmla="*/ 1091 h 78"/>
                <a:gd name="T76" fmla="*/ 235 w 102"/>
                <a:gd name="T77" fmla="*/ 1233 h 78"/>
                <a:gd name="T78" fmla="*/ 51 w 102"/>
                <a:gd name="T79" fmla="*/ 1423 h 78"/>
                <a:gd name="T80" fmla="*/ 1469 w 102"/>
                <a:gd name="T81" fmla="*/ 1306 h 78"/>
                <a:gd name="T82" fmla="*/ 1494 w 102"/>
                <a:gd name="T83" fmla="*/ 1354 h 78"/>
                <a:gd name="T84" fmla="*/ 1546 w 102"/>
                <a:gd name="T85" fmla="*/ 1379 h 78"/>
                <a:gd name="T86" fmla="*/ 1622 w 102"/>
                <a:gd name="T87" fmla="*/ 1496 h 78"/>
                <a:gd name="T88" fmla="*/ 1730 w 102"/>
                <a:gd name="T89" fmla="*/ 1520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2" name="Freeform 43"/>
            <p:cNvSpPr>
              <a:spLocks/>
            </p:cNvSpPr>
            <p:nvPr/>
          </p:nvSpPr>
          <p:spPr bwMode="auto">
            <a:xfrm>
              <a:off x="4719" y="1428"/>
              <a:ext cx="118" cy="205"/>
            </a:xfrm>
            <a:custGeom>
              <a:avLst/>
              <a:gdLst>
                <a:gd name="T0" fmla="*/ 0 w 23"/>
                <a:gd name="T1" fmla="*/ 117 h 42"/>
                <a:gd name="T2" fmla="*/ 26 w 23"/>
                <a:gd name="T3" fmla="*/ 166 h 42"/>
                <a:gd name="T4" fmla="*/ 0 w 23"/>
                <a:gd name="T5" fmla="*/ 190 h 42"/>
                <a:gd name="T6" fmla="*/ 26 w 23"/>
                <a:gd name="T7" fmla="*/ 190 h 42"/>
                <a:gd name="T8" fmla="*/ 26 w 23"/>
                <a:gd name="T9" fmla="*/ 215 h 42"/>
                <a:gd name="T10" fmla="*/ 77 w 23"/>
                <a:gd name="T11" fmla="*/ 332 h 42"/>
                <a:gd name="T12" fmla="*/ 108 w 23"/>
                <a:gd name="T13" fmla="*/ 405 h 42"/>
                <a:gd name="T14" fmla="*/ 77 w 23"/>
                <a:gd name="T15" fmla="*/ 454 h 42"/>
                <a:gd name="T16" fmla="*/ 77 w 23"/>
                <a:gd name="T17" fmla="*/ 503 h 42"/>
                <a:gd name="T18" fmla="*/ 133 w 23"/>
                <a:gd name="T19" fmla="*/ 620 h 42"/>
                <a:gd name="T20" fmla="*/ 133 w 23"/>
                <a:gd name="T21" fmla="*/ 669 h 42"/>
                <a:gd name="T22" fmla="*/ 133 w 23"/>
                <a:gd name="T23" fmla="*/ 693 h 42"/>
                <a:gd name="T24" fmla="*/ 159 w 23"/>
                <a:gd name="T25" fmla="*/ 693 h 42"/>
                <a:gd name="T26" fmla="*/ 133 w 23"/>
                <a:gd name="T27" fmla="*/ 669 h 42"/>
                <a:gd name="T28" fmla="*/ 159 w 23"/>
                <a:gd name="T29" fmla="*/ 669 h 42"/>
                <a:gd name="T30" fmla="*/ 185 w 23"/>
                <a:gd name="T31" fmla="*/ 713 h 42"/>
                <a:gd name="T32" fmla="*/ 210 w 23"/>
                <a:gd name="T33" fmla="*/ 810 h 42"/>
                <a:gd name="T34" fmla="*/ 210 w 23"/>
                <a:gd name="T35" fmla="*/ 883 h 42"/>
                <a:gd name="T36" fmla="*/ 236 w 23"/>
                <a:gd name="T37" fmla="*/ 927 h 42"/>
                <a:gd name="T38" fmla="*/ 262 w 23"/>
                <a:gd name="T39" fmla="*/ 1001 h 42"/>
                <a:gd name="T40" fmla="*/ 528 w 23"/>
                <a:gd name="T41" fmla="*/ 952 h 42"/>
                <a:gd name="T42" fmla="*/ 498 w 23"/>
                <a:gd name="T43" fmla="*/ 927 h 42"/>
                <a:gd name="T44" fmla="*/ 472 w 23"/>
                <a:gd name="T45" fmla="*/ 903 h 42"/>
                <a:gd name="T46" fmla="*/ 472 w 23"/>
                <a:gd name="T47" fmla="*/ 883 h 42"/>
                <a:gd name="T48" fmla="*/ 498 w 23"/>
                <a:gd name="T49" fmla="*/ 859 h 42"/>
                <a:gd name="T50" fmla="*/ 472 w 23"/>
                <a:gd name="T51" fmla="*/ 810 h 42"/>
                <a:gd name="T52" fmla="*/ 472 w 23"/>
                <a:gd name="T53" fmla="*/ 644 h 42"/>
                <a:gd name="T54" fmla="*/ 472 w 23"/>
                <a:gd name="T55" fmla="*/ 595 h 42"/>
                <a:gd name="T56" fmla="*/ 498 w 23"/>
                <a:gd name="T57" fmla="*/ 503 h 42"/>
                <a:gd name="T58" fmla="*/ 498 w 23"/>
                <a:gd name="T59" fmla="*/ 454 h 42"/>
                <a:gd name="T60" fmla="*/ 498 w 23"/>
                <a:gd name="T61" fmla="*/ 405 h 42"/>
                <a:gd name="T62" fmla="*/ 498 w 23"/>
                <a:gd name="T63" fmla="*/ 356 h 42"/>
                <a:gd name="T64" fmla="*/ 498 w 23"/>
                <a:gd name="T65" fmla="*/ 332 h 42"/>
                <a:gd name="T66" fmla="*/ 498 w 23"/>
                <a:gd name="T67" fmla="*/ 307 h 42"/>
                <a:gd name="T68" fmla="*/ 580 w 23"/>
                <a:gd name="T69" fmla="*/ 264 h 42"/>
                <a:gd name="T70" fmla="*/ 605 w 23"/>
                <a:gd name="T71" fmla="*/ 166 h 42"/>
                <a:gd name="T72" fmla="*/ 580 w 23"/>
                <a:gd name="T73" fmla="*/ 117 h 42"/>
                <a:gd name="T74" fmla="*/ 580 w 23"/>
                <a:gd name="T75" fmla="*/ 73 h 42"/>
                <a:gd name="T76" fmla="*/ 580 w 23"/>
                <a:gd name="T77" fmla="*/ 73 h 42"/>
                <a:gd name="T78" fmla="*/ 580 w 23"/>
                <a:gd name="T79" fmla="*/ 49 h 42"/>
                <a:gd name="T80" fmla="*/ 554 w 23"/>
                <a:gd name="T81" fmla="*/ 0 h 42"/>
                <a:gd name="T82" fmla="*/ 0 w 23"/>
                <a:gd name="T83" fmla="*/ 117 h 42"/>
                <a:gd name="T84" fmla="*/ 0 w 23"/>
                <a:gd name="T85" fmla="*/ 117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3" name="Freeform 44"/>
            <p:cNvSpPr>
              <a:spLocks/>
            </p:cNvSpPr>
            <p:nvPr/>
          </p:nvSpPr>
          <p:spPr bwMode="auto">
            <a:xfrm>
              <a:off x="2095" y="1760"/>
              <a:ext cx="391" cy="458"/>
            </a:xfrm>
            <a:custGeom>
              <a:avLst/>
              <a:gdLst>
                <a:gd name="T0" fmla="*/ 1749 w 76"/>
                <a:gd name="T1" fmla="*/ 2232 h 94"/>
                <a:gd name="T2" fmla="*/ 2012 w 76"/>
                <a:gd name="T3" fmla="*/ 643 h 94"/>
                <a:gd name="T4" fmla="*/ 1348 w 76"/>
                <a:gd name="T5" fmla="*/ 546 h 94"/>
                <a:gd name="T6" fmla="*/ 1405 w 76"/>
                <a:gd name="T7" fmla="*/ 141 h 94"/>
                <a:gd name="T8" fmla="*/ 422 w 76"/>
                <a:gd name="T9" fmla="*/ 0 h 94"/>
                <a:gd name="T10" fmla="*/ 0 w 76"/>
                <a:gd name="T11" fmla="*/ 1993 h 94"/>
                <a:gd name="T12" fmla="*/ 0 w 76"/>
                <a:gd name="T13" fmla="*/ 1993 h 94"/>
                <a:gd name="T14" fmla="*/ 1749 w 76"/>
                <a:gd name="T15" fmla="*/ 2232 h 94"/>
                <a:gd name="T16" fmla="*/ 1749 w 76"/>
                <a:gd name="T17" fmla="*/ 2232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4" name="Freeform 45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26 w 90"/>
                <a:gd name="T1" fmla="*/ 951 h 66"/>
                <a:gd name="T2" fmla="*/ 0 w 90"/>
                <a:gd name="T3" fmla="*/ 951 h 66"/>
                <a:gd name="T4" fmla="*/ 26 w 90"/>
                <a:gd name="T5" fmla="*/ 883 h 66"/>
                <a:gd name="T6" fmla="*/ 26 w 90"/>
                <a:gd name="T7" fmla="*/ 834 h 66"/>
                <a:gd name="T8" fmla="*/ 26 w 90"/>
                <a:gd name="T9" fmla="*/ 834 h 66"/>
                <a:gd name="T10" fmla="*/ 51 w 90"/>
                <a:gd name="T11" fmla="*/ 859 h 66"/>
                <a:gd name="T12" fmla="*/ 26 w 90"/>
                <a:gd name="T13" fmla="*/ 883 h 66"/>
                <a:gd name="T14" fmla="*/ 77 w 90"/>
                <a:gd name="T15" fmla="*/ 859 h 66"/>
                <a:gd name="T16" fmla="*/ 77 w 90"/>
                <a:gd name="T17" fmla="*/ 834 h 66"/>
                <a:gd name="T18" fmla="*/ 77 w 90"/>
                <a:gd name="T19" fmla="*/ 785 h 66"/>
                <a:gd name="T20" fmla="*/ 51 w 90"/>
                <a:gd name="T21" fmla="*/ 712 h 66"/>
                <a:gd name="T22" fmla="*/ 77 w 90"/>
                <a:gd name="T23" fmla="*/ 712 h 66"/>
                <a:gd name="T24" fmla="*/ 133 w 90"/>
                <a:gd name="T25" fmla="*/ 688 h 66"/>
                <a:gd name="T26" fmla="*/ 102 w 90"/>
                <a:gd name="T27" fmla="*/ 668 h 66"/>
                <a:gd name="T28" fmla="*/ 77 w 90"/>
                <a:gd name="T29" fmla="*/ 688 h 66"/>
                <a:gd name="T30" fmla="*/ 77 w 90"/>
                <a:gd name="T31" fmla="*/ 595 h 66"/>
                <a:gd name="T32" fmla="*/ 77 w 90"/>
                <a:gd name="T33" fmla="*/ 522 h 66"/>
                <a:gd name="T34" fmla="*/ 77 w 90"/>
                <a:gd name="T35" fmla="*/ 405 h 66"/>
                <a:gd name="T36" fmla="*/ 51 w 90"/>
                <a:gd name="T37" fmla="*/ 263 h 66"/>
                <a:gd name="T38" fmla="*/ 51 w 90"/>
                <a:gd name="T39" fmla="*/ 141 h 66"/>
                <a:gd name="T40" fmla="*/ 286 w 90"/>
                <a:gd name="T41" fmla="*/ 215 h 66"/>
                <a:gd name="T42" fmla="*/ 496 w 90"/>
                <a:gd name="T43" fmla="*/ 307 h 66"/>
                <a:gd name="T44" fmla="*/ 603 w 90"/>
                <a:gd name="T45" fmla="*/ 332 h 66"/>
                <a:gd name="T46" fmla="*/ 629 w 90"/>
                <a:gd name="T47" fmla="*/ 356 h 66"/>
                <a:gd name="T48" fmla="*/ 629 w 90"/>
                <a:gd name="T49" fmla="*/ 478 h 66"/>
                <a:gd name="T50" fmla="*/ 572 w 90"/>
                <a:gd name="T51" fmla="*/ 546 h 66"/>
                <a:gd name="T52" fmla="*/ 572 w 90"/>
                <a:gd name="T53" fmla="*/ 595 h 66"/>
                <a:gd name="T54" fmla="*/ 572 w 90"/>
                <a:gd name="T55" fmla="*/ 644 h 66"/>
                <a:gd name="T56" fmla="*/ 603 w 90"/>
                <a:gd name="T57" fmla="*/ 668 h 66"/>
                <a:gd name="T58" fmla="*/ 654 w 90"/>
                <a:gd name="T59" fmla="*/ 571 h 66"/>
                <a:gd name="T60" fmla="*/ 705 w 90"/>
                <a:gd name="T61" fmla="*/ 498 h 66"/>
                <a:gd name="T62" fmla="*/ 756 w 90"/>
                <a:gd name="T63" fmla="*/ 429 h 66"/>
                <a:gd name="T64" fmla="*/ 680 w 90"/>
                <a:gd name="T65" fmla="*/ 239 h 66"/>
                <a:gd name="T66" fmla="*/ 705 w 90"/>
                <a:gd name="T67" fmla="*/ 215 h 66"/>
                <a:gd name="T68" fmla="*/ 756 w 90"/>
                <a:gd name="T69" fmla="*/ 166 h 66"/>
                <a:gd name="T70" fmla="*/ 705 w 90"/>
                <a:gd name="T71" fmla="*/ 117 h 66"/>
                <a:gd name="T72" fmla="*/ 705 w 90"/>
                <a:gd name="T73" fmla="*/ 0 h 66"/>
                <a:gd name="T74" fmla="*/ 1620 w 90"/>
                <a:gd name="T75" fmla="*/ 215 h 66"/>
                <a:gd name="T76" fmla="*/ 2351 w 90"/>
                <a:gd name="T77" fmla="*/ 381 h 66"/>
                <a:gd name="T78" fmla="*/ 2090 w 90"/>
                <a:gd name="T79" fmla="*/ 1405 h 66"/>
                <a:gd name="T80" fmla="*/ 2090 w 90"/>
                <a:gd name="T81" fmla="*/ 1429 h 66"/>
                <a:gd name="T82" fmla="*/ 2090 w 90"/>
                <a:gd name="T83" fmla="*/ 1454 h 66"/>
                <a:gd name="T84" fmla="*/ 2116 w 90"/>
                <a:gd name="T85" fmla="*/ 1498 h 66"/>
                <a:gd name="T86" fmla="*/ 2090 w 90"/>
                <a:gd name="T87" fmla="*/ 1522 h 66"/>
                <a:gd name="T88" fmla="*/ 2090 w 90"/>
                <a:gd name="T89" fmla="*/ 1571 h 66"/>
                <a:gd name="T90" fmla="*/ 1436 w 90"/>
                <a:gd name="T91" fmla="*/ 1454 h 66"/>
                <a:gd name="T92" fmla="*/ 1360 w 90"/>
                <a:gd name="T93" fmla="*/ 1454 h 66"/>
                <a:gd name="T94" fmla="*/ 1308 w 90"/>
                <a:gd name="T95" fmla="*/ 1429 h 66"/>
                <a:gd name="T96" fmla="*/ 1227 w 90"/>
                <a:gd name="T97" fmla="*/ 1454 h 66"/>
                <a:gd name="T98" fmla="*/ 1150 w 90"/>
                <a:gd name="T99" fmla="*/ 1429 h 66"/>
                <a:gd name="T100" fmla="*/ 1073 w 90"/>
                <a:gd name="T101" fmla="*/ 1454 h 66"/>
                <a:gd name="T102" fmla="*/ 966 w 90"/>
                <a:gd name="T103" fmla="*/ 1429 h 66"/>
                <a:gd name="T104" fmla="*/ 782 w 90"/>
                <a:gd name="T105" fmla="*/ 1429 h 66"/>
                <a:gd name="T106" fmla="*/ 629 w 90"/>
                <a:gd name="T107" fmla="*/ 1381 h 66"/>
                <a:gd name="T108" fmla="*/ 496 w 90"/>
                <a:gd name="T109" fmla="*/ 1381 h 66"/>
                <a:gd name="T110" fmla="*/ 312 w 90"/>
                <a:gd name="T111" fmla="*/ 1332 h 66"/>
                <a:gd name="T112" fmla="*/ 286 w 90"/>
                <a:gd name="T113" fmla="*/ 1190 h 66"/>
                <a:gd name="T114" fmla="*/ 286 w 90"/>
                <a:gd name="T115" fmla="*/ 1117 h 66"/>
                <a:gd name="T116" fmla="*/ 184 w 90"/>
                <a:gd name="T117" fmla="*/ 1049 h 66"/>
                <a:gd name="T118" fmla="*/ 158 w 90"/>
                <a:gd name="T119" fmla="*/ 1025 h 66"/>
                <a:gd name="T120" fmla="*/ 77 w 90"/>
                <a:gd name="T121" fmla="*/ 1000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5" name="Freeform 46"/>
            <p:cNvSpPr>
              <a:spLocks/>
            </p:cNvSpPr>
            <p:nvPr/>
          </p:nvSpPr>
          <p:spPr bwMode="auto">
            <a:xfrm>
              <a:off x="1537" y="1282"/>
              <a:ext cx="554" cy="439"/>
            </a:xfrm>
            <a:custGeom>
              <a:avLst/>
              <a:gdLst>
                <a:gd name="T0" fmla="*/ 0 w 108"/>
                <a:gd name="T1" fmla="*/ 1595 h 90"/>
                <a:gd name="T2" fmla="*/ 0 w 108"/>
                <a:gd name="T3" fmla="*/ 1473 h 90"/>
                <a:gd name="T4" fmla="*/ 26 w 108"/>
                <a:gd name="T5" fmla="*/ 1356 h 90"/>
                <a:gd name="T6" fmla="*/ 51 w 108"/>
                <a:gd name="T7" fmla="*/ 1215 h 90"/>
                <a:gd name="T8" fmla="*/ 77 w 108"/>
                <a:gd name="T9" fmla="*/ 1166 h 90"/>
                <a:gd name="T10" fmla="*/ 133 w 108"/>
                <a:gd name="T11" fmla="*/ 1117 h 90"/>
                <a:gd name="T12" fmla="*/ 133 w 108"/>
                <a:gd name="T13" fmla="*/ 1073 h 90"/>
                <a:gd name="T14" fmla="*/ 262 w 108"/>
                <a:gd name="T15" fmla="*/ 878 h 90"/>
                <a:gd name="T16" fmla="*/ 421 w 108"/>
                <a:gd name="T17" fmla="*/ 546 h 90"/>
                <a:gd name="T18" fmla="*/ 528 w 108"/>
                <a:gd name="T19" fmla="*/ 307 h 90"/>
                <a:gd name="T20" fmla="*/ 631 w 108"/>
                <a:gd name="T21" fmla="*/ 73 h 90"/>
                <a:gd name="T22" fmla="*/ 631 w 108"/>
                <a:gd name="T23" fmla="*/ 0 h 90"/>
                <a:gd name="T24" fmla="*/ 713 w 108"/>
                <a:gd name="T25" fmla="*/ 0 h 90"/>
                <a:gd name="T26" fmla="*/ 790 w 108"/>
                <a:gd name="T27" fmla="*/ 24 h 90"/>
                <a:gd name="T28" fmla="*/ 816 w 108"/>
                <a:gd name="T29" fmla="*/ 49 h 90"/>
                <a:gd name="T30" fmla="*/ 923 w 108"/>
                <a:gd name="T31" fmla="*/ 117 h 90"/>
                <a:gd name="T32" fmla="*/ 923 w 108"/>
                <a:gd name="T33" fmla="*/ 190 h 90"/>
                <a:gd name="T34" fmla="*/ 949 w 108"/>
                <a:gd name="T35" fmla="*/ 332 h 90"/>
                <a:gd name="T36" fmla="*/ 1134 w 108"/>
                <a:gd name="T37" fmla="*/ 380 h 90"/>
                <a:gd name="T38" fmla="*/ 1262 w 108"/>
                <a:gd name="T39" fmla="*/ 380 h 90"/>
                <a:gd name="T40" fmla="*/ 1421 w 108"/>
                <a:gd name="T41" fmla="*/ 429 h 90"/>
                <a:gd name="T42" fmla="*/ 1606 w 108"/>
                <a:gd name="T43" fmla="*/ 429 h 90"/>
                <a:gd name="T44" fmla="*/ 1708 w 108"/>
                <a:gd name="T45" fmla="*/ 454 h 90"/>
                <a:gd name="T46" fmla="*/ 1790 w 108"/>
                <a:gd name="T47" fmla="*/ 429 h 90"/>
                <a:gd name="T48" fmla="*/ 1867 w 108"/>
                <a:gd name="T49" fmla="*/ 454 h 90"/>
                <a:gd name="T50" fmla="*/ 1949 w 108"/>
                <a:gd name="T51" fmla="*/ 429 h 90"/>
                <a:gd name="T52" fmla="*/ 2001 w 108"/>
                <a:gd name="T53" fmla="*/ 454 h 90"/>
                <a:gd name="T54" fmla="*/ 2078 w 108"/>
                <a:gd name="T55" fmla="*/ 454 h 90"/>
                <a:gd name="T56" fmla="*/ 2734 w 108"/>
                <a:gd name="T57" fmla="*/ 571 h 90"/>
                <a:gd name="T58" fmla="*/ 2765 w 108"/>
                <a:gd name="T59" fmla="*/ 644 h 90"/>
                <a:gd name="T60" fmla="*/ 2842 w 108"/>
                <a:gd name="T61" fmla="*/ 668 h 90"/>
                <a:gd name="T62" fmla="*/ 2683 w 108"/>
                <a:gd name="T63" fmla="*/ 951 h 90"/>
                <a:gd name="T64" fmla="*/ 2657 w 108"/>
                <a:gd name="T65" fmla="*/ 1000 h 90"/>
                <a:gd name="T66" fmla="*/ 2580 w 108"/>
                <a:gd name="T67" fmla="*/ 1049 h 90"/>
                <a:gd name="T68" fmla="*/ 2472 w 108"/>
                <a:gd name="T69" fmla="*/ 1215 h 90"/>
                <a:gd name="T70" fmla="*/ 2555 w 108"/>
                <a:gd name="T71" fmla="*/ 1263 h 90"/>
                <a:gd name="T72" fmla="*/ 2555 w 108"/>
                <a:gd name="T73" fmla="*/ 1307 h 90"/>
                <a:gd name="T74" fmla="*/ 2524 w 108"/>
                <a:gd name="T75" fmla="*/ 1332 h 90"/>
                <a:gd name="T76" fmla="*/ 2498 w 108"/>
                <a:gd name="T77" fmla="*/ 1429 h 90"/>
                <a:gd name="T78" fmla="*/ 1370 w 108"/>
                <a:gd name="T79" fmla="*/ 1927 h 90"/>
                <a:gd name="T80" fmla="*/ 26 w 108"/>
                <a:gd name="T81" fmla="*/ 1619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6" name="Freeform 47"/>
            <p:cNvSpPr>
              <a:spLocks/>
            </p:cNvSpPr>
            <p:nvPr/>
          </p:nvSpPr>
          <p:spPr bwMode="auto">
            <a:xfrm>
              <a:off x="1988" y="1155"/>
              <a:ext cx="415" cy="634"/>
            </a:xfrm>
            <a:custGeom>
              <a:avLst/>
              <a:gdLst>
                <a:gd name="T0" fmla="*/ 184 w 81"/>
                <a:gd name="T1" fmla="*/ 2043 h 130"/>
                <a:gd name="T2" fmla="*/ 210 w 81"/>
                <a:gd name="T3" fmla="*/ 1951 h 130"/>
                <a:gd name="T4" fmla="*/ 236 w 81"/>
                <a:gd name="T5" fmla="*/ 1926 h 130"/>
                <a:gd name="T6" fmla="*/ 236 w 81"/>
                <a:gd name="T7" fmla="*/ 1878 h 130"/>
                <a:gd name="T8" fmla="*/ 159 w 81"/>
                <a:gd name="T9" fmla="*/ 1834 h 130"/>
                <a:gd name="T10" fmla="*/ 261 w 81"/>
                <a:gd name="T11" fmla="*/ 1663 h 130"/>
                <a:gd name="T12" fmla="*/ 343 w 81"/>
                <a:gd name="T13" fmla="*/ 1619 h 130"/>
                <a:gd name="T14" fmla="*/ 369 w 81"/>
                <a:gd name="T15" fmla="*/ 1570 h 130"/>
                <a:gd name="T16" fmla="*/ 523 w 81"/>
                <a:gd name="T17" fmla="*/ 1283 h 130"/>
                <a:gd name="T18" fmla="*/ 446 w 81"/>
                <a:gd name="T19" fmla="*/ 1258 h 130"/>
                <a:gd name="T20" fmla="*/ 420 w 81"/>
                <a:gd name="T21" fmla="*/ 1190 h 130"/>
                <a:gd name="T22" fmla="*/ 420 w 81"/>
                <a:gd name="T23" fmla="*/ 1117 h 130"/>
                <a:gd name="T24" fmla="*/ 420 w 81"/>
                <a:gd name="T25" fmla="*/ 1068 h 130"/>
                <a:gd name="T26" fmla="*/ 420 w 81"/>
                <a:gd name="T27" fmla="*/ 1024 h 130"/>
                <a:gd name="T28" fmla="*/ 681 w 81"/>
                <a:gd name="T29" fmla="*/ 0 h 130"/>
                <a:gd name="T30" fmla="*/ 891 w 81"/>
                <a:gd name="T31" fmla="*/ 454 h 130"/>
                <a:gd name="T32" fmla="*/ 943 w 81"/>
                <a:gd name="T33" fmla="*/ 619 h 130"/>
                <a:gd name="T34" fmla="*/ 917 w 81"/>
                <a:gd name="T35" fmla="*/ 688 h 130"/>
                <a:gd name="T36" fmla="*/ 973 w 81"/>
                <a:gd name="T37" fmla="*/ 736 h 130"/>
                <a:gd name="T38" fmla="*/ 1102 w 81"/>
                <a:gd name="T39" fmla="*/ 927 h 130"/>
                <a:gd name="T40" fmla="*/ 1127 w 81"/>
                <a:gd name="T41" fmla="*/ 1024 h 130"/>
                <a:gd name="T42" fmla="*/ 1184 w 81"/>
                <a:gd name="T43" fmla="*/ 1068 h 130"/>
                <a:gd name="T44" fmla="*/ 1286 w 81"/>
                <a:gd name="T45" fmla="*/ 1092 h 130"/>
                <a:gd name="T46" fmla="*/ 1209 w 81"/>
                <a:gd name="T47" fmla="*/ 1239 h 130"/>
                <a:gd name="T48" fmla="*/ 1184 w 81"/>
                <a:gd name="T49" fmla="*/ 1331 h 130"/>
                <a:gd name="T50" fmla="*/ 1184 w 81"/>
                <a:gd name="T51" fmla="*/ 1356 h 130"/>
                <a:gd name="T52" fmla="*/ 1127 w 81"/>
                <a:gd name="T53" fmla="*/ 1429 h 130"/>
                <a:gd name="T54" fmla="*/ 1127 w 81"/>
                <a:gd name="T55" fmla="*/ 1473 h 130"/>
                <a:gd name="T56" fmla="*/ 1209 w 81"/>
                <a:gd name="T57" fmla="*/ 1546 h 130"/>
                <a:gd name="T58" fmla="*/ 1312 w 81"/>
                <a:gd name="T59" fmla="*/ 1448 h 130"/>
                <a:gd name="T60" fmla="*/ 1337 w 81"/>
                <a:gd name="T61" fmla="*/ 1497 h 130"/>
                <a:gd name="T62" fmla="*/ 1363 w 81"/>
                <a:gd name="T63" fmla="*/ 1522 h 130"/>
                <a:gd name="T64" fmla="*/ 1363 w 81"/>
                <a:gd name="T65" fmla="*/ 1644 h 130"/>
                <a:gd name="T66" fmla="*/ 1419 w 81"/>
                <a:gd name="T67" fmla="*/ 1761 h 130"/>
                <a:gd name="T68" fmla="*/ 1394 w 81"/>
                <a:gd name="T69" fmla="*/ 1809 h 130"/>
                <a:gd name="T70" fmla="*/ 1470 w 81"/>
                <a:gd name="T71" fmla="*/ 1853 h 130"/>
                <a:gd name="T72" fmla="*/ 1496 w 81"/>
                <a:gd name="T73" fmla="*/ 1926 h 130"/>
                <a:gd name="T74" fmla="*/ 1496 w 81"/>
                <a:gd name="T75" fmla="*/ 2000 h 130"/>
                <a:gd name="T76" fmla="*/ 1547 w 81"/>
                <a:gd name="T77" fmla="*/ 2068 h 130"/>
                <a:gd name="T78" fmla="*/ 1604 w 81"/>
                <a:gd name="T79" fmla="*/ 2000 h 130"/>
                <a:gd name="T80" fmla="*/ 1706 w 81"/>
                <a:gd name="T81" fmla="*/ 2043 h 130"/>
                <a:gd name="T82" fmla="*/ 1757 w 81"/>
                <a:gd name="T83" fmla="*/ 2000 h 130"/>
                <a:gd name="T84" fmla="*/ 1865 w 81"/>
                <a:gd name="T85" fmla="*/ 2024 h 130"/>
                <a:gd name="T86" fmla="*/ 1916 w 81"/>
                <a:gd name="T87" fmla="*/ 2043 h 130"/>
                <a:gd name="T88" fmla="*/ 1993 w 81"/>
                <a:gd name="T89" fmla="*/ 2000 h 130"/>
                <a:gd name="T90" fmla="*/ 2075 w 81"/>
                <a:gd name="T91" fmla="*/ 2024 h 130"/>
                <a:gd name="T92" fmla="*/ 2126 w 81"/>
                <a:gd name="T93" fmla="*/ 2092 h 130"/>
                <a:gd name="T94" fmla="*/ 1942 w 81"/>
                <a:gd name="T95" fmla="*/ 3092 h 130"/>
                <a:gd name="T96" fmla="*/ 0 w 81"/>
                <a:gd name="T97" fmla="*/ 2760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7" name="Freeform 48"/>
            <p:cNvSpPr>
              <a:spLocks/>
            </p:cNvSpPr>
            <p:nvPr/>
          </p:nvSpPr>
          <p:spPr bwMode="auto">
            <a:xfrm>
              <a:off x="2162" y="1170"/>
              <a:ext cx="707" cy="424"/>
            </a:xfrm>
            <a:custGeom>
              <a:avLst/>
              <a:gdLst>
                <a:gd name="T0" fmla="*/ 1260 w 138"/>
                <a:gd name="T1" fmla="*/ 1828 h 87"/>
                <a:gd name="T2" fmla="*/ 1183 w 138"/>
                <a:gd name="T3" fmla="*/ 1993 h 87"/>
                <a:gd name="T4" fmla="*/ 1127 w 138"/>
                <a:gd name="T5" fmla="*/ 1901 h 87"/>
                <a:gd name="T6" fmla="*/ 1101 w 138"/>
                <a:gd name="T7" fmla="*/ 1974 h 87"/>
                <a:gd name="T8" fmla="*/ 999 w 138"/>
                <a:gd name="T9" fmla="*/ 1974 h 87"/>
                <a:gd name="T10" fmla="*/ 866 w 138"/>
                <a:gd name="T11" fmla="*/ 1949 h 87"/>
                <a:gd name="T12" fmla="*/ 840 w 138"/>
                <a:gd name="T13" fmla="*/ 1949 h 87"/>
                <a:gd name="T14" fmla="*/ 763 w 138"/>
                <a:gd name="T15" fmla="*/ 1949 h 87"/>
                <a:gd name="T16" fmla="*/ 681 w 138"/>
                <a:gd name="T17" fmla="*/ 1949 h 87"/>
                <a:gd name="T18" fmla="*/ 630 w 138"/>
                <a:gd name="T19" fmla="*/ 1974 h 87"/>
                <a:gd name="T20" fmla="*/ 605 w 138"/>
                <a:gd name="T21" fmla="*/ 1901 h 87"/>
                <a:gd name="T22" fmla="*/ 605 w 138"/>
                <a:gd name="T23" fmla="*/ 1828 h 87"/>
                <a:gd name="T24" fmla="*/ 523 w 138"/>
                <a:gd name="T25" fmla="*/ 1784 h 87"/>
                <a:gd name="T26" fmla="*/ 523 w 138"/>
                <a:gd name="T27" fmla="*/ 1711 h 87"/>
                <a:gd name="T28" fmla="*/ 471 w 138"/>
                <a:gd name="T29" fmla="*/ 1638 h 87"/>
                <a:gd name="T30" fmla="*/ 471 w 138"/>
                <a:gd name="T31" fmla="*/ 1496 h 87"/>
                <a:gd name="T32" fmla="*/ 446 w 138"/>
                <a:gd name="T33" fmla="*/ 1423 h 87"/>
                <a:gd name="T34" fmla="*/ 420 w 138"/>
                <a:gd name="T35" fmla="*/ 1404 h 87"/>
                <a:gd name="T36" fmla="*/ 394 w 138"/>
                <a:gd name="T37" fmla="*/ 1404 h 87"/>
                <a:gd name="T38" fmla="*/ 287 w 138"/>
                <a:gd name="T39" fmla="*/ 1472 h 87"/>
                <a:gd name="T40" fmla="*/ 236 w 138"/>
                <a:gd name="T41" fmla="*/ 1379 h 87"/>
                <a:gd name="T42" fmla="*/ 236 w 138"/>
                <a:gd name="T43" fmla="*/ 1330 h 87"/>
                <a:gd name="T44" fmla="*/ 287 w 138"/>
                <a:gd name="T45" fmla="*/ 1257 h 87"/>
                <a:gd name="T46" fmla="*/ 287 w 138"/>
                <a:gd name="T47" fmla="*/ 1189 h 87"/>
                <a:gd name="T48" fmla="*/ 313 w 138"/>
                <a:gd name="T49" fmla="*/ 1140 h 87"/>
                <a:gd name="T50" fmla="*/ 369 w 138"/>
                <a:gd name="T51" fmla="*/ 999 h 87"/>
                <a:gd name="T52" fmla="*/ 287 w 138"/>
                <a:gd name="T53" fmla="*/ 950 h 87"/>
                <a:gd name="T54" fmla="*/ 210 w 138"/>
                <a:gd name="T55" fmla="*/ 902 h 87"/>
                <a:gd name="T56" fmla="*/ 159 w 138"/>
                <a:gd name="T57" fmla="*/ 736 h 87"/>
                <a:gd name="T58" fmla="*/ 51 w 138"/>
                <a:gd name="T59" fmla="*/ 643 h 87"/>
                <a:gd name="T60" fmla="*/ 51 w 138"/>
                <a:gd name="T61" fmla="*/ 595 h 87"/>
                <a:gd name="T62" fmla="*/ 51 w 138"/>
                <a:gd name="T63" fmla="*/ 473 h 87"/>
                <a:gd name="T64" fmla="*/ 77 w 138"/>
                <a:gd name="T65" fmla="*/ 0 h 87"/>
                <a:gd name="T66" fmla="*/ 1286 w 138"/>
                <a:gd name="T67" fmla="*/ 190 h 87"/>
                <a:gd name="T68" fmla="*/ 3622 w 138"/>
                <a:gd name="T69" fmla="*/ 453 h 87"/>
                <a:gd name="T70" fmla="*/ 3463 w 138"/>
                <a:gd name="T71" fmla="*/ 2066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8" name="Freeform 49"/>
            <p:cNvSpPr>
              <a:spLocks/>
            </p:cNvSpPr>
            <p:nvPr/>
          </p:nvSpPr>
          <p:spPr bwMode="auto">
            <a:xfrm>
              <a:off x="1737" y="1677"/>
              <a:ext cx="440" cy="649"/>
            </a:xfrm>
            <a:custGeom>
              <a:avLst/>
              <a:gdLst>
                <a:gd name="T0" fmla="*/ 343 w 86"/>
                <a:gd name="T1" fmla="*/ 0 h 133"/>
                <a:gd name="T2" fmla="*/ 0 w 86"/>
                <a:gd name="T3" fmla="*/ 1215 h 133"/>
                <a:gd name="T4" fmla="*/ 1468 w 86"/>
                <a:gd name="T5" fmla="*/ 3167 h 133"/>
                <a:gd name="T6" fmla="*/ 1468 w 86"/>
                <a:gd name="T7" fmla="*/ 3143 h 133"/>
                <a:gd name="T8" fmla="*/ 1468 w 86"/>
                <a:gd name="T9" fmla="*/ 3118 h 133"/>
                <a:gd name="T10" fmla="*/ 1494 w 86"/>
                <a:gd name="T11" fmla="*/ 3025 h 133"/>
                <a:gd name="T12" fmla="*/ 1494 w 86"/>
                <a:gd name="T13" fmla="*/ 3001 h 133"/>
                <a:gd name="T14" fmla="*/ 1494 w 86"/>
                <a:gd name="T15" fmla="*/ 2811 h 133"/>
                <a:gd name="T16" fmla="*/ 1494 w 86"/>
                <a:gd name="T17" fmla="*/ 2738 h 133"/>
                <a:gd name="T18" fmla="*/ 1494 w 86"/>
                <a:gd name="T19" fmla="*/ 2713 h 133"/>
                <a:gd name="T20" fmla="*/ 1571 w 86"/>
                <a:gd name="T21" fmla="*/ 2713 h 133"/>
                <a:gd name="T22" fmla="*/ 1622 w 86"/>
                <a:gd name="T23" fmla="*/ 2713 h 133"/>
                <a:gd name="T24" fmla="*/ 1647 w 86"/>
                <a:gd name="T25" fmla="*/ 2738 h 133"/>
                <a:gd name="T26" fmla="*/ 1647 w 86"/>
                <a:gd name="T27" fmla="*/ 2762 h 133"/>
                <a:gd name="T28" fmla="*/ 1673 w 86"/>
                <a:gd name="T29" fmla="*/ 2786 h 133"/>
                <a:gd name="T30" fmla="*/ 1729 w 86"/>
                <a:gd name="T31" fmla="*/ 2786 h 133"/>
                <a:gd name="T32" fmla="*/ 1780 w 86"/>
                <a:gd name="T33" fmla="*/ 2620 h 133"/>
                <a:gd name="T34" fmla="*/ 1832 w 86"/>
                <a:gd name="T35" fmla="*/ 2406 h 133"/>
                <a:gd name="T36" fmla="*/ 2251 w 86"/>
                <a:gd name="T37" fmla="*/ 405 h 133"/>
                <a:gd name="T38" fmla="*/ 1284 w 86"/>
                <a:gd name="T39" fmla="*/ 215 h 133"/>
                <a:gd name="T40" fmla="*/ 343 w 86"/>
                <a:gd name="T41" fmla="*/ 0 h 133"/>
                <a:gd name="T42" fmla="*/ 343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9" name="Freeform 50"/>
            <p:cNvSpPr>
              <a:spLocks/>
            </p:cNvSpPr>
            <p:nvPr/>
          </p:nvSpPr>
          <p:spPr bwMode="auto">
            <a:xfrm>
              <a:off x="1967" y="2170"/>
              <a:ext cx="467" cy="517"/>
            </a:xfrm>
            <a:custGeom>
              <a:avLst/>
              <a:gdLst>
                <a:gd name="T0" fmla="*/ 2053 w 91"/>
                <a:gd name="T1" fmla="*/ 2522 h 106"/>
                <a:gd name="T2" fmla="*/ 2397 w 91"/>
                <a:gd name="T3" fmla="*/ 239 h 106"/>
                <a:gd name="T4" fmla="*/ 657 w 91"/>
                <a:gd name="T5" fmla="*/ 0 h 106"/>
                <a:gd name="T6" fmla="*/ 657 w 91"/>
                <a:gd name="T7" fmla="*/ 0 h 106"/>
                <a:gd name="T8" fmla="*/ 606 w 91"/>
                <a:gd name="T9" fmla="*/ 215 h 106"/>
                <a:gd name="T10" fmla="*/ 554 w 91"/>
                <a:gd name="T11" fmla="*/ 380 h 106"/>
                <a:gd name="T12" fmla="*/ 503 w 91"/>
                <a:gd name="T13" fmla="*/ 380 h 106"/>
                <a:gd name="T14" fmla="*/ 472 w 91"/>
                <a:gd name="T15" fmla="*/ 356 h 106"/>
                <a:gd name="T16" fmla="*/ 472 w 91"/>
                <a:gd name="T17" fmla="*/ 332 h 106"/>
                <a:gd name="T18" fmla="*/ 446 w 91"/>
                <a:gd name="T19" fmla="*/ 307 h 106"/>
                <a:gd name="T20" fmla="*/ 395 w 91"/>
                <a:gd name="T21" fmla="*/ 307 h 106"/>
                <a:gd name="T22" fmla="*/ 318 w 91"/>
                <a:gd name="T23" fmla="*/ 307 h 106"/>
                <a:gd name="T24" fmla="*/ 318 w 91"/>
                <a:gd name="T25" fmla="*/ 332 h 106"/>
                <a:gd name="T26" fmla="*/ 318 w 91"/>
                <a:gd name="T27" fmla="*/ 405 h 106"/>
                <a:gd name="T28" fmla="*/ 318 w 91"/>
                <a:gd name="T29" fmla="*/ 595 h 106"/>
                <a:gd name="T30" fmla="*/ 318 w 91"/>
                <a:gd name="T31" fmla="*/ 619 h 106"/>
                <a:gd name="T32" fmla="*/ 287 w 91"/>
                <a:gd name="T33" fmla="*/ 712 h 106"/>
                <a:gd name="T34" fmla="*/ 287 w 91"/>
                <a:gd name="T35" fmla="*/ 736 h 106"/>
                <a:gd name="T36" fmla="*/ 287 w 91"/>
                <a:gd name="T37" fmla="*/ 761 h 106"/>
                <a:gd name="T38" fmla="*/ 287 w 91"/>
                <a:gd name="T39" fmla="*/ 810 h 106"/>
                <a:gd name="T40" fmla="*/ 287 w 91"/>
                <a:gd name="T41" fmla="*/ 834 h 106"/>
                <a:gd name="T42" fmla="*/ 287 w 91"/>
                <a:gd name="T43" fmla="*/ 858 h 106"/>
                <a:gd name="T44" fmla="*/ 318 w 91"/>
                <a:gd name="T45" fmla="*/ 902 h 106"/>
                <a:gd name="T46" fmla="*/ 318 w 91"/>
                <a:gd name="T47" fmla="*/ 927 h 106"/>
                <a:gd name="T48" fmla="*/ 318 w 91"/>
                <a:gd name="T49" fmla="*/ 975 h 106"/>
                <a:gd name="T50" fmla="*/ 344 w 91"/>
                <a:gd name="T51" fmla="*/ 1024 h 106"/>
                <a:gd name="T52" fmla="*/ 344 w 91"/>
                <a:gd name="T53" fmla="*/ 1024 h 106"/>
                <a:gd name="T54" fmla="*/ 369 w 91"/>
                <a:gd name="T55" fmla="*/ 1049 h 106"/>
                <a:gd name="T56" fmla="*/ 395 w 91"/>
                <a:gd name="T57" fmla="*/ 1093 h 106"/>
                <a:gd name="T58" fmla="*/ 369 w 91"/>
                <a:gd name="T59" fmla="*/ 1093 h 106"/>
                <a:gd name="T60" fmla="*/ 369 w 91"/>
                <a:gd name="T61" fmla="*/ 1093 h 106"/>
                <a:gd name="T62" fmla="*/ 318 w 91"/>
                <a:gd name="T63" fmla="*/ 1117 h 106"/>
                <a:gd name="T64" fmla="*/ 262 w 91"/>
                <a:gd name="T65" fmla="*/ 1141 h 106"/>
                <a:gd name="T66" fmla="*/ 236 w 91"/>
                <a:gd name="T67" fmla="*/ 1190 h 106"/>
                <a:gd name="T68" fmla="*/ 185 w 91"/>
                <a:gd name="T69" fmla="*/ 1307 h 106"/>
                <a:gd name="T70" fmla="*/ 133 w 91"/>
                <a:gd name="T71" fmla="*/ 1380 h 106"/>
                <a:gd name="T72" fmla="*/ 77 w 91"/>
                <a:gd name="T73" fmla="*/ 1380 h 106"/>
                <a:gd name="T74" fmla="*/ 77 w 91"/>
                <a:gd name="T75" fmla="*/ 1405 h 106"/>
                <a:gd name="T76" fmla="*/ 108 w 91"/>
                <a:gd name="T77" fmla="*/ 1429 h 106"/>
                <a:gd name="T78" fmla="*/ 77 w 91"/>
                <a:gd name="T79" fmla="*/ 1453 h 106"/>
                <a:gd name="T80" fmla="*/ 77 w 91"/>
                <a:gd name="T81" fmla="*/ 1497 h 106"/>
                <a:gd name="T82" fmla="*/ 77 w 91"/>
                <a:gd name="T83" fmla="*/ 1522 h 106"/>
                <a:gd name="T84" fmla="*/ 133 w 91"/>
                <a:gd name="T85" fmla="*/ 1571 h 106"/>
                <a:gd name="T86" fmla="*/ 159 w 91"/>
                <a:gd name="T87" fmla="*/ 1595 h 106"/>
                <a:gd name="T88" fmla="*/ 133 w 91"/>
                <a:gd name="T89" fmla="*/ 1595 h 106"/>
                <a:gd name="T90" fmla="*/ 133 w 91"/>
                <a:gd name="T91" fmla="*/ 1644 h 106"/>
                <a:gd name="T92" fmla="*/ 108 w 91"/>
                <a:gd name="T93" fmla="*/ 1663 h 106"/>
                <a:gd name="T94" fmla="*/ 77 w 91"/>
                <a:gd name="T95" fmla="*/ 1663 h 106"/>
                <a:gd name="T96" fmla="*/ 26 w 91"/>
                <a:gd name="T97" fmla="*/ 1644 h 106"/>
                <a:gd name="T98" fmla="*/ 0 w 91"/>
                <a:gd name="T99" fmla="*/ 1736 h 106"/>
                <a:gd name="T100" fmla="*/ 1288 w 91"/>
                <a:gd name="T101" fmla="*/ 2424 h 106"/>
                <a:gd name="T102" fmla="*/ 2053 w 91"/>
                <a:gd name="T103" fmla="*/ 2522 h 106"/>
                <a:gd name="T104" fmla="*/ 2053 w 91"/>
                <a:gd name="T105" fmla="*/ 2522 h 106"/>
                <a:gd name="T106" fmla="*/ 2053 w 91"/>
                <a:gd name="T107" fmla="*/ 2522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0" name="Freeform 51"/>
            <p:cNvSpPr>
              <a:spLocks/>
            </p:cNvSpPr>
            <p:nvPr/>
          </p:nvSpPr>
          <p:spPr bwMode="auto">
            <a:xfrm>
              <a:off x="3264" y="1248"/>
              <a:ext cx="455" cy="487"/>
            </a:xfrm>
            <a:custGeom>
              <a:avLst/>
              <a:gdLst>
                <a:gd name="T0" fmla="*/ 210 w 89"/>
                <a:gd name="T1" fmla="*/ 1636 h 100"/>
                <a:gd name="T2" fmla="*/ 102 w 89"/>
                <a:gd name="T3" fmla="*/ 1519 h 100"/>
                <a:gd name="T4" fmla="*/ 184 w 89"/>
                <a:gd name="T5" fmla="*/ 1422 h 100"/>
                <a:gd name="T6" fmla="*/ 184 w 89"/>
                <a:gd name="T7" fmla="*/ 1330 h 100"/>
                <a:gd name="T8" fmla="*/ 133 w 89"/>
                <a:gd name="T9" fmla="*/ 1115 h 100"/>
                <a:gd name="T10" fmla="*/ 133 w 89"/>
                <a:gd name="T11" fmla="*/ 1018 h 100"/>
                <a:gd name="T12" fmla="*/ 102 w 89"/>
                <a:gd name="T13" fmla="*/ 784 h 100"/>
                <a:gd name="T14" fmla="*/ 51 w 89"/>
                <a:gd name="T15" fmla="*/ 618 h 100"/>
                <a:gd name="T16" fmla="*/ 0 w 89"/>
                <a:gd name="T17" fmla="*/ 380 h 100"/>
                <a:gd name="T18" fmla="*/ 26 w 89"/>
                <a:gd name="T19" fmla="*/ 282 h 100"/>
                <a:gd name="T20" fmla="*/ 0 w 89"/>
                <a:gd name="T21" fmla="*/ 166 h 100"/>
                <a:gd name="T22" fmla="*/ 603 w 89"/>
                <a:gd name="T23" fmla="*/ 73 h 100"/>
                <a:gd name="T24" fmla="*/ 654 w 89"/>
                <a:gd name="T25" fmla="*/ 24 h 100"/>
                <a:gd name="T26" fmla="*/ 731 w 89"/>
                <a:gd name="T27" fmla="*/ 117 h 100"/>
                <a:gd name="T28" fmla="*/ 731 w 89"/>
                <a:gd name="T29" fmla="*/ 239 h 100"/>
                <a:gd name="T30" fmla="*/ 838 w 89"/>
                <a:gd name="T31" fmla="*/ 282 h 100"/>
                <a:gd name="T32" fmla="*/ 890 w 89"/>
                <a:gd name="T33" fmla="*/ 307 h 100"/>
                <a:gd name="T34" fmla="*/ 992 w 89"/>
                <a:gd name="T35" fmla="*/ 307 h 100"/>
                <a:gd name="T36" fmla="*/ 1017 w 89"/>
                <a:gd name="T37" fmla="*/ 331 h 100"/>
                <a:gd name="T38" fmla="*/ 1125 w 89"/>
                <a:gd name="T39" fmla="*/ 307 h 100"/>
                <a:gd name="T40" fmla="*/ 1334 w 89"/>
                <a:gd name="T41" fmla="*/ 331 h 100"/>
                <a:gd name="T42" fmla="*/ 1360 w 89"/>
                <a:gd name="T43" fmla="*/ 356 h 100"/>
                <a:gd name="T44" fmla="*/ 1385 w 89"/>
                <a:gd name="T45" fmla="*/ 356 h 100"/>
                <a:gd name="T46" fmla="*/ 1411 w 89"/>
                <a:gd name="T47" fmla="*/ 429 h 100"/>
                <a:gd name="T48" fmla="*/ 1488 w 89"/>
                <a:gd name="T49" fmla="*/ 404 h 100"/>
                <a:gd name="T50" fmla="*/ 1544 w 89"/>
                <a:gd name="T51" fmla="*/ 404 h 100"/>
                <a:gd name="T52" fmla="*/ 1621 w 89"/>
                <a:gd name="T53" fmla="*/ 453 h 100"/>
                <a:gd name="T54" fmla="*/ 1672 w 89"/>
                <a:gd name="T55" fmla="*/ 497 h 100"/>
                <a:gd name="T56" fmla="*/ 1779 w 89"/>
                <a:gd name="T57" fmla="*/ 497 h 100"/>
                <a:gd name="T58" fmla="*/ 1907 w 89"/>
                <a:gd name="T59" fmla="*/ 429 h 100"/>
                <a:gd name="T60" fmla="*/ 2117 w 89"/>
                <a:gd name="T61" fmla="*/ 472 h 100"/>
                <a:gd name="T62" fmla="*/ 2168 w 89"/>
                <a:gd name="T63" fmla="*/ 472 h 100"/>
                <a:gd name="T64" fmla="*/ 2249 w 89"/>
                <a:gd name="T65" fmla="*/ 497 h 100"/>
                <a:gd name="T66" fmla="*/ 2275 w 89"/>
                <a:gd name="T67" fmla="*/ 521 h 100"/>
                <a:gd name="T68" fmla="*/ 2117 w 89"/>
                <a:gd name="T69" fmla="*/ 594 h 100"/>
                <a:gd name="T70" fmla="*/ 2040 w 89"/>
                <a:gd name="T71" fmla="*/ 662 h 100"/>
                <a:gd name="T72" fmla="*/ 1907 w 89"/>
                <a:gd name="T73" fmla="*/ 711 h 100"/>
                <a:gd name="T74" fmla="*/ 1544 w 89"/>
                <a:gd name="T75" fmla="*/ 1042 h 100"/>
                <a:gd name="T76" fmla="*/ 1488 w 89"/>
                <a:gd name="T77" fmla="*/ 1091 h 100"/>
                <a:gd name="T78" fmla="*/ 1488 w 89"/>
                <a:gd name="T79" fmla="*/ 1330 h 100"/>
                <a:gd name="T80" fmla="*/ 1360 w 89"/>
                <a:gd name="T81" fmla="*/ 1398 h 100"/>
                <a:gd name="T82" fmla="*/ 1360 w 89"/>
                <a:gd name="T83" fmla="*/ 1446 h 100"/>
                <a:gd name="T84" fmla="*/ 1360 w 89"/>
                <a:gd name="T85" fmla="*/ 1544 h 100"/>
                <a:gd name="T86" fmla="*/ 1385 w 89"/>
                <a:gd name="T87" fmla="*/ 1636 h 100"/>
                <a:gd name="T88" fmla="*/ 1360 w 89"/>
                <a:gd name="T89" fmla="*/ 1734 h 100"/>
                <a:gd name="T90" fmla="*/ 1385 w 89"/>
                <a:gd name="T91" fmla="*/ 1875 h 100"/>
                <a:gd name="T92" fmla="*/ 1437 w 89"/>
                <a:gd name="T93" fmla="*/ 1899 h 100"/>
                <a:gd name="T94" fmla="*/ 1518 w 89"/>
                <a:gd name="T95" fmla="*/ 1919 h 100"/>
                <a:gd name="T96" fmla="*/ 1544 w 89"/>
                <a:gd name="T97" fmla="*/ 1967 h 100"/>
                <a:gd name="T98" fmla="*/ 1672 w 89"/>
                <a:gd name="T99" fmla="*/ 2065 h 100"/>
                <a:gd name="T100" fmla="*/ 1881 w 89"/>
                <a:gd name="T101" fmla="*/ 2182 h 100"/>
                <a:gd name="T102" fmla="*/ 1881 w 89"/>
                <a:gd name="T103" fmla="*/ 2255 h 100"/>
                <a:gd name="T104" fmla="*/ 210 w 89"/>
                <a:gd name="T105" fmla="*/ 2372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1" name="Freeform 52"/>
            <p:cNvSpPr>
              <a:spLocks/>
            </p:cNvSpPr>
            <p:nvPr/>
          </p:nvSpPr>
          <p:spPr bwMode="auto">
            <a:xfrm>
              <a:off x="3473" y="2604"/>
              <a:ext cx="395" cy="322"/>
            </a:xfrm>
            <a:custGeom>
              <a:avLst/>
              <a:gdLst>
                <a:gd name="T0" fmla="*/ 1077 w 77"/>
                <a:gd name="T1" fmla="*/ 24 h 66"/>
                <a:gd name="T2" fmla="*/ 1159 w 77"/>
                <a:gd name="T3" fmla="*/ 239 h 66"/>
                <a:gd name="T4" fmla="*/ 1134 w 77"/>
                <a:gd name="T5" fmla="*/ 307 h 66"/>
                <a:gd name="T6" fmla="*/ 1052 w 77"/>
                <a:gd name="T7" fmla="*/ 522 h 66"/>
                <a:gd name="T8" fmla="*/ 1683 w 77"/>
                <a:gd name="T9" fmla="*/ 785 h 66"/>
                <a:gd name="T10" fmla="*/ 1683 w 77"/>
                <a:gd name="T11" fmla="*/ 951 h 66"/>
                <a:gd name="T12" fmla="*/ 1657 w 77"/>
                <a:gd name="T13" fmla="*/ 1073 h 66"/>
                <a:gd name="T14" fmla="*/ 1529 w 77"/>
                <a:gd name="T15" fmla="*/ 1049 h 66"/>
                <a:gd name="T16" fmla="*/ 1472 w 77"/>
                <a:gd name="T17" fmla="*/ 1166 h 66"/>
                <a:gd name="T18" fmla="*/ 1631 w 77"/>
                <a:gd name="T19" fmla="*/ 1142 h 66"/>
                <a:gd name="T20" fmla="*/ 1739 w 77"/>
                <a:gd name="T21" fmla="*/ 1117 h 66"/>
                <a:gd name="T22" fmla="*/ 1683 w 77"/>
                <a:gd name="T23" fmla="*/ 1166 h 66"/>
                <a:gd name="T24" fmla="*/ 1739 w 77"/>
                <a:gd name="T25" fmla="*/ 1215 h 66"/>
                <a:gd name="T26" fmla="*/ 1867 w 77"/>
                <a:gd name="T27" fmla="*/ 1117 h 66"/>
                <a:gd name="T28" fmla="*/ 1949 w 77"/>
                <a:gd name="T29" fmla="*/ 1142 h 66"/>
                <a:gd name="T30" fmla="*/ 1919 w 77"/>
                <a:gd name="T31" fmla="*/ 1215 h 66"/>
                <a:gd name="T32" fmla="*/ 1790 w 77"/>
                <a:gd name="T33" fmla="*/ 1332 h 66"/>
                <a:gd name="T34" fmla="*/ 1867 w 77"/>
                <a:gd name="T35" fmla="*/ 1429 h 66"/>
                <a:gd name="T36" fmla="*/ 2026 w 77"/>
                <a:gd name="T37" fmla="*/ 1547 h 66"/>
                <a:gd name="T38" fmla="*/ 1867 w 77"/>
                <a:gd name="T39" fmla="*/ 1498 h 66"/>
                <a:gd name="T40" fmla="*/ 1683 w 77"/>
                <a:gd name="T41" fmla="*/ 1405 h 66"/>
                <a:gd name="T42" fmla="*/ 1606 w 77"/>
                <a:gd name="T43" fmla="*/ 1473 h 66"/>
                <a:gd name="T44" fmla="*/ 1580 w 77"/>
                <a:gd name="T45" fmla="*/ 1547 h 66"/>
                <a:gd name="T46" fmla="*/ 1498 w 77"/>
                <a:gd name="T47" fmla="*/ 1498 h 66"/>
                <a:gd name="T48" fmla="*/ 1421 w 77"/>
                <a:gd name="T49" fmla="*/ 1498 h 66"/>
                <a:gd name="T50" fmla="*/ 1288 w 77"/>
                <a:gd name="T51" fmla="*/ 1522 h 66"/>
                <a:gd name="T52" fmla="*/ 1077 w 77"/>
                <a:gd name="T53" fmla="*/ 1405 h 66"/>
                <a:gd name="T54" fmla="*/ 1000 w 77"/>
                <a:gd name="T55" fmla="*/ 1356 h 66"/>
                <a:gd name="T56" fmla="*/ 975 w 77"/>
                <a:gd name="T57" fmla="*/ 1332 h 66"/>
                <a:gd name="T58" fmla="*/ 893 w 77"/>
                <a:gd name="T59" fmla="*/ 1308 h 66"/>
                <a:gd name="T60" fmla="*/ 867 w 77"/>
                <a:gd name="T61" fmla="*/ 1283 h 66"/>
                <a:gd name="T62" fmla="*/ 816 w 77"/>
                <a:gd name="T63" fmla="*/ 1381 h 66"/>
                <a:gd name="T64" fmla="*/ 395 w 77"/>
                <a:gd name="T65" fmla="*/ 1332 h 66"/>
                <a:gd name="T66" fmla="*/ 108 w 77"/>
                <a:gd name="T67" fmla="*/ 1308 h 66"/>
                <a:gd name="T68" fmla="*/ 133 w 77"/>
                <a:gd name="T69" fmla="*/ 1264 h 66"/>
                <a:gd name="T70" fmla="*/ 159 w 77"/>
                <a:gd name="T71" fmla="*/ 1093 h 66"/>
                <a:gd name="T72" fmla="*/ 159 w 77"/>
                <a:gd name="T73" fmla="*/ 1000 h 66"/>
                <a:gd name="T74" fmla="*/ 236 w 77"/>
                <a:gd name="T75" fmla="*/ 883 h 66"/>
                <a:gd name="T76" fmla="*/ 185 w 77"/>
                <a:gd name="T77" fmla="*/ 712 h 66"/>
                <a:gd name="T78" fmla="*/ 159 w 77"/>
                <a:gd name="T79" fmla="*/ 668 h 66"/>
                <a:gd name="T80" fmla="*/ 108 w 77"/>
                <a:gd name="T81" fmla="*/ 595 h 66"/>
                <a:gd name="T82" fmla="*/ 26 w 77"/>
                <a:gd name="T83" fmla="*/ 454 h 66"/>
                <a:gd name="T84" fmla="*/ 0 w 77"/>
                <a:gd name="T85" fmla="*/ 24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2" name="Freeform 53"/>
            <p:cNvSpPr>
              <a:spLocks/>
            </p:cNvSpPr>
            <p:nvPr/>
          </p:nvSpPr>
          <p:spPr bwMode="auto">
            <a:xfrm>
              <a:off x="3632" y="1799"/>
              <a:ext cx="277" cy="463"/>
            </a:xfrm>
            <a:custGeom>
              <a:avLst/>
              <a:gdLst>
                <a:gd name="T0" fmla="*/ 236 w 54"/>
                <a:gd name="T1" fmla="*/ 49 h 95"/>
                <a:gd name="T2" fmla="*/ 318 w 54"/>
                <a:gd name="T3" fmla="*/ 117 h 95"/>
                <a:gd name="T4" fmla="*/ 395 w 54"/>
                <a:gd name="T5" fmla="*/ 190 h 95"/>
                <a:gd name="T6" fmla="*/ 395 w 54"/>
                <a:gd name="T7" fmla="*/ 283 h 95"/>
                <a:gd name="T8" fmla="*/ 369 w 54"/>
                <a:gd name="T9" fmla="*/ 356 h 95"/>
                <a:gd name="T10" fmla="*/ 287 w 54"/>
                <a:gd name="T11" fmla="*/ 453 h 95"/>
                <a:gd name="T12" fmla="*/ 236 w 54"/>
                <a:gd name="T13" fmla="*/ 473 h 95"/>
                <a:gd name="T14" fmla="*/ 133 w 54"/>
                <a:gd name="T15" fmla="*/ 497 h 95"/>
                <a:gd name="T16" fmla="*/ 108 w 54"/>
                <a:gd name="T17" fmla="*/ 570 h 95"/>
                <a:gd name="T18" fmla="*/ 159 w 54"/>
                <a:gd name="T19" fmla="*/ 643 h 95"/>
                <a:gd name="T20" fmla="*/ 108 w 54"/>
                <a:gd name="T21" fmla="*/ 809 h 95"/>
                <a:gd name="T22" fmla="*/ 26 w 54"/>
                <a:gd name="T23" fmla="*/ 853 h 95"/>
                <a:gd name="T24" fmla="*/ 0 w 54"/>
                <a:gd name="T25" fmla="*/ 926 h 95"/>
                <a:gd name="T26" fmla="*/ 0 w 54"/>
                <a:gd name="T27" fmla="*/ 975 h 95"/>
                <a:gd name="T28" fmla="*/ 26 w 54"/>
                <a:gd name="T29" fmla="*/ 1140 h 95"/>
                <a:gd name="T30" fmla="*/ 133 w 54"/>
                <a:gd name="T31" fmla="*/ 1257 h 95"/>
                <a:gd name="T32" fmla="*/ 262 w 54"/>
                <a:gd name="T33" fmla="*/ 1355 h 95"/>
                <a:gd name="T34" fmla="*/ 344 w 54"/>
                <a:gd name="T35" fmla="*/ 1521 h 95"/>
                <a:gd name="T36" fmla="*/ 395 w 54"/>
                <a:gd name="T37" fmla="*/ 1472 h 95"/>
                <a:gd name="T38" fmla="*/ 498 w 54"/>
                <a:gd name="T39" fmla="*/ 1545 h 95"/>
                <a:gd name="T40" fmla="*/ 498 w 54"/>
                <a:gd name="T41" fmla="*/ 1638 h 95"/>
                <a:gd name="T42" fmla="*/ 421 w 54"/>
                <a:gd name="T43" fmla="*/ 1735 h 95"/>
                <a:gd name="T44" fmla="*/ 498 w 54"/>
                <a:gd name="T45" fmla="*/ 1852 h 95"/>
                <a:gd name="T46" fmla="*/ 631 w 54"/>
                <a:gd name="T47" fmla="*/ 1925 h 95"/>
                <a:gd name="T48" fmla="*/ 764 w 54"/>
                <a:gd name="T49" fmla="*/ 2066 h 95"/>
                <a:gd name="T50" fmla="*/ 790 w 54"/>
                <a:gd name="T51" fmla="*/ 2115 h 95"/>
                <a:gd name="T52" fmla="*/ 764 w 54"/>
                <a:gd name="T53" fmla="*/ 2164 h 95"/>
                <a:gd name="T54" fmla="*/ 841 w 54"/>
                <a:gd name="T55" fmla="*/ 2257 h 95"/>
                <a:gd name="T56" fmla="*/ 867 w 54"/>
                <a:gd name="T57" fmla="*/ 2232 h 95"/>
                <a:gd name="T58" fmla="*/ 893 w 54"/>
                <a:gd name="T59" fmla="*/ 2183 h 95"/>
                <a:gd name="T60" fmla="*/ 1000 w 54"/>
                <a:gd name="T61" fmla="*/ 2164 h 95"/>
                <a:gd name="T62" fmla="*/ 1103 w 54"/>
                <a:gd name="T63" fmla="*/ 2208 h 95"/>
                <a:gd name="T64" fmla="*/ 1134 w 54"/>
                <a:gd name="T65" fmla="*/ 2115 h 95"/>
                <a:gd name="T66" fmla="*/ 1159 w 54"/>
                <a:gd name="T67" fmla="*/ 2066 h 95"/>
                <a:gd name="T68" fmla="*/ 1262 w 54"/>
                <a:gd name="T69" fmla="*/ 2018 h 95"/>
                <a:gd name="T70" fmla="*/ 1236 w 54"/>
                <a:gd name="T71" fmla="*/ 1974 h 95"/>
                <a:gd name="T72" fmla="*/ 1236 w 54"/>
                <a:gd name="T73" fmla="*/ 1925 h 95"/>
                <a:gd name="T74" fmla="*/ 1262 w 54"/>
                <a:gd name="T75" fmla="*/ 1901 h 95"/>
                <a:gd name="T76" fmla="*/ 1262 w 54"/>
                <a:gd name="T77" fmla="*/ 1876 h 95"/>
                <a:gd name="T78" fmla="*/ 1262 w 54"/>
                <a:gd name="T79" fmla="*/ 1735 h 95"/>
                <a:gd name="T80" fmla="*/ 1370 w 54"/>
                <a:gd name="T81" fmla="*/ 1613 h 95"/>
                <a:gd name="T82" fmla="*/ 1421 w 54"/>
                <a:gd name="T83" fmla="*/ 1521 h 95"/>
                <a:gd name="T84" fmla="*/ 1370 w 54"/>
                <a:gd name="T85" fmla="*/ 1355 h 95"/>
                <a:gd name="T86" fmla="*/ 1370 w 54"/>
                <a:gd name="T87" fmla="*/ 1282 h 95"/>
                <a:gd name="T88" fmla="*/ 1288 w 54"/>
                <a:gd name="T89" fmla="*/ 307 h 95"/>
                <a:gd name="T90" fmla="*/ 1262 w 54"/>
                <a:gd name="T91" fmla="*/ 263 h 95"/>
                <a:gd name="T92" fmla="*/ 1211 w 54"/>
                <a:gd name="T93" fmla="*/ 141 h 95"/>
                <a:gd name="T94" fmla="*/ 1159 w 54"/>
                <a:gd name="T95" fmla="*/ 73 h 95"/>
                <a:gd name="T96" fmla="*/ 1159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3053" name="Group 54"/>
            <p:cNvGrpSpPr>
              <a:grpSpLocks/>
            </p:cNvGrpSpPr>
            <p:nvPr/>
          </p:nvGrpSpPr>
          <p:grpSpPr bwMode="auto">
            <a:xfrm>
              <a:off x="3668" y="1384"/>
              <a:ext cx="523" cy="468"/>
              <a:chOff x="3562" y="1636"/>
              <a:chExt cx="497" cy="468"/>
            </a:xfrm>
          </p:grpSpPr>
          <p:sp>
            <p:nvSpPr>
              <p:cNvPr id="43077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618 w 52"/>
                  <a:gd name="T1" fmla="*/ 1613 h 71"/>
                  <a:gd name="T2" fmla="*/ 1017 w 52"/>
                  <a:gd name="T3" fmla="*/ 1594 h 71"/>
                  <a:gd name="T4" fmla="*/ 1066 w 52"/>
                  <a:gd name="T5" fmla="*/ 1472 h 71"/>
                  <a:gd name="T6" fmla="*/ 1066 w 52"/>
                  <a:gd name="T7" fmla="*/ 1379 h 71"/>
                  <a:gd name="T8" fmla="*/ 1138 w 52"/>
                  <a:gd name="T9" fmla="*/ 1306 h 71"/>
                  <a:gd name="T10" fmla="*/ 1158 w 52"/>
                  <a:gd name="T11" fmla="*/ 1233 h 71"/>
                  <a:gd name="T12" fmla="*/ 1182 w 52"/>
                  <a:gd name="T13" fmla="*/ 1189 h 71"/>
                  <a:gd name="T14" fmla="*/ 1207 w 52"/>
                  <a:gd name="T15" fmla="*/ 1213 h 71"/>
                  <a:gd name="T16" fmla="*/ 1231 w 52"/>
                  <a:gd name="T17" fmla="*/ 1189 h 71"/>
                  <a:gd name="T18" fmla="*/ 1231 w 52"/>
                  <a:gd name="T19" fmla="*/ 1092 h 71"/>
                  <a:gd name="T20" fmla="*/ 1207 w 52"/>
                  <a:gd name="T21" fmla="*/ 999 h 71"/>
                  <a:gd name="T22" fmla="*/ 1114 w 52"/>
                  <a:gd name="T23" fmla="*/ 663 h 71"/>
                  <a:gd name="T24" fmla="*/ 993 w 52"/>
                  <a:gd name="T25" fmla="*/ 663 h 71"/>
                  <a:gd name="T26" fmla="*/ 851 w 52"/>
                  <a:gd name="T27" fmla="*/ 853 h 71"/>
                  <a:gd name="T28" fmla="*/ 827 w 52"/>
                  <a:gd name="T29" fmla="*/ 833 h 71"/>
                  <a:gd name="T30" fmla="*/ 783 w 52"/>
                  <a:gd name="T31" fmla="*/ 809 h 71"/>
                  <a:gd name="T32" fmla="*/ 783 w 52"/>
                  <a:gd name="T33" fmla="*/ 711 h 71"/>
                  <a:gd name="T34" fmla="*/ 851 w 52"/>
                  <a:gd name="T35" fmla="*/ 663 h 71"/>
                  <a:gd name="T36" fmla="*/ 851 w 52"/>
                  <a:gd name="T37" fmla="*/ 619 h 71"/>
                  <a:gd name="T38" fmla="*/ 900 w 52"/>
                  <a:gd name="T39" fmla="*/ 570 h 71"/>
                  <a:gd name="T40" fmla="*/ 900 w 52"/>
                  <a:gd name="T41" fmla="*/ 404 h 71"/>
                  <a:gd name="T42" fmla="*/ 876 w 52"/>
                  <a:gd name="T43" fmla="*/ 331 h 71"/>
                  <a:gd name="T44" fmla="*/ 827 w 52"/>
                  <a:gd name="T45" fmla="*/ 283 h 71"/>
                  <a:gd name="T46" fmla="*/ 876 w 52"/>
                  <a:gd name="T47" fmla="*/ 239 h 71"/>
                  <a:gd name="T48" fmla="*/ 851 w 52"/>
                  <a:gd name="T49" fmla="*/ 166 h 71"/>
                  <a:gd name="T50" fmla="*/ 710 w 52"/>
                  <a:gd name="T51" fmla="*/ 93 h 71"/>
                  <a:gd name="T52" fmla="*/ 618 w 52"/>
                  <a:gd name="T53" fmla="*/ 49 h 71"/>
                  <a:gd name="T54" fmla="*/ 496 w 52"/>
                  <a:gd name="T55" fmla="*/ 24 h 71"/>
                  <a:gd name="T56" fmla="*/ 428 w 52"/>
                  <a:gd name="T57" fmla="*/ 24 h 71"/>
                  <a:gd name="T58" fmla="*/ 355 w 52"/>
                  <a:gd name="T59" fmla="*/ 73 h 71"/>
                  <a:gd name="T60" fmla="*/ 355 w 52"/>
                  <a:gd name="T61" fmla="*/ 141 h 71"/>
                  <a:gd name="T62" fmla="*/ 380 w 52"/>
                  <a:gd name="T63" fmla="*/ 166 h 71"/>
                  <a:gd name="T64" fmla="*/ 355 w 52"/>
                  <a:gd name="T65" fmla="*/ 190 h 71"/>
                  <a:gd name="T66" fmla="*/ 307 w 52"/>
                  <a:gd name="T67" fmla="*/ 239 h 71"/>
                  <a:gd name="T68" fmla="*/ 282 w 52"/>
                  <a:gd name="T69" fmla="*/ 307 h 71"/>
                  <a:gd name="T70" fmla="*/ 282 w 52"/>
                  <a:gd name="T71" fmla="*/ 404 h 71"/>
                  <a:gd name="T72" fmla="*/ 238 w 52"/>
                  <a:gd name="T73" fmla="*/ 380 h 71"/>
                  <a:gd name="T74" fmla="*/ 238 w 52"/>
                  <a:gd name="T75" fmla="*/ 307 h 71"/>
                  <a:gd name="T76" fmla="*/ 238 w 52"/>
                  <a:gd name="T77" fmla="*/ 263 h 71"/>
                  <a:gd name="T78" fmla="*/ 190 w 52"/>
                  <a:gd name="T79" fmla="*/ 307 h 71"/>
                  <a:gd name="T80" fmla="*/ 190 w 52"/>
                  <a:gd name="T81" fmla="*/ 380 h 71"/>
                  <a:gd name="T82" fmla="*/ 117 w 52"/>
                  <a:gd name="T83" fmla="*/ 404 h 71"/>
                  <a:gd name="T84" fmla="*/ 92 w 52"/>
                  <a:gd name="T85" fmla="*/ 453 h 71"/>
                  <a:gd name="T86" fmla="*/ 73 w 52"/>
                  <a:gd name="T87" fmla="*/ 546 h 71"/>
                  <a:gd name="T88" fmla="*/ 49 w 52"/>
                  <a:gd name="T89" fmla="*/ 663 h 71"/>
                  <a:gd name="T90" fmla="*/ 24 w 52"/>
                  <a:gd name="T91" fmla="*/ 760 h 71"/>
                  <a:gd name="T92" fmla="*/ 49 w 52"/>
                  <a:gd name="T93" fmla="*/ 877 h 71"/>
                  <a:gd name="T94" fmla="*/ 49 w 52"/>
                  <a:gd name="T95" fmla="*/ 975 h 71"/>
                  <a:gd name="T96" fmla="*/ 141 w 52"/>
                  <a:gd name="T97" fmla="*/ 1189 h 71"/>
                  <a:gd name="T98" fmla="*/ 165 w 52"/>
                  <a:gd name="T99" fmla="*/ 1306 h 71"/>
                  <a:gd name="T100" fmla="*/ 165 w 52"/>
                  <a:gd name="T101" fmla="*/ 1330 h 71"/>
                  <a:gd name="T102" fmla="*/ 141 w 52"/>
                  <a:gd name="T103" fmla="*/ 1472 h 71"/>
                  <a:gd name="T104" fmla="*/ 49 w 52"/>
                  <a:gd name="T105" fmla="*/ 1637 h 71"/>
                  <a:gd name="T106" fmla="*/ 0 w 52"/>
                  <a:gd name="T107" fmla="*/ 168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8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98 w 83"/>
                  <a:gd name="T1" fmla="*/ 380 h 41"/>
                  <a:gd name="T2" fmla="*/ 190 w 83"/>
                  <a:gd name="T3" fmla="*/ 307 h 41"/>
                  <a:gd name="T4" fmla="*/ 478 w 83"/>
                  <a:gd name="T5" fmla="*/ 141 h 41"/>
                  <a:gd name="T6" fmla="*/ 620 w 83"/>
                  <a:gd name="T7" fmla="*/ 24 h 41"/>
                  <a:gd name="T8" fmla="*/ 737 w 83"/>
                  <a:gd name="T9" fmla="*/ 24 h 41"/>
                  <a:gd name="T10" fmla="*/ 668 w 83"/>
                  <a:gd name="T11" fmla="*/ 98 h 41"/>
                  <a:gd name="T12" fmla="*/ 547 w 83"/>
                  <a:gd name="T13" fmla="*/ 215 h 41"/>
                  <a:gd name="T14" fmla="*/ 547 w 83"/>
                  <a:gd name="T15" fmla="*/ 288 h 41"/>
                  <a:gd name="T16" fmla="*/ 668 w 83"/>
                  <a:gd name="T17" fmla="*/ 239 h 41"/>
                  <a:gd name="T18" fmla="*/ 927 w 83"/>
                  <a:gd name="T19" fmla="*/ 356 h 41"/>
                  <a:gd name="T20" fmla="*/ 1025 w 83"/>
                  <a:gd name="T21" fmla="*/ 380 h 41"/>
                  <a:gd name="T22" fmla="*/ 1049 w 83"/>
                  <a:gd name="T23" fmla="*/ 405 h 41"/>
                  <a:gd name="T24" fmla="*/ 1166 w 83"/>
                  <a:gd name="T25" fmla="*/ 307 h 41"/>
                  <a:gd name="T26" fmla="*/ 1522 w 83"/>
                  <a:gd name="T27" fmla="*/ 190 h 41"/>
                  <a:gd name="T28" fmla="*/ 1498 w 83"/>
                  <a:gd name="T29" fmla="*/ 263 h 41"/>
                  <a:gd name="T30" fmla="*/ 1571 w 83"/>
                  <a:gd name="T31" fmla="*/ 332 h 41"/>
                  <a:gd name="T32" fmla="*/ 1713 w 83"/>
                  <a:gd name="T33" fmla="*/ 307 h 41"/>
                  <a:gd name="T34" fmla="*/ 1810 w 83"/>
                  <a:gd name="T35" fmla="*/ 429 h 41"/>
                  <a:gd name="T36" fmla="*/ 1952 w 83"/>
                  <a:gd name="T37" fmla="*/ 454 h 41"/>
                  <a:gd name="T38" fmla="*/ 1952 w 83"/>
                  <a:gd name="T39" fmla="*/ 498 h 41"/>
                  <a:gd name="T40" fmla="*/ 1879 w 83"/>
                  <a:gd name="T41" fmla="*/ 498 h 41"/>
                  <a:gd name="T42" fmla="*/ 1786 w 83"/>
                  <a:gd name="T43" fmla="*/ 498 h 41"/>
                  <a:gd name="T44" fmla="*/ 1644 w 83"/>
                  <a:gd name="T45" fmla="*/ 498 h 41"/>
                  <a:gd name="T46" fmla="*/ 1644 w 83"/>
                  <a:gd name="T47" fmla="*/ 571 h 41"/>
                  <a:gd name="T48" fmla="*/ 1478 w 83"/>
                  <a:gd name="T49" fmla="*/ 498 h 41"/>
                  <a:gd name="T50" fmla="*/ 1357 w 83"/>
                  <a:gd name="T51" fmla="*/ 546 h 41"/>
                  <a:gd name="T52" fmla="*/ 1308 w 83"/>
                  <a:gd name="T53" fmla="*/ 595 h 41"/>
                  <a:gd name="T54" fmla="*/ 1191 w 83"/>
                  <a:gd name="T55" fmla="*/ 595 h 41"/>
                  <a:gd name="T56" fmla="*/ 1093 w 83"/>
                  <a:gd name="T57" fmla="*/ 712 h 41"/>
                  <a:gd name="T58" fmla="*/ 1117 w 83"/>
                  <a:gd name="T59" fmla="*/ 668 h 41"/>
                  <a:gd name="T60" fmla="*/ 1049 w 83"/>
                  <a:gd name="T61" fmla="*/ 668 h 41"/>
                  <a:gd name="T62" fmla="*/ 1000 w 83"/>
                  <a:gd name="T63" fmla="*/ 644 h 41"/>
                  <a:gd name="T64" fmla="*/ 952 w 83"/>
                  <a:gd name="T65" fmla="*/ 761 h 41"/>
                  <a:gd name="T66" fmla="*/ 859 w 83"/>
                  <a:gd name="T67" fmla="*/ 902 h 41"/>
                  <a:gd name="T68" fmla="*/ 810 w 83"/>
                  <a:gd name="T69" fmla="*/ 927 h 41"/>
                  <a:gd name="T70" fmla="*/ 834 w 83"/>
                  <a:gd name="T71" fmla="*/ 859 h 41"/>
                  <a:gd name="T72" fmla="*/ 761 w 83"/>
                  <a:gd name="T73" fmla="*/ 859 h 41"/>
                  <a:gd name="T74" fmla="*/ 712 w 83"/>
                  <a:gd name="T75" fmla="*/ 688 h 41"/>
                  <a:gd name="T76" fmla="*/ 693 w 83"/>
                  <a:gd name="T77" fmla="*/ 668 h 41"/>
                  <a:gd name="T78" fmla="*/ 547 w 83"/>
                  <a:gd name="T79" fmla="*/ 620 h 41"/>
                  <a:gd name="T80" fmla="*/ 522 w 83"/>
                  <a:gd name="T81" fmla="*/ 620 h 41"/>
                  <a:gd name="T82" fmla="*/ 381 w 83"/>
                  <a:gd name="T83" fmla="*/ 571 h 41"/>
                  <a:gd name="T84" fmla="*/ 98 w 83"/>
                  <a:gd name="T85" fmla="*/ 454 h 41"/>
                  <a:gd name="T86" fmla="*/ 0 w 83"/>
                  <a:gd name="T87" fmla="*/ 405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54" name="Freeform 57"/>
            <p:cNvSpPr>
              <a:spLocks/>
            </p:cNvSpPr>
            <p:nvPr/>
          </p:nvSpPr>
          <p:spPr bwMode="auto">
            <a:xfrm>
              <a:off x="3878" y="1838"/>
              <a:ext cx="206" cy="351"/>
            </a:xfrm>
            <a:custGeom>
              <a:avLst/>
              <a:gdLst>
                <a:gd name="T0" fmla="*/ 26 w 40"/>
                <a:gd name="T1" fmla="*/ 117 h 72"/>
                <a:gd name="T2" fmla="*/ 108 w 40"/>
                <a:gd name="T3" fmla="*/ 1068 h 72"/>
                <a:gd name="T4" fmla="*/ 108 w 40"/>
                <a:gd name="T5" fmla="*/ 1092 h 72"/>
                <a:gd name="T6" fmla="*/ 108 w 40"/>
                <a:gd name="T7" fmla="*/ 1116 h 72"/>
                <a:gd name="T8" fmla="*/ 108 w 40"/>
                <a:gd name="T9" fmla="*/ 1165 h 72"/>
                <a:gd name="T10" fmla="*/ 134 w 40"/>
                <a:gd name="T11" fmla="*/ 1233 h 72"/>
                <a:gd name="T12" fmla="*/ 160 w 40"/>
                <a:gd name="T13" fmla="*/ 1331 h 72"/>
                <a:gd name="T14" fmla="*/ 108 w 40"/>
                <a:gd name="T15" fmla="*/ 1404 h 72"/>
                <a:gd name="T16" fmla="*/ 108 w 40"/>
                <a:gd name="T17" fmla="*/ 1423 h 72"/>
                <a:gd name="T18" fmla="*/ 52 w 40"/>
                <a:gd name="T19" fmla="*/ 1497 h 72"/>
                <a:gd name="T20" fmla="*/ 0 w 40"/>
                <a:gd name="T21" fmla="*/ 1545 h 72"/>
                <a:gd name="T22" fmla="*/ 0 w 40"/>
                <a:gd name="T23" fmla="*/ 1618 h 72"/>
                <a:gd name="T24" fmla="*/ 0 w 40"/>
                <a:gd name="T25" fmla="*/ 1687 h 72"/>
                <a:gd name="T26" fmla="*/ 0 w 40"/>
                <a:gd name="T27" fmla="*/ 1687 h 72"/>
                <a:gd name="T28" fmla="*/ 0 w 40"/>
                <a:gd name="T29" fmla="*/ 1711 h 72"/>
                <a:gd name="T30" fmla="*/ 0 w 40"/>
                <a:gd name="T31" fmla="*/ 1711 h 72"/>
                <a:gd name="T32" fmla="*/ 26 w 40"/>
                <a:gd name="T33" fmla="*/ 1711 h 72"/>
                <a:gd name="T34" fmla="*/ 52 w 40"/>
                <a:gd name="T35" fmla="*/ 1711 h 72"/>
                <a:gd name="T36" fmla="*/ 52 w 40"/>
                <a:gd name="T37" fmla="*/ 1687 h 72"/>
                <a:gd name="T38" fmla="*/ 52 w 40"/>
                <a:gd name="T39" fmla="*/ 1662 h 72"/>
                <a:gd name="T40" fmla="*/ 134 w 40"/>
                <a:gd name="T41" fmla="*/ 1662 h 72"/>
                <a:gd name="T42" fmla="*/ 211 w 40"/>
                <a:gd name="T43" fmla="*/ 1638 h 72"/>
                <a:gd name="T44" fmla="*/ 319 w 40"/>
                <a:gd name="T45" fmla="*/ 1687 h 72"/>
                <a:gd name="T46" fmla="*/ 319 w 40"/>
                <a:gd name="T47" fmla="*/ 1687 h 72"/>
                <a:gd name="T48" fmla="*/ 345 w 40"/>
                <a:gd name="T49" fmla="*/ 1687 h 72"/>
                <a:gd name="T50" fmla="*/ 371 w 40"/>
                <a:gd name="T51" fmla="*/ 1618 h 72"/>
                <a:gd name="T52" fmla="*/ 422 w 40"/>
                <a:gd name="T53" fmla="*/ 1618 h 72"/>
                <a:gd name="T54" fmla="*/ 453 w 40"/>
                <a:gd name="T55" fmla="*/ 1638 h 72"/>
                <a:gd name="T56" fmla="*/ 479 w 40"/>
                <a:gd name="T57" fmla="*/ 1662 h 72"/>
                <a:gd name="T58" fmla="*/ 505 w 40"/>
                <a:gd name="T59" fmla="*/ 1638 h 72"/>
                <a:gd name="T60" fmla="*/ 530 w 40"/>
                <a:gd name="T61" fmla="*/ 1545 h 72"/>
                <a:gd name="T62" fmla="*/ 556 w 40"/>
                <a:gd name="T63" fmla="*/ 1521 h 72"/>
                <a:gd name="T64" fmla="*/ 582 w 40"/>
                <a:gd name="T65" fmla="*/ 1521 h 72"/>
                <a:gd name="T66" fmla="*/ 639 w 40"/>
                <a:gd name="T67" fmla="*/ 1570 h 72"/>
                <a:gd name="T68" fmla="*/ 716 w 40"/>
                <a:gd name="T69" fmla="*/ 1570 h 72"/>
                <a:gd name="T70" fmla="*/ 742 w 40"/>
                <a:gd name="T71" fmla="*/ 1497 h 72"/>
                <a:gd name="T72" fmla="*/ 875 w 40"/>
                <a:gd name="T73" fmla="*/ 1331 h 72"/>
                <a:gd name="T74" fmla="*/ 875 w 40"/>
                <a:gd name="T75" fmla="*/ 1258 h 72"/>
                <a:gd name="T76" fmla="*/ 901 w 40"/>
                <a:gd name="T77" fmla="*/ 1258 h 72"/>
                <a:gd name="T78" fmla="*/ 984 w 40"/>
                <a:gd name="T79" fmla="*/ 1258 h 72"/>
                <a:gd name="T80" fmla="*/ 1009 w 40"/>
                <a:gd name="T81" fmla="*/ 1233 h 72"/>
                <a:gd name="T82" fmla="*/ 1061 w 40"/>
                <a:gd name="T83" fmla="*/ 1214 h 72"/>
                <a:gd name="T84" fmla="*/ 1061 w 40"/>
                <a:gd name="T85" fmla="*/ 1189 h 72"/>
                <a:gd name="T86" fmla="*/ 1061 w 40"/>
                <a:gd name="T87" fmla="*/ 1116 h 72"/>
                <a:gd name="T88" fmla="*/ 1061 w 40"/>
                <a:gd name="T89" fmla="*/ 1116 h 72"/>
                <a:gd name="T90" fmla="*/ 1061 w 40"/>
                <a:gd name="T91" fmla="*/ 1068 h 72"/>
                <a:gd name="T92" fmla="*/ 927 w 40"/>
                <a:gd name="T93" fmla="*/ 24 h 72"/>
                <a:gd name="T94" fmla="*/ 927 w 40"/>
                <a:gd name="T95" fmla="*/ 0 h 72"/>
                <a:gd name="T96" fmla="*/ 237 w 40"/>
                <a:gd name="T97" fmla="*/ 73 h 72"/>
                <a:gd name="T98" fmla="*/ 211 w 40"/>
                <a:gd name="T99" fmla="*/ 97 h 72"/>
                <a:gd name="T100" fmla="*/ 160 w 40"/>
                <a:gd name="T101" fmla="*/ 117 h 72"/>
                <a:gd name="T102" fmla="*/ 134 w 40"/>
                <a:gd name="T103" fmla="*/ 141 h 72"/>
                <a:gd name="T104" fmla="*/ 77 w 40"/>
                <a:gd name="T105" fmla="*/ 141 h 72"/>
                <a:gd name="T106" fmla="*/ 26 w 40"/>
                <a:gd name="T107" fmla="*/ 117 h 72"/>
                <a:gd name="T108" fmla="*/ 26 w 40"/>
                <a:gd name="T109" fmla="*/ 117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Freeform 58"/>
            <p:cNvSpPr>
              <a:spLocks/>
            </p:cNvSpPr>
            <p:nvPr/>
          </p:nvSpPr>
          <p:spPr bwMode="auto">
            <a:xfrm>
              <a:off x="3664" y="2423"/>
              <a:ext cx="240" cy="405"/>
            </a:xfrm>
            <a:custGeom>
              <a:avLst/>
              <a:gdLst>
                <a:gd name="T0" fmla="*/ 1149 w 47"/>
                <a:gd name="T1" fmla="*/ 0 h 83"/>
                <a:gd name="T2" fmla="*/ 393 w 47"/>
                <a:gd name="T3" fmla="*/ 49 h 83"/>
                <a:gd name="T4" fmla="*/ 393 w 47"/>
                <a:gd name="T5" fmla="*/ 73 h 83"/>
                <a:gd name="T6" fmla="*/ 311 w 47"/>
                <a:gd name="T7" fmla="*/ 117 h 83"/>
                <a:gd name="T8" fmla="*/ 311 w 47"/>
                <a:gd name="T9" fmla="*/ 190 h 83"/>
                <a:gd name="T10" fmla="*/ 311 w 47"/>
                <a:gd name="T11" fmla="*/ 263 h 83"/>
                <a:gd name="T12" fmla="*/ 286 w 47"/>
                <a:gd name="T13" fmla="*/ 288 h 83"/>
                <a:gd name="T14" fmla="*/ 235 w 47"/>
                <a:gd name="T15" fmla="*/ 332 h 83"/>
                <a:gd name="T16" fmla="*/ 184 w 47"/>
                <a:gd name="T17" fmla="*/ 381 h 83"/>
                <a:gd name="T18" fmla="*/ 158 w 47"/>
                <a:gd name="T19" fmla="*/ 405 h 83"/>
                <a:gd name="T20" fmla="*/ 158 w 47"/>
                <a:gd name="T21" fmla="*/ 454 h 83"/>
                <a:gd name="T22" fmla="*/ 133 w 47"/>
                <a:gd name="T23" fmla="*/ 498 h 83"/>
                <a:gd name="T24" fmla="*/ 133 w 47"/>
                <a:gd name="T25" fmla="*/ 522 h 83"/>
                <a:gd name="T26" fmla="*/ 102 w 47"/>
                <a:gd name="T27" fmla="*/ 595 h 83"/>
                <a:gd name="T28" fmla="*/ 77 w 47"/>
                <a:gd name="T29" fmla="*/ 644 h 83"/>
                <a:gd name="T30" fmla="*/ 102 w 47"/>
                <a:gd name="T31" fmla="*/ 712 h 83"/>
                <a:gd name="T32" fmla="*/ 133 w 47"/>
                <a:gd name="T33" fmla="*/ 737 h 83"/>
                <a:gd name="T34" fmla="*/ 133 w 47"/>
                <a:gd name="T35" fmla="*/ 786 h 83"/>
                <a:gd name="T36" fmla="*/ 133 w 47"/>
                <a:gd name="T37" fmla="*/ 786 h 83"/>
                <a:gd name="T38" fmla="*/ 133 w 47"/>
                <a:gd name="T39" fmla="*/ 810 h 83"/>
                <a:gd name="T40" fmla="*/ 133 w 47"/>
                <a:gd name="T41" fmla="*/ 810 h 83"/>
                <a:gd name="T42" fmla="*/ 102 w 47"/>
                <a:gd name="T43" fmla="*/ 859 h 83"/>
                <a:gd name="T44" fmla="*/ 133 w 47"/>
                <a:gd name="T45" fmla="*/ 883 h 83"/>
                <a:gd name="T46" fmla="*/ 102 w 47"/>
                <a:gd name="T47" fmla="*/ 903 h 83"/>
                <a:gd name="T48" fmla="*/ 158 w 47"/>
                <a:gd name="T49" fmla="*/ 1000 h 83"/>
                <a:gd name="T50" fmla="*/ 158 w 47"/>
                <a:gd name="T51" fmla="*/ 1073 h 83"/>
                <a:gd name="T52" fmla="*/ 184 w 47"/>
                <a:gd name="T53" fmla="*/ 1117 h 83"/>
                <a:gd name="T54" fmla="*/ 209 w 47"/>
                <a:gd name="T55" fmla="*/ 1142 h 83"/>
                <a:gd name="T56" fmla="*/ 209 w 47"/>
                <a:gd name="T57" fmla="*/ 1166 h 83"/>
                <a:gd name="T58" fmla="*/ 158 w 47"/>
                <a:gd name="T59" fmla="*/ 1191 h 83"/>
                <a:gd name="T60" fmla="*/ 158 w 47"/>
                <a:gd name="T61" fmla="*/ 1215 h 83"/>
                <a:gd name="T62" fmla="*/ 133 w 47"/>
                <a:gd name="T63" fmla="*/ 1283 h 83"/>
                <a:gd name="T64" fmla="*/ 77 w 47"/>
                <a:gd name="T65" fmla="*/ 1405 h 83"/>
                <a:gd name="T66" fmla="*/ 0 w 47"/>
                <a:gd name="T67" fmla="*/ 1571 h 83"/>
                <a:gd name="T68" fmla="*/ 0 w 47"/>
                <a:gd name="T69" fmla="*/ 1688 h 83"/>
                <a:gd name="T70" fmla="*/ 705 w 47"/>
                <a:gd name="T71" fmla="*/ 1669 h 83"/>
                <a:gd name="T72" fmla="*/ 705 w 47"/>
                <a:gd name="T73" fmla="*/ 1688 h 83"/>
                <a:gd name="T74" fmla="*/ 679 w 47"/>
                <a:gd name="T75" fmla="*/ 1737 h 83"/>
                <a:gd name="T76" fmla="*/ 705 w 47"/>
                <a:gd name="T77" fmla="*/ 1835 h 83"/>
                <a:gd name="T78" fmla="*/ 756 w 47"/>
                <a:gd name="T79" fmla="*/ 1903 h 83"/>
                <a:gd name="T80" fmla="*/ 781 w 47"/>
                <a:gd name="T81" fmla="*/ 1976 h 83"/>
                <a:gd name="T82" fmla="*/ 832 w 47"/>
                <a:gd name="T83" fmla="*/ 1976 h 83"/>
                <a:gd name="T84" fmla="*/ 914 w 47"/>
                <a:gd name="T85" fmla="*/ 1927 h 83"/>
                <a:gd name="T86" fmla="*/ 1067 w 47"/>
                <a:gd name="T87" fmla="*/ 1879 h 83"/>
                <a:gd name="T88" fmla="*/ 1123 w 47"/>
                <a:gd name="T89" fmla="*/ 1879 h 83"/>
                <a:gd name="T90" fmla="*/ 1174 w 47"/>
                <a:gd name="T91" fmla="*/ 1859 h 83"/>
                <a:gd name="T92" fmla="*/ 1200 w 47"/>
                <a:gd name="T93" fmla="*/ 1879 h 83"/>
                <a:gd name="T94" fmla="*/ 1226 w 47"/>
                <a:gd name="T95" fmla="*/ 1903 h 83"/>
                <a:gd name="T96" fmla="*/ 1226 w 47"/>
                <a:gd name="T97" fmla="*/ 1879 h 83"/>
                <a:gd name="T98" fmla="*/ 1149 w 47"/>
                <a:gd name="T99" fmla="*/ 1283 h 83"/>
                <a:gd name="T100" fmla="*/ 1149 w 47"/>
                <a:gd name="T101" fmla="*/ 1239 h 83"/>
                <a:gd name="T102" fmla="*/ 1174 w 47"/>
                <a:gd name="T103" fmla="*/ 49 h 83"/>
                <a:gd name="T104" fmla="*/ 1149 w 47"/>
                <a:gd name="T105" fmla="*/ 0 h 83"/>
                <a:gd name="T106" fmla="*/ 1149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59"/>
            <p:cNvSpPr>
              <a:spLocks/>
            </p:cNvSpPr>
            <p:nvPr/>
          </p:nvSpPr>
          <p:spPr bwMode="auto">
            <a:xfrm>
              <a:off x="4330" y="1721"/>
              <a:ext cx="404" cy="249"/>
            </a:xfrm>
            <a:custGeom>
              <a:avLst/>
              <a:gdLst>
                <a:gd name="T0" fmla="*/ 496 w 79"/>
                <a:gd name="T1" fmla="*/ 1167 h 51"/>
                <a:gd name="T2" fmla="*/ 1437 w 79"/>
                <a:gd name="T3" fmla="*/ 1001 h 51"/>
                <a:gd name="T4" fmla="*/ 1729 w 79"/>
                <a:gd name="T5" fmla="*/ 952 h 51"/>
                <a:gd name="T6" fmla="*/ 1754 w 79"/>
                <a:gd name="T7" fmla="*/ 952 h 51"/>
                <a:gd name="T8" fmla="*/ 1754 w 79"/>
                <a:gd name="T9" fmla="*/ 928 h 51"/>
                <a:gd name="T10" fmla="*/ 1754 w 79"/>
                <a:gd name="T11" fmla="*/ 908 h 51"/>
                <a:gd name="T12" fmla="*/ 1780 w 79"/>
                <a:gd name="T13" fmla="*/ 884 h 51"/>
                <a:gd name="T14" fmla="*/ 1831 w 79"/>
                <a:gd name="T15" fmla="*/ 884 h 51"/>
                <a:gd name="T16" fmla="*/ 1856 w 79"/>
                <a:gd name="T17" fmla="*/ 884 h 51"/>
                <a:gd name="T18" fmla="*/ 1933 w 79"/>
                <a:gd name="T19" fmla="*/ 835 h 51"/>
                <a:gd name="T20" fmla="*/ 1933 w 79"/>
                <a:gd name="T21" fmla="*/ 786 h 51"/>
                <a:gd name="T22" fmla="*/ 2015 w 79"/>
                <a:gd name="T23" fmla="*/ 737 h 51"/>
                <a:gd name="T24" fmla="*/ 2066 w 79"/>
                <a:gd name="T25" fmla="*/ 713 h 51"/>
                <a:gd name="T26" fmla="*/ 2066 w 79"/>
                <a:gd name="T27" fmla="*/ 693 h 51"/>
                <a:gd name="T28" fmla="*/ 2015 w 79"/>
                <a:gd name="T29" fmla="*/ 669 h 51"/>
                <a:gd name="T30" fmla="*/ 1989 w 79"/>
                <a:gd name="T31" fmla="*/ 644 h 51"/>
                <a:gd name="T32" fmla="*/ 1964 w 79"/>
                <a:gd name="T33" fmla="*/ 644 h 51"/>
                <a:gd name="T34" fmla="*/ 1964 w 79"/>
                <a:gd name="T35" fmla="*/ 620 h 51"/>
                <a:gd name="T36" fmla="*/ 1907 w 79"/>
                <a:gd name="T37" fmla="*/ 620 h 51"/>
                <a:gd name="T38" fmla="*/ 1907 w 79"/>
                <a:gd name="T39" fmla="*/ 571 h 51"/>
                <a:gd name="T40" fmla="*/ 1856 w 79"/>
                <a:gd name="T41" fmla="*/ 571 h 51"/>
                <a:gd name="T42" fmla="*/ 1856 w 79"/>
                <a:gd name="T43" fmla="*/ 547 h 51"/>
                <a:gd name="T44" fmla="*/ 1856 w 79"/>
                <a:gd name="T45" fmla="*/ 478 h 51"/>
                <a:gd name="T46" fmla="*/ 1882 w 79"/>
                <a:gd name="T47" fmla="*/ 478 h 51"/>
                <a:gd name="T48" fmla="*/ 1856 w 79"/>
                <a:gd name="T49" fmla="*/ 430 h 51"/>
                <a:gd name="T50" fmla="*/ 1831 w 79"/>
                <a:gd name="T51" fmla="*/ 405 h 51"/>
                <a:gd name="T52" fmla="*/ 1831 w 79"/>
                <a:gd name="T53" fmla="*/ 405 h 51"/>
                <a:gd name="T54" fmla="*/ 1856 w 79"/>
                <a:gd name="T55" fmla="*/ 381 h 51"/>
                <a:gd name="T56" fmla="*/ 1882 w 79"/>
                <a:gd name="T57" fmla="*/ 356 h 51"/>
                <a:gd name="T58" fmla="*/ 1907 w 79"/>
                <a:gd name="T59" fmla="*/ 288 h 51"/>
                <a:gd name="T60" fmla="*/ 1907 w 79"/>
                <a:gd name="T61" fmla="*/ 264 h 51"/>
                <a:gd name="T62" fmla="*/ 1933 w 79"/>
                <a:gd name="T63" fmla="*/ 239 h 51"/>
                <a:gd name="T64" fmla="*/ 1933 w 79"/>
                <a:gd name="T65" fmla="*/ 215 h 51"/>
                <a:gd name="T66" fmla="*/ 1907 w 79"/>
                <a:gd name="T67" fmla="*/ 215 h 51"/>
                <a:gd name="T68" fmla="*/ 1831 w 79"/>
                <a:gd name="T69" fmla="*/ 190 h 51"/>
                <a:gd name="T70" fmla="*/ 1831 w 79"/>
                <a:gd name="T71" fmla="*/ 190 h 51"/>
                <a:gd name="T72" fmla="*/ 1805 w 79"/>
                <a:gd name="T73" fmla="*/ 166 h 51"/>
                <a:gd name="T74" fmla="*/ 1805 w 79"/>
                <a:gd name="T75" fmla="*/ 142 h 51"/>
                <a:gd name="T76" fmla="*/ 1754 w 79"/>
                <a:gd name="T77" fmla="*/ 73 h 51"/>
                <a:gd name="T78" fmla="*/ 1729 w 79"/>
                <a:gd name="T79" fmla="*/ 73 h 51"/>
                <a:gd name="T80" fmla="*/ 1729 w 79"/>
                <a:gd name="T81" fmla="*/ 49 h 51"/>
                <a:gd name="T82" fmla="*/ 1698 w 79"/>
                <a:gd name="T83" fmla="*/ 49 h 51"/>
                <a:gd name="T84" fmla="*/ 1698 w 79"/>
                <a:gd name="T85" fmla="*/ 49 h 51"/>
                <a:gd name="T86" fmla="*/ 1698 w 79"/>
                <a:gd name="T87" fmla="*/ 24 h 51"/>
                <a:gd name="T88" fmla="*/ 1672 w 79"/>
                <a:gd name="T89" fmla="*/ 0 h 51"/>
                <a:gd name="T90" fmla="*/ 235 w 79"/>
                <a:gd name="T91" fmla="*/ 264 h 51"/>
                <a:gd name="T92" fmla="*/ 210 w 79"/>
                <a:gd name="T93" fmla="*/ 166 h 51"/>
                <a:gd name="T94" fmla="*/ 133 w 79"/>
                <a:gd name="T95" fmla="*/ 239 h 51"/>
                <a:gd name="T96" fmla="*/ 133 w 79"/>
                <a:gd name="T97" fmla="*/ 239 h 51"/>
                <a:gd name="T98" fmla="*/ 102 w 79"/>
                <a:gd name="T99" fmla="*/ 215 h 51"/>
                <a:gd name="T100" fmla="*/ 102 w 79"/>
                <a:gd name="T101" fmla="*/ 215 h 51"/>
                <a:gd name="T102" fmla="*/ 77 w 79"/>
                <a:gd name="T103" fmla="*/ 264 h 51"/>
                <a:gd name="T104" fmla="*/ 26 w 79"/>
                <a:gd name="T105" fmla="*/ 308 h 51"/>
                <a:gd name="T106" fmla="*/ 0 w 79"/>
                <a:gd name="T107" fmla="*/ 332 h 51"/>
                <a:gd name="T108" fmla="*/ 102 w 79"/>
                <a:gd name="T109" fmla="*/ 859 h 51"/>
                <a:gd name="T110" fmla="*/ 159 w 79"/>
                <a:gd name="T111" fmla="*/ 1216 h 51"/>
                <a:gd name="T112" fmla="*/ 496 w 79"/>
                <a:gd name="T113" fmla="*/ 1167 h 51"/>
                <a:gd name="T114" fmla="*/ 496 w 79"/>
                <a:gd name="T115" fmla="*/ 1167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60"/>
            <p:cNvSpPr>
              <a:spLocks/>
            </p:cNvSpPr>
            <p:nvPr/>
          </p:nvSpPr>
          <p:spPr bwMode="auto">
            <a:xfrm>
              <a:off x="4196" y="1970"/>
              <a:ext cx="523" cy="287"/>
            </a:xfrm>
            <a:custGeom>
              <a:avLst/>
              <a:gdLst>
                <a:gd name="T0" fmla="*/ 815 w 102"/>
                <a:gd name="T1" fmla="*/ 1304 h 59"/>
                <a:gd name="T2" fmla="*/ 682 w 102"/>
                <a:gd name="T3" fmla="*/ 1323 h 59"/>
                <a:gd name="T4" fmla="*/ 579 w 102"/>
                <a:gd name="T5" fmla="*/ 1323 h 59"/>
                <a:gd name="T6" fmla="*/ 133 w 102"/>
                <a:gd name="T7" fmla="*/ 1323 h 59"/>
                <a:gd name="T8" fmla="*/ 236 w 102"/>
                <a:gd name="T9" fmla="*/ 1231 h 59"/>
                <a:gd name="T10" fmla="*/ 262 w 102"/>
                <a:gd name="T11" fmla="*/ 1158 h 59"/>
                <a:gd name="T12" fmla="*/ 497 w 102"/>
                <a:gd name="T13" fmla="*/ 949 h 59"/>
                <a:gd name="T14" fmla="*/ 554 w 102"/>
                <a:gd name="T15" fmla="*/ 1041 h 59"/>
                <a:gd name="T16" fmla="*/ 708 w 102"/>
                <a:gd name="T17" fmla="*/ 1041 h 59"/>
                <a:gd name="T18" fmla="*/ 764 w 102"/>
                <a:gd name="T19" fmla="*/ 1017 h 59"/>
                <a:gd name="T20" fmla="*/ 892 w 102"/>
                <a:gd name="T21" fmla="*/ 992 h 59"/>
                <a:gd name="T22" fmla="*/ 949 w 102"/>
                <a:gd name="T23" fmla="*/ 968 h 59"/>
                <a:gd name="T24" fmla="*/ 1102 w 102"/>
                <a:gd name="T25" fmla="*/ 851 h 59"/>
                <a:gd name="T26" fmla="*/ 1159 w 102"/>
                <a:gd name="T27" fmla="*/ 662 h 59"/>
                <a:gd name="T28" fmla="*/ 1287 w 102"/>
                <a:gd name="T29" fmla="*/ 428 h 59"/>
                <a:gd name="T30" fmla="*/ 1369 w 102"/>
                <a:gd name="T31" fmla="*/ 448 h 59"/>
                <a:gd name="T32" fmla="*/ 1446 w 102"/>
                <a:gd name="T33" fmla="*/ 282 h 59"/>
                <a:gd name="T34" fmla="*/ 1554 w 102"/>
                <a:gd name="T35" fmla="*/ 238 h 59"/>
                <a:gd name="T36" fmla="*/ 1605 w 102"/>
                <a:gd name="T37" fmla="*/ 117 h 59"/>
                <a:gd name="T38" fmla="*/ 1605 w 102"/>
                <a:gd name="T39" fmla="*/ 24 h 59"/>
                <a:gd name="T40" fmla="*/ 1789 w 102"/>
                <a:gd name="T41" fmla="*/ 92 h 59"/>
                <a:gd name="T42" fmla="*/ 1841 w 102"/>
                <a:gd name="T43" fmla="*/ 24 h 59"/>
                <a:gd name="T44" fmla="*/ 1918 w 102"/>
                <a:gd name="T45" fmla="*/ 49 h 59"/>
                <a:gd name="T46" fmla="*/ 2000 w 102"/>
                <a:gd name="T47" fmla="*/ 92 h 59"/>
                <a:gd name="T48" fmla="*/ 2102 w 102"/>
                <a:gd name="T49" fmla="*/ 190 h 59"/>
                <a:gd name="T50" fmla="*/ 2025 w 102"/>
                <a:gd name="T51" fmla="*/ 331 h 59"/>
                <a:gd name="T52" fmla="*/ 2128 w 102"/>
                <a:gd name="T53" fmla="*/ 355 h 59"/>
                <a:gd name="T54" fmla="*/ 2210 w 102"/>
                <a:gd name="T55" fmla="*/ 404 h 59"/>
                <a:gd name="T56" fmla="*/ 2287 w 102"/>
                <a:gd name="T57" fmla="*/ 428 h 59"/>
                <a:gd name="T58" fmla="*/ 2446 w 102"/>
                <a:gd name="T59" fmla="*/ 472 h 59"/>
                <a:gd name="T60" fmla="*/ 2446 w 102"/>
                <a:gd name="T61" fmla="*/ 545 h 59"/>
                <a:gd name="T62" fmla="*/ 2420 w 102"/>
                <a:gd name="T63" fmla="*/ 613 h 59"/>
                <a:gd name="T64" fmla="*/ 2497 w 102"/>
                <a:gd name="T65" fmla="*/ 686 h 59"/>
                <a:gd name="T66" fmla="*/ 2446 w 102"/>
                <a:gd name="T67" fmla="*/ 710 h 59"/>
                <a:gd name="T68" fmla="*/ 2471 w 102"/>
                <a:gd name="T69" fmla="*/ 735 h 59"/>
                <a:gd name="T70" fmla="*/ 2420 w 102"/>
                <a:gd name="T71" fmla="*/ 759 h 59"/>
                <a:gd name="T72" fmla="*/ 2471 w 102"/>
                <a:gd name="T73" fmla="*/ 783 h 59"/>
                <a:gd name="T74" fmla="*/ 2471 w 102"/>
                <a:gd name="T75" fmla="*/ 851 h 59"/>
                <a:gd name="T76" fmla="*/ 2420 w 102"/>
                <a:gd name="T77" fmla="*/ 851 h 59"/>
                <a:gd name="T78" fmla="*/ 2523 w 102"/>
                <a:gd name="T79" fmla="*/ 876 h 59"/>
                <a:gd name="T80" fmla="*/ 2630 w 102"/>
                <a:gd name="T81" fmla="*/ 851 h 59"/>
                <a:gd name="T82" fmla="*/ 2656 w 102"/>
                <a:gd name="T83" fmla="*/ 992 h 59"/>
                <a:gd name="T84" fmla="*/ 2656 w 102"/>
                <a:gd name="T85" fmla="*/ 101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61"/>
            <p:cNvSpPr>
              <a:spLocks/>
            </p:cNvSpPr>
            <p:nvPr/>
          </p:nvSpPr>
          <p:spPr bwMode="auto">
            <a:xfrm>
              <a:off x="4232" y="2350"/>
              <a:ext cx="353" cy="258"/>
            </a:xfrm>
            <a:custGeom>
              <a:avLst/>
              <a:gdLst>
                <a:gd name="T0" fmla="*/ 1074 w 69"/>
                <a:gd name="T1" fmla="*/ 1256 h 53"/>
                <a:gd name="T2" fmla="*/ 992 w 69"/>
                <a:gd name="T3" fmla="*/ 1232 h 53"/>
                <a:gd name="T4" fmla="*/ 967 w 69"/>
                <a:gd name="T5" fmla="*/ 1139 h 53"/>
                <a:gd name="T6" fmla="*/ 865 w 69"/>
                <a:gd name="T7" fmla="*/ 1042 h 53"/>
                <a:gd name="T8" fmla="*/ 813 w 69"/>
                <a:gd name="T9" fmla="*/ 925 h 53"/>
                <a:gd name="T10" fmla="*/ 757 w 69"/>
                <a:gd name="T11" fmla="*/ 876 h 53"/>
                <a:gd name="T12" fmla="*/ 655 w 69"/>
                <a:gd name="T13" fmla="*/ 808 h 53"/>
                <a:gd name="T14" fmla="*/ 604 w 69"/>
                <a:gd name="T15" fmla="*/ 759 h 53"/>
                <a:gd name="T16" fmla="*/ 578 w 69"/>
                <a:gd name="T17" fmla="*/ 711 h 53"/>
                <a:gd name="T18" fmla="*/ 394 w 69"/>
                <a:gd name="T19" fmla="*/ 594 h 53"/>
                <a:gd name="T20" fmla="*/ 343 w 69"/>
                <a:gd name="T21" fmla="*/ 545 h 53"/>
                <a:gd name="T22" fmla="*/ 261 w 69"/>
                <a:gd name="T23" fmla="*/ 448 h 53"/>
                <a:gd name="T24" fmla="*/ 210 w 69"/>
                <a:gd name="T25" fmla="*/ 380 h 53"/>
                <a:gd name="T26" fmla="*/ 26 w 69"/>
                <a:gd name="T27" fmla="*/ 331 h 53"/>
                <a:gd name="T28" fmla="*/ 26 w 69"/>
                <a:gd name="T29" fmla="*/ 239 h 53"/>
                <a:gd name="T30" fmla="*/ 77 w 69"/>
                <a:gd name="T31" fmla="*/ 190 h 53"/>
                <a:gd name="T32" fmla="*/ 77 w 69"/>
                <a:gd name="T33" fmla="*/ 166 h 53"/>
                <a:gd name="T34" fmla="*/ 210 w 69"/>
                <a:gd name="T35" fmla="*/ 117 h 53"/>
                <a:gd name="T36" fmla="*/ 312 w 69"/>
                <a:gd name="T37" fmla="*/ 73 h 53"/>
                <a:gd name="T38" fmla="*/ 343 w 69"/>
                <a:gd name="T39" fmla="*/ 49 h 53"/>
                <a:gd name="T40" fmla="*/ 813 w 69"/>
                <a:gd name="T41" fmla="*/ 24 h 53"/>
                <a:gd name="T42" fmla="*/ 813 w 69"/>
                <a:gd name="T43" fmla="*/ 49 h 53"/>
                <a:gd name="T44" fmla="*/ 916 w 69"/>
                <a:gd name="T45" fmla="*/ 92 h 53"/>
                <a:gd name="T46" fmla="*/ 1335 w 69"/>
                <a:gd name="T47" fmla="*/ 92 h 53"/>
                <a:gd name="T48" fmla="*/ 1780 w 69"/>
                <a:gd name="T49" fmla="*/ 404 h 53"/>
                <a:gd name="T50" fmla="*/ 1729 w 69"/>
                <a:gd name="T51" fmla="*/ 448 h 53"/>
                <a:gd name="T52" fmla="*/ 1647 w 69"/>
                <a:gd name="T53" fmla="*/ 570 h 53"/>
                <a:gd name="T54" fmla="*/ 1622 w 69"/>
                <a:gd name="T55" fmla="*/ 662 h 53"/>
                <a:gd name="T56" fmla="*/ 1622 w 69"/>
                <a:gd name="T57" fmla="*/ 711 h 53"/>
                <a:gd name="T58" fmla="*/ 1571 w 69"/>
                <a:gd name="T59" fmla="*/ 735 h 53"/>
                <a:gd name="T60" fmla="*/ 1545 w 69"/>
                <a:gd name="T61" fmla="*/ 784 h 53"/>
                <a:gd name="T62" fmla="*/ 1494 w 69"/>
                <a:gd name="T63" fmla="*/ 828 h 53"/>
                <a:gd name="T64" fmla="*/ 1386 w 69"/>
                <a:gd name="T65" fmla="*/ 925 h 53"/>
                <a:gd name="T66" fmla="*/ 1310 w 69"/>
                <a:gd name="T67" fmla="*/ 974 h 53"/>
                <a:gd name="T68" fmla="*/ 1284 w 69"/>
                <a:gd name="T69" fmla="*/ 1017 h 53"/>
                <a:gd name="T70" fmla="*/ 1202 w 69"/>
                <a:gd name="T71" fmla="*/ 1042 h 53"/>
                <a:gd name="T72" fmla="*/ 1202 w 69"/>
                <a:gd name="T73" fmla="*/ 1066 h 53"/>
                <a:gd name="T74" fmla="*/ 1177 w 69"/>
                <a:gd name="T75" fmla="*/ 1115 h 53"/>
                <a:gd name="T76" fmla="*/ 1126 w 69"/>
                <a:gd name="T77" fmla="*/ 1139 h 53"/>
                <a:gd name="T78" fmla="*/ 1126 w 69"/>
                <a:gd name="T79" fmla="*/ 1139 h 53"/>
                <a:gd name="T80" fmla="*/ 1126 w 69"/>
                <a:gd name="T81" fmla="*/ 1163 h 53"/>
                <a:gd name="T82" fmla="*/ 1151 w 69"/>
                <a:gd name="T83" fmla="*/ 1183 h 53"/>
                <a:gd name="T84" fmla="*/ 1100 w 69"/>
                <a:gd name="T85" fmla="*/ 1207 h 53"/>
                <a:gd name="T86" fmla="*/ 1074 w 69"/>
                <a:gd name="T87" fmla="*/ 1232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62"/>
            <p:cNvSpPr>
              <a:spLocks/>
            </p:cNvSpPr>
            <p:nvPr/>
          </p:nvSpPr>
          <p:spPr bwMode="auto">
            <a:xfrm>
              <a:off x="4073" y="2384"/>
              <a:ext cx="375" cy="376"/>
            </a:xfrm>
            <a:custGeom>
              <a:avLst/>
              <a:gdLst>
                <a:gd name="T0" fmla="*/ 236 w 73"/>
                <a:gd name="T1" fmla="*/ 977 h 77"/>
                <a:gd name="T2" fmla="*/ 293 w 73"/>
                <a:gd name="T3" fmla="*/ 1050 h 77"/>
                <a:gd name="T4" fmla="*/ 344 w 73"/>
                <a:gd name="T5" fmla="*/ 1099 h 77"/>
                <a:gd name="T6" fmla="*/ 344 w 73"/>
                <a:gd name="T7" fmla="*/ 1167 h 77"/>
                <a:gd name="T8" fmla="*/ 370 w 73"/>
                <a:gd name="T9" fmla="*/ 1191 h 77"/>
                <a:gd name="T10" fmla="*/ 344 w 73"/>
                <a:gd name="T11" fmla="*/ 1314 h 77"/>
                <a:gd name="T12" fmla="*/ 318 w 73"/>
                <a:gd name="T13" fmla="*/ 1431 h 77"/>
                <a:gd name="T14" fmla="*/ 370 w 73"/>
                <a:gd name="T15" fmla="*/ 1621 h 77"/>
                <a:gd name="T16" fmla="*/ 421 w 73"/>
                <a:gd name="T17" fmla="*/ 1694 h 77"/>
                <a:gd name="T18" fmla="*/ 447 w 73"/>
                <a:gd name="T19" fmla="*/ 1763 h 77"/>
                <a:gd name="T20" fmla="*/ 473 w 73"/>
                <a:gd name="T21" fmla="*/ 1812 h 77"/>
                <a:gd name="T22" fmla="*/ 1531 w 73"/>
                <a:gd name="T23" fmla="*/ 1812 h 77"/>
                <a:gd name="T24" fmla="*/ 1582 w 73"/>
                <a:gd name="T25" fmla="*/ 1836 h 77"/>
                <a:gd name="T26" fmla="*/ 1557 w 73"/>
                <a:gd name="T27" fmla="*/ 1694 h 77"/>
                <a:gd name="T28" fmla="*/ 1582 w 73"/>
                <a:gd name="T29" fmla="*/ 1646 h 77"/>
                <a:gd name="T30" fmla="*/ 1690 w 73"/>
                <a:gd name="T31" fmla="*/ 1646 h 77"/>
                <a:gd name="T32" fmla="*/ 1767 w 73"/>
                <a:gd name="T33" fmla="*/ 1646 h 77"/>
                <a:gd name="T34" fmla="*/ 1767 w 73"/>
                <a:gd name="T35" fmla="*/ 1548 h 77"/>
                <a:gd name="T36" fmla="*/ 1767 w 73"/>
                <a:gd name="T37" fmla="*/ 1480 h 77"/>
                <a:gd name="T38" fmla="*/ 1818 w 73"/>
                <a:gd name="T39" fmla="*/ 1265 h 77"/>
                <a:gd name="T40" fmla="*/ 1875 w 73"/>
                <a:gd name="T41" fmla="*/ 1143 h 77"/>
                <a:gd name="T42" fmla="*/ 1926 w 73"/>
                <a:gd name="T43" fmla="*/ 1123 h 77"/>
                <a:gd name="T44" fmla="*/ 1926 w 73"/>
                <a:gd name="T45" fmla="*/ 1099 h 77"/>
                <a:gd name="T46" fmla="*/ 1901 w 73"/>
                <a:gd name="T47" fmla="*/ 1099 h 77"/>
                <a:gd name="T48" fmla="*/ 1818 w 73"/>
                <a:gd name="T49" fmla="*/ 1074 h 77"/>
                <a:gd name="T50" fmla="*/ 1793 w 73"/>
                <a:gd name="T51" fmla="*/ 977 h 77"/>
                <a:gd name="T52" fmla="*/ 1690 w 73"/>
                <a:gd name="T53" fmla="*/ 884 h 77"/>
                <a:gd name="T54" fmla="*/ 1634 w 73"/>
                <a:gd name="T55" fmla="*/ 762 h 77"/>
                <a:gd name="T56" fmla="*/ 1582 w 73"/>
                <a:gd name="T57" fmla="*/ 713 h 77"/>
                <a:gd name="T58" fmla="*/ 1479 w 73"/>
                <a:gd name="T59" fmla="*/ 645 h 77"/>
                <a:gd name="T60" fmla="*/ 1423 w 73"/>
                <a:gd name="T61" fmla="*/ 596 h 77"/>
                <a:gd name="T62" fmla="*/ 1397 w 73"/>
                <a:gd name="T63" fmla="*/ 547 h 77"/>
                <a:gd name="T64" fmla="*/ 1212 w 73"/>
                <a:gd name="T65" fmla="*/ 430 h 77"/>
                <a:gd name="T66" fmla="*/ 1161 w 73"/>
                <a:gd name="T67" fmla="*/ 381 h 77"/>
                <a:gd name="T68" fmla="*/ 1084 w 73"/>
                <a:gd name="T69" fmla="*/ 288 h 77"/>
                <a:gd name="T70" fmla="*/ 1027 w 73"/>
                <a:gd name="T71" fmla="*/ 215 h 77"/>
                <a:gd name="T72" fmla="*/ 842 w 73"/>
                <a:gd name="T73" fmla="*/ 166 h 77"/>
                <a:gd name="T74" fmla="*/ 842 w 73"/>
                <a:gd name="T75" fmla="*/ 73 h 77"/>
                <a:gd name="T76" fmla="*/ 899 w 73"/>
                <a:gd name="T77" fmla="*/ 24 h 77"/>
                <a:gd name="T78" fmla="*/ 899 w 73"/>
                <a:gd name="T79" fmla="*/ 0 h 77"/>
                <a:gd name="T80" fmla="*/ 0 w 73"/>
                <a:gd name="T81" fmla="*/ 117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0" name="Freeform 63"/>
            <p:cNvSpPr>
              <a:spLocks/>
            </p:cNvSpPr>
            <p:nvPr/>
          </p:nvSpPr>
          <p:spPr bwMode="auto">
            <a:xfrm>
              <a:off x="4426" y="1916"/>
              <a:ext cx="318" cy="141"/>
            </a:xfrm>
            <a:custGeom>
              <a:avLst/>
              <a:gdLst>
                <a:gd name="T0" fmla="*/ 949 w 62"/>
                <a:gd name="T1" fmla="*/ 49 h 29"/>
                <a:gd name="T2" fmla="*/ 51 w 62"/>
                <a:gd name="T3" fmla="*/ 404 h 29"/>
                <a:gd name="T4" fmla="*/ 108 w 62"/>
                <a:gd name="T5" fmla="*/ 379 h 29"/>
                <a:gd name="T6" fmla="*/ 210 w 62"/>
                <a:gd name="T7" fmla="*/ 306 h 29"/>
                <a:gd name="T8" fmla="*/ 262 w 62"/>
                <a:gd name="T9" fmla="*/ 258 h 29"/>
                <a:gd name="T10" fmla="*/ 287 w 62"/>
                <a:gd name="T11" fmla="*/ 238 h 29"/>
                <a:gd name="T12" fmla="*/ 369 w 62"/>
                <a:gd name="T13" fmla="*/ 214 h 29"/>
                <a:gd name="T14" fmla="*/ 498 w 62"/>
                <a:gd name="T15" fmla="*/ 165 h 29"/>
                <a:gd name="T16" fmla="*/ 554 w 62"/>
                <a:gd name="T17" fmla="*/ 190 h 29"/>
                <a:gd name="T18" fmla="*/ 605 w 62"/>
                <a:gd name="T19" fmla="*/ 190 h 29"/>
                <a:gd name="T20" fmla="*/ 657 w 62"/>
                <a:gd name="T21" fmla="*/ 282 h 29"/>
                <a:gd name="T22" fmla="*/ 708 w 62"/>
                <a:gd name="T23" fmla="*/ 282 h 29"/>
                <a:gd name="T24" fmla="*/ 708 w 62"/>
                <a:gd name="T25" fmla="*/ 331 h 29"/>
                <a:gd name="T26" fmla="*/ 816 w 62"/>
                <a:gd name="T27" fmla="*/ 355 h 29"/>
                <a:gd name="T28" fmla="*/ 892 w 62"/>
                <a:gd name="T29" fmla="*/ 404 h 29"/>
                <a:gd name="T30" fmla="*/ 923 w 62"/>
                <a:gd name="T31" fmla="*/ 447 h 29"/>
                <a:gd name="T32" fmla="*/ 841 w 62"/>
                <a:gd name="T33" fmla="*/ 593 h 29"/>
                <a:gd name="T34" fmla="*/ 923 w 62"/>
                <a:gd name="T35" fmla="*/ 637 h 29"/>
                <a:gd name="T36" fmla="*/ 1000 w 62"/>
                <a:gd name="T37" fmla="*/ 661 h 29"/>
                <a:gd name="T38" fmla="*/ 1026 w 62"/>
                <a:gd name="T39" fmla="*/ 661 h 29"/>
                <a:gd name="T40" fmla="*/ 1103 w 62"/>
                <a:gd name="T41" fmla="*/ 637 h 29"/>
                <a:gd name="T42" fmla="*/ 1210 w 62"/>
                <a:gd name="T43" fmla="*/ 686 h 29"/>
                <a:gd name="T44" fmla="*/ 1236 w 62"/>
                <a:gd name="T45" fmla="*/ 661 h 29"/>
                <a:gd name="T46" fmla="*/ 1185 w 62"/>
                <a:gd name="T47" fmla="*/ 613 h 29"/>
                <a:gd name="T48" fmla="*/ 1159 w 62"/>
                <a:gd name="T49" fmla="*/ 593 h 29"/>
                <a:gd name="T50" fmla="*/ 1185 w 62"/>
                <a:gd name="T51" fmla="*/ 569 h 29"/>
                <a:gd name="T52" fmla="*/ 1159 w 62"/>
                <a:gd name="T53" fmla="*/ 545 h 29"/>
                <a:gd name="T54" fmla="*/ 1077 w 62"/>
                <a:gd name="T55" fmla="*/ 447 h 29"/>
                <a:gd name="T56" fmla="*/ 1077 w 62"/>
                <a:gd name="T57" fmla="*/ 379 h 29"/>
                <a:gd name="T58" fmla="*/ 1077 w 62"/>
                <a:gd name="T59" fmla="*/ 282 h 29"/>
                <a:gd name="T60" fmla="*/ 1077 w 62"/>
                <a:gd name="T61" fmla="*/ 238 h 29"/>
                <a:gd name="T62" fmla="*/ 1077 w 62"/>
                <a:gd name="T63" fmla="*/ 214 h 29"/>
                <a:gd name="T64" fmla="*/ 1159 w 62"/>
                <a:gd name="T65" fmla="*/ 141 h 29"/>
                <a:gd name="T66" fmla="*/ 1185 w 62"/>
                <a:gd name="T67" fmla="*/ 92 h 29"/>
                <a:gd name="T68" fmla="*/ 1236 w 62"/>
                <a:gd name="T69" fmla="*/ 92 h 29"/>
                <a:gd name="T70" fmla="*/ 1185 w 62"/>
                <a:gd name="T71" fmla="*/ 190 h 29"/>
                <a:gd name="T72" fmla="*/ 1159 w 62"/>
                <a:gd name="T73" fmla="*/ 238 h 29"/>
                <a:gd name="T74" fmla="*/ 1210 w 62"/>
                <a:gd name="T75" fmla="*/ 282 h 29"/>
                <a:gd name="T76" fmla="*/ 1210 w 62"/>
                <a:gd name="T77" fmla="*/ 379 h 29"/>
                <a:gd name="T78" fmla="*/ 1185 w 62"/>
                <a:gd name="T79" fmla="*/ 428 h 29"/>
                <a:gd name="T80" fmla="*/ 1210 w 62"/>
                <a:gd name="T81" fmla="*/ 447 h 29"/>
                <a:gd name="T82" fmla="*/ 1210 w 62"/>
                <a:gd name="T83" fmla="*/ 496 h 29"/>
                <a:gd name="T84" fmla="*/ 1236 w 62"/>
                <a:gd name="T85" fmla="*/ 569 h 29"/>
                <a:gd name="T86" fmla="*/ 1313 w 62"/>
                <a:gd name="T87" fmla="*/ 593 h 29"/>
                <a:gd name="T88" fmla="*/ 1369 w 62"/>
                <a:gd name="T89" fmla="*/ 569 h 29"/>
                <a:gd name="T90" fmla="*/ 1369 w 62"/>
                <a:gd name="T91" fmla="*/ 613 h 29"/>
                <a:gd name="T92" fmla="*/ 1395 w 62"/>
                <a:gd name="T93" fmla="*/ 661 h 29"/>
                <a:gd name="T94" fmla="*/ 1446 w 62"/>
                <a:gd name="T95" fmla="*/ 686 h 29"/>
                <a:gd name="T96" fmla="*/ 1472 w 62"/>
                <a:gd name="T97" fmla="*/ 661 h 29"/>
                <a:gd name="T98" fmla="*/ 1605 w 62"/>
                <a:gd name="T99" fmla="*/ 613 h 29"/>
                <a:gd name="T100" fmla="*/ 1631 w 62"/>
                <a:gd name="T101" fmla="*/ 447 h 29"/>
                <a:gd name="T102" fmla="*/ 1421 w 62"/>
                <a:gd name="T103" fmla="*/ 496 h 29"/>
                <a:gd name="T104" fmla="*/ 1236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1" name="Freeform 64"/>
            <p:cNvSpPr>
              <a:spLocks/>
            </p:cNvSpPr>
            <p:nvPr/>
          </p:nvSpPr>
          <p:spPr bwMode="auto">
            <a:xfrm>
              <a:off x="4668" y="1901"/>
              <a:ext cx="76" cy="117"/>
            </a:xfrm>
            <a:custGeom>
              <a:avLst/>
              <a:gdLst>
                <a:gd name="T0" fmla="*/ 385 w 15"/>
                <a:gd name="T1" fmla="*/ 522 h 24"/>
                <a:gd name="T2" fmla="*/ 385 w 15"/>
                <a:gd name="T3" fmla="*/ 478 h 24"/>
                <a:gd name="T4" fmla="*/ 360 w 15"/>
                <a:gd name="T5" fmla="*/ 429 h 24"/>
                <a:gd name="T6" fmla="*/ 309 w 15"/>
                <a:gd name="T7" fmla="*/ 380 h 24"/>
                <a:gd name="T8" fmla="*/ 258 w 15"/>
                <a:gd name="T9" fmla="*/ 356 h 24"/>
                <a:gd name="T10" fmla="*/ 233 w 15"/>
                <a:gd name="T11" fmla="*/ 332 h 24"/>
                <a:gd name="T12" fmla="*/ 233 w 15"/>
                <a:gd name="T13" fmla="*/ 283 h 24"/>
                <a:gd name="T14" fmla="*/ 177 w 15"/>
                <a:gd name="T15" fmla="*/ 215 h 24"/>
                <a:gd name="T16" fmla="*/ 152 w 15"/>
                <a:gd name="T17" fmla="*/ 190 h 24"/>
                <a:gd name="T18" fmla="*/ 127 w 15"/>
                <a:gd name="T19" fmla="*/ 141 h 24"/>
                <a:gd name="T20" fmla="*/ 101 w 15"/>
                <a:gd name="T21" fmla="*/ 117 h 24"/>
                <a:gd name="T22" fmla="*/ 101 w 15"/>
                <a:gd name="T23" fmla="*/ 98 h 24"/>
                <a:gd name="T24" fmla="*/ 101 w 15"/>
                <a:gd name="T25" fmla="*/ 98 h 24"/>
                <a:gd name="T26" fmla="*/ 101 w 15"/>
                <a:gd name="T27" fmla="*/ 73 h 24"/>
                <a:gd name="T28" fmla="*/ 127 w 15"/>
                <a:gd name="T29" fmla="*/ 0 h 24"/>
                <a:gd name="T30" fmla="*/ 101 w 15"/>
                <a:gd name="T31" fmla="*/ 0 h 24"/>
                <a:gd name="T32" fmla="*/ 51 w 15"/>
                <a:gd name="T33" fmla="*/ 0 h 24"/>
                <a:gd name="T34" fmla="*/ 25 w 15"/>
                <a:gd name="T35" fmla="*/ 24 h 24"/>
                <a:gd name="T36" fmla="*/ 25 w 15"/>
                <a:gd name="T37" fmla="*/ 49 h 24"/>
                <a:gd name="T38" fmla="*/ 25 w 15"/>
                <a:gd name="T39" fmla="*/ 73 h 24"/>
                <a:gd name="T40" fmla="*/ 0 w 15"/>
                <a:gd name="T41" fmla="*/ 73 h 24"/>
                <a:gd name="T42" fmla="*/ 177 w 15"/>
                <a:gd name="T43" fmla="*/ 570 h 24"/>
                <a:gd name="T44" fmla="*/ 385 w 15"/>
                <a:gd name="T45" fmla="*/ 522 h 24"/>
                <a:gd name="T46" fmla="*/ 385 w 15"/>
                <a:gd name="T47" fmla="*/ 522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Freeform 65"/>
            <p:cNvSpPr>
              <a:spLocks/>
            </p:cNvSpPr>
            <p:nvPr/>
          </p:nvSpPr>
          <p:spPr bwMode="auto">
            <a:xfrm>
              <a:off x="4688" y="1765"/>
              <a:ext cx="98" cy="205"/>
            </a:xfrm>
            <a:custGeom>
              <a:avLst/>
              <a:gdLst>
                <a:gd name="T0" fmla="*/ 0 w 19"/>
                <a:gd name="T1" fmla="*/ 737 h 42"/>
                <a:gd name="T2" fmla="*/ 0 w 19"/>
                <a:gd name="T3" fmla="*/ 761 h 42"/>
                <a:gd name="T4" fmla="*/ 52 w 19"/>
                <a:gd name="T5" fmla="*/ 810 h 42"/>
                <a:gd name="T6" fmla="*/ 160 w 19"/>
                <a:gd name="T7" fmla="*/ 883 h 42"/>
                <a:gd name="T8" fmla="*/ 237 w 19"/>
                <a:gd name="T9" fmla="*/ 903 h 42"/>
                <a:gd name="T10" fmla="*/ 268 w 19"/>
                <a:gd name="T11" fmla="*/ 952 h 42"/>
                <a:gd name="T12" fmla="*/ 294 w 19"/>
                <a:gd name="T13" fmla="*/ 1001 h 42"/>
                <a:gd name="T14" fmla="*/ 346 w 19"/>
                <a:gd name="T15" fmla="*/ 927 h 42"/>
                <a:gd name="T16" fmla="*/ 371 w 19"/>
                <a:gd name="T17" fmla="*/ 835 h 42"/>
                <a:gd name="T18" fmla="*/ 454 w 19"/>
                <a:gd name="T19" fmla="*/ 713 h 42"/>
                <a:gd name="T20" fmla="*/ 505 w 19"/>
                <a:gd name="T21" fmla="*/ 620 h 42"/>
                <a:gd name="T22" fmla="*/ 480 w 19"/>
                <a:gd name="T23" fmla="*/ 454 h 42"/>
                <a:gd name="T24" fmla="*/ 454 w 19"/>
                <a:gd name="T25" fmla="*/ 307 h 42"/>
                <a:gd name="T26" fmla="*/ 371 w 19"/>
                <a:gd name="T27" fmla="*/ 332 h 42"/>
                <a:gd name="T28" fmla="*/ 346 w 19"/>
                <a:gd name="T29" fmla="*/ 332 h 42"/>
                <a:gd name="T30" fmla="*/ 320 w 19"/>
                <a:gd name="T31" fmla="*/ 332 h 42"/>
                <a:gd name="T32" fmla="*/ 346 w 19"/>
                <a:gd name="T33" fmla="*/ 264 h 42"/>
                <a:gd name="T34" fmla="*/ 371 w 19"/>
                <a:gd name="T35" fmla="*/ 264 h 42"/>
                <a:gd name="T36" fmla="*/ 397 w 19"/>
                <a:gd name="T37" fmla="*/ 190 h 42"/>
                <a:gd name="T38" fmla="*/ 428 w 19"/>
                <a:gd name="T39" fmla="*/ 142 h 42"/>
                <a:gd name="T40" fmla="*/ 108 w 19"/>
                <a:gd name="T41" fmla="*/ 0 h 42"/>
                <a:gd name="T42" fmla="*/ 77 w 19"/>
                <a:gd name="T43" fmla="*/ 49 h 42"/>
                <a:gd name="T44" fmla="*/ 52 w 19"/>
                <a:gd name="T45" fmla="*/ 142 h 42"/>
                <a:gd name="T46" fmla="*/ 0 w 19"/>
                <a:gd name="T47" fmla="*/ 190 h 42"/>
                <a:gd name="T48" fmla="*/ 26 w 19"/>
                <a:gd name="T49" fmla="*/ 215 h 42"/>
                <a:gd name="T50" fmla="*/ 26 w 19"/>
                <a:gd name="T51" fmla="*/ 264 h 42"/>
                <a:gd name="T52" fmla="*/ 26 w 19"/>
                <a:gd name="T53" fmla="*/ 356 h 42"/>
                <a:gd name="T54" fmla="*/ 77 w 19"/>
                <a:gd name="T55" fmla="*/ 405 h 42"/>
                <a:gd name="T56" fmla="*/ 134 w 19"/>
                <a:gd name="T57" fmla="*/ 430 h 42"/>
                <a:gd name="T58" fmla="*/ 186 w 19"/>
                <a:gd name="T59" fmla="*/ 454 h 42"/>
                <a:gd name="T60" fmla="*/ 237 w 19"/>
                <a:gd name="T61" fmla="*/ 503 h 42"/>
                <a:gd name="T62" fmla="*/ 108 w 19"/>
                <a:gd name="T63" fmla="*/ 571 h 42"/>
                <a:gd name="T64" fmla="*/ 26 w 19"/>
                <a:gd name="T65" fmla="*/ 669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Freeform 66"/>
            <p:cNvSpPr>
              <a:spLocks/>
            </p:cNvSpPr>
            <p:nvPr/>
          </p:nvSpPr>
          <p:spPr bwMode="auto">
            <a:xfrm>
              <a:off x="4775" y="1672"/>
              <a:ext cx="118" cy="107"/>
            </a:xfrm>
            <a:custGeom>
              <a:avLst/>
              <a:gdLst>
                <a:gd name="T0" fmla="*/ 0 w 23"/>
                <a:gd name="T1" fmla="*/ 92 h 22"/>
                <a:gd name="T2" fmla="*/ 210 w 23"/>
                <a:gd name="T3" fmla="*/ 49 h 22"/>
                <a:gd name="T4" fmla="*/ 210 w 23"/>
                <a:gd name="T5" fmla="*/ 73 h 22"/>
                <a:gd name="T6" fmla="*/ 236 w 23"/>
                <a:gd name="T7" fmla="*/ 73 h 22"/>
                <a:gd name="T8" fmla="*/ 236 w 23"/>
                <a:gd name="T9" fmla="*/ 73 h 22"/>
                <a:gd name="T10" fmla="*/ 528 w 23"/>
                <a:gd name="T11" fmla="*/ 0 h 22"/>
                <a:gd name="T12" fmla="*/ 605 w 23"/>
                <a:gd name="T13" fmla="*/ 214 h 22"/>
                <a:gd name="T14" fmla="*/ 605 w 23"/>
                <a:gd name="T15" fmla="*/ 238 h 22"/>
                <a:gd name="T16" fmla="*/ 580 w 23"/>
                <a:gd name="T17" fmla="*/ 238 h 22"/>
                <a:gd name="T18" fmla="*/ 605 w 23"/>
                <a:gd name="T19" fmla="*/ 263 h 22"/>
                <a:gd name="T20" fmla="*/ 605 w 23"/>
                <a:gd name="T21" fmla="*/ 263 h 22"/>
                <a:gd name="T22" fmla="*/ 554 w 23"/>
                <a:gd name="T23" fmla="*/ 282 h 22"/>
                <a:gd name="T24" fmla="*/ 446 w 23"/>
                <a:gd name="T25" fmla="*/ 306 h 22"/>
                <a:gd name="T26" fmla="*/ 421 w 23"/>
                <a:gd name="T27" fmla="*/ 306 h 22"/>
                <a:gd name="T28" fmla="*/ 421 w 23"/>
                <a:gd name="T29" fmla="*/ 306 h 22"/>
                <a:gd name="T30" fmla="*/ 421 w 23"/>
                <a:gd name="T31" fmla="*/ 331 h 22"/>
                <a:gd name="T32" fmla="*/ 421 w 23"/>
                <a:gd name="T33" fmla="*/ 331 h 22"/>
                <a:gd name="T34" fmla="*/ 344 w 23"/>
                <a:gd name="T35" fmla="*/ 355 h 22"/>
                <a:gd name="T36" fmla="*/ 262 w 23"/>
                <a:gd name="T37" fmla="*/ 379 h 22"/>
                <a:gd name="T38" fmla="*/ 262 w 23"/>
                <a:gd name="T39" fmla="*/ 379 h 22"/>
                <a:gd name="T40" fmla="*/ 210 w 23"/>
                <a:gd name="T41" fmla="*/ 428 h 22"/>
                <a:gd name="T42" fmla="*/ 77 w 23"/>
                <a:gd name="T43" fmla="*/ 496 h 22"/>
                <a:gd name="T44" fmla="*/ 51 w 23"/>
                <a:gd name="T45" fmla="*/ 520 h 22"/>
                <a:gd name="T46" fmla="*/ 0 w 23"/>
                <a:gd name="T47" fmla="*/ 496 h 22"/>
                <a:gd name="T48" fmla="*/ 51 w 23"/>
                <a:gd name="T49" fmla="*/ 447 h 22"/>
                <a:gd name="T50" fmla="*/ 51 w 23"/>
                <a:gd name="T51" fmla="*/ 428 h 22"/>
                <a:gd name="T52" fmla="*/ 51 w 23"/>
                <a:gd name="T53" fmla="*/ 404 h 22"/>
                <a:gd name="T54" fmla="*/ 0 w 23"/>
                <a:gd name="T55" fmla="*/ 92 h 22"/>
                <a:gd name="T56" fmla="*/ 0 w 23"/>
                <a:gd name="T57" fmla="*/ 92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Freeform 67"/>
            <p:cNvSpPr>
              <a:spLocks/>
            </p:cNvSpPr>
            <p:nvPr/>
          </p:nvSpPr>
          <p:spPr bwMode="auto">
            <a:xfrm>
              <a:off x="4770" y="1589"/>
              <a:ext cx="232" cy="112"/>
            </a:xfrm>
            <a:custGeom>
              <a:avLst/>
              <a:gdLst>
                <a:gd name="T0" fmla="*/ 268 w 45"/>
                <a:gd name="T1" fmla="*/ 166 h 23"/>
                <a:gd name="T2" fmla="*/ 639 w 45"/>
                <a:gd name="T3" fmla="*/ 73 h 23"/>
                <a:gd name="T4" fmla="*/ 665 w 45"/>
                <a:gd name="T5" fmla="*/ 73 h 23"/>
                <a:gd name="T6" fmla="*/ 665 w 45"/>
                <a:gd name="T7" fmla="*/ 49 h 23"/>
                <a:gd name="T8" fmla="*/ 717 w 45"/>
                <a:gd name="T9" fmla="*/ 0 h 23"/>
                <a:gd name="T10" fmla="*/ 773 w 45"/>
                <a:gd name="T11" fmla="*/ 0 h 23"/>
                <a:gd name="T12" fmla="*/ 825 w 45"/>
                <a:gd name="T13" fmla="*/ 73 h 23"/>
                <a:gd name="T14" fmla="*/ 851 w 45"/>
                <a:gd name="T15" fmla="*/ 117 h 23"/>
                <a:gd name="T16" fmla="*/ 799 w 45"/>
                <a:gd name="T17" fmla="*/ 166 h 23"/>
                <a:gd name="T18" fmla="*/ 773 w 45"/>
                <a:gd name="T19" fmla="*/ 239 h 23"/>
                <a:gd name="T20" fmla="*/ 876 w 45"/>
                <a:gd name="T21" fmla="*/ 239 h 23"/>
                <a:gd name="T22" fmla="*/ 959 w 45"/>
                <a:gd name="T23" fmla="*/ 355 h 23"/>
                <a:gd name="T24" fmla="*/ 1088 w 45"/>
                <a:gd name="T25" fmla="*/ 380 h 23"/>
                <a:gd name="T26" fmla="*/ 1145 w 45"/>
                <a:gd name="T27" fmla="*/ 331 h 23"/>
                <a:gd name="T28" fmla="*/ 1119 w 45"/>
                <a:gd name="T29" fmla="*/ 282 h 23"/>
                <a:gd name="T30" fmla="*/ 1062 w 45"/>
                <a:gd name="T31" fmla="*/ 239 h 23"/>
                <a:gd name="T32" fmla="*/ 1119 w 45"/>
                <a:gd name="T33" fmla="*/ 263 h 23"/>
                <a:gd name="T34" fmla="*/ 1196 w 45"/>
                <a:gd name="T35" fmla="*/ 380 h 23"/>
                <a:gd name="T36" fmla="*/ 1170 w 45"/>
                <a:gd name="T37" fmla="*/ 404 h 23"/>
                <a:gd name="T38" fmla="*/ 1062 w 45"/>
                <a:gd name="T39" fmla="*/ 453 h 23"/>
                <a:gd name="T40" fmla="*/ 985 w 45"/>
                <a:gd name="T41" fmla="*/ 497 h 23"/>
                <a:gd name="T42" fmla="*/ 985 w 45"/>
                <a:gd name="T43" fmla="*/ 472 h 23"/>
                <a:gd name="T44" fmla="*/ 959 w 45"/>
                <a:gd name="T45" fmla="*/ 429 h 23"/>
                <a:gd name="T46" fmla="*/ 902 w 45"/>
                <a:gd name="T47" fmla="*/ 521 h 23"/>
                <a:gd name="T48" fmla="*/ 851 w 45"/>
                <a:gd name="T49" fmla="*/ 521 h 23"/>
                <a:gd name="T50" fmla="*/ 851 w 45"/>
                <a:gd name="T51" fmla="*/ 497 h 23"/>
                <a:gd name="T52" fmla="*/ 799 w 45"/>
                <a:gd name="T53" fmla="*/ 472 h 23"/>
                <a:gd name="T54" fmla="*/ 742 w 45"/>
                <a:gd name="T55" fmla="*/ 453 h 23"/>
                <a:gd name="T56" fmla="*/ 717 w 45"/>
                <a:gd name="T57" fmla="*/ 404 h 23"/>
                <a:gd name="T58" fmla="*/ 557 w 45"/>
                <a:gd name="T59" fmla="*/ 404 h 23"/>
                <a:gd name="T60" fmla="*/ 268 w 45"/>
                <a:gd name="T61" fmla="*/ 472 h 23"/>
                <a:gd name="T62" fmla="*/ 237 w 45"/>
                <a:gd name="T63" fmla="*/ 453 h 23"/>
                <a:gd name="T64" fmla="*/ 0 w 45"/>
                <a:gd name="T65" fmla="*/ 497 h 23"/>
                <a:gd name="T66" fmla="*/ 0 w 45"/>
                <a:gd name="T67" fmla="*/ 214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68"/>
            <p:cNvSpPr>
              <a:spLocks/>
            </p:cNvSpPr>
            <p:nvPr/>
          </p:nvSpPr>
          <p:spPr bwMode="auto">
            <a:xfrm>
              <a:off x="4878" y="1662"/>
              <a:ext cx="61" cy="64"/>
            </a:xfrm>
            <a:custGeom>
              <a:avLst/>
              <a:gdLst>
                <a:gd name="T0" fmla="*/ 0 w 12"/>
                <a:gd name="T1" fmla="*/ 49 h 13"/>
                <a:gd name="T2" fmla="*/ 76 w 12"/>
                <a:gd name="T3" fmla="*/ 266 h 13"/>
                <a:gd name="T4" fmla="*/ 76 w 12"/>
                <a:gd name="T5" fmla="*/ 290 h 13"/>
                <a:gd name="T6" fmla="*/ 51 w 12"/>
                <a:gd name="T7" fmla="*/ 290 h 13"/>
                <a:gd name="T8" fmla="*/ 76 w 12"/>
                <a:gd name="T9" fmla="*/ 315 h 13"/>
                <a:gd name="T10" fmla="*/ 76 w 12"/>
                <a:gd name="T11" fmla="*/ 315 h 13"/>
                <a:gd name="T12" fmla="*/ 76 w 12"/>
                <a:gd name="T13" fmla="*/ 315 h 13"/>
                <a:gd name="T14" fmla="*/ 158 w 12"/>
                <a:gd name="T15" fmla="*/ 290 h 13"/>
                <a:gd name="T16" fmla="*/ 183 w 12"/>
                <a:gd name="T17" fmla="*/ 266 h 13"/>
                <a:gd name="T18" fmla="*/ 183 w 12"/>
                <a:gd name="T19" fmla="*/ 241 h 13"/>
                <a:gd name="T20" fmla="*/ 183 w 12"/>
                <a:gd name="T21" fmla="*/ 217 h 13"/>
                <a:gd name="T22" fmla="*/ 183 w 12"/>
                <a:gd name="T23" fmla="*/ 167 h 13"/>
                <a:gd name="T24" fmla="*/ 208 w 12"/>
                <a:gd name="T25" fmla="*/ 148 h 13"/>
                <a:gd name="T26" fmla="*/ 208 w 12"/>
                <a:gd name="T27" fmla="*/ 167 h 13"/>
                <a:gd name="T28" fmla="*/ 208 w 12"/>
                <a:gd name="T29" fmla="*/ 192 h 13"/>
                <a:gd name="T30" fmla="*/ 208 w 12"/>
                <a:gd name="T31" fmla="*/ 241 h 13"/>
                <a:gd name="T32" fmla="*/ 234 w 12"/>
                <a:gd name="T33" fmla="*/ 241 h 13"/>
                <a:gd name="T34" fmla="*/ 234 w 12"/>
                <a:gd name="T35" fmla="*/ 241 h 13"/>
                <a:gd name="T36" fmla="*/ 234 w 12"/>
                <a:gd name="T37" fmla="*/ 217 h 13"/>
                <a:gd name="T38" fmla="*/ 259 w 12"/>
                <a:gd name="T39" fmla="*/ 217 h 13"/>
                <a:gd name="T40" fmla="*/ 285 w 12"/>
                <a:gd name="T41" fmla="*/ 192 h 13"/>
                <a:gd name="T42" fmla="*/ 310 w 12"/>
                <a:gd name="T43" fmla="*/ 192 h 13"/>
                <a:gd name="T44" fmla="*/ 310 w 12"/>
                <a:gd name="T45" fmla="*/ 192 h 13"/>
                <a:gd name="T46" fmla="*/ 285 w 12"/>
                <a:gd name="T47" fmla="*/ 167 h 13"/>
                <a:gd name="T48" fmla="*/ 285 w 12"/>
                <a:gd name="T49" fmla="*/ 148 h 13"/>
                <a:gd name="T50" fmla="*/ 285 w 12"/>
                <a:gd name="T51" fmla="*/ 148 h 13"/>
                <a:gd name="T52" fmla="*/ 259 w 12"/>
                <a:gd name="T53" fmla="*/ 148 h 13"/>
                <a:gd name="T54" fmla="*/ 234 w 12"/>
                <a:gd name="T55" fmla="*/ 123 h 13"/>
                <a:gd name="T56" fmla="*/ 234 w 12"/>
                <a:gd name="T57" fmla="*/ 123 h 13"/>
                <a:gd name="T58" fmla="*/ 183 w 12"/>
                <a:gd name="T59" fmla="*/ 98 h 13"/>
                <a:gd name="T60" fmla="*/ 158 w 12"/>
                <a:gd name="T61" fmla="*/ 49 h 13"/>
                <a:gd name="T62" fmla="*/ 158 w 12"/>
                <a:gd name="T63" fmla="*/ 49 h 13"/>
                <a:gd name="T64" fmla="*/ 127 w 12"/>
                <a:gd name="T65" fmla="*/ 0 h 13"/>
                <a:gd name="T66" fmla="*/ 0 w 12"/>
                <a:gd name="T67" fmla="*/ 49 h 13"/>
                <a:gd name="T68" fmla="*/ 0 w 12"/>
                <a:gd name="T69" fmla="*/ 49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Freeform 69"/>
            <p:cNvSpPr>
              <a:spLocks/>
            </p:cNvSpPr>
            <p:nvPr/>
          </p:nvSpPr>
          <p:spPr bwMode="auto">
            <a:xfrm>
              <a:off x="4811" y="1394"/>
              <a:ext cx="108" cy="229"/>
            </a:xfrm>
            <a:custGeom>
              <a:avLst/>
              <a:gdLst>
                <a:gd name="T0" fmla="*/ 555 w 21"/>
                <a:gd name="T1" fmla="*/ 950 h 47"/>
                <a:gd name="T2" fmla="*/ 530 w 21"/>
                <a:gd name="T3" fmla="*/ 950 h 47"/>
                <a:gd name="T4" fmla="*/ 504 w 21"/>
                <a:gd name="T5" fmla="*/ 950 h 47"/>
                <a:gd name="T6" fmla="*/ 478 w 21"/>
                <a:gd name="T7" fmla="*/ 999 h 47"/>
                <a:gd name="T8" fmla="*/ 447 w 21"/>
                <a:gd name="T9" fmla="*/ 999 h 47"/>
                <a:gd name="T10" fmla="*/ 447 w 21"/>
                <a:gd name="T11" fmla="*/ 1023 h 47"/>
                <a:gd name="T12" fmla="*/ 447 w 21"/>
                <a:gd name="T13" fmla="*/ 1023 h 47"/>
                <a:gd name="T14" fmla="*/ 447 w 21"/>
                <a:gd name="T15" fmla="*/ 1023 h 47"/>
                <a:gd name="T16" fmla="*/ 422 w 21"/>
                <a:gd name="T17" fmla="*/ 1023 h 47"/>
                <a:gd name="T18" fmla="*/ 422 w 21"/>
                <a:gd name="T19" fmla="*/ 1043 h 47"/>
                <a:gd name="T20" fmla="*/ 51 w 21"/>
                <a:gd name="T21" fmla="*/ 1116 h 47"/>
                <a:gd name="T22" fmla="*/ 26 w 21"/>
                <a:gd name="T23" fmla="*/ 1091 h 47"/>
                <a:gd name="T24" fmla="*/ 0 w 21"/>
                <a:gd name="T25" fmla="*/ 1067 h 47"/>
                <a:gd name="T26" fmla="*/ 0 w 21"/>
                <a:gd name="T27" fmla="*/ 1043 h 47"/>
                <a:gd name="T28" fmla="*/ 26 w 21"/>
                <a:gd name="T29" fmla="*/ 1023 h 47"/>
                <a:gd name="T30" fmla="*/ 0 w 21"/>
                <a:gd name="T31" fmla="*/ 974 h 47"/>
                <a:gd name="T32" fmla="*/ 0 w 21"/>
                <a:gd name="T33" fmla="*/ 809 h 47"/>
                <a:gd name="T34" fmla="*/ 0 w 21"/>
                <a:gd name="T35" fmla="*/ 760 h 47"/>
                <a:gd name="T36" fmla="*/ 26 w 21"/>
                <a:gd name="T37" fmla="*/ 663 h 47"/>
                <a:gd name="T38" fmla="*/ 26 w 21"/>
                <a:gd name="T39" fmla="*/ 619 h 47"/>
                <a:gd name="T40" fmla="*/ 26 w 21"/>
                <a:gd name="T41" fmla="*/ 570 h 47"/>
                <a:gd name="T42" fmla="*/ 26 w 21"/>
                <a:gd name="T43" fmla="*/ 521 h 47"/>
                <a:gd name="T44" fmla="*/ 26 w 21"/>
                <a:gd name="T45" fmla="*/ 497 h 47"/>
                <a:gd name="T46" fmla="*/ 26 w 21"/>
                <a:gd name="T47" fmla="*/ 473 h 47"/>
                <a:gd name="T48" fmla="*/ 108 w 21"/>
                <a:gd name="T49" fmla="*/ 429 h 47"/>
                <a:gd name="T50" fmla="*/ 134 w 21"/>
                <a:gd name="T51" fmla="*/ 331 h 47"/>
                <a:gd name="T52" fmla="*/ 108 w 21"/>
                <a:gd name="T53" fmla="*/ 283 h 47"/>
                <a:gd name="T54" fmla="*/ 108 w 21"/>
                <a:gd name="T55" fmla="*/ 239 h 47"/>
                <a:gd name="T56" fmla="*/ 108 w 21"/>
                <a:gd name="T57" fmla="*/ 239 h 47"/>
                <a:gd name="T58" fmla="*/ 108 w 21"/>
                <a:gd name="T59" fmla="*/ 214 h 47"/>
                <a:gd name="T60" fmla="*/ 77 w 21"/>
                <a:gd name="T61" fmla="*/ 166 h 47"/>
                <a:gd name="T62" fmla="*/ 108 w 21"/>
                <a:gd name="T63" fmla="*/ 93 h 47"/>
                <a:gd name="T64" fmla="*/ 77 w 21"/>
                <a:gd name="T65" fmla="*/ 73 h 47"/>
                <a:gd name="T66" fmla="*/ 77 w 21"/>
                <a:gd name="T67" fmla="*/ 49 h 47"/>
                <a:gd name="T68" fmla="*/ 108 w 21"/>
                <a:gd name="T69" fmla="*/ 49 h 47"/>
                <a:gd name="T70" fmla="*/ 134 w 21"/>
                <a:gd name="T71" fmla="*/ 24 h 47"/>
                <a:gd name="T72" fmla="*/ 159 w 21"/>
                <a:gd name="T73" fmla="*/ 24 h 47"/>
                <a:gd name="T74" fmla="*/ 159 w 21"/>
                <a:gd name="T75" fmla="*/ 24 h 47"/>
                <a:gd name="T76" fmla="*/ 185 w 21"/>
                <a:gd name="T77" fmla="*/ 0 h 47"/>
                <a:gd name="T78" fmla="*/ 447 w 21"/>
                <a:gd name="T79" fmla="*/ 687 h 47"/>
                <a:gd name="T80" fmla="*/ 447 w 21"/>
                <a:gd name="T81" fmla="*/ 711 h 47"/>
                <a:gd name="T82" fmla="*/ 447 w 21"/>
                <a:gd name="T83" fmla="*/ 736 h 47"/>
                <a:gd name="T84" fmla="*/ 447 w 21"/>
                <a:gd name="T85" fmla="*/ 736 h 47"/>
                <a:gd name="T86" fmla="*/ 504 w 21"/>
                <a:gd name="T87" fmla="*/ 784 h 47"/>
                <a:gd name="T88" fmla="*/ 530 w 21"/>
                <a:gd name="T89" fmla="*/ 784 h 47"/>
                <a:gd name="T90" fmla="*/ 530 w 21"/>
                <a:gd name="T91" fmla="*/ 809 h 47"/>
                <a:gd name="T92" fmla="*/ 530 w 21"/>
                <a:gd name="T93" fmla="*/ 833 h 47"/>
                <a:gd name="T94" fmla="*/ 555 w 21"/>
                <a:gd name="T95" fmla="*/ 877 h 47"/>
                <a:gd name="T96" fmla="*/ 555 w 21"/>
                <a:gd name="T97" fmla="*/ 901 h 47"/>
                <a:gd name="T98" fmla="*/ 555 w 21"/>
                <a:gd name="T99" fmla="*/ 926 h 47"/>
                <a:gd name="T100" fmla="*/ 555 w 21"/>
                <a:gd name="T101" fmla="*/ 950 h 47"/>
                <a:gd name="T102" fmla="*/ 555 w 21"/>
                <a:gd name="T103" fmla="*/ 950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7" name="Freeform 70"/>
            <p:cNvSpPr>
              <a:spLocks/>
            </p:cNvSpPr>
            <p:nvPr/>
          </p:nvSpPr>
          <p:spPr bwMode="auto">
            <a:xfrm>
              <a:off x="4847" y="1189"/>
              <a:ext cx="251" cy="385"/>
            </a:xfrm>
            <a:custGeom>
              <a:avLst/>
              <a:gdLst>
                <a:gd name="T0" fmla="*/ 261 w 49"/>
                <a:gd name="T1" fmla="*/ 1686 h 79"/>
                <a:gd name="T2" fmla="*/ 261 w 49"/>
                <a:gd name="T3" fmla="*/ 1735 h 79"/>
                <a:gd name="T4" fmla="*/ 312 w 49"/>
                <a:gd name="T5" fmla="*/ 1784 h 79"/>
                <a:gd name="T6" fmla="*/ 343 w 49"/>
                <a:gd name="T7" fmla="*/ 1803 h 79"/>
                <a:gd name="T8" fmla="*/ 369 w 49"/>
                <a:gd name="T9" fmla="*/ 1876 h 79"/>
                <a:gd name="T10" fmla="*/ 394 w 49"/>
                <a:gd name="T11" fmla="*/ 1828 h 79"/>
                <a:gd name="T12" fmla="*/ 420 w 49"/>
                <a:gd name="T13" fmla="*/ 1735 h 79"/>
                <a:gd name="T14" fmla="*/ 471 w 49"/>
                <a:gd name="T15" fmla="*/ 1613 h 79"/>
                <a:gd name="T16" fmla="*/ 471 w 49"/>
                <a:gd name="T17" fmla="*/ 1594 h 79"/>
                <a:gd name="T18" fmla="*/ 522 w 49"/>
                <a:gd name="T19" fmla="*/ 1496 h 79"/>
                <a:gd name="T20" fmla="*/ 553 w 49"/>
                <a:gd name="T21" fmla="*/ 1521 h 79"/>
                <a:gd name="T22" fmla="*/ 579 w 49"/>
                <a:gd name="T23" fmla="*/ 1521 h 79"/>
                <a:gd name="T24" fmla="*/ 579 w 49"/>
                <a:gd name="T25" fmla="*/ 1472 h 79"/>
                <a:gd name="T26" fmla="*/ 681 w 49"/>
                <a:gd name="T27" fmla="*/ 1447 h 79"/>
                <a:gd name="T28" fmla="*/ 681 w 49"/>
                <a:gd name="T29" fmla="*/ 1404 h 79"/>
                <a:gd name="T30" fmla="*/ 733 w 49"/>
                <a:gd name="T31" fmla="*/ 1379 h 79"/>
                <a:gd name="T32" fmla="*/ 763 w 49"/>
                <a:gd name="T33" fmla="*/ 1330 h 79"/>
                <a:gd name="T34" fmla="*/ 814 w 49"/>
                <a:gd name="T35" fmla="*/ 1233 h 79"/>
                <a:gd name="T36" fmla="*/ 814 w 49"/>
                <a:gd name="T37" fmla="*/ 1213 h 79"/>
                <a:gd name="T38" fmla="*/ 891 w 49"/>
                <a:gd name="T39" fmla="*/ 1213 h 79"/>
                <a:gd name="T40" fmla="*/ 917 w 49"/>
                <a:gd name="T41" fmla="*/ 1165 h 79"/>
                <a:gd name="T42" fmla="*/ 973 w 49"/>
                <a:gd name="T43" fmla="*/ 1116 h 79"/>
                <a:gd name="T44" fmla="*/ 1050 w 49"/>
                <a:gd name="T45" fmla="*/ 1140 h 79"/>
                <a:gd name="T46" fmla="*/ 1127 w 49"/>
                <a:gd name="T47" fmla="*/ 1043 h 79"/>
                <a:gd name="T48" fmla="*/ 1209 w 49"/>
                <a:gd name="T49" fmla="*/ 975 h 79"/>
                <a:gd name="T50" fmla="*/ 1260 w 49"/>
                <a:gd name="T51" fmla="*/ 950 h 79"/>
                <a:gd name="T52" fmla="*/ 1286 w 49"/>
                <a:gd name="T53" fmla="*/ 902 h 79"/>
                <a:gd name="T54" fmla="*/ 1260 w 49"/>
                <a:gd name="T55" fmla="*/ 877 h 79"/>
                <a:gd name="T56" fmla="*/ 1235 w 49"/>
                <a:gd name="T57" fmla="*/ 853 h 79"/>
                <a:gd name="T58" fmla="*/ 1260 w 49"/>
                <a:gd name="T59" fmla="*/ 833 h 79"/>
                <a:gd name="T60" fmla="*/ 1235 w 49"/>
                <a:gd name="T61" fmla="*/ 760 h 79"/>
                <a:gd name="T62" fmla="*/ 1183 w 49"/>
                <a:gd name="T63" fmla="*/ 736 h 79"/>
                <a:gd name="T64" fmla="*/ 1127 w 49"/>
                <a:gd name="T65" fmla="*/ 760 h 79"/>
                <a:gd name="T66" fmla="*/ 1076 w 49"/>
                <a:gd name="T67" fmla="*/ 663 h 79"/>
                <a:gd name="T68" fmla="*/ 1076 w 49"/>
                <a:gd name="T69" fmla="*/ 619 h 79"/>
                <a:gd name="T70" fmla="*/ 1050 w 49"/>
                <a:gd name="T71" fmla="*/ 619 h 79"/>
                <a:gd name="T72" fmla="*/ 999 w 49"/>
                <a:gd name="T73" fmla="*/ 619 h 79"/>
                <a:gd name="T74" fmla="*/ 943 w 49"/>
                <a:gd name="T75" fmla="*/ 595 h 79"/>
                <a:gd name="T76" fmla="*/ 917 w 49"/>
                <a:gd name="T77" fmla="*/ 521 h 79"/>
                <a:gd name="T78" fmla="*/ 630 w 49"/>
                <a:gd name="T79" fmla="*/ 0 h 79"/>
                <a:gd name="T80" fmla="*/ 579 w 49"/>
                <a:gd name="T81" fmla="*/ 0 h 79"/>
                <a:gd name="T82" fmla="*/ 553 w 49"/>
                <a:gd name="T83" fmla="*/ 49 h 79"/>
                <a:gd name="T84" fmla="*/ 471 w 49"/>
                <a:gd name="T85" fmla="*/ 49 h 79"/>
                <a:gd name="T86" fmla="*/ 394 w 49"/>
                <a:gd name="T87" fmla="*/ 117 h 79"/>
                <a:gd name="T88" fmla="*/ 369 w 49"/>
                <a:gd name="T89" fmla="*/ 49 h 79"/>
                <a:gd name="T90" fmla="*/ 343 w 49"/>
                <a:gd name="T91" fmla="*/ 24 h 79"/>
                <a:gd name="T92" fmla="*/ 159 w 49"/>
                <a:gd name="T93" fmla="*/ 380 h 79"/>
                <a:gd name="T94" fmla="*/ 184 w 49"/>
                <a:gd name="T95" fmla="*/ 453 h 79"/>
                <a:gd name="T96" fmla="*/ 184 w 49"/>
                <a:gd name="T97" fmla="*/ 521 h 79"/>
                <a:gd name="T98" fmla="*/ 133 w 49"/>
                <a:gd name="T99" fmla="*/ 570 h 79"/>
                <a:gd name="T100" fmla="*/ 159 w 49"/>
                <a:gd name="T101" fmla="*/ 760 h 79"/>
                <a:gd name="T102" fmla="*/ 102 w 49"/>
                <a:gd name="T103" fmla="*/ 853 h 79"/>
                <a:gd name="T104" fmla="*/ 102 w 49"/>
                <a:gd name="T105" fmla="*/ 926 h 79"/>
                <a:gd name="T106" fmla="*/ 77 w 49"/>
                <a:gd name="T107" fmla="*/ 950 h 79"/>
                <a:gd name="T108" fmla="*/ 77 w 49"/>
                <a:gd name="T109" fmla="*/ 999 h 79"/>
                <a:gd name="T110" fmla="*/ 26 w 49"/>
                <a:gd name="T111" fmla="*/ 975 h 79"/>
                <a:gd name="T112" fmla="*/ 0 w 49"/>
                <a:gd name="T113" fmla="*/ 999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3068" name="Group 71"/>
            <p:cNvGrpSpPr>
              <a:grpSpLocks/>
            </p:cNvGrpSpPr>
            <p:nvPr/>
          </p:nvGrpSpPr>
          <p:grpSpPr bwMode="auto">
            <a:xfrm>
              <a:off x="2038" y="2920"/>
              <a:ext cx="609" cy="371"/>
              <a:chOff x="1991" y="3321"/>
              <a:chExt cx="361" cy="231"/>
            </a:xfrm>
          </p:grpSpPr>
          <p:sp>
            <p:nvSpPr>
              <p:cNvPr id="43069" name="Freeform 72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166 h 19"/>
                  <a:gd name="T2" fmla="*/ 24 w 16"/>
                  <a:gd name="T3" fmla="*/ 313 h 19"/>
                  <a:gd name="T4" fmla="*/ 24 w 16"/>
                  <a:gd name="T5" fmla="*/ 382 h 19"/>
                  <a:gd name="T6" fmla="*/ 141 w 16"/>
                  <a:gd name="T7" fmla="*/ 455 h 19"/>
                  <a:gd name="T8" fmla="*/ 190 w 16"/>
                  <a:gd name="T9" fmla="*/ 382 h 19"/>
                  <a:gd name="T10" fmla="*/ 380 w 16"/>
                  <a:gd name="T11" fmla="*/ 264 h 19"/>
                  <a:gd name="T12" fmla="*/ 307 w 16"/>
                  <a:gd name="T13" fmla="*/ 117 h 19"/>
                  <a:gd name="T14" fmla="*/ 73 w 16"/>
                  <a:gd name="T15" fmla="*/ 0 h 19"/>
                  <a:gd name="T16" fmla="*/ 73 w 16"/>
                  <a:gd name="T17" fmla="*/ 117 h 19"/>
                  <a:gd name="T18" fmla="*/ 0 w 16"/>
                  <a:gd name="T19" fmla="*/ 166 h 19"/>
                  <a:gd name="T20" fmla="*/ 0 w 16"/>
                  <a:gd name="T21" fmla="*/ 16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0" name="Freeform 73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73 w 9"/>
                  <a:gd name="T1" fmla="*/ 140 h 6"/>
                  <a:gd name="T2" fmla="*/ 191 w 9"/>
                  <a:gd name="T3" fmla="*/ 140 h 6"/>
                  <a:gd name="T4" fmla="*/ 215 w 9"/>
                  <a:gd name="T5" fmla="*/ 72 h 6"/>
                  <a:gd name="T6" fmla="*/ 117 w 9"/>
                  <a:gd name="T7" fmla="*/ 48 h 6"/>
                  <a:gd name="T8" fmla="*/ 73 w 9"/>
                  <a:gd name="T9" fmla="*/ 48 h 6"/>
                  <a:gd name="T10" fmla="*/ 49 w 9"/>
                  <a:gd name="T11" fmla="*/ 0 h 6"/>
                  <a:gd name="T12" fmla="*/ 0 w 9"/>
                  <a:gd name="T13" fmla="*/ 48 h 6"/>
                  <a:gd name="T14" fmla="*/ 49 w 9"/>
                  <a:gd name="T15" fmla="*/ 116 h 6"/>
                  <a:gd name="T16" fmla="*/ 73 w 9"/>
                  <a:gd name="T17" fmla="*/ 140 h 6"/>
                  <a:gd name="T18" fmla="*/ 73 w 9"/>
                  <a:gd name="T19" fmla="*/ 14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1" name="Freeform 74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50 h 2"/>
                  <a:gd name="T2" fmla="*/ 100 w 4"/>
                  <a:gd name="T3" fmla="*/ 0 h 2"/>
                  <a:gd name="T4" fmla="*/ 100 w 4"/>
                  <a:gd name="T5" fmla="*/ 50 h 2"/>
                  <a:gd name="T6" fmla="*/ 0 w 4"/>
                  <a:gd name="T7" fmla="*/ 50 h 2"/>
                  <a:gd name="T8" fmla="*/ 0 w 4"/>
                  <a:gd name="T9" fmla="*/ 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2" name="Freeform 75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47 w 4"/>
                  <a:gd name="T1" fmla="*/ 0 h 3"/>
                  <a:gd name="T2" fmla="*/ 47 w 4"/>
                  <a:gd name="T3" fmla="*/ 0 h 3"/>
                  <a:gd name="T4" fmla="*/ 66 w 4"/>
                  <a:gd name="T5" fmla="*/ 0 h 3"/>
                  <a:gd name="T6" fmla="*/ 66 w 4"/>
                  <a:gd name="T7" fmla="*/ 0 h 3"/>
                  <a:gd name="T8" fmla="*/ 66 w 4"/>
                  <a:gd name="T9" fmla="*/ 0 h 3"/>
                  <a:gd name="T10" fmla="*/ 66 w 4"/>
                  <a:gd name="T11" fmla="*/ 23 h 3"/>
                  <a:gd name="T12" fmla="*/ 66 w 4"/>
                  <a:gd name="T13" fmla="*/ 23 h 3"/>
                  <a:gd name="T14" fmla="*/ 66 w 4"/>
                  <a:gd name="T15" fmla="*/ 23 h 3"/>
                  <a:gd name="T16" fmla="*/ 90 w 4"/>
                  <a:gd name="T17" fmla="*/ 23 h 3"/>
                  <a:gd name="T18" fmla="*/ 66 w 4"/>
                  <a:gd name="T19" fmla="*/ 42 h 3"/>
                  <a:gd name="T20" fmla="*/ 66 w 4"/>
                  <a:gd name="T21" fmla="*/ 42 h 3"/>
                  <a:gd name="T22" fmla="*/ 66 w 4"/>
                  <a:gd name="T23" fmla="*/ 42 h 3"/>
                  <a:gd name="T24" fmla="*/ 66 w 4"/>
                  <a:gd name="T25" fmla="*/ 65 h 3"/>
                  <a:gd name="T26" fmla="*/ 66 w 4"/>
                  <a:gd name="T27" fmla="*/ 65 h 3"/>
                  <a:gd name="T28" fmla="*/ 66 w 4"/>
                  <a:gd name="T29" fmla="*/ 65 h 3"/>
                  <a:gd name="T30" fmla="*/ 47 w 4"/>
                  <a:gd name="T31" fmla="*/ 65 h 3"/>
                  <a:gd name="T32" fmla="*/ 47 w 4"/>
                  <a:gd name="T33" fmla="*/ 65 h 3"/>
                  <a:gd name="T34" fmla="*/ 47 w 4"/>
                  <a:gd name="T35" fmla="*/ 65 h 3"/>
                  <a:gd name="T36" fmla="*/ 24 w 4"/>
                  <a:gd name="T37" fmla="*/ 65 h 3"/>
                  <a:gd name="T38" fmla="*/ 24 w 4"/>
                  <a:gd name="T39" fmla="*/ 65 h 3"/>
                  <a:gd name="T40" fmla="*/ 24 w 4"/>
                  <a:gd name="T41" fmla="*/ 65 h 3"/>
                  <a:gd name="T42" fmla="*/ 24 w 4"/>
                  <a:gd name="T43" fmla="*/ 42 h 3"/>
                  <a:gd name="T44" fmla="*/ 0 w 4"/>
                  <a:gd name="T45" fmla="*/ 42 h 3"/>
                  <a:gd name="T46" fmla="*/ 0 w 4"/>
                  <a:gd name="T47" fmla="*/ 42 h 3"/>
                  <a:gd name="T48" fmla="*/ 0 w 4"/>
                  <a:gd name="T49" fmla="*/ 23 h 3"/>
                  <a:gd name="T50" fmla="*/ 0 w 4"/>
                  <a:gd name="T51" fmla="*/ 23 h 3"/>
                  <a:gd name="T52" fmla="*/ 0 w 4"/>
                  <a:gd name="T53" fmla="*/ 23 h 3"/>
                  <a:gd name="T54" fmla="*/ 24 w 4"/>
                  <a:gd name="T55" fmla="*/ 23 h 3"/>
                  <a:gd name="T56" fmla="*/ 24 w 4"/>
                  <a:gd name="T57" fmla="*/ 0 h 3"/>
                  <a:gd name="T58" fmla="*/ 24 w 4"/>
                  <a:gd name="T59" fmla="*/ 0 h 3"/>
                  <a:gd name="T60" fmla="*/ 24 w 4"/>
                  <a:gd name="T61" fmla="*/ 0 h 3"/>
                  <a:gd name="T62" fmla="*/ 47 w 4"/>
                  <a:gd name="T63" fmla="*/ 0 h 3"/>
                  <a:gd name="T64" fmla="*/ 47 w 4"/>
                  <a:gd name="T65" fmla="*/ 0 h 3"/>
                  <a:gd name="T66" fmla="*/ 47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3" name="Freeform 76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75 h 3"/>
                  <a:gd name="T2" fmla="*/ 166 w 8"/>
                  <a:gd name="T3" fmla="*/ 75 h 3"/>
                  <a:gd name="T4" fmla="*/ 190 w 8"/>
                  <a:gd name="T5" fmla="*/ 0 h 3"/>
                  <a:gd name="T6" fmla="*/ 49 w 8"/>
                  <a:gd name="T7" fmla="*/ 0 h 3"/>
                  <a:gd name="T8" fmla="*/ 0 w 8"/>
                  <a:gd name="T9" fmla="*/ 75 h 3"/>
                  <a:gd name="T10" fmla="*/ 0 w 8"/>
                  <a:gd name="T11" fmla="*/ 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4" name="Freeform 77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91 h 5"/>
                  <a:gd name="T2" fmla="*/ 66 w 8"/>
                  <a:gd name="T3" fmla="*/ 115 h 5"/>
                  <a:gd name="T4" fmla="*/ 133 w 8"/>
                  <a:gd name="T5" fmla="*/ 115 h 5"/>
                  <a:gd name="T6" fmla="*/ 180 w 8"/>
                  <a:gd name="T7" fmla="*/ 48 h 5"/>
                  <a:gd name="T8" fmla="*/ 114 w 8"/>
                  <a:gd name="T9" fmla="*/ 0 h 5"/>
                  <a:gd name="T10" fmla="*/ 24 w 8"/>
                  <a:gd name="T11" fmla="*/ 48 h 5"/>
                  <a:gd name="T12" fmla="*/ 0 w 8"/>
                  <a:gd name="T13" fmla="*/ 91 h 5"/>
                  <a:gd name="T14" fmla="*/ 0 w 8"/>
                  <a:gd name="T15" fmla="*/ 9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5" name="Freeform 78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115 h 5"/>
                  <a:gd name="T2" fmla="*/ 100 w 4"/>
                  <a:gd name="T3" fmla="*/ 48 h 5"/>
                  <a:gd name="T4" fmla="*/ 100 w 4"/>
                  <a:gd name="T5" fmla="*/ 0 h 5"/>
                  <a:gd name="T6" fmla="*/ 0 w 4"/>
                  <a:gd name="T7" fmla="*/ 91 h 5"/>
                  <a:gd name="T8" fmla="*/ 0 w 4"/>
                  <a:gd name="T9" fmla="*/ 115 h 5"/>
                  <a:gd name="T10" fmla="*/ 0 w 4"/>
                  <a:gd name="T11" fmla="*/ 11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6" name="Freeform 79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73 w 8"/>
                  <a:gd name="T1" fmla="*/ 165 h 7"/>
                  <a:gd name="T2" fmla="*/ 190 w 8"/>
                  <a:gd name="T3" fmla="*/ 165 h 7"/>
                  <a:gd name="T4" fmla="*/ 190 w 8"/>
                  <a:gd name="T5" fmla="*/ 92 h 7"/>
                  <a:gd name="T6" fmla="*/ 97 w 8"/>
                  <a:gd name="T7" fmla="*/ 0 h 7"/>
                  <a:gd name="T8" fmla="*/ 0 w 8"/>
                  <a:gd name="T9" fmla="*/ 49 h 7"/>
                  <a:gd name="T10" fmla="*/ 73 w 8"/>
                  <a:gd name="T11" fmla="*/ 165 h 7"/>
                  <a:gd name="T12" fmla="*/ 73 w 8"/>
                  <a:gd name="T13" fmla="*/ 165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3012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1994</a:t>
            </a:r>
          </a:p>
        </p:txBody>
      </p:sp>
      <p:sp>
        <p:nvSpPr>
          <p:cNvPr id="43013" name="Text Box 132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3014" name="Text Box 161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43015" name="Rectangle 162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3016" name="Rectangle 163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3017" name="Rectangle 164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3018" name="Rectangle 165"/>
          <p:cNvSpPr>
            <a:spLocks noChangeArrowheads="1"/>
          </p:cNvSpPr>
          <p:nvPr/>
        </p:nvSpPr>
        <p:spPr bwMode="auto">
          <a:xfrm>
            <a:off x="3448050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3019" name="Rectangle 166"/>
          <p:cNvSpPr>
            <a:spLocks noChangeArrowheads="1"/>
          </p:cNvSpPr>
          <p:nvPr/>
        </p:nvSpPr>
        <p:spPr bwMode="auto">
          <a:xfrm>
            <a:off x="444500" y="5892800"/>
            <a:ext cx="40846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 advTm="735">
    <p:randomBar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34" name="Group 156"/>
          <p:cNvGrpSpPr>
            <a:grpSpLocks/>
          </p:cNvGrpSpPr>
          <p:nvPr/>
        </p:nvGrpSpPr>
        <p:grpSpPr bwMode="auto">
          <a:xfrm>
            <a:off x="1155700" y="1709738"/>
            <a:ext cx="6938963" cy="3567112"/>
            <a:chOff x="728" y="1077"/>
            <a:chExt cx="4371" cy="2247"/>
          </a:xfrm>
        </p:grpSpPr>
        <p:sp>
          <p:nvSpPr>
            <p:cNvPr id="44043" name="Freeform 5"/>
            <p:cNvSpPr>
              <a:spLocks/>
            </p:cNvSpPr>
            <p:nvPr/>
          </p:nvSpPr>
          <p:spPr bwMode="auto">
            <a:xfrm>
              <a:off x="2843" y="1262"/>
              <a:ext cx="457" cy="269"/>
            </a:xfrm>
            <a:custGeom>
              <a:avLst/>
              <a:gdLst>
                <a:gd name="T0" fmla="*/ 0 w 89"/>
                <a:gd name="T1" fmla="*/ 1218 h 55"/>
                <a:gd name="T2" fmla="*/ 134 w 89"/>
                <a:gd name="T3" fmla="*/ 0 h 55"/>
                <a:gd name="T4" fmla="*/ 1160 w 89"/>
                <a:gd name="T5" fmla="*/ 73 h 55"/>
                <a:gd name="T6" fmla="*/ 2162 w 89"/>
                <a:gd name="T7" fmla="*/ 98 h 55"/>
                <a:gd name="T8" fmla="*/ 2162 w 89"/>
                <a:gd name="T9" fmla="*/ 117 h 55"/>
                <a:gd name="T10" fmla="*/ 2187 w 89"/>
                <a:gd name="T11" fmla="*/ 215 h 55"/>
                <a:gd name="T12" fmla="*/ 2187 w 89"/>
                <a:gd name="T13" fmla="*/ 240 h 55"/>
                <a:gd name="T14" fmla="*/ 2162 w 89"/>
                <a:gd name="T15" fmla="*/ 313 h 55"/>
                <a:gd name="T16" fmla="*/ 2162 w 89"/>
                <a:gd name="T17" fmla="*/ 430 h 55"/>
                <a:gd name="T18" fmla="*/ 2213 w 89"/>
                <a:gd name="T19" fmla="*/ 548 h 55"/>
                <a:gd name="T20" fmla="*/ 2239 w 89"/>
                <a:gd name="T21" fmla="*/ 597 h 55"/>
                <a:gd name="T22" fmla="*/ 2270 w 89"/>
                <a:gd name="T23" fmla="*/ 719 h 55"/>
                <a:gd name="T24" fmla="*/ 2270 w 89"/>
                <a:gd name="T25" fmla="*/ 910 h 55"/>
                <a:gd name="T26" fmla="*/ 2295 w 89"/>
                <a:gd name="T27" fmla="*/ 959 h 55"/>
                <a:gd name="T28" fmla="*/ 2295 w 89"/>
                <a:gd name="T29" fmla="*/ 1027 h 55"/>
                <a:gd name="T30" fmla="*/ 2295 w 89"/>
                <a:gd name="T31" fmla="*/ 1052 h 55"/>
                <a:gd name="T32" fmla="*/ 2347 w 89"/>
                <a:gd name="T33" fmla="*/ 1218 h 55"/>
                <a:gd name="T34" fmla="*/ 2347 w 89"/>
                <a:gd name="T35" fmla="*/ 1267 h 55"/>
                <a:gd name="T36" fmla="*/ 2347 w 89"/>
                <a:gd name="T37" fmla="*/ 1316 h 55"/>
                <a:gd name="T38" fmla="*/ 0 w 89"/>
                <a:gd name="T39" fmla="*/ 1218 h 55"/>
                <a:gd name="T40" fmla="*/ 0 w 89"/>
                <a:gd name="T41" fmla="*/ 1218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4" name="Freeform 6"/>
            <p:cNvSpPr>
              <a:spLocks/>
            </p:cNvSpPr>
            <p:nvPr/>
          </p:nvSpPr>
          <p:spPr bwMode="auto">
            <a:xfrm>
              <a:off x="2823" y="1511"/>
              <a:ext cx="483" cy="312"/>
            </a:xfrm>
            <a:custGeom>
              <a:avLst/>
              <a:gdLst>
                <a:gd name="T0" fmla="*/ 0 w 94"/>
                <a:gd name="T1" fmla="*/ 1214 h 64"/>
                <a:gd name="T2" fmla="*/ 77 w 94"/>
                <a:gd name="T3" fmla="*/ 405 h 64"/>
                <a:gd name="T4" fmla="*/ 108 w 94"/>
                <a:gd name="T5" fmla="*/ 0 h 64"/>
                <a:gd name="T6" fmla="*/ 2456 w 94"/>
                <a:gd name="T7" fmla="*/ 97 h 64"/>
                <a:gd name="T8" fmla="*/ 2456 w 94"/>
                <a:gd name="T9" fmla="*/ 141 h 64"/>
                <a:gd name="T10" fmla="*/ 2430 w 94"/>
                <a:gd name="T11" fmla="*/ 166 h 64"/>
                <a:gd name="T12" fmla="*/ 2374 w 94"/>
                <a:gd name="T13" fmla="*/ 239 h 64"/>
                <a:gd name="T14" fmla="*/ 2374 w 94"/>
                <a:gd name="T15" fmla="*/ 263 h 64"/>
                <a:gd name="T16" fmla="*/ 2482 w 94"/>
                <a:gd name="T17" fmla="*/ 356 h 64"/>
                <a:gd name="T18" fmla="*/ 2482 w 94"/>
                <a:gd name="T19" fmla="*/ 1092 h 64"/>
                <a:gd name="T20" fmla="*/ 2482 w 94"/>
                <a:gd name="T21" fmla="*/ 1092 h 64"/>
                <a:gd name="T22" fmla="*/ 2430 w 94"/>
                <a:gd name="T23" fmla="*/ 1092 h 64"/>
                <a:gd name="T24" fmla="*/ 2456 w 94"/>
                <a:gd name="T25" fmla="*/ 1116 h 64"/>
                <a:gd name="T26" fmla="*/ 2482 w 94"/>
                <a:gd name="T27" fmla="*/ 1141 h 64"/>
                <a:gd name="T28" fmla="*/ 2456 w 94"/>
                <a:gd name="T29" fmla="*/ 1189 h 64"/>
                <a:gd name="T30" fmla="*/ 2482 w 94"/>
                <a:gd name="T31" fmla="*/ 1214 h 64"/>
                <a:gd name="T32" fmla="*/ 2482 w 94"/>
                <a:gd name="T33" fmla="*/ 1282 h 64"/>
                <a:gd name="T34" fmla="*/ 2456 w 94"/>
                <a:gd name="T35" fmla="*/ 1282 h 64"/>
                <a:gd name="T36" fmla="*/ 2482 w 94"/>
                <a:gd name="T37" fmla="*/ 1331 h 64"/>
                <a:gd name="T38" fmla="*/ 2430 w 94"/>
                <a:gd name="T39" fmla="*/ 1404 h 64"/>
                <a:gd name="T40" fmla="*/ 2482 w 94"/>
                <a:gd name="T41" fmla="*/ 1472 h 64"/>
                <a:gd name="T42" fmla="*/ 2482 w 94"/>
                <a:gd name="T43" fmla="*/ 1521 h 64"/>
                <a:gd name="T44" fmla="*/ 2482 w 94"/>
                <a:gd name="T45" fmla="*/ 1521 h 64"/>
                <a:gd name="T46" fmla="*/ 2405 w 94"/>
                <a:gd name="T47" fmla="*/ 1472 h 64"/>
                <a:gd name="T48" fmla="*/ 2271 w 94"/>
                <a:gd name="T49" fmla="*/ 1404 h 64"/>
                <a:gd name="T50" fmla="*/ 2220 w 94"/>
                <a:gd name="T51" fmla="*/ 1380 h 64"/>
                <a:gd name="T52" fmla="*/ 2163 w 94"/>
                <a:gd name="T53" fmla="*/ 1380 h 64"/>
                <a:gd name="T54" fmla="*/ 2112 w 94"/>
                <a:gd name="T55" fmla="*/ 1423 h 64"/>
                <a:gd name="T56" fmla="*/ 2086 w 94"/>
                <a:gd name="T57" fmla="*/ 1423 h 64"/>
                <a:gd name="T58" fmla="*/ 2035 w 94"/>
                <a:gd name="T59" fmla="*/ 1423 h 64"/>
                <a:gd name="T60" fmla="*/ 2009 w 94"/>
                <a:gd name="T61" fmla="*/ 1355 h 64"/>
                <a:gd name="T62" fmla="*/ 1978 w 94"/>
                <a:gd name="T63" fmla="*/ 1331 h 64"/>
                <a:gd name="T64" fmla="*/ 1927 w 94"/>
                <a:gd name="T65" fmla="*/ 1355 h 64"/>
                <a:gd name="T66" fmla="*/ 1875 w 94"/>
                <a:gd name="T67" fmla="*/ 1355 h 64"/>
                <a:gd name="T68" fmla="*/ 1824 w 94"/>
                <a:gd name="T69" fmla="*/ 1282 h 64"/>
                <a:gd name="T70" fmla="*/ 0 w 94"/>
                <a:gd name="T71" fmla="*/ 1214 h 64"/>
                <a:gd name="T72" fmla="*/ 0 w 94"/>
                <a:gd name="T73" fmla="*/ 1214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Freeform 7"/>
            <p:cNvSpPr>
              <a:spLocks/>
            </p:cNvSpPr>
            <p:nvPr/>
          </p:nvSpPr>
          <p:spPr bwMode="auto">
            <a:xfrm>
              <a:off x="2807" y="1760"/>
              <a:ext cx="571" cy="268"/>
            </a:xfrm>
            <a:custGeom>
              <a:avLst/>
              <a:gdLst>
                <a:gd name="T0" fmla="*/ 0 w 111"/>
                <a:gd name="T1" fmla="*/ 809 h 55"/>
                <a:gd name="T2" fmla="*/ 77 w 111"/>
                <a:gd name="T3" fmla="*/ 0 h 55"/>
                <a:gd name="T4" fmla="*/ 1903 w 111"/>
                <a:gd name="T5" fmla="*/ 73 h 55"/>
                <a:gd name="T6" fmla="*/ 1960 w 111"/>
                <a:gd name="T7" fmla="*/ 141 h 55"/>
                <a:gd name="T8" fmla="*/ 2011 w 111"/>
                <a:gd name="T9" fmla="*/ 141 h 55"/>
                <a:gd name="T10" fmla="*/ 2063 w 111"/>
                <a:gd name="T11" fmla="*/ 117 h 55"/>
                <a:gd name="T12" fmla="*/ 2089 w 111"/>
                <a:gd name="T13" fmla="*/ 141 h 55"/>
                <a:gd name="T14" fmla="*/ 2119 w 111"/>
                <a:gd name="T15" fmla="*/ 214 h 55"/>
                <a:gd name="T16" fmla="*/ 2171 w 111"/>
                <a:gd name="T17" fmla="*/ 214 h 55"/>
                <a:gd name="T18" fmla="*/ 2197 w 111"/>
                <a:gd name="T19" fmla="*/ 214 h 55"/>
                <a:gd name="T20" fmla="*/ 2248 w 111"/>
                <a:gd name="T21" fmla="*/ 166 h 55"/>
                <a:gd name="T22" fmla="*/ 2305 w 111"/>
                <a:gd name="T23" fmla="*/ 166 h 55"/>
                <a:gd name="T24" fmla="*/ 2356 w 111"/>
                <a:gd name="T25" fmla="*/ 190 h 55"/>
                <a:gd name="T26" fmla="*/ 2490 w 111"/>
                <a:gd name="T27" fmla="*/ 263 h 55"/>
                <a:gd name="T28" fmla="*/ 2567 w 111"/>
                <a:gd name="T29" fmla="*/ 307 h 55"/>
                <a:gd name="T30" fmla="*/ 2567 w 111"/>
                <a:gd name="T31" fmla="*/ 356 h 55"/>
                <a:gd name="T32" fmla="*/ 2618 w 111"/>
                <a:gd name="T33" fmla="*/ 380 h 55"/>
                <a:gd name="T34" fmla="*/ 2618 w 111"/>
                <a:gd name="T35" fmla="*/ 404 h 55"/>
                <a:gd name="T36" fmla="*/ 2593 w 111"/>
                <a:gd name="T37" fmla="*/ 453 h 55"/>
                <a:gd name="T38" fmla="*/ 2618 w 111"/>
                <a:gd name="T39" fmla="*/ 497 h 55"/>
                <a:gd name="T40" fmla="*/ 2644 w 111"/>
                <a:gd name="T41" fmla="*/ 570 h 55"/>
                <a:gd name="T42" fmla="*/ 2675 w 111"/>
                <a:gd name="T43" fmla="*/ 594 h 55"/>
                <a:gd name="T44" fmla="*/ 2675 w 111"/>
                <a:gd name="T45" fmla="*/ 619 h 55"/>
                <a:gd name="T46" fmla="*/ 2675 w 111"/>
                <a:gd name="T47" fmla="*/ 663 h 55"/>
                <a:gd name="T48" fmla="*/ 2726 w 111"/>
                <a:gd name="T49" fmla="*/ 687 h 55"/>
                <a:gd name="T50" fmla="*/ 2752 w 111"/>
                <a:gd name="T51" fmla="*/ 711 h 55"/>
                <a:gd name="T52" fmla="*/ 2726 w 111"/>
                <a:gd name="T53" fmla="*/ 760 h 55"/>
                <a:gd name="T54" fmla="*/ 2726 w 111"/>
                <a:gd name="T55" fmla="*/ 809 h 55"/>
                <a:gd name="T56" fmla="*/ 2778 w 111"/>
                <a:gd name="T57" fmla="*/ 833 h 55"/>
                <a:gd name="T58" fmla="*/ 2778 w 111"/>
                <a:gd name="T59" fmla="*/ 877 h 55"/>
                <a:gd name="T60" fmla="*/ 2752 w 111"/>
                <a:gd name="T61" fmla="*/ 901 h 55"/>
                <a:gd name="T62" fmla="*/ 2778 w 111"/>
                <a:gd name="T63" fmla="*/ 926 h 55"/>
                <a:gd name="T64" fmla="*/ 2804 w 111"/>
                <a:gd name="T65" fmla="*/ 975 h 55"/>
                <a:gd name="T66" fmla="*/ 2778 w 111"/>
                <a:gd name="T67" fmla="*/ 999 h 55"/>
                <a:gd name="T68" fmla="*/ 2804 w 111"/>
                <a:gd name="T69" fmla="*/ 1043 h 55"/>
                <a:gd name="T70" fmla="*/ 2804 w 111"/>
                <a:gd name="T71" fmla="*/ 1067 h 55"/>
                <a:gd name="T72" fmla="*/ 2829 w 111"/>
                <a:gd name="T73" fmla="*/ 1091 h 55"/>
                <a:gd name="T74" fmla="*/ 2860 w 111"/>
                <a:gd name="T75" fmla="*/ 1140 h 55"/>
                <a:gd name="T76" fmla="*/ 2886 w 111"/>
                <a:gd name="T77" fmla="*/ 1189 h 55"/>
                <a:gd name="T78" fmla="*/ 2937 w 111"/>
                <a:gd name="T79" fmla="*/ 1233 h 55"/>
                <a:gd name="T80" fmla="*/ 2937 w 111"/>
                <a:gd name="T81" fmla="*/ 1257 h 55"/>
                <a:gd name="T82" fmla="*/ 2937 w 111"/>
                <a:gd name="T83" fmla="*/ 1282 h 55"/>
                <a:gd name="T84" fmla="*/ 2937 w 111"/>
                <a:gd name="T85" fmla="*/ 1306 h 55"/>
                <a:gd name="T86" fmla="*/ 664 w 111"/>
                <a:gd name="T87" fmla="*/ 1257 h 55"/>
                <a:gd name="T88" fmla="*/ 689 w 111"/>
                <a:gd name="T89" fmla="*/ 853 h 55"/>
                <a:gd name="T90" fmla="*/ 0 w 111"/>
                <a:gd name="T91" fmla="*/ 809 h 55"/>
                <a:gd name="T92" fmla="*/ 0 w 111"/>
                <a:gd name="T93" fmla="*/ 809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6" name="Freeform 8"/>
            <p:cNvSpPr>
              <a:spLocks/>
            </p:cNvSpPr>
            <p:nvPr/>
          </p:nvSpPr>
          <p:spPr bwMode="auto">
            <a:xfrm>
              <a:off x="2921" y="2018"/>
              <a:ext cx="512" cy="259"/>
            </a:xfrm>
            <a:custGeom>
              <a:avLst/>
              <a:gdLst>
                <a:gd name="T0" fmla="*/ 77 w 100"/>
                <a:gd name="T1" fmla="*/ 0 h 53"/>
                <a:gd name="T2" fmla="*/ 2335 w 100"/>
                <a:gd name="T3" fmla="*/ 49 h 53"/>
                <a:gd name="T4" fmla="*/ 2488 w 100"/>
                <a:gd name="T5" fmla="*/ 142 h 53"/>
                <a:gd name="T6" fmla="*/ 2437 w 100"/>
                <a:gd name="T7" fmla="*/ 191 h 53"/>
                <a:gd name="T8" fmla="*/ 2437 w 100"/>
                <a:gd name="T9" fmla="*/ 239 h 53"/>
                <a:gd name="T10" fmla="*/ 2463 w 100"/>
                <a:gd name="T11" fmla="*/ 288 h 53"/>
                <a:gd name="T12" fmla="*/ 2488 w 100"/>
                <a:gd name="T13" fmla="*/ 288 h 53"/>
                <a:gd name="T14" fmla="*/ 2519 w 100"/>
                <a:gd name="T15" fmla="*/ 357 h 53"/>
                <a:gd name="T16" fmla="*/ 2545 w 100"/>
                <a:gd name="T17" fmla="*/ 381 h 53"/>
                <a:gd name="T18" fmla="*/ 2596 w 100"/>
                <a:gd name="T19" fmla="*/ 381 h 53"/>
                <a:gd name="T20" fmla="*/ 2596 w 100"/>
                <a:gd name="T21" fmla="*/ 406 h 53"/>
                <a:gd name="T22" fmla="*/ 2621 w 100"/>
                <a:gd name="T23" fmla="*/ 1266 h 53"/>
                <a:gd name="T24" fmla="*/ 0 w 100"/>
                <a:gd name="T25" fmla="*/ 1217 h 53"/>
                <a:gd name="T26" fmla="*/ 77 w 100"/>
                <a:gd name="T27" fmla="*/ 0 h 53"/>
                <a:gd name="T28" fmla="*/ 7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7" name="Freeform 9"/>
            <p:cNvSpPr>
              <a:spLocks/>
            </p:cNvSpPr>
            <p:nvPr/>
          </p:nvSpPr>
          <p:spPr bwMode="auto">
            <a:xfrm>
              <a:off x="2848" y="2262"/>
              <a:ext cx="595" cy="293"/>
            </a:xfrm>
            <a:custGeom>
              <a:avLst/>
              <a:gdLst>
                <a:gd name="T0" fmla="*/ 369 w 116"/>
                <a:gd name="T1" fmla="*/ 24 h 60"/>
                <a:gd name="T2" fmla="*/ 0 w 116"/>
                <a:gd name="T3" fmla="*/ 215 h 60"/>
                <a:gd name="T4" fmla="*/ 1052 w 116"/>
                <a:gd name="T5" fmla="*/ 1050 h 60"/>
                <a:gd name="T6" fmla="*/ 1103 w 116"/>
                <a:gd name="T7" fmla="*/ 1074 h 60"/>
                <a:gd name="T8" fmla="*/ 1185 w 116"/>
                <a:gd name="T9" fmla="*/ 1143 h 60"/>
                <a:gd name="T10" fmla="*/ 1262 w 116"/>
                <a:gd name="T11" fmla="*/ 1123 h 60"/>
                <a:gd name="T12" fmla="*/ 1313 w 116"/>
                <a:gd name="T13" fmla="*/ 1143 h 60"/>
                <a:gd name="T14" fmla="*/ 1344 w 116"/>
                <a:gd name="T15" fmla="*/ 1192 h 60"/>
                <a:gd name="T16" fmla="*/ 1446 w 116"/>
                <a:gd name="T17" fmla="*/ 1216 h 60"/>
                <a:gd name="T18" fmla="*/ 1498 w 116"/>
                <a:gd name="T19" fmla="*/ 1240 h 60"/>
                <a:gd name="T20" fmla="*/ 1554 w 116"/>
                <a:gd name="T21" fmla="*/ 1216 h 60"/>
                <a:gd name="T22" fmla="*/ 1605 w 116"/>
                <a:gd name="T23" fmla="*/ 1265 h 60"/>
                <a:gd name="T24" fmla="*/ 1708 w 116"/>
                <a:gd name="T25" fmla="*/ 1265 h 60"/>
                <a:gd name="T26" fmla="*/ 1764 w 116"/>
                <a:gd name="T27" fmla="*/ 1314 h 60"/>
                <a:gd name="T28" fmla="*/ 1790 w 116"/>
                <a:gd name="T29" fmla="*/ 1358 h 60"/>
                <a:gd name="T30" fmla="*/ 1867 w 116"/>
                <a:gd name="T31" fmla="*/ 1333 h 60"/>
                <a:gd name="T32" fmla="*/ 1975 w 116"/>
                <a:gd name="T33" fmla="*/ 1382 h 60"/>
                <a:gd name="T34" fmla="*/ 2026 w 116"/>
                <a:gd name="T35" fmla="*/ 1358 h 60"/>
                <a:gd name="T36" fmla="*/ 2077 w 116"/>
                <a:gd name="T37" fmla="*/ 1358 h 60"/>
                <a:gd name="T38" fmla="*/ 2077 w 116"/>
                <a:gd name="T39" fmla="*/ 1431 h 60"/>
                <a:gd name="T40" fmla="*/ 2103 w 116"/>
                <a:gd name="T41" fmla="*/ 1382 h 60"/>
                <a:gd name="T42" fmla="*/ 2159 w 116"/>
                <a:gd name="T43" fmla="*/ 1333 h 60"/>
                <a:gd name="T44" fmla="*/ 2185 w 116"/>
                <a:gd name="T45" fmla="*/ 1358 h 60"/>
                <a:gd name="T46" fmla="*/ 2236 w 116"/>
                <a:gd name="T47" fmla="*/ 1382 h 60"/>
                <a:gd name="T48" fmla="*/ 2288 w 116"/>
                <a:gd name="T49" fmla="*/ 1358 h 60"/>
                <a:gd name="T50" fmla="*/ 2288 w 116"/>
                <a:gd name="T51" fmla="*/ 1382 h 60"/>
                <a:gd name="T52" fmla="*/ 2370 w 116"/>
                <a:gd name="T53" fmla="*/ 1431 h 60"/>
                <a:gd name="T54" fmla="*/ 2447 w 116"/>
                <a:gd name="T55" fmla="*/ 1382 h 60"/>
                <a:gd name="T56" fmla="*/ 2606 w 116"/>
                <a:gd name="T57" fmla="*/ 1333 h 60"/>
                <a:gd name="T58" fmla="*/ 2657 w 116"/>
                <a:gd name="T59" fmla="*/ 1333 h 60"/>
                <a:gd name="T60" fmla="*/ 2790 w 116"/>
                <a:gd name="T61" fmla="*/ 1333 h 60"/>
                <a:gd name="T62" fmla="*/ 2975 w 116"/>
                <a:gd name="T63" fmla="*/ 1406 h 60"/>
                <a:gd name="T64" fmla="*/ 3026 w 116"/>
                <a:gd name="T65" fmla="*/ 1431 h 60"/>
                <a:gd name="T66" fmla="*/ 3052 w 116"/>
                <a:gd name="T67" fmla="*/ 737 h 60"/>
                <a:gd name="T68" fmla="*/ 3001 w 116"/>
                <a:gd name="T69" fmla="*/ 73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8" name="Freeform 10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1731 w 82"/>
                <a:gd name="T1" fmla="*/ 0 h 54"/>
                <a:gd name="T2" fmla="*/ 1782 w 82"/>
                <a:gd name="T3" fmla="*/ 93 h 54"/>
                <a:gd name="T4" fmla="*/ 1757 w 82"/>
                <a:gd name="T5" fmla="*/ 141 h 54"/>
                <a:gd name="T6" fmla="*/ 1808 w 82"/>
                <a:gd name="T7" fmla="*/ 307 h 54"/>
                <a:gd name="T8" fmla="*/ 1941 w 82"/>
                <a:gd name="T9" fmla="*/ 380 h 54"/>
                <a:gd name="T10" fmla="*/ 1967 w 82"/>
                <a:gd name="T11" fmla="*/ 429 h 54"/>
                <a:gd name="T12" fmla="*/ 2049 w 82"/>
                <a:gd name="T13" fmla="*/ 497 h 54"/>
                <a:gd name="T14" fmla="*/ 2151 w 82"/>
                <a:gd name="T15" fmla="*/ 619 h 54"/>
                <a:gd name="T16" fmla="*/ 2100 w 82"/>
                <a:gd name="T17" fmla="*/ 687 h 54"/>
                <a:gd name="T18" fmla="*/ 2100 w 82"/>
                <a:gd name="T19" fmla="*/ 735 h 54"/>
                <a:gd name="T20" fmla="*/ 1967 w 82"/>
                <a:gd name="T21" fmla="*/ 808 h 54"/>
                <a:gd name="T22" fmla="*/ 1890 w 82"/>
                <a:gd name="T23" fmla="*/ 828 h 54"/>
                <a:gd name="T24" fmla="*/ 1839 w 82"/>
                <a:gd name="T25" fmla="*/ 901 h 54"/>
                <a:gd name="T26" fmla="*/ 1890 w 82"/>
                <a:gd name="T27" fmla="*/ 974 h 54"/>
                <a:gd name="T28" fmla="*/ 1890 w 82"/>
                <a:gd name="T29" fmla="*/ 1042 h 54"/>
                <a:gd name="T30" fmla="*/ 1782 w 82"/>
                <a:gd name="T31" fmla="*/ 1188 h 54"/>
                <a:gd name="T32" fmla="*/ 1757 w 82"/>
                <a:gd name="T33" fmla="*/ 1257 h 54"/>
                <a:gd name="T34" fmla="*/ 1654 w 82"/>
                <a:gd name="T35" fmla="*/ 1188 h 54"/>
                <a:gd name="T36" fmla="*/ 287 w 82"/>
                <a:gd name="T37" fmla="*/ 1208 h 54"/>
                <a:gd name="T38" fmla="*/ 287 w 82"/>
                <a:gd name="T39" fmla="*/ 1140 h 54"/>
                <a:gd name="T40" fmla="*/ 236 w 82"/>
                <a:gd name="T41" fmla="*/ 1067 h 54"/>
                <a:gd name="T42" fmla="*/ 261 w 82"/>
                <a:gd name="T43" fmla="*/ 998 h 54"/>
                <a:gd name="T44" fmla="*/ 210 w 82"/>
                <a:gd name="T45" fmla="*/ 925 h 54"/>
                <a:gd name="T46" fmla="*/ 210 w 82"/>
                <a:gd name="T47" fmla="*/ 852 h 54"/>
                <a:gd name="T48" fmla="*/ 159 w 82"/>
                <a:gd name="T49" fmla="*/ 784 h 54"/>
                <a:gd name="T50" fmla="*/ 133 w 82"/>
                <a:gd name="T51" fmla="*/ 735 h 54"/>
                <a:gd name="T52" fmla="*/ 77 w 82"/>
                <a:gd name="T53" fmla="*/ 619 h 54"/>
                <a:gd name="T54" fmla="*/ 102 w 82"/>
                <a:gd name="T55" fmla="*/ 545 h 54"/>
                <a:gd name="T56" fmla="*/ 51 w 82"/>
                <a:gd name="T57" fmla="*/ 472 h 54"/>
                <a:gd name="T58" fmla="*/ 51 w 82"/>
                <a:gd name="T59" fmla="*/ 429 h 54"/>
                <a:gd name="T60" fmla="*/ 51 w 82"/>
                <a:gd name="T61" fmla="*/ 282 h 54"/>
                <a:gd name="T62" fmla="*/ 51 w 82"/>
                <a:gd name="T63" fmla="*/ 239 h 54"/>
                <a:gd name="T64" fmla="*/ 26 w 82"/>
                <a:gd name="T65" fmla="*/ 141 h 54"/>
                <a:gd name="T66" fmla="*/ 26 w 82"/>
                <a:gd name="T67" fmla="*/ 73 h 54"/>
                <a:gd name="T68" fmla="*/ 51 w 82"/>
                <a:gd name="T69" fmla="*/ 49 h 54"/>
                <a:gd name="T70" fmla="*/ 51 w 82"/>
                <a:gd name="T71" fmla="*/ 4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Freeform 11"/>
            <p:cNvSpPr>
              <a:spLocks/>
            </p:cNvSpPr>
            <p:nvPr/>
          </p:nvSpPr>
          <p:spPr bwMode="auto">
            <a:xfrm>
              <a:off x="3353" y="1970"/>
              <a:ext cx="460" cy="380"/>
            </a:xfrm>
            <a:custGeom>
              <a:avLst/>
              <a:gdLst>
                <a:gd name="T0" fmla="*/ 1983 w 90"/>
                <a:gd name="T1" fmla="*/ 1637 h 78"/>
                <a:gd name="T2" fmla="*/ 2014 w 90"/>
                <a:gd name="T3" fmla="*/ 1686 h 78"/>
                <a:gd name="T4" fmla="*/ 2014 w 90"/>
                <a:gd name="T5" fmla="*/ 1759 h 78"/>
                <a:gd name="T6" fmla="*/ 1932 w 90"/>
                <a:gd name="T7" fmla="*/ 1827 h 78"/>
                <a:gd name="T8" fmla="*/ 2167 w 90"/>
                <a:gd name="T9" fmla="*/ 1851 h 78"/>
                <a:gd name="T10" fmla="*/ 2167 w 90"/>
                <a:gd name="T11" fmla="*/ 1759 h 78"/>
                <a:gd name="T12" fmla="*/ 2218 w 90"/>
                <a:gd name="T13" fmla="*/ 1637 h 78"/>
                <a:gd name="T14" fmla="*/ 2300 w 90"/>
                <a:gd name="T15" fmla="*/ 1588 h 78"/>
                <a:gd name="T16" fmla="*/ 2326 w 90"/>
                <a:gd name="T17" fmla="*/ 1588 h 78"/>
                <a:gd name="T18" fmla="*/ 2351 w 90"/>
                <a:gd name="T19" fmla="*/ 1447 h 78"/>
                <a:gd name="T20" fmla="*/ 2326 w 90"/>
                <a:gd name="T21" fmla="*/ 1423 h 78"/>
                <a:gd name="T22" fmla="*/ 2300 w 90"/>
                <a:gd name="T23" fmla="*/ 1398 h 78"/>
                <a:gd name="T24" fmla="*/ 2274 w 90"/>
                <a:gd name="T25" fmla="*/ 1423 h 78"/>
                <a:gd name="T26" fmla="*/ 2193 w 90"/>
                <a:gd name="T27" fmla="*/ 1330 h 78"/>
                <a:gd name="T28" fmla="*/ 2218 w 90"/>
                <a:gd name="T29" fmla="*/ 1281 h 78"/>
                <a:gd name="T30" fmla="*/ 2193 w 90"/>
                <a:gd name="T31" fmla="*/ 1233 h 78"/>
                <a:gd name="T32" fmla="*/ 2065 w 90"/>
                <a:gd name="T33" fmla="*/ 1091 h 78"/>
                <a:gd name="T34" fmla="*/ 1932 w 90"/>
                <a:gd name="T35" fmla="*/ 1018 h 78"/>
                <a:gd name="T36" fmla="*/ 1855 w 90"/>
                <a:gd name="T37" fmla="*/ 901 h 78"/>
                <a:gd name="T38" fmla="*/ 1932 w 90"/>
                <a:gd name="T39" fmla="*/ 809 h 78"/>
                <a:gd name="T40" fmla="*/ 1932 w 90"/>
                <a:gd name="T41" fmla="*/ 711 h 78"/>
                <a:gd name="T42" fmla="*/ 1830 w 90"/>
                <a:gd name="T43" fmla="*/ 643 h 78"/>
                <a:gd name="T44" fmla="*/ 1779 w 90"/>
                <a:gd name="T45" fmla="*/ 687 h 78"/>
                <a:gd name="T46" fmla="*/ 1697 w 90"/>
                <a:gd name="T47" fmla="*/ 521 h 78"/>
                <a:gd name="T48" fmla="*/ 1569 w 90"/>
                <a:gd name="T49" fmla="*/ 429 h 78"/>
                <a:gd name="T50" fmla="*/ 1462 w 90"/>
                <a:gd name="T51" fmla="*/ 307 h 78"/>
                <a:gd name="T52" fmla="*/ 1436 w 90"/>
                <a:gd name="T53" fmla="*/ 141 h 78"/>
                <a:gd name="T54" fmla="*/ 1436 w 90"/>
                <a:gd name="T55" fmla="*/ 93 h 78"/>
                <a:gd name="T56" fmla="*/ 0 w 90"/>
                <a:gd name="T57" fmla="*/ 49 h 78"/>
                <a:gd name="T58" fmla="*/ 51 w 90"/>
                <a:gd name="T59" fmla="*/ 117 h 78"/>
                <a:gd name="T60" fmla="*/ 133 w 90"/>
                <a:gd name="T61" fmla="*/ 214 h 78"/>
                <a:gd name="T62" fmla="*/ 133 w 90"/>
                <a:gd name="T63" fmla="*/ 263 h 78"/>
                <a:gd name="T64" fmla="*/ 286 w 90"/>
                <a:gd name="T65" fmla="*/ 380 h 78"/>
                <a:gd name="T66" fmla="*/ 235 w 90"/>
                <a:gd name="T67" fmla="*/ 473 h 78"/>
                <a:gd name="T68" fmla="*/ 286 w 90"/>
                <a:gd name="T69" fmla="*/ 521 h 78"/>
                <a:gd name="T70" fmla="*/ 337 w 90"/>
                <a:gd name="T71" fmla="*/ 619 h 78"/>
                <a:gd name="T72" fmla="*/ 394 w 90"/>
                <a:gd name="T73" fmla="*/ 643 h 78"/>
                <a:gd name="T74" fmla="*/ 419 w 90"/>
                <a:gd name="T75" fmla="*/ 1710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Freeform 12"/>
            <p:cNvSpPr>
              <a:spLocks/>
            </p:cNvSpPr>
            <p:nvPr/>
          </p:nvSpPr>
          <p:spPr bwMode="auto">
            <a:xfrm>
              <a:off x="3526" y="1438"/>
              <a:ext cx="364" cy="371"/>
            </a:xfrm>
            <a:custGeom>
              <a:avLst/>
              <a:gdLst>
                <a:gd name="T0" fmla="*/ 764 w 71"/>
                <a:gd name="T1" fmla="*/ 1787 h 76"/>
                <a:gd name="T2" fmla="*/ 631 w 71"/>
                <a:gd name="T3" fmla="*/ 1713 h 76"/>
                <a:gd name="T4" fmla="*/ 579 w 71"/>
                <a:gd name="T5" fmla="*/ 1547 h 76"/>
                <a:gd name="T6" fmla="*/ 605 w 71"/>
                <a:gd name="T7" fmla="*/ 1504 h 76"/>
                <a:gd name="T8" fmla="*/ 554 w 71"/>
                <a:gd name="T9" fmla="*/ 1406 h 76"/>
                <a:gd name="T10" fmla="*/ 554 w 71"/>
                <a:gd name="T11" fmla="*/ 1289 h 76"/>
                <a:gd name="T12" fmla="*/ 446 w 71"/>
                <a:gd name="T13" fmla="*/ 1191 h 76"/>
                <a:gd name="T14" fmla="*/ 318 w 71"/>
                <a:gd name="T15" fmla="*/ 1074 h 76"/>
                <a:gd name="T16" fmla="*/ 210 w 71"/>
                <a:gd name="T17" fmla="*/ 1025 h 76"/>
                <a:gd name="T18" fmla="*/ 185 w 71"/>
                <a:gd name="T19" fmla="*/ 1001 h 76"/>
                <a:gd name="T20" fmla="*/ 77 w 71"/>
                <a:gd name="T21" fmla="*/ 976 h 76"/>
                <a:gd name="T22" fmla="*/ 26 w 71"/>
                <a:gd name="T23" fmla="*/ 927 h 76"/>
                <a:gd name="T24" fmla="*/ 51 w 71"/>
                <a:gd name="T25" fmla="*/ 737 h 76"/>
                <a:gd name="T26" fmla="*/ 77 w 71"/>
                <a:gd name="T27" fmla="*/ 669 h 76"/>
                <a:gd name="T28" fmla="*/ 0 w 71"/>
                <a:gd name="T29" fmla="*/ 596 h 76"/>
                <a:gd name="T30" fmla="*/ 26 w 71"/>
                <a:gd name="T31" fmla="*/ 522 h 76"/>
                <a:gd name="T32" fmla="*/ 133 w 71"/>
                <a:gd name="T33" fmla="*/ 405 h 76"/>
                <a:gd name="T34" fmla="*/ 185 w 71"/>
                <a:gd name="T35" fmla="*/ 381 h 76"/>
                <a:gd name="T36" fmla="*/ 185 w 71"/>
                <a:gd name="T37" fmla="*/ 142 h 76"/>
                <a:gd name="T38" fmla="*/ 236 w 71"/>
                <a:gd name="T39" fmla="*/ 117 h 76"/>
                <a:gd name="T40" fmla="*/ 343 w 71"/>
                <a:gd name="T41" fmla="*/ 117 h 76"/>
                <a:gd name="T42" fmla="*/ 579 w 71"/>
                <a:gd name="T43" fmla="*/ 24 h 76"/>
                <a:gd name="T44" fmla="*/ 631 w 71"/>
                <a:gd name="T45" fmla="*/ 24 h 76"/>
                <a:gd name="T46" fmla="*/ 605 w 71"/>
                <a:gd name="T47" fmla="*/ 73 h 76"/>
                <a:gd name="T48" fmla="*/ 579 w 71"/>
                <a:gd name="T49" fmla="*/ 142 h 76"/>
                <a:gd name="T50" fmla="*/ 682 w 71"/>
                <a:gd name="T51" fmla="*/ 117 h 76"/>
                <a:gd name="T52" fmla="*/ 738 w 71"/>
                <a:gd name="T53" fmla="*/ 142 h 76"/>
                <a:gd name="T54" fmla="*/ 815 w 71"/>
                <a:gd name="T55" fmla="*/ 190 h 76"/>
                <a:gd name="T56" fmla="*/ 841 w 71"/>
                <a:gd name="T57" fmla="*/ 239 h 76"/>
                <a:gd name="T58" fmla="*/ 1159 w 71"/>
                <a:gd name="T59" fmla="*/ 308 h 76"/>
                <a:gd name="T60" fmla="*/ 1261 w 71"/>
                <a:gd name="T61" fmla="*/ 356 h 76"/>
                <a:gd name="T62" fmla="*/ 1312 w 71"/>
                <a:gd name="T63" fmla="*/ 356 h 76"/>
                <a:gd name="T64" fmla="*/ 1338 w 71"/>
                <a:gd name="T65" fmla="*/ 356 h 76"/>
                <a:gd name="T66" fmla="*/ 1471 w 71"/>
                <a:gd name="T67" fmla="*/ 381 h 76"/>
                <a:gd name="T68" fmla="*/ 1471 w 71"/>
                <a:gd name="T69" fmla="*/ 405 h 76"/>
                <a:gd name="T70" fmla="*/ 1523 w 71"/>
                <a:gd name="T71" fmla="*/ 430 h 76"/>
                <a:gd name="T72" fmla="*/ 1605 w 71"/>
                <a:gd name="T73" fmla="*/ 503 h 76"/>
                <a:gd name="T74" fmla="*/ 1579 w 71"/>
                <a:gd name="T75" fmla="*/ 596 h 76"/>
                <a:gd name="T76" fmla="*/ 1656 w 71"/>
                <a:gd name="T77" fmla="*/ 596 h 76"/>
                <a:gd name="T78" fmla="*/ 1630 w 71"/>
                <a:gd name="T79" fmla="*/ 644 h 76"/>
                <a:gd name="T80" fmla="*/ 1682 w 71"/>
                <a:gd name="T81" fmla="*/ 713 h 76"/>
                <a:gd name="T82" fmla="*/ 1605 w 71"/>
                <a:gd name="T83" fmla="*/ 786 h 76"/>
                <a:gd name="T84" fmla="*/ 1548 w 71"/>
                <a:gd name="T85" fmla="*/ 908 h 76"/>
                <a:gd name="T86" fmla="*/ 1548 w 71"/>
                <a:gd name="T87" fmla="*/ 927 h 76"/>
                <a:gd name="T88" fmla="*/ 1656 w 71"/>
                <a:gd name="T89" fmla="*/ 835 h 76"/>
                <a:gd name="T90" fmla="*/ 1733 w 71"/>
                <a:gd name="T91" fmla="*/ 786 h 76"/>
                <a:gd name="T92" fmla="*/ 1789 w 71"/>
                <a:gd name="T93" fmla="*/ 737 h 76"/>
                <a:gd name="T94" fmla="*/ 1789 w 71"/>
                <a:gd name="T95" fmla="*/ 669 h 76"/>
                <a:gd name="T96" fmla="*/ 1815 w 71"/>
                <a:gd name="T97" fmla="*/ 644 h 76"/>
                <a:gd name="T98" fmla="*/ 1841 w 71"/>
                <a:gd name="T99" fmla="*/ 596 h 76"/>
                <a:gd name="T100" fmla="*/ 1866 w 71"/>
                <a:gd name="T101" fmla="*/ 620 h 76"/>
                <a:gd name="T102" fmla="*/ 1815 w 71"/>
                <a:gd name="T103" fmla="*/ 786 h 76"/>
                <a:gd name="T104" fmla="*/ 1789 w 71"/>
                <a:gd name="T105" fmla="*/ 835 h 76"/>
                <a:gd name="T106" fmla="*/ 1733 w 71"/>
                <a:gd name="T107" fmla="*/ 952 h 76"/>
                <a:gd name="T108" fmla="*/ 1733 w 71"/>
                <a:gd name="T109" fmla="*/ 1074 h 76"/>
                <a:gd name="T110" fmla="*/ 1682 w 71"/>
                <a:gd name="T111" fmla="*/ 1118 h 76"/>
                <a:gd name="T112" fmla="*/ 1707 w 71"/>
                <a:gd name="T113" fmla="*/ 1289 h 76"/>
                <a:gd name="T114" fmla="*/ 1656 w 71"/>
                <a:gd name="T115" fmla="*/ 1406 h 76"/>
                <a:gd name="T116" fmla="*/ 1707 w 71"/>
                <a:gd name="T117" fmla="*/ 1669 h 76"/>
                <a:gd name="T118" fmla="*/ 1707 w 71"/>
                <a:gd name="T119" fmla="*/ 1694 h 76"/>
                <a:gd name="T120" fmla="*/ 1707 w 71"/>
                <a:gd name="T121" fmla="*/ 1762 h 76"/>
                <a:gd name="T122" fmla="*/ 790 w 71"/>
                <a:gd name="T123" fmla="*/ 1811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Freeform 13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530 w 99"/>
                <a:gd name="T1" fmla="*/ 1167 h 51"/>
                <a:gd name="T2" fmla="*/ 504 w 99"/>
                <a:gd name="T3" fmla="*/ 1118 h 51"/>
                <a:gd name="T4" fmla="*/ 581 w 99"/>
                <a:gd name="T5" fmla="*/ 1118 h 51"/>
                <a:gd name="T6" fmla="*/ 2113 w 99"/>
                <a:gd name="T7" fmla="*/ 976 h 51"/>
                <a:gd name="T8" fmla="*/ 2247 w 99"/>
                <a:gd name="T9" fmla="*/ 908 h 51"/>
                <a:gd name="T10" fmla="*/ 2355 w 99"/>
                <a:gd name="T11" fmla="*/ 835 h 51"/>
                <a:gd name="T12" fmla="*/ 2355 w 99"/>
                <a:gd name="T13" fmla="*/ 786 h 51"/>
                <a:gd name="T14" fmla="*/ 2380 w 99"/>
                <a:gd name="T15" fmla="*/ 737 h 51"/>
                <a:gd name="T16" fmla="*/ 2617 w 99"/>
                <a:gd name="T17" fmla="*/ 547 h 51"/>
                <a:gd name="T18" fmla="*/ 2591 w 99"/>
                <a:gd name="T19" fmla="*/ 522 h 51"/>
                <a:gd name="T20" fmla="*/ 2566 w 99"/>
                <a:gd name="T21" fmla="*/ 503 h 51"/>
                <a:gd name="T22" fmla="*/ 2509 w 99"/>
                <a:gd name="T23" fmla="*/ 478 h 51"/>
                <a:gd name="T24" fmla="*/ 2483 w 99"/>
                <a:gd name="T25" fmla="*/ 478 h 51"/>
                <a:gd name="T26" fmla="*/ 2380 w 99"/>
                <a:gd name="T27" fmla="*/ 332 h 51"/>
                <a:gd name="T28" fmla="*/ 2355 w 99"/>
                <a:gd name="T29" fmla="*/ 288 h 51"/>
                <a:gd name="T30" fmla="*/ 2355 w 99"/>
                <a:gd name="T31" fmla="*/ 190 h 51"/>
                <a:gd name="T32" fmla="*/ 2298 w 99"/>
                <a:gd name="T33" fmla="*/ 166 h 51"/>
                <a:gd name="T34" fmla="*/ 2221 w 99"/>
                <a:gd name="T35" fmla="*/ 98 h 51"/>
                <a:gd name="T36" fmla="*/ 2170 w 99"/>
                <a:gd name="T37" fmla="*/ 98 h 51"/>
                <a:gd name="T38" fmla="*/ 2139 w 99"/>
                <a:gd name="T39" fmla="*/ 142 h 51"/>
                <a:gd name="T40" fmla="*/ 2062 w 99"/>
                <a:gd name="T41" fmla="*/ 142 h 51"/>
                <a:gd name="T42" fmla="*/ 1985 w 99"/>
                <a:gd name="T43" fmla="*/ 142 h 51"/>
                <a:gd name="T44" fmla="*/ 1877 w 99"/>
                <a:gd name="T45" fmla="*/ 117 h 51"/>
                <a:gd name="T46" fmla="*/ 1743 w 99"/>
                <a:gd name="T47" fmla="*/ 98 h 51"/>
                <a:gd name="T48" fmla="*/ 1666 w 99"/>
                <a:gd name="T49" fmla="*/ 0 h 51"/>
                <a:gd name="T50" fmla="*/ 1614 w 99"/>
                <a:gd name="T51" fmla="*/ 24 h 51"/>
                <a:gd name="T52" fmla="*/ 1532 w 99"/>
                <a:gd name="T53" fmla="*/ 0 h 51"/>
                <a:gd name="T54" fmla="*/ 1532 w 99"/>
                <a:gd name="T55" fmla="*/ 49 h 51"/>
                <a:gd name="T56" fmla="*/ 1532 w 99"/>
                <a:gd name="T57" fmla="*/ 142 h 51"/>
                <a:gd name="T58" fmla="*/ 1455 w 99"/>
                <a:gd name="T59" fmla="*/ 190 h 51"/>
                <a:gd name="T60" fmla="*/ 1347 w 99"/>
                <a:gd name="T61" fmla="*/ 190 h 51"/>
                <a:gd name="T62" fmla="*/ 1219 w 99"/>
                <a:gd name="T63" fmla="*/ 430 h 51"/>
                <a:gd name="T64" fmla="*/ 1111 w 99"/>
                <a:gd name="T65" fmla="*/ 503 h 51"/>
                <a:gd name="T66" fmla="*/ 1033 w 99"/>
                <a:gd name="T67" fmla="*/ 454 h 51"/>
                <a:gd name="T68" fmla="*/ 977 w 99"/>
                <a:gd name="T69" fmla="*/ 571 h 51"/>
                <a:gd name="T70" fmla="*/ 925 w 99"/>
                <a:gd name="T71" fmla="*/ 571 h 51"/>
                <a:gd name="T72" fmla="*/ 848 w 99"/>
                <a:gd name="T73" fmla="*/ 547 h 51"/>
                <a:gd name="T74" fmla="*/ 792 w 99"/>
                <a:gd name="T75" fmla="*/ 620 h 51"/>
                <a:gd name="T76" fmla="*/ 689 w 99"/>
                <a:gd name="T77" fmla="*/ 571 h 51"/>
                <a:gd name="T78" fmla="*/ 530 w 99"/>
                <a:gd name="T79" fmla="*/ 596 h 51"/>
                <a:gd name="T80" fmla="*/ 530 w 99"/>
                <a:gd name="T81" fmla="*/ 644 h 51"/>
                <a:gd name="T82" fmla="*/ 478 w 99"/>
                <a:gd name="T83" fmla="*/ 644 h 51"/>
                <a:gd name="T84" fmla="*/ 478 w 99"/>
                <a:gd name="T85" fmla="*/ 644 h 51"/>
                <a:gd name="T86" fmla="*/ 447 w 99"/>
                <a:gd name="T87" fmla="*/ 713 h 51"/>
                <a:gd name="T88" fmla="*/ 447 w 99"/>
                <a:gd name="T89" fmla="*/ 713 h 51"/>
                <a:gd name="T90" fmla="*/ 478 w 99"/>
                <a:gd name="T91" fmla="*/ 786 h 51"/>
                <a:gd name="T92" fmla="*/ 319 w 99"/>
                <a:gd name="T93" fmla="*/ 810 h 51"/>
                <a:gd name="T94" fmla="*/ 344 w 99"/>
                <a:gd name="T95" fmla="*/ 952 h 51"/>
                <a:gd name="T96" fmla="*/ 262 w 99"/>
                <a:gd name="T97" fmla="*/ 928 h 51"/>
                <a:gd name="T98" fmla="*/ 159 w 99"/>
                <a:gd name="T99" fmla="*/ 908 h 51"/>
                <a:gd name="T100" fmla="*/ 108 w 99"/>
                <a:gd name="T101" fmla="*/ 1001 h 51"/>
                <a:gd name="T102" fmla="*/ 108 w 99"/>
                <a:gd name="T103" fmla="*/ 1001 h 51"/>
                <a:gd name="T104" fmla="*/ 134 w 99"/>
                <a:gd name="T105" fmla="*/ 1050 h 51"/>
                <a:gd name="T106" fmla="*/ 77 w 99"/>
                <a:gd name="T107" fmla="*/ 1167 h 51"/>
                <a:gd name="T108" fmla="*/ 26 w 99"/>
                <a:gd name="T109" fmla="*/ 1167 h 51"/>
                <a:gd name="T110" fmla="*/ 0 w 99"/>
                <a:gd name="T111" fmla="*/ 1216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Freeform 14"/>
            <p:cNvSpPr>
              <a:spLocks/>
            </p:cNvSpPr>
            <p:nvPr/>
          </p:nvSpPr>
          <p:spPr bwMode="auto">
            <a:xfrm>
              <a:off x="3742" y="2243"/>
              <a:ext cx="568" cy="190"/>
            </a:xfrm>
            <a:custGeom>
              <a:avLst/>
              <a:gdLst>
                <a:gd name="T0" fmla="*/ 2907 w 111"/>
                <a:gd name="T1" fmla="*/ 0 h 39"/>
                <a:gd name="T2" fmla="*/ 2328 w 111"/>
                <a:gd name="T3" fmla="*/ 73 h 39"/>
                <a:gd name="T4" fmla="*/ 2277 w 111"/>
                <a:gd name="T5" fmla="*/ 93 h 39"/>
                <a:gd name="T6" fmla="*/ 814 w 111"/>
                <a:gd name="T7" fmla="*/ 214 h 39"/>
                <a:gd name="T8" fmla="*/ 814 w 111"/>
                <a:gd name="T9" fmla="*/ 190 h 39"/>
                <a:gd name="T10" fmla="*/ 732 w 111"/>
                <a:gd name="T11" fmla="*/ 214 h 39"/>
                <a:gd name="T12" fmla="*/ 757 w 111"/>
                <a:gd name="T13" fmla="*/ 239 h 39"/>
                <a:gd name="T14" fmla="*/ 757 w 111"/>
                <a:gd name="T15" fmla="*/ 263 h 39"/>
                <a:gd name="T16" fmla="*/ 235 w 111"/>
                <a:gd name="T17" fmla="*/ 307 h 39"/>
                <a:gd name="T18" fmla="*/ 210 w 111"/>
                <a:gd name="T19" fmla="*/ 356 h 39"/>
                <a:gd name="T20" fmla="*/ 184 w 111"/>
                <a:gd name="T21" fmla="*/ 429 h 39"/>
                <a:gd name="T22" fmla="*/ 210 w 111"/>
                <a:gd name="T23" fmla="*/ 453 h 39"/>
                <a:gd name="T24" fmla="*/ 184 w 111"/>
                <a:gd name="T25" fmla="*/ 521 h 39"/>
                <a:gd name="T26" fmla="*/ 184 w 111"/>
                <a:gd name="T27" fmla="*/ 521 h 39"/>
                <a:gd name="T28" fmla="*/ 184 w 111"/>
                <a:gd name="T29" fmla="*/ 546 h 39"/>
                <a:gd name="T30" fmla="*/ 159 w 111"/>
                <a:gd name="T31" fmla="*/ 594 h 39"/>
                <a:gd name="T32" fmla="*/ 133 w 111"/>
                <a:gd name="T33" fmla="*/ 619 h 39"/>
                <a:gd name="T34" fmla="*/ 102 w 111"/>
                <a:gd name="T35" fmla="*/ 711 h 39"/>
                <a:gd name="T36" fmla="*/ 51 w 111"/>
                <a:gd name="T37" fmla="*/ 760 h 39"/>
                <a:gd name="T38" fmla="*/ 51 w 111"/>
                <a:gd name="T39" fmla="*/ 833 h 39"/>
                <a:gd name="T40" fmla="*/ 51 w 111"/>
                <a:gd name="T41" fmla="*/ 901 h 39"/>
                <a:gd name="T42" fmla="*/ 51 w 111"/>
                <a:gd name="T43" fmla="*/ 901 h 39"/>
                <a:gd name="T44" fmla="*/ 0 w 111"/>
                <a:gd name="T45" fmla="*/ 926 h 39"/>
                <a:gd name="T46" fmla="*/ 757 w 111"/>
                <a:gd name="T47" fmla="*/ 877 h 39"/>
                <a:gd name="T48" fmla="*/ 1704 w 111"/>
                <a:gd name="T49" fmla="*/ 809 h 39"/>
                <a:gd name="T50" fmla="*/ 2042 w 111"/>
                <a:gd name="T51" fmla="*/ 760 h 39"/>
                <a:gd name="T52" fmla="*/ 2067 w 111"/>
                <a:gd name="T53" fmla="*/ 663 h 39"/>
                <a:gd name="T54" fmla="*/ 2093 w 111"/>
                <a:gd name="T55" fmla="*/ 663 h 39"/>
                <a:gd name="T56" fmla="*/ 2093 w 111"/>
                <a:gd name="T57" fmla="*/ 663 h 39"/>
                <a:gd name="T58" fmla="*/ 2118 w 111"/>
                <a:gd name="T59" fmla="*/ 643 h 39"/>
                <a:gd name="T60" fmla="*/ 2149 w 111"/>
                <a:gd name="T61" fmla="*/ 619 h 39"/>
                <a:gd name="T62" fmla="*/ 2118 w 111"/>
                <a:gd name="T63" fmla="*/ 594 h 39"/>
                <a:gd name="T64" fmla="*/ 2149 w 111"/>
                <a:gd name="T65" fmla="*/ 570 h 39"/>
                <a:gd name="T66" fmla="*/ 2175 w 111"/>
                <a:gd name="T67" fmla="*/ 546 h 39"/>
                <a:gd name="T68" fmla="*/ 2252 w 111"/>
                <a:gd name="T69" fmla="*/ 521 h 39"/>
                <a:gd name="T70" fmla="*/ 2328 w 111"/>
                <a:gd name="T71" fmla="*/ 497 h 39"/>
                <a:gd name="T72" fmla="*/ 2410 w 111"/>
                <a:gd name="T73" fmla="*/ 429 h 39"/>
                <a:gd name="T74" fmla="*/ 2436 w 111"/>
                <a:gd name="T75" fmla="*/ 429 h 39"/>
                <a:gd name="T76" fmla="*/ 2487 w 111"/>
                <a:gd name="T77" fmla="*/ 380 h 39"/>
                <a:gd name="T78" fmla="*/ 2513 w 111"/>
                <a:gd name="T79" fmla="*/ 331 h 39"/>
                <a:gd name="T80" fmla="*/ 2513 w 111"/>
                <a:gd name="T81" fmla="*/ 331 h 39"/>
                <a:gd name="T82" fmla="*/ 2538 w 111"/>
                <a:gd name="T83" fmla="*/ 331 h 39"/>
                <a:gd name="T84" fmla="*/ 2564 w 111"/>
                <a:gd name="T85" fmla="*/ 331 h 39"/>
                <a:gd name="T86" fmla="*/ 2564 w 111"/>
                <a:gd name="T87" fmla="*/ 307 h 39"/>
                <a:gd name="T88" fmla="*/ 2594 w 111"/>
                <a:gd name="T89" fmla="*/ 283 h 39"/>
                <a:gd name="T90" fmla="*/ 2594 w 111"/>
                <a:gd name="T91" fmla="*/ 283 h 39"/>
                <a:gd name="T92" fmla="*/ 2620 w 111"/>
                <a:gd name="T93" fmla="*/ 307 h 39"/>
                <a:gd name="T94" fmla="*/ 2646 w 111"/>
                <a:gd name="T95" fmla="*/ 283 h 39"/>
                <a:gd name="T96" fmla="*/ 2646 w 111"/>
                <a:gd name="T97" fmla="*/ 283 h 39"/>
                <a:gd name="T98" fmla="*/ 2697 w 111"/>
                <a:gd name="T99" fmla="*/ 239 h 39"/>
                <a:gd name="T100" fmla="*/ 2722 w 111"/>
                <a:gd name="T101" fmla="*/ 239 h 39"/>
                <a:gd name="T102" fmla="*/ 2773 w 111"/>
                <a:gd name="T103" fmla="*/ 239 h 39"/>
                <a:gd name="T104" fmla="*/ 2855 w 111"/>
                <a:gd name="T105" fmla="*/ 141 h 39"/>
                <a:gd name="T106" fmla="*/ 2881 w 111"/>
                <a:gd name="T107" fmla="*/ 117 h 39"/>
                <a:gd name="T108" fmla="*/ 2907 w 111"/>
                <a:gd name="T109" fmla="*/ 93 h 39"/>
                <a:gd name="T110" fmla="*/ 2907 w 111"/>
                <a:gd name="T111" fmla="*/ 73 h 39"/>
                <a:gd name="T112" fmla="*/ 2907 w 111"/>
                <a:gd name="T113" fmla="*/ 24 h 39"/>
                <a:gd name="T114" fmla="*/ 2907 w 111"/>
                <a:gd name="T115" fmla="*/ 0 h 39"/>
                <a:gd name="T116" fmla="*/ 2907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Freeform 15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73 h 83"/>
                <a:gd name="T2" fmla="*/ 26 w 52"/>
                <a:gd name="T3" fmla="*/ 117 h 83"/>
                <a:gd name="T4" fmla="*/ 0 w 52"/>
                <a:gd name="T5" fmla="*/ 1304 h 83"/>
                <a:gd name="T6" fmla="*/ 0 w 52"/>
                <a:gd name="T7" fmla="*/ 1348 h 83"/>
                <a:gd name="T8" fmla="*/ 77 w 52"/>
                <a:gd name="T9" fmla="*/ 1942 h 83"/>
                <a:gd name="T10" fmla="*/ 102 w 52"/>
                <a:gd name="T11" fmla="*/ 1942 h 83"/>
                <a:gd name="T12" fmla="*/ 133 w 52"/>
                <a:gd name="T13" fmla="*/ 1918 h 83"/>
                <a:gd name="T14" fmla="*/ 184 w 52"/>
                <a:gd name="T15" fmla="*/ 1942 h 83"/>
                <a:gd name="T16" fmla="*/ 210 w 52"/>
                <a:gd name="T17" fmla="*/ 1918 h 83"/>
                <a:gd name="T18" fmla="*/ 210 w 52"/>
                <a:gd name="T19" fmla="*/ 1825 h 83"/>
                <a:gd name="T20" fmla="*/ 235 w 52"/>
                <a:gd name="T21" fmla="*/ 1777 h 83"/>
                <a:gd name="T22" fmla="*/ 261 w 52"/>
                <a:gd name="T23" fmla="*/ 1825 h 83"/>
                <a:gd name="T24" fmla="*/ 261 w 52"/>
                <a:gd name="T25" fmla="*/ 1850 h 83"/>
                <a:gd name="T26" fmla="*/ 286 w 52"/>
                <a:gd name="T27" fmla="*/ 1893 h 83"/>
                <a:gd name="T28" fmla="*/ 343 w 52"/>
                <a:gd name="T29" fmla="*/ 1966 h 83"/>
                <a:gd name="T30" fmla="*/ 368 w 52"/>
                <a:gd name="T31" fmla="*/ 1966 h 83"/>
                <a:gd name="T32" fmla="*/ 394 w 52"/>
                <a:gd name="T33" fmla="*/ 1966 h 83"/>
                <a:gd name="T34" fmla="*/ 445 w 52"/>
                <a:gd name="T35" fmla="*/ 1918 h 83"/>
                <a:gd name="T36" fmla="*/ 445 w 52"/>
                <a:gd name="T37" fmla="*/ 1918 h 83"/>
                <a:gd name="T38" fmla="*/ 471 w 52"/>
                <a:gd name="T39" fmla="*/ 1893 h 83"/>
                <a:gd name="T40" fmla="*/ 471 w 52"/>
                <a:gd name="T41" fmla="*/ 1893 h 83"/>
                <a:gd name="T42" fmla="*/ 471 w 52"/>
                <a:gd name="T43" fmla="*/ 1874 h 83"/>
                <a:gd name="T44" fmla="*/ 445 w 52"/>
                <a:gd name="T45" fmla="*/ 1874 h 83"/>
                <a:gd name="T46" fmla="*/ 445 w 52"/>
                <a:gd name="T47" fmla="*/ 1850 h 83"/>
                <a:gd name="T48" fmla="*/ 471 w 52"/>
                <a:gd name="T49" fmla="*/ 1825 h 83"/>
                <a:gd name="T50" fmla="*/ 471 w 52"/>
                <a:gd name="T51" fmla="*/ 1801 h 83"/>
                <a:gd name="T52" fmla="*/ 419 w 52"/>
                <a:gd name="T53" fmla="*/ 1777 h 83"/>
                <a:gd name="T54" fmla="*/ 419 w 52"/>
                <a:gd name="T55" fmla="*/ 1777 h 83"/>
                <a:gd name="T56" fmla="*/ 394 w 52"/>
                <a:gd name="T57" fmla="*/ 1777 h 83"/>
                <a:gd name="T58" fmla="*/ 368 w 52"/>
                <a:gd name="T59" fmla="*/ 1728 h 83"/>
                <a:gd name="T60" fmla="*/ 368 w 52"/>
                <a:gd name="T61" fmla="*/ 1704 h 83"/>
                <a:gd name="T62" fmla="*/ 368 w 52"/>
                <a:gd name="T63" fmla="*/ 1684 h 83"/>
                <a:gd name="T64" fmla="*/ 368 w 52"/>
                <a:gd name="T65" fmla="*/ 1684 h 83"/>
                <a:gd name="T66" fmla="*/ 368 w 52"/>
                <a:gd name="T67" fmla="*/ 1660 h 83"/>
                <a:gd name="T68" fmla="*/ 1361 w 52"/>
                <a:gd name="T69" fmla="*/ 1562 h 83"/>
                <a:gd name="T70" fmla="*/ 1361 w 52"/>
                <a:gd name="T71" fmla="*/ 1538 h 83"/>
                <a:gd name="T72" fmla="*/ 1310 w 52"/>
                <a:gd name="T73" fmla="*/ 1494 h 83"/>
                <a:gd name="T74" fmla="*/ 1310 w 52"/>
                <a:gd name="T75" fmla="*/ 1373 h 83"/>
                <a:gd name="T76" fmla="*/ 1258 w 52"/>
                <a:gd name="T77" fmla="*/ 1304 h 83"/>
                <a:gd name="T78" fmla="*/ 1258 w 52"/>
                <a:gd name="T79" fmla="*/ 1231 h 83"/>
                <a:gd name="T80" fmla="*/ 1284 w 52"/>
                <a:gd name="T81" fmla="*/ 1183 h 83"/>
                <a:gd name="T82" fmla="*/ 1284 w 52"/>
                <a:gd name="T83" fmla="*/ 1115 h 83"/>
                <a:gd name="T84" fmla="*/ 1310 w 52"/>
                <a:gd name="T85" fmla="*/ 1066 h 83"/>
                <a:gd name="T86" fmla="*/ 1335 w 52"/>
                <a:gd name="T87" fmla="*/ 1066 h 83"/>
                <a:gd name="T88" fmla="*/ 1284 w 52"/>
                <a:gd name="T89" fmla="*/ 1042 h 83"/>
                <a:gd name="T90" fmla="*/ 1310 w 52"/>
                <a:gd name="T91" fmla="*/ 993 h 83"/>
                <a:gd name="T92" fmla="*/ 1284 w 52"/>
                <a:gd name="T93" fmla="*/ 973 h 83"/>
                <a:gd name="T94" fmla="*/ 1258 w 52"/>
                <a:gd name="T95" fmla="*/ 949 h 83"/>
                <a:gd name="T96" fmla="*/ 1228 w 52"/>
                <a:gd name="T97" fmla="*/ 925 h 83"/>
                <a:gd name="T98" fmla="*/ 1202 w 52"/>
                <a:gd name="T99" fmla="*/ 876 h 83"/>
                <a:gd name="T100" fmla="*/ 1177 w 52"/>
                <a:gd name="T101" fmla="*/ 852 h 83"/>
                <a:gd name="T102" fmla="*/ 941 w 52"/>
                <a:gd name="T103" fmla="*/ 0 h 83"/>
                <a:gd name="T104" fmla="*/ 0 w 52"/>
                <a:gd name="T105" fmla="*/ 73 h 83"/>
                <a:gd name="T106" fmla="*/ 0 w 52"/>
                <a:gd name="T107" fmla="*/ 73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Freeform 16"/>
            <p:cNvSpPr>
              <a:spLocks/>
            </p:cNvSpPr>
            <p:nvPr/>
          </p:nvSpPr>
          <p:spPr bwMode="auto">
            <a:xfrm>
              <a:off x="4060" y="1789"/>
              <a:ext cx="291" cy="307"/>
            </a:xfrm>
            <a:custGeom>
              <a:avLst/>
              <a:gdLst>
                <a:gd name="T0" fmla="*/ 133 w 57"/>
                <a:gd name="T1" fmla="*/ 1306 h 63"/>
                <a:gd name="T2" fmla="*/ 209 w 57"/>
                <a:gd name="T3" fmla="*/ 1330 h 63"/>
                <a:gd name="T4" fmla="*/ 260 w 57"/>
                <a:gd name="T5" fmla="*/ 1306 h 63"/>
                <a:gd name="T6" fmla="*/ 337 w 57"/>
                <a:gd name="T7" fmla="*/ 1403 h 63"/>
                <a:gd name="T8" fmla="*/ 470 w 57"/>
                <a:gd name="T9" fmla="*/ 1423 h 63"/>
                <a:gd name="T10" fmla="*/ 572 w 57"/>
                <a:gd name="T11" fmla="*/ 1447 h 63"/>
                <a:gd name="T12" fmla="*/ 653 w 57"/>
                <a:gd name="T13" fmla="*/ 1447 h 63"/>
                <a:gd name="T14" fmla="*/ 730 w 57"/>
                <a:gd name="T15" fmla="*/ 1447 h 63"/>
                <a:gd name="T16" fmla="*/ 756 w 57"/>
                <a:gd name="T17" fmla="*/ 1403 h 63"/>
                <a:gd name="T18" fmla="*/ 807 w 57"/>
                <a:gd name="T19" fmla="*/ 1403 h 63"/>
                <a:gd name="T20" fmla="*/ 888 w 57"/>
                <a:gd name="T21" fmla="*/ 1472 h 63"/>
                <a:gd name="T22" fmla="*/ 939 w 57"/>
                <a:gd name="T23" fmla="*/ 1496 h 63"/>
                <a:gd name="T24" fmla="*/ 1016 w 57"/>
                <a:gd name="T25" fmla="*/ 1447 h 63"/>
                <a:gd name="T26" fmla="*/ 1041 w 57"/>
                <a:gd name="T27" fmla="*/ 1379 h 63"/>
                <a:gd name="T28" fmla="*/ 1067 w 57"/>
                <a:gd name="T29" fmla="*/ 1233 h 63"/>
                <a:gd name="T30" fmla="*/ 1149 w 57"/>
                <a:gd name="T31" fmla="*/ 1282 h 63"/>
                <a:gd name="T32" fmla="*/ 1174 w 57"/>
                <a:gd name="T33" fmla="*/ 1213 h 63"/>
                <a:gd name="T34" fmla="*/ 1225 w 57"/>
                <a:gd name="T35" fmla="*/ 1116 h 63"/>
                <a:gd name="T36" fmla="*/ 1251 w 57"/>
                <a:gd name="T37" fmla="*/ 1067 h 63"/>
                <a:gd name="T38" fmla="*/ 1327 w 57"/>
                <a:gd name="T39" fmla="*/ 1043 h 63"/>
                <a:gd name="T40" fmla="*/ 1384 w 57"/>
                <a:gd name="T41" fmla="*/ 975 h 63"/>
                <a:gd name="T42" fmla="*/ 1435 w 57"/>
                <a:gd name="T43" fmla="*/ 926 h 63"/>
                <a:gd name="T44" fmla="*/ 1435 w 57"/>
                <a:gd name="T45" fmla="*/ 853 h 63"/>
                <a:gd name="T46" fmla="*/ 1460 w 57"/>
                <a:gd name="T47" fmla="*/ 809 h 63"/>
                <a:gd name="T48" fmla="*/ 1409 w 57"/>
                <a:gd name="T49" fmla="*/ 619 h 63"/>
                <a:gd name="T50" fmla="*/ 1435 w 57"/>
                <a:gd name="T51" fmla="*/ 546 h 63"/>
                <a:gd name="T52" fmla="*/ 1486 w 57"/>
                <a:gd name="T53" fmla="*/ 521 h 63"/>
                <a:gd name="T54" fmla="*/ 1200 w 57"/>
                <a:gd name="T55" fmla="*/ 73 h 63"/>
                <a:gd name="T56" fmla="*/ 1093 w 57"/>
                <a:gd name="T57" fmla="*/ 141 h 63"/>
                <a:gd name="T58" fmla="*/ 965 w 57"/>
                <a:gd name="T59" fmla="*/ 239 h 63"/>
                <a:gd name="T60" fmla="*/ 888 w 57"/>
                <a:gd name="T61" fmla="*/ 239 h 63"/>
                <a:gd name="T62" fmla="*/ 781 w 57"/>
                <a:gd name="T63" fmla="*/ 307 h 63"/>
                <a:gd name="T64" fmla="*/ 705 w 57"/>
                <a:gd name="T65" fmla="*/ 283 h 63"/>
                <a:gd name="T66" fmla="*/ 653 w 57"/>
                <a:gd name="T67" fmla="*/ 283 h 63"/>
                <a:gd name="T68" fmla="*/ 653 w 57"/>
                <a:gd name="T69" fmla="*/ 263 h 63"/>
                <a:gd name="T70" fmla="*/ 495 w 57"/>
                <a:gd name="T71" fmla="*/ 214 h 63"/>
                <a:gd name="T72" fmla="*/ 444 w 57"/>
                <a:gd name="T73" fmla="*/ 239 h 63"/>
                <a:gd name="T74" fmla="*/ 0 w 57"/>
                <a:gd name="T75" fmla="*/ 263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5" name="Freeform 17"/>
            <p:cNvSpPr>
              <a:spLocks/>
            </p:cNvSpPr>
            <p:nvPr/>
          </p:nvSpPr>
          <p:spPr bwMode="auto">
            <a:xfrm>
              <a:off x="4141" y="2179"/>
              <a:ext cx="610" cy="249"/>
            </a:xfrm>
            <a:custGeom>
              <a:avLst/>
              <a:gdLst>
                <a:gd name="T0" fmla="*/ 51 w 119"/>
                <a:gd name="T1" fmla="*/ 976 h 51"/>
                <a:gd name="T2" fmla="*/ 108 w 119"/>
                <a:gd name="T3" fmla="*/ 928 h 51"/>
                <a:gd name="T4" fmla="*/ 133 w 119"/>
                <a:gd name="T5" fmla="*/ 859 h 51"/>
                <a:gd name="T6" fmla="*/ 369 w 119"/>
                <a:gd name="T7" fmla="*/ 737 h 51"/>
                <a:gd name="T8" fmla="*/ 472 w 119"/>
                <a:gd name="T9" fmla="*/ 644 h 51"/>
                <a:gd name="T10" fmla="*/ 528 w 119"/>
                <a:gd name="T11" fmla="*/ 644 h 51"/>
                <a:gd name="T12" fmla="*/ 554 w 119"/>
                <a:gd name="T13" fmla="*/ 596 h 51"/>
                <a:gd name="T14" fmla="*/ 605 w 119"/>
                <a:gd name="T15" fmla="*/ 596 h 51"/>
                <a:gd name="T16" fmla="*/ 738 w 119"/>
                <a:gd name="T17" fmla="*/ 547 h 51"/>
                <a:gd name="T18" fmla="*/ 866 w 119"/>
                <a:gd name="T19" fmla="*/ 405 h 51"/>
                <a:gd name="T20" fmla="*/ 866 w 119"/>
                <a:gd name="T21" fmla="*/ 308 h 51"/>
                <a:gd name="T22" fmla="*/ 974 w 119"/>
                <a:gd name="T23" fmla="*/ 308 h 51"/>
                <a:gd name="T24" fmla="*/ 1102 w 119"/>
                <a:gd name="T25" fmla="*/ 288 h 51"/>
                <a:gd name="T26" fmla="*/ 2968 w 119"/>
                <a:gd name="T27" fmla="*/ 24 h 51"/>
                <a:gd name="T28" fmla="*/ 2994 w 119"/>
                <a:gd name="T29" fmla="*/ 49 h 51"/>
                <a:gd name="T30" fmla="*/ 3050 w 119"/>
                <a:gd name="T31" fmla="*/ 117 h 51"/>
                <a:gd name="T32" fmla="*/ 3050 w 119"/>
                <a:gd name="T33" fmla="*/ 142 h 51"/>
                <a:gd name="T34" fmla="*/ 2994 w 119"/>
                <a:gd name="T35" fmla="*/ 117 h 51"/>
                <a:gd name="T36" fmla="*/ 2968 w 119"/>
                <a:gd name="T37" fmla="*/ 142 h 51"/>
                <a:gd name="T38" fmla="*/ 2865 w 119"/>
                <a:gd name="T39" fmla="*/ 190 h 51"/>
                <a:gd name="T40" fmla="*/ 2758 w 119"/>
                <a:gd name="T41" fmla="*/ 264 h 51"/>
                <a:gd name="T42" fmla="*/ 2783 w 119"/>
                <a:gd name="T43" fmla="*/ 288 h 51"/>
                <a:gd name="T44" fmla="*/ 2942 w 119"/>
                <a:gd name="T45" fmla="*/ 215 h 51"/>
                <a:gd name="T46" fmla="*/ 2994 w 119"/>
                <a:gd name="T47" fmla="*/ 264 h 51"/>
                <a:gd name="T48" fmla="*/ 3019 w 119"/>
                <a:gd name="T49" fmla="*/ 264 h 51"/>
                <a:gd name="T50" fmla="*/ 3101 w 119"/>
                <a:gd name="T51" fmla="*/ 215 h 51"/>
                <a:gd name="T52" fmla="*/ 3127 w 119"/>
                <a:gd name="T53" fmla="*/ 332 h 51"/>
                <a:gd name="T54" fmla="*/ 3076 w 119"/>
                <a:gd name="T55" fmla="*/ 405 h 51"/>
                <a:gd name="T56" fmla="*/ 2994 w 119"/>
                <a:gd name="T57" fmla="*/ 454 h 51"/>
                <a:gd name="T58" fmla="*/ 2891 w 119"/>
                <a:gd name="T59" fmla="*/ 478 h 51"/>
                <a:gd name="T60" fmla="*/ 2865 w 119"/>
                <a:gd name="T61" fmla="*/ 454 h 51"/>
                <a:gd name="T62" fmla="*/ 2840 w 119"/>
                <a:gd name="T63" fmla="*/ 430 h 51"/>
                <a:gd name="T64" fmla="*/ 2840 w 119"/>
                <a:gd name="T65" fmla="*/ 503 h 51"/>
                <a:gd name="T66" fmla="*/ 2865 w 119"/>
                <a:gd name="T67" fmla="*/ 522 h 51"/>
                <a:gd name="T68" fmla="*/ 2891 w 119"/>
                <a:gd name="T69" fmla="*/ 571 h 51"/>
                <a:gd name="T70" fmla="*/ 2758 w 119"/>
                <a:gd name="T71" fmla="*/ 644 h 51"/>
                <a:gd name="T72" fmla="*/ 2758 w 119"/>
                <a:gd name="T73" fmla="*/ 693 h 51"/>
                <a:gd name="T74" fmla="*/ 2942 w 119"/>
                <a:gd name="T75" fmla="*/ 644 h 51"/>
                <a:gd name="T76" fmla="*/ 2994 w 119"/>
                <a:gd name="T77" fmla="*/ 644 h 51"/>
                <a:gd name="T78" fmla="*/ 2865 w 119"/>
                <a:gd name="T79" fmla="*/ 762 h 51"/>
                <a:gd name="T80" fmla="*/ 2707 w 119"/>
                <a:gd name="T81" fmla="*/ 859 h 51"/>
                <a:gd name="T82" fmla="*/ 2681 w 119"/>
                <a:gd name="T83" fmla="*/ 884 h 51"/>
                <a:gd name="T84" fmla="*/ 2522 w 119"/>
                <a:gd name="T85" fmla="*/ 1050 h 51"/>
                <a:gd name="T86" fmla="*/ 2445 w 119"/>
                <a:gd name="T87" fmla="*/ 1191 h 51"/>
                <a:gd name="T88" fmla="*/ 1815 w 119"/>
                <a:gd name="T89" fmla="*/ 928 h 51"/>
                <a:gd name="T90" fmla="*/ 1312 w 119"/>
                <a:gd name="T91" fmla="*/ 859 h 51"/>
                <a:gd name="T92" fmla="*/ 1287 w 119"/>
                <a:gd name="T93" fmla="*/ 859 h 51"/>
                <a:gd name="T94" fmla="*/ 789 w 119"/>
                <a:gd name="T95" fmla="*/ 884 h 51"/>
                <a:gd name="T96" fmla="*/ 682 w 119"/>
                <a:gd name="T97" fmla="*/ 952 h 51"/>
                <a:gd name="T98" fmla="*/ 0 w 119"/>
                <a:gd name="T99" fmla="*/ 1074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6" name="Freeform 18"/>
            <p:cNvSpPr>
              <a:spLocks/>
            </p:cNvSpPr>
            <p:nvPr/>
          </p:nvSpPr>
          <p:spPr bwMode="auto">
            <a:xfrm>
              <a:off x="3962" y="2716"/>
              <a:ext cx="630" cy="453"/>
            </a:xfrm>
            <a:custGeom>
              <a:avLst/>
              <a:gdLst>
                <a:gd name="T0" fmla="*/ 0 w 123"/>
                <a:gd name="T1" fmla="*/ 190 h 93"/>
                <a:gd name="T2" fmla="*/ 0 w 123"/>
                <a:gd name="T3" fmla="*/ 239 h 93"/>
                <a:gd name="T4" fmla="*/ 51 w 123"/>
                <a:gd name="T5" fmla="*/ 283 h 93"/>
                <a:gd name="T6" fmla="*/ 77 w 123"/>
                <a:gd name="T7" fmla="*/ 356 h 93"/>
                <a:gd name="T8" fmla="*/ 102 w 123"/>
                <a:gd name="T9" fmla="*/ 404 h 93"/>
                <a:gd name="T10" fmla="*/ 77 w 123"/>
                <a:gd name="T11" fmla="*/ 453 h 93"/>
                <a:gd name="T12" fmla="*/ 184 w 123"/>
                <a:gd name="T13" fmla="*/ 429 h 93"/>
                <a:gd name="T14" fmla="*/ 236 w 123"/>
                <a:gd name="T15" fmla="*/ 356 h 93"/>
                <a:gd name="T16" fmla="*/ 261 w 123"/>
                <a:gd name="T17" fmla="*/ 356 h 93"/>
                <a:gd name="T18" fmla="*/ 236 w 123"/>
                <a:gd name="T19" fmla="*/ 404 h 93"/>
                <a:gd name="T20" fmla="*/ 497 w 123"/>
                <a:gd name="T21" fmla="*/ 331 h 93"/>
                <a:gd name="T22" fmla="*/ 497 w 123"/>
                <a:gd name="T23" fmla="*/ 380 h 93"/>
                <a:gd name="T24" fmla="*/ 656 w 123"/>
                <a:gd name="T25" fmla="*/ 404 h 93"/>
                <a:gd name="T26" fmla="*/ 763 w 123"/>
                <a:gd name="T27" fmla="*/ 429 h 93"/>
                <a:gd name="T28" fmla="*/ 814 w 123"/>
                <a:gd name="T29" fmla="*/ 453 h 93"/>
                <a:gd name="T30" fmla="*/ 814 w 123"/>
                <a:gd name="T31" fmla="*/ 472 h 93"/>
                <a:gd name="T32" fmla="*/ 942 w 123"/>
                <a:gd name="T33" fmla="*/ 570 h 93"/>
                <a:gd name="T34" fmla="*/ 917 w 123"/>
                <a:gd name="T35" fmla="*/ 594 h 93"/>
                <a:gd name="T36" fmla="*/ 891 w 123"/>
                <a:gd name="T37" fmla="*/ 619 h 93"/>
                <a:gd name="T38" fmla="*/ 1076 w 123"/>
                <a:gd name="T39" fmla="*/ 570 h 93"/>
                <a:gd name="T40" fmla="*/ 1311 w 123"/>
                <a:gd name="T41" fmla="*/ 497 h 93"/>
                <a:gd name="T42" fmla="*/ 1311 w 123"/>
                <a:gd name="T43" fmla="*/ 429 h 93"/>
                <a:gd name="T44" fmla="*/ 1598 w 123"/>
                <a:gd name="T45" fmla="*/ 497 h 93"/>
                <a:gd name="T46" fmla="*/ 1808 w 123"/>
                <a:gd name="T47" fmla="*/ 662 h 93"/>
                <a:gd name="T48" fmla="*/ 1941 w 123"/>
                <a:gd name="T49" fmla="*/ 711 h 93"/>
                <a:gd name="T50" fmla="*/ 2018 w 123"/>
                <a:gd name="T51" fmla="*/ 852 h 93"/>
                <a:gd name="T52" fmla="*/ 1992 w 123"/>
                <a:gd name="T53" fmla="*/ 1140 h 93"/>
                <a:gd name="T54" fmla="*/ 2100 w 123"/>
                <a:gd name="T55" fmla="*/ 1281 h 93"/>
                <a:gd name="T56" fmla="*/ 2074 w 123"/>
                <a:gd name="T57" fmla="*/ 1189 h 93"/>
                <a:gd name="T58" fmla="*/ 2151 w 123"/>
                <a:gd name="T59" fmla="*/ 1208 h 93"/>
                <a:gd name="T60" fmla="*/ 2177 w 123"/>
                <a:gd name="T61" fmla="*/ 1189 h 93"/>
                <a:gd name="T62" fmla="*/ 2177 w 123"/>
                <a:gd name="T63" fmla="*/ 1257 h 93"/>
                <a:gd name="T64" fmla="*/ 2100 w 123"/>
                <a:gd name="T65" fmla="*/ 1354 h 93"/>
                <a:gd name="T66" fmla="*/ 2177 w 123"/>
                <a:gd name="T67" fmla="*/ 1447 h 93"/>
                <a:gd name="T68" fmla="*/ 2336 w 123"/>
                <a:gd name="T69" fmla="*/ 1612 h 93"/>
                <a:gd name="T70" fmla="*/ 2387 w 123"/>
                <a:gd name="T71" fmla="*/ 1637 h 93"/>
                <a:gd name="T72" fmla="*/ 2464 w 123"/>
                <a:gd name="T73" fmla="*/ 1754 h 93"/>
                <a:gd name="T74" fmla="*/ 2597 w 123"/>
                <a:gd name="T75" fmla="*/ 1944 h 93"/>
                <a:gd name="T76" fmla="*/ 2832 w 123"/>
                <a:gd name="T77" fmla="*/ 2090 h 93"/>
                <a:gd name="T78" fmla="*/ 2914 w 123"/>
                <a:gd name="T79" fmla="*/ 2133 h 93"/>
                <a:gd name="T80" fmla="*/ 2884 w 123"/>
                <a:gd name="T81" fmla="*/ 2158 h 93"/>
                <a:gd name="T82" fmla="*/ 2858 w 123"/>
                <a:gd name="T83" fmla="*/ 2182 h 93"/>
                <a:gd name="T84" fmla="*/ 2966 w 123"/>
                <a:gd name="T85" fmla="*/ 2182 h 93"/>
                <a:gd name="T86" fmla="*/ 3176 w 123"/>
                <a:gd name="T87" fmla="*/ 2090 h 93"/>
                <a:gd name="T88" fmla="*/ 3176 w 123"/>
                <a:gd name="T89" fmla="*/ 1944 h 93"/>
                <a:gd name="T90" fmla="*/ 3201 w 123"/>
                <a:gd name="T91" fmla="*/ 1754 h 93"/>
                <a:gd name="T92" fmla="*/ 3176 w 123"/>
                <a:gd name="T93" fmla="*/ 1447 h 93"/>
                <a:gd name="T94" fmla="*/ 2966 w 123"/>
                <a:gd name="T95" fmla="*/ 1140 h 93"/>
                <a:gd name="T96" fmla="*/ 2884 w 123"/>
                <a:gd name="T97" fmla="*/ 1018 h 93"/>
                <a:gd name="T98" fmla="*/ 2884 w 123"/>
                <a:gd name="T99" fmla="*/ 901 h 93"/>
                <a:gd name="T100" fmla="*/ 2704 w 123"/>
                <a:gd name="T101" fmla="*/ 687 h 93"/>
                <a:gd name="T102" fmla="*/ 2597 w 123"/>
                <a:gd name="T103" fmla="*/ 570 h 93"/>
                <a:gd name="T104" fmla="*/ 2412 w 123"/>
                <a:gd name="T105" fmla="*/ 190 h 93"/>
                <a:gd name="T106" fmla="*/ 2361 w 123"/>
                <a:gd name="T107" fmla="*/ 141 h 93"/>
                <a:gd name="T108" fmla="*/ 2310 w 123"/>
                <a:gd name="T109" fmla="*/ 24 h 93"/>
                <a:gd name="T110" fmla="*/ 2151 w 123"/>
                <a:gd name="T111" fmla="*/ 24 h 93"/>
                <a:gd name="T112" fmla="*/ 2151 w 123"/>
                <a:gd name="T113" fmla="*/ 166 h 93"/>
                <a:gd name="T114" fmla="*/ 2100 w 123"/>
                <a:gd name="T115" fmla="*/ 190 h 93"/>
                <a:gd name="T116" fmla="*/ 1024 w 123"/>
                <a:gd name="T117" fmla="*/ 166 h 93"/>
                <a:gd name="T118" fmla="*/ 999 w 123"/>
                <a:gd name="T119" fmla="*/ 73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Freeform 19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529 w 61"/>
                <a:gd name="T1" fmla="*/ 0 h 60"/>
                <a:gd name="T2" fmla="*/ 529 w 61"/>
                <a:gd name="T3" fmla="*/ 73 h 60"/>
                <a:gd name="T4" fmla="*/ 554 w 61"/>
                <a:gd name="T5" fmla="*/ 117 h 60"/>
                <a:gd name="T6" fmla="*/ 498 w 61"/>
                <a:gd name="T7" fmla="*/ 308 h 60"/>
                <a:gd name="T8" fmla="*/ 498 w 61"/>
                <a:gd name="T9" fmla="*/ 356 h 60"/>
                <a:gd name="T10" fmla="*/ 472 w 61"/>
                <a:gd name="T11" fmla="*/ 454 h 60"/>
                <a:gd name="T12" fmla="*/ 395 w 61"/>
                <a:gd name="T13" fmla="*/ 523 h 60"/>
                <a:gd name="T14" fmla="*/ 344 w 61"/>
                <a:gd name="T15" fmla="*/ 547 h 60"/>
                <a:gd name="T16" fmla="*/ 287 w 61"/>
                <a:gd name="T17" fmla="*/ 571 h 60"/>
                <a:gd name="T18" fmla="*/ 262 w 61"/>
                <a:gd name="T19" fmla="*/ 620 h 60"/>
                <a:gd name="T20" fmla="*/ 236 w 61"/>
                <a:gd name="T21" fmla="*/ 718 h 60"/>
                <a:gd name="T22" fmla="*/ 159 w 61"/>
                <a:gd name="T23" fmla="*/ 718 h 60"/>
                <a:gd name="T24" fmla="*/ 108 w 61"/>
                <a:gd name="T25" fmla="*/ 811 h 60"/>
                <a:gd name="T26" fmla="*/ 108 w 61"/>
                <a:gd name="T27" fmla="*/ 908 h 60"/>
                <a:gd name="T28" fmla="*/ 51 w 61"/>
                <a:gd name="T29" fmla="*/ 977 h 60"/>
                <a:gd name="T30" fmla="*/ 0 w 61"/>
                <a:gd name="T31" fmla="*/ 1026 h 60"/>
                <a:gd name="T32" fmla="*/ 0 w 61"/>
                <a:gd name="T33" fmla="*/ 1099 h 60"/>
                <a:gd name="T34" fmla="*/ 77 w 61"/>
                <a:gd name="T35" fmla="*/ 1216 h 60"/>
                <a:gd name="T36" fmla="*/ 159 w 61"/>
                <a:gd name="T37" fmla="*/ 1289 h 60"/>
                <a:gd name="T38" fmla="*/ 210 w 61"/>
                <a:gd name="T39" fmla="*/ 1289 h 60"/>
                <a:gd name="T40" fmla="*/ 210 w 61"/>
                <a:gd name="T41" fmla="*/ 1314 h 60"/>
                <a:gd name="T42" fmla="*/ 262 w 61"/>
                <a:gd name="T43" fmla="*/ 1314 h 60"/>
                <a:gd name="T44" fmla="*/ 262 w 61"/>
                <a:gd name="T45" fmla="*/ 1358 h 60"/>
                <a:gd name="T46" fmla="*/ 395 w 61"/>
                <a:gd name="T47" fmla="*/ 1431 h 60"/>
                <a:gd name="T48" fmla="*/ 472 w 61"/>
                <a:gd name="T49" fmla="*/ 1406 h 60"/>
                <a:gd name="T50" fmla="*/ 498 w 61"/>
                <a:gd name="T51" fmla="*/ 1358 h 60"/>
                <a:gd name="T52" fmla="*/ 554 w 61"/>
                <a:gd name="T53" fmla="*/ 1406 h 60"/>
                <a:gd name="T54" fmla="*/ 657 w 61"/>
                <a:gd name="T55" fmla="*/ 1358 h 60"/>
                <a:gd name="T56" fmla="*/ 682 w 61"/>
                <a:gd name="T57" fmla="*/ 1314 h 60"/>
                <a:gd name="T58" fmla="*/ 790 w 61"/>
                <a:gd name="T59" fmla="*/ 1265 h 60"/>
                <a:gd name="T60" fmla="*/ 867 w 61"/>
                <a:gd name="T61" fmla="*/ 1216 h 60"/>
                <a:gd name="T62" fmla="*/ 867 w 61"/>
                <a:gd name="T63" fmla="*/ 1143 h 60"/>
                <a:gd name="T64" fmla="*/ 1001 w 61"/>
                <a:gd name="T65" fmla="*/ 762 h 60"/>
                <a:gd name="T66" fmla="*/ 1052 w 61"/>
                <a:gd name="T67" fmla="*/ 786 h 60"/>
                <a:gd name="T68" fmla="*/ 1078 w 61"/>
                <a:gd name="T69" fmla="*/ 835 h 60"/>
                <a:gd name="T70" fmla="*/ 1160 w 61"/>
                <a:gd name="T71" fmla="*/ 762 h 60"/>
                <a:gd name="T72" fmla="*/ 1211 w 61"/>
                <a:gd name="T73" fmla="*/ 645 h 60"/>
                <a:gd name="T74" fmla="*/ 1288 w 61"/>
                <a:gd name="T75" fmla="*/ 596 h 60"/>
                <a:gd name="T76" fmla="*/ 1344 w 61"/>
                <a:gd name="T77" fmla="*/ 547 h 60"/>
                <a:gd name="T78" fmla="*/ 1370 w 61"/>
                <a:gd name="T79" fmla="*/ 479 h 60"/>
                <a:gd name="T80" fmla="*/ 1370 w 61"/>
                <a:gd name="T81" fmla="*/ 454 h 60"/>
                <a:gd name="T82" fmla="*/ 1370 w 61"/>
                <a:gd name="T83" fmla="*/ 356 h 60"/>
                <a:gd name="T84" fmla="*/ 1555 w 61"/>
                <a:gd name="T85" fmla="*/ 454 h 60"/>
                <a:gd name="T86" fmla="*/ 1580 w 61"/>
                <a:gd name="T87" fmla="*/ 454 h 60"/>
                <a:gd name="T88" fmla="*/ 1555 w 61"/>
                <a:gd name="T89" fmla="*/ 308 h 60"/>
                <a:gd name="T90" fmla="*/ 1529 w 61"/>
                <a:gd name="T91" fmla="*/ 264 h 60"/>
                <a:gd name="T92" fmla="*/ 1473 w 61"/>
                <a:gd name="T93" fmla="*/ 264 h 60"/>
                <a:gd name="T94" fmla="*/ 1344 w 61"/>
                <a:gd name="T95" fmla="*/ 288 h 60"/>
                <a:gd name="T96" fmla="*/ 1288 w 61"/>
                <a:gd name="T97" fmla="*/ 332 h 60"/>
                <a:gd name="T98" fmla="*/ 1211 w 61"/>
                <a:gd name="T99" fmla="*/ 308 h 60"/>
                <a:gd name="T100" fmla="*/ 1185 w 61"/>
                <a:gd name="T101" fmla="*/ 356 h 60"/>
                <a:gd name="T102" fmla="*/ 1108 w 61"/>
                <a:gd name="T103" fmla="*/ 405 h 60"/>
                <a:gd name="T104" fmla="*/ 1026 w 61"/>
                <a:gd name="T105" fmla="*/ 479 h 60"/>
                <a:gd name="T106" fmla="*/ 949 w 61"/>
                <a:gd name="T107" fmla="*/ 308 h 60"/>
                <a:gd name="T108" fmla="*/ 554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Freeform 20"/>
            <p:cNvSpPr>
              <a:spLocks/>
            </p:cNvSpPr>
            <p:nvPr/>
          </p:nvSpPr>
          <p:spPr bwMode="auto">
            <a:xfrm>
              <a:off x="3433" y="2306"/>
              <a:ext cx="344" cy="302"/>
            </a:xfrm>
            <a:custGeom>
              <a:avLst/>
              <a:gdLst>
                <a:gd name="T0" fmla="*/ 0 w 67"/>
                <a:gd name="T1" fmla="*/ 73 h 62"/>
                <a:gd name="T2" fmla="*/ 1581 w 67"/>
                <a:gd name="T3" fmla="*/ 0 h 62"/>
                <a:gd name="T4" fmla="*/ 1581 w 67"/>
                <a:gd name="T5" fmla="*/ 24 h 62"/>
                <a:gd name="T6" fmla="*/ 1607 w 67"/>
                <a:gd name="T7" fmla="*/ 49 h 62"/>
                <a:gd name="T8" fmla="*/ 1633 w 67"/>
                <a:gd name="T9" fmla="*/ 73 h 62"/>
                <a:gd name="T10" fmla="*/ 1607 w 67"/>
                <a:gd name="T11" fmla="*/ 117 h 62"/>
                <a:gd name="T12" fmla="*/ 1581 w 67"/>
                <a:gd name="T13" fmla="*/ 141 h 62"/>
                <a:gd name="T14" fmla="*/ 1530 w 67"/>
                <a:gd name="T15" fmla="*/ 190 h 62"/>
                <a:gd name="T16" fmla="*/ 1530 w 67"/>
                <a:gd name="T17" fmla="*/ 214 h 62"/>
                <a:gd name="T18" fmla="*/ 1766 w 67"/>
                <a:gd name="T19" fmla="*/ 214 h 62"/>
                <a:gd name="T20" fmla="*/ 1766 w 67"/>
                <a:gd name="T21" fmla="*/ 214 h 62"/>
                <a:gd name="T22" fmla="*/ 1766 w 67"/>
                <a:gd name="T23" fmla="*/ 239 h 62"/>
                <a:gd name="T24" fmla="*/ 1741 w 67"/>
                <a:gd name="T25" fmla="*/ 283 h 62"/>
                <a:gd name="T26" fmla="*/ 1715 w 67"/>
                <a:gd name="T27" fmla="*/ 307 h 62"/>
                <a:gd name="T28" fmla="*/ 1689 w 67"/>
                <a:gd name="T29" fmla="*/ 404 h 62"/>
                <a:gd name="T30" fmla="*/ 1633 w 67"/>
                <a:gd name="T31" fmla="*/ 453 h 62"/>
                <a:gd name="T32" fmla="*/ 1633 w 67"/>
                <a:gd name="T33" fmla="*/ 521 h 62"/>
                <a:gd name="T34" fmla="*/ 1633 w 67"/>
                <a:gd name="T35" fmla="*/ 594 h 62"/>
                <a:gd name="T36" fmla="*/ 1633 w 67"/>
                <a:gd name="T37" fmla="*/ 594 h 62"/>
                <a:gd name="T38" fmla="*/ 1581 w 67"/>
                <a:gd name="T39" fmla="*/ 619 h 62"/>
                <a:gd name="T40" fmla="*/ 1581 w 67"/>
                <a:gd name="T41" fmla="*/ 643 h 62"/>
                <a:gd name="T42" fmla="*/ 1504 w 67"/>
                <a:gd name="T43" fmla="*/ 687 h 62"/>
                <a:gd name="T44" fmla="*/ 1504 w 67"/>
                <a:gd name="T45" fmla="*/ 760 h 62"/>
                <a:gd name="T46" fmla="*/ 1504 w 67"/>
                <a:gd name="T47" fmla="*/ 828 h 62"/>
                <a:gd name="T48" fmla="*/ 1479 w 67"/>
                <a:gd name="T49" fmla="*/ 852 h 62"/>
                <a:gd name="T50" fmla="*/ 1422 w 67"/>
                <a:gd name="T51" fmla="*/ 901 h 62"/>
                <a:gd name="T52" fmla="*/ 1371 w 67"/>
                <a:gd name="T53" fmla="*/ 950 h 62"/>
                <a:gd name="T54" fmla="*/ 1345 w 67"/>
                <a:gd name="T55" fmla="*/ 974 h 62"/>
                <a:gd name="T56" fmla="*/ 1345 w 67"/>
                <a:gd name="T57" fmla="*/ 1018 h 62"/>
                <a:gd name="T58" fmla="*/ 1320 w 67"/>
                <a:gd name="T59" fmla="*/ 1067 h 62"/>
                <a:gd name="T60" fmla="*/ 1320 w 67"/>
                <a:gd name="T61" fmla="*/ 1091 h 62"/>
                <a:gd name="T62" fmla="*/ 1294 w 67"/>
                <a:gd name="T63" fmla="*/ 1164 h 62"/>
                <a:gd name="T64" fmla="*/ 1263 w 67"/>
                <a:gd name="T65" fmla="*/ 1208 h 62"/>
                <a:gd name="T66" fmla="*/ 1294 w 67"/>
                <a:gd name="T67" fmla="*/ 1281 h 62"/>
                <a:gd name="T68" fmla="*/ 1320 w 67"/>
                <a:gd name="T69" fmla="*/ 1305 h 62"/>
                <a:gd name="T70" fmla="*/ 1320 w 67"/>
                <a:gd name="T71" fmla="*/ 1354 h 62"/>
                <a:gd name="T72" fmla="*/ 1320 w 67"/>
                <a:gd name="T73" fmla="*/ 1354 h 62"/>
                <a:gd name="T74" fmla="*/ 1320 w 67"/>
                <a:gd name="T75" fmla="*/ 1378 h 62"/>
                <a:gd name="T76" fmla="*/ 1320 w 67"/>
                <a:gd name="T77" fmla="*/ 1378 h 62"/>
                <a:gd name="T78" fmla="*/ 1294 w 67"/>
                <a:gd name="T79" fmla="*/ 1422 h 62"/>
                <a:gd name="T80" fmla="*/ 1320 w 67"/>
                <a:gd name="T81" fmla="*/ 1447 h 62"/>
                <a:gd name="T82" fmla="*/ 211 w 67"/>
                <a:gd name="T83" fmla="*/ 1471 h 62"/>
                <a:gd name="T84" fmla="*/ 211 w 67"/>
                <a:gd name="T85" fmla="*/ 1257 h 62"/>
                <a:gd name="T86" fmla="*/ 159 w 67"/>
                <a:gd name="T87" fmla="*/ 1232 h 62"/>
                <a:gd name="T88" fmla="*/ 108 w 67"/>
                <a:gd name="T89" fmla="*/ 1257 h 62"/>
                <a:gd name="T90" fmla="*/ 108 w 67"/>
                <a:gd name="T91" fmla="*/ 1257 h 62"/>
                <a:gd name="T92" fmla="*/ 51 w 67"/>
                <a:gd name="T93" fmla="*/ 1208 h 62"/>
                <a:gd name="T94" fmla="*/ 51 w 67"/>
                <a:gd name="T95" fmla="*/ 521 h 62"/>
                <a:gd name="T96" fmla="*/ 0 w 67"/>
                <a:gd name="T97" fmla="*/ 73 h 62"/>
                <a:gd name="T98" fmla="*/ 0 w 67"/>
                <a:gd name="T99" fmla="*/ 73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Freeform 21"/>
            <p:cNvSpPr>
              <a:spLocks/>
            </p:cNvSpPr>
            <p:nvPr/>
          </p:nvSpPr>
          <p:spPr bwMode="auto">
            <a:xfrm>
              <a:off x="1491" y="1614"/>
              <a:ext cx="553" cy="897"/>
            </a:xfrm>
            <a:custGeom>
              <a:avLst/>
              <a:gdLst>
                <a:gd name="T0" fmla="*/ 1598 w 108"/>
                <a:gd name="T1" fmla="*/ 4256 h 184"/>
                <a:gd name="T2" fmla="*/ 1598 w 108"/>
                <a:gd name="T3" fmla="*/ 4207 h 184"/>
                <a:gd name="T4" fmla="*/ 1572 w 108"/>
                <a:gd name="T5" fmla="*/ 4158 h 184"/>
                <a:gd name="T6" fmla="*/ 1495 w 108"/>
                <a:gd name="T7" fmla="*/ 3876 h 184"/>
                <a:gd name="T8" fmla="*/ 1311 w 108"/>
                <a:gd name="T9" fmla="*/ 3710 h 184"/>
                <a:gd name="T10" fmla="*/ 1260 w 108"/>
                <a:gd name="T11" fmla="*/ 3637 h 184"/>
                <a:gd name="T12" fmla="*/ 1208 w 108"/>
                <a:gd name="T13" fmla="*/ 3564 h 184"/>
                <a:gd name="T14" fmla="*/ 1024 w 108"/>
                <a:gd name="T15" fmla="*/ 3495 h 184"/>
                <a:gd name="T16" fmla="*/ 865 w 108"/>
                <a:gd name="T17" fmla="*/ 3349 h 184"/>
                <a:gd name="T18" fmla="*/ 579 w 108"/>
                <a:gd name="T19" fmla="*/ 3232 h 184"/>
                <a:gd name="T20" fmla="*/ 579 w 108"/>
                <a:gd name="T21" fmla="*/ 3140 h 184"/>
                <a:gd name="T22" fmla="*/ 604 w 108"/>
                <a:gd name="T23" fmla="*/ 3018 h 184"/>
                <a:gd name="T24" fmla="*/ 553 w 108"/>
                <a:gd name="T25" fmla="*/ 2901 h 184"/>
                <a:gd name="T26" fmla="*/ 579 w 108"/>
                <a:gd name="T27" fmla="*/ 2852 h 184"/>
                <a:gd name="T28" fmla="*/ 420 w 108"/>
                <a:gd name="T29" fmla="*/ 2589 h 184"/>
                <a:gd name="T30" fmla="*/ 312 w 108"/>
                <a:gd name="T31" fmla="*/ 2423 h 184"/>
                <a:gd name="T32" fmla="*/ 369 w 108"/>
                <a:gd name="T33" fmla="*/ 2281 h 184"/>
                <a:gd name="T34" fmla="*/ 369 w 108"/>
                <a:gd name="T35" fmla="*/ 2164 h 184"/>
                <a:gd name="T36" fmla="*/ 236 w 108"/>
                <a:gd name="T37" fmla="*/ 2043 h 184"/>
                <a:gd name="T38" fmla="*/ 236 w 108"/>
                <a:gd name="T39" fmla="*/ 1852 h 184"/>
                <a:gd name="T40" fmla="*/ 287 w 108"/>
                <a:gd name="T41" fmla="*/ 1784 h 184"/>
                <a:gd name="T42" fmla="*/ 312 w 108"/>
                <a:gd name="T43" fmla="*/ 1877 h 184"/>
                <a:gd name="T44" fmla="*/ 394 w 108"/>
                <a:gd name="T45" fmla="*/ 1852 h 184"/>
                <a:gd name="T46" fmla="*/ 369 w 108"/>
                <a:gd name="T47" fmla="*/ 1687 h 184"/>
                <a:gd name="T48" fmla="*/ 312 w 108"/>
                <a:gd name="T49" fmla="*/ 1736 h 184"/>
                <a:gd name="T50" fmla="*/ 184 w 108"/>
                <a:gd name="T51" fmla="*/ 1662 h 184"/>
                <a:gd name="T52" fmla="*/ 159 w 108"/>
                <a:gd name="T53" fmla="*/ 1448 h 184"/>
                <a:gd name="T54" fmla="*/ 26 w 108"/>
                <a:gd name="T55" fmla="*/ 1214 h 184"/>
                <a:gd name="T56" fmla="*/ 26 w 108"/>
                <a:gd name="T57" fmla="*/ 1092 h 184"/>
                <a:gd name="T58" fmla="*/ 102 w 108"/>
                <a:gd name="T59" fmla="*/ 951 h 184"/>
                <a:gd name="T60" fmla="*/ 51 w 108"/>
                <a:gd name="T61" fmla="*/ 761 h 184"/>
                <a:gd name="T62" fmla="*/ 0 w 108"/>
                <a:gd name="T63" fmla="*/ 663 h 184"/>
                <a:gd name="T64" fmla="*/ 0 w 108"/>
                <a:gd name="T65" fmla="*/ 570 h 184"/>
                <a:gd name="T66" fmla="*/ 159 w 108"/>
                <a:gd name="T67" fmla="*/ 356 h 184"/>
                <a:gd name="T68" fmla="*/ 236 w 108"/>
                <a:gd name="T69" fmla="*/ 239 h 184"/>
                <a:gd name="T70" fmla="*/ 236 w 108"/>
                <a:gd name="T71" fmla="*/ 24 h 184"/>
                <a:gd name="T72" fmla="*/ 1260 w 108"/>
                <a:gd name="T73" fmla="*/ 1521 h 184"/>
                <a:gd name="T74" fmla="*/ 2729 w 108"/>
                <a:gd name="T75" fmla="*/ 3539 h 184"/>
                <a:gd name="T76" fmla="*/ 2755 w 108"/>
                <a:gd name="T77" fmla="*/ 3637 h 184"/>
                <a:gd name="T78" fmla="*/ 2780 w 108"/>
                <a:gd name="T79" fmla="*/ 3729 h 184"/>
                <a:gd name="T80" fmla="*/ 2806 w 108"/>
                <a:gd name="T81" fmla="*/ 3802 h 184"/>
                <a:gd name="T82" fmla="*/ 2698 w 108"/>
                <a:gd name="T83" fmla="*/ 3851 h 184"/>
                <a:gd name="T84" fmla="*/ 2570 w 108"/>
                <a:gd name="T85" fmla="*/ 4090 h 184"/>
                <a:gd name="T86" fmla="*/ 2545 w 108"/>
                <a:gd name="T87" fmla="*/ 4134 h 184"/>
                <a:gd name="T88" fmla="*/ 2519 w 108"/>
                <a:gd name="T89" fmla="*/ 4231 h 184"/>
                <a:gd name="T90" fmla="*/ 2570 w 108"/>
                <a:gd name="T91" fmla="*/ 4300 h 184"/>
                <a:gd name="T92" fmla="*/ 2519 w 108"/>
                <a:gd name="T93" fmla="*/ 4373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Freeform 22"/>
            <p:cNvSpPr>
              <a:spLocks/>
            </p:cNvSpPr>
            <p:nvPr/>
          </p:nvSpPr>
          <p:spPr bwMode="auto">
            <a:xfrm>
              <a:off x="2356" y="1545"/>
              <a:ext cx="483" cy="381"/>
            </a:xfrm>
            <a:custGeom>
              <a:avLst/>
              <a:gdLst>
                <a:gd name="T0" fmla="*/ 2323 w 94"/>
                <a:gd name="T1" fmla="*/ 1861 h 78"/>
                <a:gd name="T2" fmla="*/ 2405 w 94"/>
                <a:gd name="T3" fmla="*/ 1050 h 78"/>
                <a:gd name="T4" fmla="*/ 2482 w 94"/>
                <a:gd name="T5" fmla="*/ 239 h 78"/>
                <a:gd name="T6" fmla="*/ 262 w 94"/>
                <a:gd name="T7" fmla="*/ 0 h 78"/>
                <a:gd name="T8" fmla="*/ 236 w 94"/>
                <a:gd name="T9" fmla="*/ 190 h 78"/>
                <a:gd name="T10" fmla="*/ 77 w 94"/>
                <a:gd name="T11" fmla="*/ 1192 h 78"/>
                <a:gd name="T12" fmla="*/ 51 w 94"/>
                <a:gd name="T13" fmla="*/ 1192 h 78"/>
                <a:gd name="T14" fmla="*/ 0 w 94"/>
                <a:gd name="T15" fmla="*/ 1597 h 78"/>
                <a:gd name="T16" fmla="*/ 658 w 94"/>
                <a:gd name="T17" fmla="*/ 1695 h 78"/>
                <a:gd name="T18" fmla="*/ 2323 w 94"/>
                <a:gd name="T19" fmla="*/ 1861 h 78"/>
                <a:gd name="T20" fmla="*/ 2323 w 94"/>
                <a:gd name="T21" fmla="*/ 1861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Freeform 23"/>
            <p:cNvSpPr>
              <a:spLocks/>
            </p:cNvSpPr>
            <p:nvPr/>
          </p:nvSpPr>
          <p:spPr bwMode="auto">
            <a:xfrm>
              <a:off x="2434" y="1892"/>
              <a:ext cx="508" cy="375"/>
            </a:xfrm>
            <a:custGeom>
              <a:avLst/>
              <a:gdLst>
                <a:gd name="T0" fmla="*/ 0 w 99"/>
                <a:gd name="T1" fmla="*/ 1588 h 77"/>
                <a:gd name="T2" fmla="*/ 262 w 99"/>
                <a:gd name="T3" fmla="*/ 0 h 77"/>
                <a:gd name="T4" fmla="*/ 1924 w 99"/>
                <a:gd name="T5" fmla="*/ 166 h 77"/>
                <a:gd name="T6" fmla="*/ 2607 w 99"/>
                <a:gd name="T7" fmla="*/ 214 h 77"/>
                <a:gd name="T8" fmla="*/ 2581 w 99"/>
                <a:gd name="T9" fmla="*/ 619 h 77"/>
                <a:gd name="T10" fmla="*/ 2499 w 99"/>
                <a:gd name="T11" fmla="*/ 1826 h 77"/>
                <a:gd name="T12" fmla="*/ 2160 w 99"/>
                <a:gd name="T13" fmla="*/ 1802 h 77"/>
                <a:gd name="T14" fmla="*/ 0 w 99"/>
                <a:gd name="T15" fmla="*/ 1588 h 77"/>
                <a:gd name="T16" fmla="*/ 0 w 99"/>
                <a:gd name="T17" fmla="*/ 1588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Freeform 24"/>
            <p:cNvSpPr>
              <a:spLocks/>
            </p:cNvSpPr>
            <p:nvPr/>
          </p:nvSpPr>
          <p:spPr bwMode="auto">
            <a:xfrm>
              <a:off x="2368" y="2218"/>
              <a:ext cx="485" cy="478"/>
            </a:xfrm>
            <a:custGeom>
              <a:avLst/>
              <a:gdLst>
                <a:gd name="T0" fmla="*/ 337 w 95"/>
                <a:gd name="T1" fmla="*/ 0 h 98"/>
                <a:gd name="T2" fmla="*/ 0 w 95"/>
                <a:gd name="T3" fmla="*/ 2283 h 98"/>
                <a:gd name="T4" fmla="*/ 0 w 95"/>
                <a:gd name="T5" fmla="*/ 2283 h 98"/>
                <a:gd name="T6" fmla="*/ 311 w 95"/>
                <a:gd name="T7" fmla="*/ 2331 h 98"/>
                <a:gd name="T8" fmla="*/ 337 w 95"/>
                <a:gd name="T9" fmla="*/ 2141 h 98"/>
                <a:gd name="T10" fmla="*/ 965 w 95"/>
                <a:gd name="T11" fmla="*/ 2214 h 98"/>
                <a:gd name="T12" fmla="*/ 965 w 95"/>
                <a:gd name="T13" fmla="*/ 2214 h 98"/>
                <a:gd name="T14" fmla="*/ 939 w 95"/>
                <a:gd name="T15" fmla="*/ 2190 h 98"/>
                <a:gd name="T16" fmla="*/ 965 w 95"/>
                <a:gd name="T17" fmla="*/ 2166 h 98"/>
                <a:gd name="T18" fmla="*/ 939 w 95"/>
                <a:gd name="T19" fmla="*/ 2141 h 98"/>
                <a:gd name="T20" fmla="*/ 939 w 95"/>
                <a:gd name="T21" fmla="*/ 2141 h 98"/>
                <a:gd name="T22" fmla="*/ 939 w 95"/>
                <a:gd name="T23" fmla="*/ 2141 h 98"/>
                <a:gd name="T24" fmla="*/ 2267 w 95"/>
                <a:gd name="T25" fmla="*/ 2234 h 98"/>
                <a:gd name="T26" fmla="*/ 2425 w 95"/>
                <a:gd name="T27" fmla="*/ 429 h 98"/>
                <a:gd name="T28" fmla="*/ 2451 w 95"/>
                <a:gd name="T29" fmla="*/ 429 h 98"/>
                <a:gd name="T30" fmla="*/ 2476 w 95"/>
                <a:gd name="T31" fmla="*/ 215 h 98"/>
                <a:gd name="T32" fmla="*/ 337 w 95"/>
                <a:gd name="T33" fmla="*/ 0 h 98"/>
                <a:gd name="T34" fmla="*/ 337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Freeform 25"/>
            <p:cNvSpPr>
              <a:spLocks/>
            </p:cNvSpPr>
            <p:nvPr/>
          </p:nvSpPr>
          <p:spPr bwMode="auto">
            <a:xfrm>
              <a:off x="2552" y="2306"/>
              <a:ext cx="969" cy="898"/>
            </a:xfrm>
            <a:custGeom>
              <a:avLst/>
              <a:gdLst>
                <a:gd name="T0" fmla="*/ 4496 w 189"/>
                <a:gd name="T1" fmla="*/ 1191 h 184"/>
                <a:gd name="T2" fmla="*/ 4178 w 189"/>
                <a:gd name="T3" fmla="*/ 1118 h 184"/>
                <a:gd name="T4" fmla="*/ 3968 w 189"/>
                <a:gd name="T5" fmla="*/ 1166 h 184"/>
                <a:gd name="T6" fmla="*/ 3809 w 189"/>
                <a:gd name="T7" fmla="*/ 1166 h 184"/>
                <a:gd name="T8" fmla="*/ 3758 w 189"/>
                <a:gd name="T9" fmla="*/ 1166 h 184"/>
                <a:gd name="T10" fmla="*/ 3681 w 189"/>
                <a:gd name="T11" fmla="*/ 1118 h 184"/>
                <a:gd name="T12" fmla="*/ 3599 w 189"/>
                <a:gd name="T13" fmla="*/ 1215 h 184"/>
                <a:gd name="T14" fmla="*/ 3548 w 189"/>
                <a:gd name="T15" fmla="*/ 1142 h 184"/>
                <a:gd name="T16" fmla="*/ 3389 w 189"/>
                <a:gd name="T17" fmla="*/ 1118 h 184"/>
                <a:gd name="T18" fmla="*/ 3286 w 189"/>
                <a:gd name="T19" fmla="*/ 1098 h 184"/>
                <a:gd name="T20" fmla="*/ 3127 w 189"/>
                <a:gd name="T21" fmla="*/ 1049 h 184"/>
                <a:gd name="T22" fmla="*/ 3025 w 189"/>
                <a:gd name="T23" fmla="*/ 1025 h 184"/>
                <a:gd name="T24" fmla="*/ 2866 w 189"/>
                <a:gd name="T25" fmla="*/ 976 h 184"/>
                <a:gd name="T26" fmla="*/ 2784 w 189"/>
                <a:gd name="T27" fmla="*/ 903 h 184"/>
                <a:gd name="T28" fmla="*/ 2630 w 189"/>
                <a:gd name="T29" fmla="*/ 859 h 184"/>
                <a:gd name="T30" fmla="*/ 1523 w 189"/>
                <a:gd name="T31" fmla="*/ 0 h 184"/>
                <a:gd name="T32" fmla="*/ 0 w 189"/>
                <a:gd name="T33" fmla="*/ 1713 h 184"/>
                <a:gd name="T34" fmla="*/ 26 w 189"/>
                <a:gd name="T35" fmla="*/ 1786 h 184"/>
                <a:gd name="T36" fmla="*/ 133 w 189"/>
                <a:gd name="T37" fmla="*/ 1928 h 184"/>
                <a:gd name="T38" fmla="*/ 605 w 189"/>
                <a:gd name="T39" fmla="*/ 2357 h 184"/>
                <a:gd name="T40" fmla="*/ 656 w 189"/>
                <a:gd name="T41" fmla="*/ 2479 h 184"/>
                <a:gd name="T42" fmla="*/ 1000 w 189"/>
                <a:gd name="T43" fmla="*/ 2928 h 184"/>
                <a:gd name="T44" fmla="*/ 1287 w 189"/>
                <a:gd name="T45" fmla="*/ 2977 h 184"/>
                <a:gd name="T46" fmla="*/ 1471 w 189"/>
                <a:gd name="T47" fmla="*/ 2714 h 184"/>
                <a:gd name="T48" fmla="*/ 1579 w 189"/>
                <a:gd name="T49" fmla="*/ 2689 h 184"/>
                <a:gd name="T50" fmla="*/ 1764 w 189"/>
                <a:gd name="T51" fmla="*/ 2738 h 184"/>
                <a:gd name="T52" fmla="*/ 1974 w 189"/>
                <a:gd name="T53" fmla="*/ 2836 h 184"/>
                <a:gd name="T54" fmla="*/ 2025 w 189"/>
                <a:gd name="T55" fmla="*/ 2884 h 184"/>
                <a:gd name="T56" fmla="*/ 2184 w 189"/>
                <a:gd name="T57" fmla="*/ 3075 h 184"/>
                <a:gd name="T58" fmla="*/ 2471 w 189"/>
                <a:gd name="T59" fmla="*/ 3548 h 184"/>
                <a:gd name="T60" fmla="*/ 2630 w 189"/>
                <a:gd name="T61" fmla="*/ 3690 h 184"/>
                <a:gd name="T62" fmla="*/ 2681 w 189"/>
                <a:gd name="T63" fmla="*/ 3929 h 184"/>
                <a:gd name="T64" fmla="*/ 2917 w 189"/>
                <a:gd name="T65" fmla="*/ 4192 h 184"/>
                <a:gd name="T66" fmla="*/ 3312 w 189"/>
                <a:gd name="T67" fmla="*/ 4309 h 184"/>
                <a:gd name="T68" fmla="*/ 3548 w 189"/>
                <a:gd name="T69" fmla="*/ 4334 h 184"/>
                <a:gd name="T70" fmla="*/ 3522 w 189"/>
                <a:gd name="T71" fmla="*/ 4285 h 184"/>
                <a:gd name="T72" fmla="*/ 3445 w 189"/>
                <a:gd name="T73" fmla="*/ 3860 h 184"/>
                <a:gd name="T74" fmla="*/ 3420 w 189"/>
                <a:gd name="T75" fmla="*/ 3812 h 184"/>
                <a:gd name="T76" fmla="*/ 3497 w 189"/>
                <a:gd name="T77" fmla="*/ 3646 h 184"/>
                <a:gd name="T78" fmla="*/ 3522 w 189"/>
                <a:gd name="T79" fmla="*/ 3597 h 184"/>
                <a:gd name="T80" fmla="*/ 3599 w 189"/>
                <a:gd name="T81" fmla="*/ 3455 h 184"/>
                <a:gd name="T82" fmla="*/ 3656 w 189"/>
                <a:gd name="T83" fmla="*/ 3455 h 184"/>
                <a:gd name="T84" fmla="*/ 3707 w 189"/>
                <a:gd name="T85" fmla="*/ 3382 h 184"/>
                <a:gd name="T86" fmla="*/ 3758 w 189"/>
                <a:gd name="T87" fmla="*/ 3382 h 184"/>
                <a:gd name="T88" fmla="*/ 3866 w 189"/>
                <a:gd name="T89" fmla="*/ 3333 h 184"/>
                <a:gd name="T90" fmla="*/ 3917 w 189"/>
                <a:gd name="T91" fmla="*/ 3241 h 184"/>
                <a:gd name="T92" fmla="*/ 3943 w 189"/>
                <a:gd name="T93" fmla="*/ 3289 h 184"/>
                <a:gd name="T94" fmla="*/ 4337 w 189"/>
                <a:gd name="T95" fmla="*/ 3094 h 184"/>
                <a:gd name="T96" fmla="*/ 4414 w 189"/>
                <a:gd name="T97" fmla="*/ 2884 h 184"/>
                <a:gd name="T98" fmla="*/ 4496 w 189"/>
                <a:gd name="T99" fmla="*/ 2860 h 184"/>
                <a:gd name="T100" fmla="*/ 4758 w 189"/>
                <a:gd name="T101" fmla="*/ 2836 h 184"/>
                <a:gd name="T102" fmla="*/ 4835 w 189"/>
                <a:gd name="T103" fmla="*/ 2787 h 184"/>
                <a:gd name="T104" fmla="*/ 4860 w 189"/>
                <a:gd name="T105" fmla="*/ 2714 h 184"/>
                <a:gd name="T106" fmla="*/ 4891 w 189"/>
                <a:gd name="T107" fmla="*/ 2523 h 184"/>
                <a:gd name="T108" fmla="*/ 4942 w 189"/>
                <a:gd name="T109" fmla="*/ 2406 h 184"/>
                <a:gd name="T110" fmla="*/ 4917 w 189"/>
                <a:gd name="T111" fmla="*/ 2167 h 184"/>
                <a:gd name="T112" fmla="*/ 4860 w 189"/>
                <a:gd name="T113" fmla="*/ 2094 h 184"/>
                <a:gd name="T114" fmla="*/ 4835 w 189"/>
                <a:gd name="T115" fmla="*/ 1952 h 184"/>
                <a:gd name="T116" fmla="*/ 4732 w 189"/>
                <a:gd name="T117" fmla="*/ 1264 h 184"/>
                <a:gd name="T118" fmla="*/ 4573 w 189"/>
                <a:gd name="T119" fmla="*/ 1215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Freeform 26"/>
            <p:cNvSpPr>
              <a:spLocks/>
            </p:cNvSpPr>
            <p:nvPr/>
          </p:nvSpPr>
          <p:spPr bwMode="auto">
            <a:xfrm>
              <a:off x="4372" y="1453"/>
              <a:ext cx="522" cy="380"/>
            </a:xfrm>
            <a:custGeom>
              <a:avLst/>
              <a:gdLst>
                <a:gd name="T0" fmla="*/ 2042 w 102"/>
                <a:gd name="T1" fmla="*/ 1661 h 78"/>
                <a:gd name="T2" fmla="*/ 1991 w 102"/>
                <a:gd name="T3" fmla="*/ 1734 h 78"/>
                <a:gd name="T4" fmla="*/ 1965 w 102"/>
                <a:gd name="T5" fmla="*/ 1778 h 78"/>
                <a:gd name="T6" fmla="*/ 1965 w 102"/>
                <a:gd name="T7" fmla="*/ 1851 h 78"/>
                <a:gd name="T8" fmla="*/ 2016 w 102"/>
                <a:gd name="T9" fmla="*/ 1803 h 78"/>
                <a:gd name="T10" fmla="*/ 2124 w 102"/>
                <a:gd name="T11" fmla="*/ 1778 h 78"/>
                <a:gd name="T12" fmla="*/ 2277 w 102"/>
                <a:gd name="T13" fmla="*/ 1734 h 78"/>
                <a:gd name="T14" fmla="*/ 2513 w 102"/>
                <a:gd name="T15" fmla="*/ 1569 h 78"/>
                <a:gd name="T16" fmla="*/ 2595 w 102"/>
                <a:gd name="T17" fmla="*/ 1520 h 78"/>
                <a:gd name="T18" fmla="*/ 2671 w 102"/>
                <a:gd name="T19" fmla="*/ 1447 h 78"/>
                <a:gd name="T20" fmla="*/ 2620 w 102"/>
                <a:gd name="T21" fmla="*/ 1471 h 78"/>
                <a:gd name="T22" fmla="*/ 2538 w 102"/>
                <a:gd name="T23" fmla="*/ 1520 h 78"/>
                <a:gd name="T24" fmla="*/ 2462 w 102"/>
                <a:gd name="T25" fmla="*/ 1544 h 78"/>
                <a:gd name="T26" fmla="*/ 2538 w 102"/>
                <a:gd name="T27" fmla="*/ 1447 h 78"/>
                <a:gd name="T28" fmla="*/ 2487 w 102"/>
                <a:gd name="T29" fmla="*/ 1471 h 78"/>
                <a:gd name="T30" fmla="*/ 2252 w 102"/>
                <a:gd name="T31" fmla="*/ 1588 h 78"/>
                <a:gd name="T32" fmla="*/ 2093 w 102"/>
                <a:gd name="T33" fmla="*/ 1710 h 78"/>
                <a:gd name="T34" fmla="*/ 2068 w 102"/>
                <a:gd name="T35" fmla="*/ 1613 h 78"/>
                <a:gd name="T36" fmla="*/ 2124 w 102"/>
                <a:gd name="T37" fmla="*/ 1520 h 78"/>
                <a:gd name="T38" fmla="*/ 2068 w 102"/>
                <a:gd name="T39" fmla="*/ 1164 h 78"/>
                <a:gd name="T40" fmla="*/ 2016 w 102"/>
                <a:gd name="T41" fmla="*/ 809 h 78"/>
                <a:gd name="T42" fmla="*/ 1965 w 102"/>
                <a:gd name="T43" fmla="*/ 594 h 78"/>
                <a:gd name="T44" fmla="*/ 1940 w 102"/>
                <a:gd name="T45" fmla="*/ 570 h 78"/>
                <a:gd name="T46" fmla="*/ 1914 w 102"/>
                <a:gd name="T47" fmla="*/ 497 h 78"/>
                <a:gd name="T48" fmla="*/ 1883 w 102"/>
                <a:gd name="T49" fmla="*/ 283 h 78"/>
                <a:gd name="T50" fmla="*/ 1807 w 102"/>
                <a:gd name="T51" fmla="*/ 73 h 78"/>
                <a:gd name="T52" fmla="*/ 1781 w 102"/>
                <a:gd name="T53" fmla="*/ 0 h 78"/>
                <a:gd name="T54" fmla="*/ 1336 w 102"/>
                <a:gd name="T55" fmla="*/ 93 h 78"/>
                <a:gd name="T56" fmla="*/ 1100 w 102"/>
                <a:gd name="T57" fmla="*/ 331 h 78"/>
                <a:gd name="T58" fmla="*/ 1075 w 102"/>
                <a:gd name="T59" fmla="*/ 429 h 78"/>
                <a:gd name="T60" fmla="*/ 942 w 102"/>
                <a:gd name="T61" fmla="*/ 546 h 78"/>
                <a:gd name="T62" fmla="*/ 993 w 102"/>
                <a:gd name="T63" fmla="*/ 594 h 78"/>
                <a:gd name="T64" fmla="*/ 993 w 102"/>
                <a:gd name="T65" fmla="*/ 643 h 78"/>
                <a:gd name="T66" fmla="*/ 1024 w 102"/>
                <a:gd name="T67" fmla="*/ 760 h 78"/>
                <a:gd name="T68" fmla="*/ 788 w 102"/>
                <a:gd name="T69" fmla="*/ 926 h 78"/>
                <a:gd name="T70" fmla="*/ 496 w 102"/>
                <a:gd name="T71" fmla="*/ 926 h 78"/>
                <a:gd name="T72" fmla="*/ 235 w 102"/>
                <a:gd name="T73" fmla="*/ 999 h 78"/>
                <a:gd name="T74" fmla="*/ 159 w 102"/>
                <a:gd name="T75" fmla="*/ 1091 h 78"/>
                <a:gd name="T76" fmla="*/ 235 w 102"/>
                <a:gd name="T77" fmla="*/ 1233 h 78"/>
                <a:gd name="T78" fmla="*/ 51 w 102"/>
                <a:gd name="T79" fmla="*/ 1423 h 78"/>
                <a:gd name="T80" fmla="*/ 1469 w 102"/>
                <a:gd name="T81" fmla="*/ 1306 h 78"/>
                <a:gd name="T82" fmla="*/ 1494 w 102"/>
                <a:gd name="T83" fmla="*/ 1354 h 78"/>
                <a:gd name="T84" fmla="*/ 1546 w 102"/>
                <a:gd name="T85" fmla="*/ 1379 h 78"/>
                <a:gd name="T86" fmla="*/ 1622 w 102"/>
                <a:gd name="T87" fmla="*/ 1496 h 78"/>
                <a:gd name="T88" fmla="*/ 1730 w 102"/>
                <a:gd name="T89" fmla="*/ 1520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Freeform 27"/>
            <p:cNvSpPr>
              <a:spLocks/>
            </p:cNvSpPr>
            <p:nvPr/>
          </p:nvSpPr>
          <p:spPr bwMode="auto">
            <a:xfrm>
              <a:off x="4720" y="1428"/>
              <a:ext cx="118" cy="205"/>
            </a:xfrm>
            <a:custGeom>
              <a:avLst/>
              <a:gdLst>
                <a:gd name="T0" fmla="*/ 0 w 23"/>
                <a:gd name="T1" fmla="*/ 117 h 42"/>
                <a:gd name="T2" fmla="*/ 26 w 23"/>
                <a:gd name="T3" fmla="*/ 166 h 42"/>
                <a:gd name="T4" fmla="*/ 0 w 23"/>
                <a:gd name="T5" fmla="*/ 190 h 42"/>
                <a:gd name="T6" fmla="*/ 26 w 23"/>
                <a:gd name="T7" fmla="*/ 190 h 42"/>
                <a:gd name="T8" fmla="*/ 26 w 23"/>
                <a:gd name="T9" fmla="*/ 215 h 42"/>
                <a:gd name="T10" fmla="*/ 77 w 23"/>
                <a:gd name="T11" fmla="*/ 332 h 42"/>
                <a:gd name="T12" fmla="*/ 108 w 23"/>
                <a:gd name="T13" fmla="*/ 405 h 42"/>
                <a:gd name="T14" fmla="*/ 77 w 23"/>
                <a:gd name="T15" fmla="*/ 454 h 42"/>
                <a:gd name="T16" fmla="*/ 77 w 23"/>
                <a:gd name="T17" fmla="*/ 503 h 42"/>
                <a:gd name="T18" fmla="*/ 133 w 23"/>
                <a:gd name="T19" fmla="*/ 620 h 42"/>
                <a:gd name="T20" fmla="*/ 133 w 23"/>
                <a:gd name="T21" fmla="*/ 669 h 42"/>
                <a:gd name="T22" fmla="*/ 133 w 23"/>
                <a:gd name="T23" fmla="*/ 693 h 42"/>
                <a:gd name="T24" fmla="*/ 159 w 23"/>
                <a:gd name="T25" fmla="*/ 693 h 42"/>
                <a:gd name="T26" fmla="*/ 133 w 23"/>
                <a:gd name="T27" fmla="*/ 669 h 42"/>
                <a:gd name="T28" fmla="*/ 159 w 23"/>
                <a:gd name="T29" fmla="*/ 669 h 42"/>
                <a:gd name="T30" fmla="*/ 185 w 23"/>
                <a:gd name="T31" fmla="*/ 713 h 42"/>
                <a:gd name="T32" fmla="*/ 210 w 23"/>
                <a:gd name="T33" fmla="*/ 810 h 42"/>
                <a:gd name="T34" fmla="*/ 210 w 23"/>
                <a:gd name="T35" fmla="*/ 883 h 42"/>
                <a:gd name="T36" fmla="*/ 236 w 23"/>
                <a:gd name="T37" fmla="*/ 927 h 42"/>
                <a:gd name="T38" fmla="*/ 262 w 23"/>
                <a:gd name="T39" fmla="*/ 1001 h 42"/>
                <a:gd name="T40" fmla="*/ 528 w 23"/>
                <a:gd name="T41" fmla="*/ 952 h 42"/>
                <a:gd name="T42" fmla="*/ 498 w 23"/>
                <a:gd name="T43" fmla="*/ 927 h 42"/>
                <a:gd name="T44" fmla="*/ 472 w 23"/>
                <a:gd name="T45" fmla="*/ 903 h 42"/>
                <a:gd name="T46" fmla="*/ 472 w 23"/>
                <a:gd name="T47" fmla="*/ 883 h 42"/>
                <a:gd name="T48" fmla="*/ 498 w 23"/>
                <a:gd name="T49" fmla="*/ 859 h 42"/>
                <a:gd name="T50" fmla="*/ 472 w 23"/>
                <a:gd name="T51" fmla="*/ 810 h 42"/>
                <a:gd name="T52" fmla="*/ 472 w 23"/>
                <a:gd name="T53" fmla="*/ 644 h 42"/>
                <a:gd name="T54" fmla="*/ 472 w 23"/>
                <a:gd name="T55" fmla="*/ 595 h 42"/>
                <a:gd name="T56" fmla="*/ 498 w 23"/>
                <a:gd name="T57" fmla="*/ 503 h 42"/>
                <a:gd name="T58" fmla="*/ 498 w 23"/>
                <a:gd name="T59" fmla="*/ 454 h 42"/>
                <a:gd name="T60" fmla="*/ 498 w 23"/>
                <a:gd name="T61" fmla="*/ 405 h 42"/>
                <a:gd name="T62" fmla="*/ 498 w 23"/>
                <a:gd name="T63" fmla="*/ 356 h 42"/>
                <a:gd name="T64" fmla="*/ 498 w 23"/>
                <a:gd name="T65" fmla="*/ 332 h 42"/>
                <a:gd name="T66" fmla="*/ 498 w 23"/>
                <a:gd name="T67" fmla="*/ 307 h 42"/>
                <a:gd name="T68" fmla="*/ 580 w 23"/>
                <a:gd name="T69" fmla="*/ 264 h 42"/>
                <a:gd name="T70" fmla="*/ 605 w 23"/>
                <a:gd name="T71" fmla="*/ 166 h 42"/>
                <a:gd name="T72" fmla="*/ 580 w 23"/>
                <a:gd name="T73" fmla="*/ 117 h 42"/>
                <a:gd name="T74" fmla="*/ 580 w 23"/>
                <a:gd name="T75" fmla="*/ 73 h 42"/>
                <a:gd name="T76" fmla="*/ 580 w 23"/>
                <a:gd name="T77" fmla="*/ 73 h 42"/>
                <a:gd name="T78" fmla="*/ 580 w 23"/>
                <a:gd name="T79" fmla="*/ 49 h 42"/>
                <a:gd name="T80" fmla="*/ 554 w 23"/>
                <a:gd name="T81" fmla="*/ 0 h 42"/>
                <a:gd name="T82" fmla="*/ 0 w 23"/>
                <a:gd name="T83" fmla="*/ 117 h 42"/>
                <a:gd name="T84" fmla="*/ 0 w 23"/>
                <a:gd name="T85" fmla="*/ 117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66" name="Group 28"/>
            <p:cNvGrpSpPr>
              <a:grpSpLocks/>
            </p:cNvGrpSpPr>
            <p:nvPr/>
          </p:nvGrpSpPr>
          <p:grpSpPr bwMode="auto">
            <a:xfrm>
              <a:off x="728" y="2448"/>
              <a:ext cx="1266" cy="876"/>
              <a:chOff x="768" y="2832"/>
              <a:chExt cx="1203" cy="876"/>
            </a:xfrm>
          </p:grpSpPr>
          <p:sp>
            <p:nvSpPr>
              <p:cNvPr id="44103" name="Freeform 29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331 w 188"/>
                  <a:gd name="T1" fmla="*/ 736 h 160"/>
                  <a:gd name="T2" fmla="*/ 618 w 188"/>
                  <a:gd name="T3" fmla="*/ 951 h 160"/>
                  <a:gd name="T4" fmla="*/ 428 w 188"/>
                  <a:gd name="T5" fmla="*/ 1189 h 160"/>
                  <a:gd name="T6" fmla="*/ 380 w 188"/>
                  <a:gd name="T7" fmla="*/ 1024 h 160"/>
                  <a:gd name="T8" fmla="*/ 117 w 188"/>
                  <a:gd name="T9" fmla="*/ 1307 h 160"/>
                  <a:gd name="T10" fmla="*/ 263 w 188"/>
                  <a:gd name="T11" fmla="*/ 1521 h 160"/>
                  <a:gd name="T12" fmla="*/ 638 w 188"/>
                  <a:gd name="T13" fmla="*/ 1448 h 160"/>
                  <a:gd name="T14" fmla="*/ 521 w 188"/>
                  <a:gd name="T15" fmla="*/ 1760 h 160"/>
                  <a:gd name="T16" fmla="*/ 428 w 188"/>
                  <a:gd name="T17" fmla="*/ 1877 h 160"/>
                  <a:gd name="T18" fmla="*/ 238 w 188"/>
                  <a:gd name="T19" fmla="*/ 1950 h 160"/>
                  <a:gd name="T20" fmla="*/ 141 w 188"/>
                  <a:gd name="T21" fmla="*/ 2330 h 160"/>
                  <a:gd name="T22" fmla="*/ 263 w 188"/>
                  <a:gd name="T23" fmla="*/ 2545 h 160"/>
                  <a:gd name="T24" fmla="*/ 521 w 188"/>
                  <a:gd name="T25" fmla="*/ 2662 h 160"/>
                  <a:gd name="T26" fmla="*/ 521 w 188"/>
                  <a:gd name="T27" fmla="*/ 2852 h 160"/>
                  <a:gd name="T28" fmla="*/ 827 w 188"/>
                  <a:gd name="T29" fmla="*/ 2925 h 160"/>
                  <a:gd name="T30" fmla="*/ 993 w 188"/>
                  <a:gd name="T31" fmla="*/ 2969 h 160"/>
                  <a:gd name="T32" fmla="*/ 686 w 188"/>
                  <a:gd name="T33" fmla="*/ 3349 h 160"/>
                  <a:gd name="T34" fmla="*/ 448 w 188"/>
                  <a:gd name="T35" fmla="*/ 3495 h 160"/>
                  <a:gd name="T36" fmla="*/ 73 w 188"/>
                  <a:gd name="T37" fmla="*/ 3685 h 160"/>
                  <a:gd name="T38" fmla="*/ 73 w 188"/>
                  <a:gd name="T39" fmla="*/ 3802 h 160"/>
                  <a:gd name="T40" fmla="*/ 686 w 188"/>
                  <a:gd name="T41" fmla="*/ 3539 h 160"/>
                  <a:gd name="T42" fmla="*/ 1470 w 188"/>
                  <a:gd name="T43" fmla="*/ 2852 h 160"/>
                  <a:gd name="T44" fmla="*/ 1397 w 188"/>
                  <a:gd name="T45" fmla="*/ 2779 h 160"/>
                  <a:gd name="T46" fmla="*/ 1825 w 188"/>
                  <a:gd name="T47" fmla="*/ 2257 h 160"/>
                  <a:gd name="T48" fmla="*/ 1703 w 188"/>
                  <a:gd name="T49" fmla="*/ 2398 h 160"/>
                  <a:gd name="T50" fmla="*/ 1728 w 188"/>
                  <a:gd name="T51" fmla="*/ 2589 h 160"/>
                  <a:gd name="T52" fmla="*/ 1703 w 188"/>
                  <a:gd name="T53" fmla="*/ 2711 h 160"/>
                  <a:gd name="T54" fmla="*/ 2039 w 188"/>
                  <a:gd name="T55" fmla="*/ 2520 h 160"/>
                  <a:gd name="T56" fmla="*/ 2039 w 188"/>
                  <a:gd name="T57" fmla="*/ 2330 h 160"/>
                  <a:gd name="T58" fmla="*/ 2536 w 188"/>
                  <a:gd name="T59" fmla="*/ 2447 h 160"/>
                  <a:gd name="T60" fmla="*/ 2867 w 188"/>
                  <a:gd name="T61" fmla="*/ 2398 h 160"/>
                  <a:gd name="T62" fmla="*/ 3436 w 188"/>
                  <a:gd name="T63" fmla="*/ 2589 h 160"/>
                  <a:gd name="T64" fmla="*/ 3626 w 188"/>
                  <a:gd name="T65" fmla="*/ 2828 h 160"/>
                  <a:gd name="T66" fmla="*/ 3933 w 188"/>
                  <a:gd name="T67" fmla="*/ 3042 h 160"/>
                  <a:gd name="T68" fmla="*/ 4453 w 188"/>
                  <a:gd name="T69" fmla="*/ 3091 h 160"/>
                  <a:gd name="T70" fmla="*/ 4380 w 188"/>
                  <a:gd name="T71" fmla="*/ 2779 h 160"/>
                  <a:gd name="T72" fmla="*/ 4171 w 188"/>
                  <a:gd name="T73" fmla="*/ 2735 h 160"/>
                  <a:gd name="T74" fmla="*/ 3860 w 188"/>
                  <a:gd name="T75" fmla="*/ 2520 h 160"/>
                  <a:gd name="T76" fmla="*/ 3480 w 188"/>
                  <a:gd name="T77" fmla="*/ 2257 h 160"/>
                  <a:gd name="T78" fmla="*/ 3339 w 188"/>
                  <a:gd name="T79" fmla="*/ 2447 h 160"/>
                  <a:gd name="T80" fmla="*/ 3056 w 188"/>
                  <a:gd name="T81" fmla="*/ 2208 h 160"/>
                  <a:gd name="T82" fmla="*/ 2769 w 188"/>
                  <a:gd name="T83" fmla="*/ 1901 h 160"/>
                  <a:gd name="T84" fmla="*/ 2414 w 188"/>
                  <a:gd name="T85" fmla="*/ 497 h 160"/>
                  <a:gd name="T86" fmla="*/ 2132 w 188"/>
                  <a:gd name="T87" fmla="*/ 117 h 160"/>
                  <a:gd name="T88" fmla="*/ 1635 w 188"/>
                  <a:gd name="T89" fmla="*/ 117 h 160"/>
                  <a:gd name="T90" fmla="*/ 1397 w 188"/>
                  <a:gd name="T91" fmla="*/ 117 h 160"/>
                  <a:gd name="T92" fmla="*/ 1066 w 188"/>
                  <a:gd name="T93" fmla="*/ 0 h 160"/>
                  <a:gd name="T94" fmla="*/ 827 w 188"/>
                  <a:gd name="T95" fmla="*/ 98 h 160"/>
                  <a:gd name="T96" fmla="*/ 569 w 188"/>
                  <a:gd name="T97" fmla="*/ 307 h 160"/>
                  <a:gd name="T98" fmla="*/ 448 w 188"/>
                  <a:gd name="T99" fmla="*/ 497 h 160"/>
                  <a:gd name="T100" fmla="*/ 238 w 188"/>
                  <a:gd name="T101" fmla="*/ 619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4" name="Freeform 30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50 w 4"/>
                  <a:gd name="T1" fmla="*/ 42 h 3"/>
                  <a:gd name="T2" fmla="*/ 50 w 4"/>
                  <a:gd name="T3" fmla="*/ 23 h 3"/>
                  <a:gd name="T4" fmla="*/ 50 w 4"/>
                  <a:gd name="T5" fmla="*/ 23 h 3"/>
                  <a:gd name="T6" fmla="*/ 50 w 4"/>
                  <a:gd name="T7" fmla="*/ 23 h 3"/>
                  <a:gd name="T8" fmla="*/ 50 w 4"/>
                  <a:gd name="T9" fmla="*/ 23 h 3"/>
                  <a:gd name="T10" fmla="*/ 50 w 4"/>
                  <a:gd name="T11" fmla="*/ 23 h 3"/>
                  <a:gd name="T12" fmla="*/ 50 w 4"/>
                  <a:gd name="T13" fmla="*/ 23 h 3"/>
                  <a:gd name="T14" fmla="*/ 25 w 4"/>
                  <a:gd name="T15" fmla="*/ 0 h 3"/>
                  <a:gd name="T16" fmla="*/ 25 w 4"/>
                  <a:gd name="T17" fmla="*/ 0 h 3"/>
                  <a:gd name="T18" fmla="*/ 0 w 4"/>
                  <a:gd name="T19" fmla="*/ 23 h 3"/>
                  <a:gd name="T20" fmla="*/ 0 w 4"/>
                  <a:gd name="T21" fmla="*/ 23 h 3"/>
                  <a:gd name="T22" fmla="*/ 0 w 4"/>
                  <a:gd name="T23" fmla="*/ 23 h 3"/>
                  <a:gd name="T24" fmla="*/ 0 w 4"/>
                  <a:gd name="T25" fmla="*/ 23 h 3"/>
                  <a:gd name="T26" fmla="*/ 0 w 4"/>
                  <a:gd name="T27" fmla="*/ 23 h 3"/>
                  <a:gd name="T28" fmla="*/ 0 w 4"/>
                  <a:gd name="T29" fmla="*/ 23 h 3"/>
                  <a:gd name="T30" fmla="*/ 0 w 4"/>
                  <a:gd name="T31" fmla="*/ 42 h 3"/>
                  <a:gd name="T32" fmla="*/ 0 w 4"/>
                  <a:gd name="T33" fmla="*/ 42 h 3"/>
                  <a:gd name="T34" fmla="*/ 25 w 4"/>
                  <a:gd name="T35" fmla="*/ 42 h 3"/>
                  <a:gd name="T36" fmla="*/ 25 w 4"/>
                  <a:gd name="T37" fmla="*/ 42 h 3"/>
                  <a:gd name="T38" fmla="*/ 25 w 4"/>
                  <a:gd name="T39" fmla="*/ 65 h 3"/>
                  <a:gd name="T40" fmla="*/ 50 w 4"/>
                  <a:gd name="T41" fmla="*/ 65 h 3"/>
                  <a:gd name="T42" fmla="*/ 50 w 4"/>
                  <a:gd name="T43" fmla="*/ 65 h 3"/>
                  <a:gd name="T44" fmla="*/ 75 w 4"/>
                  <a:gd name="T45" fmla="*/ 65 h 3"/>
                  <a:gd name="T46" fmla="*/ 75 w 4"/>
                  <a:gd name="T47" fmla="*/ 65 h 3"/>
                  <a:gd name="T48" fmla="*/ 100 w 4"/>
                  <a:gd name="T49" fmla="*/ 42 h 3"/>
                  <a:gd name="T50" fmla="*/ 100 w 4"/>
                  <a:gd name="T51" fmla="*/ 42 h 3"/>
                  <a:gd name="T52" fmla="*/ 100 w 4"/>
                  <a:gd name="T53" fmla="*/ 42 h 3"/>
                  <a:gd name="T54" fmla="*/ 100 w 4"/>
                  <a:gd name="T55" fmla="*/ 23 h 3"/>
                  <a:gd name="T56" fmla="*/ 100 w 4"/>
                  <a:gd name="T57" fmla="*/ 23 h 3"/>
                  <a:gd name="T58" fmla="*/ 100 w 4"/>
                  <a:gd name="T59" fmla="*/ 23 h 3"/>
                  <a:gd name="T60" fmla="*/ 100 w 4"/>
                  <a:gd name="T61" fmla="*/ 23 h 3"/>
                  <a:gd name="T62" fmla="*/ 100 w 4"/>
                  <a:gd name="T63" fmla="*/ 23 h 3"/>
                  <a:gd name="T64" fmla="*/ 100 w 4"/>
                  <a:gd name="T65" fmla="*/ 0 h 3"/>
                  <a:gd name="T66" fmla="*/ 100 w 4"/>
                  <a:gd name="T67" fmla="*/ 0 h 3"/>
                  <a:gd name="T68" fmla="*/ 100 w 4"/>
                  <a:gd name="T69" fmla="*/ 0 h 3"/>
                  <a:gd name="T70" fmla="*/ 100 w 4"/>
                  <a:gd name="T71" fmla="*/ 0 h 3"/>
                  <a:gd name="T72" fmla="*/ 100 w 4"/>
                  <a:gd name="T73" fmla="*/ 23 h 3"/>
                  <a:gd name="T74" fmla="*/ 75 w 4"/>
                  <a:gd name="T75" fmla="*/ 23 h 3"/>
                  <a:gd name="T76" fmla="*/ 75 w 4"/>
                  <a:gd name="T77" fmla="*/ 23 h 3"/>
                  <a:gd name="T78" fmla="*/ 50 w 4"/>
                  <a:gd name="T79" fmla="*/ 42 h 3"/>
                  <a:gd name="T80" fmla="*/ 50 w 4"/>
                  <a:gd name="T81" fmla="*/ 42 h 3"/>
                  <a:gd name="T82" fmla="*/ 50 w 4"/>
                  <a:gd name="T83" fmla="*/ 42 h 3"/>
                  <a:gd name="T84" fmla="*/ 50 w 4"/>
                  <a:gd name="T85" fmla="*/ 42 h 3"/>
                  <a:gd name="T86" fmla="*/ 50 w 4"/>
                  <a:gd name="T87" fmla="*/ 65 h 3"/>
                  <a:gd name="T88" fmla="*/ 75 w 4"/>
                  <a:gd name="T89" fmla="*/ 65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5" name="Freeform 31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158 w 9"/>
                  <a:gd name="T1" fmla="*/ 0 h 6"/>
                  <a:gd name="T2" fmla="*/ 91 w 9"/>
                  <a:gd name="T3" fmla="*/ 0 h 6"/>
                  <a:gd name="T4" fmla="*/ 67 w 9"/>
                  <a:gd name="T5" fmla="*/ 25 h 6"/>
                  <a:gd name="T6" fmla="*/ 67 w 9"/>
                  <a:gd name="T7" fmla="*/ 25 h 6"/>
                  <a:gd name="T8" fmla="*/ 67 w 9"/>
                  <a:gd name="T9" fmla="*/ 50 h 6"/>
                  <a:gd name="T10" fmla="*/ 67 w 9"/>
                  <a:gd name="T11" fmla="*/ 75 h 6"/>
                  <a:gd name="T12" fmla="*/ 48 w 9"/>
                  <a:gd name="T13" fmla="*/ 75 h 6"/>
                  <a:gd name="T14" fmla="*/ 48 w 9"/>
                  <a:gd name="T15" fmla="*/ 75 h 6"/>
                  <a:gd name="T16" fmla="*/ 24 w 9"/>
                  <a:gd name="T17" fmla="*/ 75 h 6"/>
                  <a:gd name="T18" fmla="*/ 24 w 9"/>
                  <a:gd name="T19" fmla="*/ 100 h 6"/>
                  <a:gd name="T20" fmla="*/ 24 w 9"/>
                  <a:gd name="T21" fmla="*/ 125 h 6"/>
                  <a:gd name="T22" fmla="*/ 0 w 9"/>
                  <a:gd name="T23" fmla="*/ 125 h 6"/>
                  <a:gd name="T24" fmla="*/ 0 w 9"/>
                  <a:gd name="T25" fmla="*/ 150 h 6"/>
                  <a:gd name="T26" fmla="*/ 0 w 9"/>
                  <a:gd name="T27" fmla="*/ 150 h 6"/>
                  <a:gd name="T28" fmla="*/ 0 w 9"/>
                  <a:gd name="T29" fmla="*/ 150 h 6"/>
                  <a:gd name="T30" fmla="*/ 0 w 9"/>
                  <a:gd name="T31" fmla="*/ 150 h 6"/>
                  <a:gd name="T32" fmla="*/ 0 w 9"/>
                  <a:gd name="T33" fmla="*/ 150 h 6"/>
                  <a:gd name="T34" fmla="*/ 0 w 9"/>
                  <a:gd name="T35" fmla="*/ 150 h 6"/>
                  <a:gd name="T36" fmla="*/ 0 w 9"/>
                  <a:gd name="T37" fmla="*/ 150 h 6"/>
                  <a:gd name="T38" fmla="*/ 24 w 9"/>
                  <a:gd name="T39" fmla="*/ 150 h 6"/>
                  <a:gd name="T40" fmla="*/ 48 w 9"/>
                  <a:gd name="T41" fmla="*/ 150 h 6"/>
                  <a:gd name="T42" fmla="*/ 67 w 9"/>
                  <a:gd name="T43" fmla="*/ 125 h 6"/>
                  <a:gd name="T44" fmla="*/ 139 w 9"/>
                  <a:gd name="T45" fmla="*/ 75 h 6"/>
                  <a:gd name="T46" fmla="*/ 158 w 9"/>
                  <a:gd name="T47" fmla="*/ 50 h 6"/>
                  <a:gd name="T48" fmla="*/ 182 w 9"/>
                  <a:gd name="T49" fmla="*/ 50 h 6"/>
                  <a:gd name="T50" fmla="*/ 205 w 9"/>
                  <a:gd name="T51" fmla="*/ 25 h 6"/>
                  <a:gd name="T52" fmla="*/ 205 w 9"/>
                  <a:gd name="T53" fmla="*/ 25 h 6"/>
                  <a:gd name="T54" fmla="*/ 205 w 9"/>
                  <a:gd name="T55" fmla="*/ 25 h 6"/>
                  <a:gd name="T56" fmla="*/ 182 w 9"/>
                  <a:gd name="T57" fmla="*/ 0 h 6"/>
                  <a:gd name="T58" fmla="*/ 182 w 9"/>
                  <a:gd name="T59" fmla="*/ 0 h 6"/>
                  <a:gd name="T60" fmla="*/ 182 w 9"/>
                  <a:gd name="T61" fmla="*/ 0 h 6"/>
                  <a:gd name="T62" fmla="*/ 182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6" name="Freeform 32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191 w 9"/>
                  <a:gd name="T1" fmla="*/ 73 h 7"/>
                  <a:gd name="T2" fmla="*/ 191 w 9"/>
                  <a:gd name="T3" fmla="*/ 24 h 7"/>
                  <a:gd name="T4" fmla="*/ 117 w 9"/>
                  <a:gd name="T5" fmla="*/ 73 h 7"/>
                  <a:gd name="T6" fmla="*/ 98 w 9"/>
                  <a:gd name="T7" fmla="*/ 92 h 7"/>
                  <a:gd name="T8" fmla="*/ 98 w 9"/>
                  <a:gd name="T9" fmla="*/ 92 h 7"/>
                  <a:gd name="T10" fmla="*/ 49 w 9"/>
                  <a:gd name="T11" fmla="*/ 117 h 7"/>
                  <a:gd name="T12" fmla="*/ 24 w 9"/>
                  <a:gd name="T13" fmla="*/ 141 h 7"/>
                  <a:gd name="T14" fmla="*/ 0 w 9"/>
                  <a:gd name="T15" fmla="*/ 141 h 7"/>
                  <a:gd name="T16" fmla="*/ 49 w 9"/>
                  <a:gd name="T17" fmla="*/ 141 h 7"/>
                  <a:gd name="T18" fmla="*/ 73 w 9"/>
                  <a:gd name="T19" fmla="*/ 117 h 7"/>
                  <a:gd name="T20" fmla="*/ 142 w 9"/>
                  <a:gd name="T21" fmla="*/ 92 h 7"/>
                  <a:gd name="T22" fmla="*/ 191 w 9"/>
                  <a:gd name="T23" fmla="*/ 73 h 7"/>
                  <a:gd name="T24" fmla="*/ 191 w 9"/>
                  <a:gd name="T25" fmla="*/ 73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7" name="Freeform 33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190 w 8"/>
                  <a:gd name="T1" fmla="*/ 48 h 6"/>
                  <a:gd name="T2" fmla="*/ 190 w 8"/>
                  <a:gd name="T3" fmla="*/ 24 h 6"/>
                  <a:gd name="T4" fmla="*/ 190 w 8"/>
                  <a:gd name="T5" fmla="*/ 24 h 6"/>
                  <a:gd name="T6" fmla="*/ 190 w 8"/>
                  <a:gd name="T7" fmla="*/ 0 h 6"/>
                  <a:gd name="T8" fmla="*/ 190 w 8"/>
                  <a:gd name="T9" fmla="*/ 0 h 6"/>
                  <a:gd name="T10" fmla="*/ 190 w 8"/>
                  <a:gd name="T11" fmla="*/ 0 h 6"/>
                  <a:gd name="T12" fmla="*/ 190 w 8"/>
                  <a:gd name="T13" fmla="*/ 0 h 6"/>
                  <a:gd name="T14" fmla="*/ 190 w 8"/>
                  <a:gd name="T15" fmla="*/ 0 h 6"/>
                  <a:gd name="T16" fmla="*/ 190 w 8"/>
                  <a:gd name="T17" fmla="*/ 0 h 6"/>
                  <a:gd name="T18" fmla="*/ 190 w 8"/>
                  <a:gd name="T19" fmla="*/ 0 h 6"/>
                  <a:gd name="T20" fmla="*/ 166 w 8"/>
                  <a:gd name="T21" fmla="*/ 0 h 6"/>
                  <a:gd name="T22" fmla="*/ 166 w 8"/>
                  <a:gd name="T23" fmla="*/ 0 h 6"/>
                  <a:gd name="T24" fmla="*/ 141 w 8"/>
                  <a:gd name="T25" fmla="*/ 0 h 6"/>
                  <a:gd name="T26" fmla="*/ 117 w 8"/>
                  <a:gd name="T27" fmla="*/ 24 h 6"/>
                  <a:gd name="T28" fmla="*/ 117 w 8"/>
                  <a:gd name="T29" fmla="*/ 48 h 6"/>
                  <a:gd name="T30" fmla="*/ 117 w 8"/>
                  <a:gd name="T31" fmla="*/ 48 h 6"/>
                  <a:gd name="T32" fmla="*/ 97 w 8"/>
                  <a:gd name="T33" fmla="*/ 48 h 6"/>
                  <a:gd name="T34" fmla="*/ 97 w 8"/>
                  <a:gd name="T35" fmla="*/ 48 h 6"/>
                  <a:gd name="T36" fmla="*/ 97 w 8"/>
                  <a:gd name="T37" fmla="*/ 48 h 6"/>
                  <a:gd name="T38" fmla="*/ 97 w 8"/>
                  <a:gd name="T39" fmla="*/ 72 h 6"/>
                  <a:gd name="T40" fmla="*/ 97 w 8"/>
                  <a:gd name="T41" fmla="*/ 72 h 6"/>
                  <a:gd name="T42" fmla="*/ 97 w 8"/>
                  <a:gd name="T43" fmla="*/ 72 h 6"/>
                  <a:gd name="T44" fmla="*/ 97 w 8"/>
                  <a:gd name="T45" fmla="*/ 72 h 6"/>
                  <a:gd name="T46" fmla="*/ 49 w 8"/>
                  <a:gd name="T47" fmla="*/ 92 h 6"/>
                  <a:gd name="T48" fmla="*/ 49 w 8"/>
                  <a:gd name="T49" fmla="*/ 92 h 6"/>
                  <a:gd name="T50" fmla="*/ 49 w 8"/>
                  <a:gd name="T51" fmla="*/ 92 h 6"/>
                  <a:gd name="T52" fmla="*/ 49 w 8"/>
                  <a:gd name="T53" fmla="*/ 92 h 6"/>
                  <a:gd name="T54" fmla="*/ 24 w 8"/>
                  <a:gd name="T55" fmla="*/ 92 h 6"/>
                  <a:gd name="T56" fmla="*/ 24 w 8"/>
                  <a:gd name="T57" fmla="*/ 116 h 6"/>
                  <a:gd name="T58" fmla="*/ 24 w 8"/>
                  <a:gd name="T59" fmla="*/ 116 h 6"/>
                  <a:gd name="T60" fmla="*/ 0 w 8"/>
                  <a:gd name="T61" fmla="*/ 116 h 6"/>
                  <a:gd name="T62" fmla="*/ 0 w 8"/>
                  <a:gd name="T63" fmla="*/ 116 h 6"/>
                  <a:gd name="T64" fmla="*/ 0 w 8"/>
                  <a:gd name="T65" fmla="*/ 116 h 6"/>
                  <a:gd name="T66" fmla="*/ 24 w 8"/>
                  <a:gd name="T67" fmla="*/ 140 h 6"/>
                  <a:gd name="T68" fmla="*/ 24 w 8"/>
                  <a:gd name="T69" fmla="*/ 140 h 6"/>
                  <a:gd name="T70" fmla="*/ 24 w 8"/>
                  <a:gd name="T71" fmla="*/ 140 h 6"/>
                  <a:gd name="T72" fmla="*/ 24 w 8"/>
                  <a:gd name="T73" fmla="*/ 140 h 6"/>
                  <a:gd name="T74" fmla="*/ 49 w 8"/>
                  <a:gd name="T75" fmla="*/ 116 h 6"/>
                  <a:gd name="T76" fmla="*/ 49 w 8"/>
                  <a:gd name="T77" fmla="*/ 116 h 6"/>
                  <a:gd name="T78" fmla="*/ 73 w 8"/>
                  <a:gd name="T79" fmla="*/ 116 h 6"/>
                  <a:gd name="T80" fmla="*/ 73 w 8"/>
                  <a:gd name="T81" fmla="*/ 92 h 6"/>
                  <a:gd name="T82" fmla="*/ 73 w 8"/>
                  <a:gd name="T83" fmla="*/ 92 h 6"/>
                  <a:gd name="T84" fmla="*/ 117 w 8"/>
                  <a:gd name="T85" fmla="*/ 92 h 6"/>
                  <a:gd name="T86" fmla="*/ 117 w 8"/>
                  <a:gd name="T87" fmla="*/ 72 h 6"/>
                  <a:gd name="T88" fmla="*/ 141 w 8"/>
                  <a:gd name="T89" fmla="*/ 72 h 6"/>
                  <a:gd name="T90" fmla="*/ 166 w 8"/>
                  <a:gd name="T91" fmla="*/ 72 h 6"/>
                  <a:gd name="T92" fmla="*/ 166 w 8"/>
                  <a:gd name="T93" fmla="*/ 48 h 6"/>
                  <a:gd name="T94" fmla="*/ 166 w 8"/>
                  <a:gd name="T95" fmla="*/ 48 h 6"/>
                  <a:gd name="T96" fmla="*/ 190 w 8"/>
                  <a:gd name="T97" fmla="*/ 48 h 6"/>
                  <a:gd name="T98" fmla="*/ 190 w 8"/>
                  <a:gd name="T99" fmla="*/ 48 h 6"/>
                  <a:gd name="T100" fmla="*/ 190 w 8"/>
                  <a:gd name="T101" fmla="*/ 48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8" name="Freeform 34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25 w 1"/>
                  <a:gd name="T1" fmla="*/ 0 h 1"/>
                  <a:gd name="T2" fmla="*/ 0 w 1"/>
                  <a:gd name="T3" fmla="*/ 0 h 1"/>
                  <a:gd name="T4" fmla="*/ 0 w 1"/>
                  <a:gd name="T5" fmla="*/ 25 h 1"/>
                  <a:gd name="T6" fmla="*/ 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9" name="Freeform 3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25 w 1"/>
                  <a:gd name="T1" fmla="*/ 0 h 1"/>
                  <a:gd name="T2" fmla="*/ 25 w 1"/>
                  <a:gd name="T3" fmla="*/ 0 h 1"/>
                  <a:gd name="T4" fmla="*/ 25 w 1"/>
                  <a:gd name="T5" fmla="*/ 0 h 1"/>
                  <a:gd name="T6" fmla="*/ 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25 h 1"/>
                  <a:gd name="T18" fmla="*/ 0 w 1"/>
                  <a:gd name="T19" fmla="*/ 25 h 1"/>
                  <a:gd name="T20" fmla="*/ 0 w 1"/>
                  <a:gd name="T21" fmla="*/ 25 h 1"/>
                  <a:gd name="T22" fmla="*/ 0 w 1"/>
                  <a:gd name="T23" fmla="*/ 25 h 1"/>
                  <a:gd name="T24" fmla="*/ 0 w 1"/>
                  <a:gd name="T25" fmla="*/ 25 h 1"/>
                  <a:gd name="T26" fmla="*/ 25 w 1"/>
                  <a:gd name="T27" fmla="*/ 25 h 1"/>
                  <a:gd name="T28" fmla="*/ 25 w 1"/>
                  <a:gd name="T29" fmla="*/ 0 h 1"/>
                  <a:gd name="T30" fmla="*/ 25 w 1"/>
                  <a:gd name="T31" fmla="*/ 0 h 1"/>
                  <a:gd name="T32" fmla="*/ 25 w 1"/>
                  <a:gd name="T33" fmla="*/ 0 h 1"/>
                  <a:gd name="T34" fmla="*/ 25 w 1"/>
                  <a:gd name="T35" fmla="*/ 0 h 1"/>
                  <a:gd name="T36" fmla="*/ 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0" name="Freeform 36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42 w 3"/>
                  <a:gd name="T1" fmla="*/ 23 h 3"/>
                  <a:gd name="T2" fmla="*/ 65 w 3"/>
                  <a:gd name="T3" fmla="*/ 23 h 3"/>
                  <a:gd name="T4" fmla="*/ 42 w 3"/>
                  <a:gd name="T5" fmla="*/ 23 h 3"/>
                  <a:gd name="T6" fmla="*/ 65 w 3"/>
                  <a:gd name="T7" fmla="*/ 42 h 3"/>
                  <a:gd name="T8" fmla="*/ 42 w 3"/>
                  <a:gd name="T9" fmla="*/ 42 h 3"/>
                  <a:gd name="T10" fmla="*/ 23 w 3"/>
                  <a:gd name="T11" fmla="*/ 65 h 3"/>
                  <a:gd name="T12" fmla="*/ 0 w 3"/>
                  <a:gd name="T13" fmla="*/ 65 h 3"/>
                  <a:gd name="T14" fmla="*/ 23 w 3"/>
                  <a:gd name="T15" fmla="*/ 23 h 3"/>
                  <a:gd name="T16" fmla="*/ 42 w 3"/>
                  <a:gd name="T17" fmla="*/ 2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1" name="Freeform 37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42 w 3"/>
                  <a:gd name="T1" fmla="*/ 0 h 2"/>
                  <a:gd name="T2" fmla="*/ 42 w 3"/>
                  <a:gd name="T3" fmla="*/ 0 h 2"/>
                  <a:gd name="T4" fmla="*/ 42 w 3"/>
                  <a:gd name="T5" fmla="*/ 0 h 2"/>
                  <a:gd name="T6" fmla="*/ 42 w 3"/>
                  <a:gd name="T7" fmla="*/ 0 h 2"/>
                  <a:gd name="T8" fmla="*/ 65 w 3"/>
                  <a:gd name="T9" fmla="*/ 0 h 2"/>
                  <a:gd name="T10" fmla="*/ 65 w 3"/>
                  <a:gd name="T11" fmla="*/ 0 h 2"/>
                  <a:gd name="T12" fmla="*/ 65 w 3"/>
                  <a:gd name="T13" fmla="*/ 0 h 2"/>
                  <a:gd name="T14" fmla="*/ 65 w 3"/>
                  <a:gd name="T15" fmla="*/ 0 h 2"/>
                  <a:gd name="T16" fmla="*/ 65 w 3"/>
                  <a:gd name="T17" fmla="*/ 0 h 2"/>
                  <a:gd name="T18" fmla="*/ 65 w 3"/>
                  <a:gd name="T19" fmla="*/ 0 h 2"/>
                  <a:gd name="T20" fmla="*/ 65 w 3"/>
                  <a:gd name="T21" fmla="*/ 0 h 2"/>
                  <a:gd name="T22" fmla="*/ 42 w 3"/>
                  <a:gd name="T23" fmla="*/ 0 h 2"/>
                  <a:gd name="T24" fmla="*/ 42 w 3"/>
                  <a:gd name="T25" fmla="*/ 22 h 2"/>
                  <a:gd name="T26" fmla="*/ 65 w 3"/>
                  <a:gd name="T27" fmla="*/ 22 h 2"/>
                  <a:gd name="T28" fmla="*/ 65 w 3"/>
                  <a:gd name="T29" fmla="*/ 22 h 2"/>
                  <a:gd name="T30" fmla="*/ 65 w 3"/>
                  <a:gd name="T31" fmla="*/ 22 h 2"/>
                  <a:gd name="T32" fmla="*/ 42 w 3"/>
                  <a:gd name="T33" fmla="*/ 22 h 2"/>
                  <a:gd name="T34" fmla="*/ 42 w 3"/>
                  <a:gd name="T35" fmla="*/ 22 h 2"/>
                  <a:gd name="T36" fmla="*/ 42 w 3"/>
                  <a:gd name="T37" fmla="*/ 22 h 2"/>
                  <a:gd name="T38" fmla="*/ 42 w 3"/>
                  <a:gd name="T39" fmla="*/ 22 h 2"/>
                  <a:gd name="T40" fmla="*/ 42 w 3"/>
                  <a:gd name="T41" fmla="*/ 22 h 2"/>
                  <a:gd name="T42" fmla="*/ 23 w 3"/>
                  <a:gd name="T43" fmla="*/ 40 h 2"/>
                  <a:gd name="T44" fmla="*/ 23 w 3"/>
                  <a:gd name="T45" fmla="*/ 40 h 2"/>
                  <a:gd name="T46" fmla="*/ 23 w 3"/>
                  <a:gd name="T47" fmla="*/ 40 h 2"/>
                  <a:gd name="T48" fmla="*/ 0 w 3"/>
                  <a:gd name="T49" fmla="*/ 40 h 2"/>
                  <a:gd name="T50" fmla="*/ 0 w 3"/>
                  <a:gd name="T51" fmla="*/ 40 h 2"/>
                  <a:gd name="T52" fmla="*/ 0 w 3"/>
                  <a:gd name="T53" fmla="*/ 22 h 2"/>
                  <a:gd name="T54" fmla="*/ 23 w 3"/>
                  <a:gd name="T55" fmla="*/ 22 h 2"/>
                  <a:gd name="T56" fmla="*/ 23 w 3"/>
                  <a:gd name="T57" fmla="*/ 22 h 2"/>
                  <a:gd name="T58" fmla="*/ 23 w 3"/>
                  <a:gd name="T59" fmla="*/ 22 h 2"/>
                  <a:gd name="T60" fmla="*/ 23 w 3"/>
                  <a:gd name="T61" fmla="*/ 0 h 2"/>
                  <a:gd name="T62" fmla="*/ 42 w 3"/>
                  <a:gd name="T63" fmla="*/ 0 h 2"/>
                  <a:gd name="T64" fmla="*/ 42 w 3"/>
                  <a:gd name="T65" fmla="*/ 0 h 2"/>
                  <a:gd name="T66" fmla="*/ 42 w 3"/>
                  <a:gd name="T67" fmla="*/ 0 h 2"/>
                  <a:gd name="T68" fmla="*/ 42 w 3"/>
                  <a:gd name="T69" fmla="*/ 0 h 2"/>
                  <a:gd name="T70" fmla="*/ 42 w 3"/>
                  <a:gd name="T71" fmla="*/ 0 h 2"/>
                  <a:gd name="T72" fmla="*/ 42 w 3"/>
                  <a:gd name="T73" fmla="*/ 0 h 2"/>
                  <a:gd name="T74" fmla="*/ 42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2" name="Freeform 38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66 w 4"/>
                  <a:gd name="T1" fmla="*/ 25 h 2"/>
                  <a:gd name="T2" fmla="*/ 66 w 4"/>
                  <a:gd name="T3" fmla="*/ 0 h 2"/>
                  <a:gd name="T4" fmla="*/ 90 w 4"/>
                  <a:gd name="T5" fmla="*/ 0 h 2"/>
                  <a:gd name="T6" fmla="*/ 90 w 4"/>
                  <a:gd name="T7" fmla="*/ 25 h 2"/>
                  <a:gd name="T8" fmla="*/ 24 w 4"/>
                  <a:gd name="T9" fmla="*/ 50 h 2"/>
                  <a:gd name="T10" fmla="*/ 66 w 4"/>
                  <a:gd name="T11" fmla="*/ 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3" name="Freeform 39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42 w 3"/>
                  <a:gd name="T1" fmla="*/ 25 h 2"/>
                  <a:gd name="T2" fmla="*/ 42 w 3"/>
                  <a:gd name="T3" fmla="*/ 25 h 2"/>
                  <a:gd name="T4" fmla="*/ 42 w 3"/>
                  <a:gd name="T5" fmla="*/ 0 h 2"/>
                  <a:gd name="T6" fmla="*/ 42 w 3"/>
                  <a:gd name="T7" fmla="*/ 0 h 2"/>
                  <a:gd name="T8" fmla="*/ 42 w 3"/>
                  <a:gd name="T9" fmla="*/ 0 h 2"/>
                  <a:gd name="T10" fmla="*/ 42 w 3"/>
                  <a:gd name="T11" fmla="*/ 0 h 2"/>
                  <a:gd name="T12" fmla="*/ 42 w 3"/>
                  <a:gd name="T13" fmla="*/ 0 h 2"/>
                  <a:gd name="T14" fmla="*/ 65 w 3"/>
                  <a:gd name="T15" fmla="*/ 0 h 2"/>
                  <a:gd name="T16" fmla="*/ 65 w 3"/>
                  <a:gd name="T17" fmla="*/ 0 h 2"/>
                  <a:gd name="T18" fmla="*/ 65 w 3"/>
                  <a:gd name="T19" fmla="*/ 0 h 2"/>
                  <a:gd name="T20" fmla="*/ 65 w 3"/>
                  <a:gd name="T21" fmla="*/ 25 h 2"/>
                  <a:gd name="T22" fmla="*/ 65 w 3"/>
                  <a:gd name="T23" fmla="*/ 25 h 2"/>
                  <a:gd name="T24" fmla="*/ 65 w 3"/>
                  <a:gd name="T25" fmla="*/ 25 h 2"/>
                  <a:gd name="T26" fmla="*/ 65 w 3"/>
                  <a:gd name="T27" fmla="*/ 25 h 2"/>
                  <a:gd name="T28" fmla="*/ 42 w 3"/>
                  <a:gd name="T29" fmla="*/ 50 h 2"/>
                  <a:gd name="T30" fmla="*/ 23 w 3"/>
                  <a:gd name="T31" fmla="*/ 50 h 2"/>
                  <a:gd name="T32" fmla="*/ 0 w 3"/>
                  <a:gd name="T33" fmla="*/ 50 h 2"/>
                  <a:gd name="T34" fmla="*/ 0 w 3"/>
                  <a:gd name="T35" fmla="*/ 50 h 2"/>
                  <a:gd name="T36" fmla="*/ 0 w 3"/>
                  <a:gd name="T37" fmla="*/ 50 h 2"/>
                  <a:gd name="T38" fmla="*/ 0 w 3"/>
                  <a:gd name="T39" fmla="*/ 50 h 2"/>
                  <a:gd name="T40" fmla="*/ 0 w 3"/>
                  <a:gd name="T41" fmla="*/ 50 h 2"/>
                  <a:gd name="T42" fmla="*/ 0 w 3"/>
                  <a:gd name="T43" fmla="*/ 50 h 2"/>
                  <a:gd name="T44" fmla="*/ 23 w 3"/>
                  <a:gd name="T45" fmla="*/ 50 h 2"/>
                  <a:gd name="T46" fmla="*/ 42 w 3"/>
                  <a:gd name="T47" fmla="*/ 25 h 2"/>
                  <a:gd name="T48" fmla="*/ 42 w 3"/>
                  <a:gd name="T49" fmla="*/ 25 h 2"/>
                  <a:gd name="T50" fmla="*/ 42 w 3"/>
                  <a:gd name="T51" fmla="*/ 25 h 2"/>
                  <a:gd name="T52" fmla="*/ 42 w 3"/>
                  <a:gd name="T53" fmla="*/ 25 h 2"/>
                  <a:gd name="T54" fmla="*/ 42 w 3"/>
                  <a:gd name="T55" fmla="*/ 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4" name="Freeform 40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25 w 2"/>
                  <a:gd name="T1" fmla="*/ 25 h 3"/>
                  <a:gd name="T2" fmla="*/ 0 w 2"/>
                  <a:gd name="T3" fmla="*/ 0 h 3"/>
                  <a:gd name="T4" fmla="*/ 0 w 2"/>
                  <a:gd name="T5" fmla="*/ 0 h 3"/>
                  <a:gd name="T6" fmla="*/ 25 w 2"/>
                  <a:gd name="T7" fmla="*/ 50 h 3"/>
                  <a:gd name="T8" fmla="*/ 0 w 2"/>
                  <a:gd name="T9" fmla="*/ 50 h 3"/>
                  <a:gd name="T10" fmla="*/ 0 w 2"/>
                  <a:gd name="T11" fmla="*/ 50 h 3"/>
                  <a:gd name="T12" fmla="*/ 0 w 2"/>
                  <a:gd name="T13" fmla="*/ 75 h 3"/>
                  <a:gd name="T14" fmla="*/ 25 w 2"/>
                  <a:gd name="T15" fmla="*/ 75 h 3"/>
                  <a:gd name="T16" fmla="*/ 25 w 2"/>
                  <a:gd name="T17" fmla="*/ 75 h 3"/>
                  <a:gd name="T18" fmla="*/ 50 w 2"/>
                  <a:gd name="T19" fmla="*/ 75 h 3"/>
                  <a:gd name="T20" fmla="*/ 50 w 2"/>
                  <a:gd name="T21" fmla="*/ 25 h 3"/>
                  <a:gd name="T22" fmla="*/ 50 w 2"/>
                  <a:gd name="T23" fmla="*/ 0 h 3"/>
                  <a:gd name="T24" fmla="*/ 25 w 2"/>
                  <a:gd name="T25" fmla="*/ 0 h 3"/>
                  <a:gd name="T26" fmla="*/ 25 w 2"/>
                  <a:gd name="T27" fmla="*/ 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5" name="Freeform 4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25 w 2"/>
                  <a:gd name="T1" fmla="*/ 25 h 3"/>
                  <a:gd name="T2" fmla="*/ 25 w 2"/>
                  <a:gd name="T3" fmla="*/ 0 h 3"/>
                  <a:gd name="T4" fmla="*/ 25 w 2"/>
                  <a:gd name="T5" fmla="*/ 0 h 3"/>
                  <a:gd name="T6" fmla="*/ 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25 h 3"/>
                  <a:gd name="T14" fmla="*/ 25 w 2"/>
                  <a:gd name="T15" fmla="*/ 25 h 3"/>
                  <a:gd name="T16" fmla="*/ 25 w 2"/>
                  <a:gd name="T17" fmla="*/ 25 h 3"/>
                  <a:gd name="T18" fmla="*/ 25 w 2"/>
                  <a:gd name="T19" fmla="*/ 50 h 3"/>
                  <a:gd name="T20" fmla="*/ 0 w 2"/>
                  <a:gd name="T21" fmla="*/ 50 h 3"/>
                  <a:gd name="T22" fmla="*/ 0 w 2"/>
                  <a:gd name="T23" fmla="*/ 50 h 3"/>
                  <a:gd name="T24" fmla="*/ 0 w 2"/>
                  <a:gd name="T25" fmla="*/ 50 h 3"/>
                  <a:gd name="T26" fmla="*/ 0 w 2"/>
                  <a:gd name="T27" fmla="*/ 50 h 3"/>
                  <a:gd name="T28" fmla="*/ 0 w 2"/>
                  <a:gd name="T29" fmla="*/ 50 h 3"/>
                  <a:gd name="T30" fmla="*/ 0 w 2"/>
                  <a:gd name="T31" fmla="*/ 50 h 3"/>
                  <a:gd name="T32" fmla="*/ 0 w 2"/>
                  <a:gd name="T33" fmla="*/ 75 h 3"/>
                  <a:gd name="T34" fmla="*/ 25 w 2"/>
                  <a:gd name="T35" fmla="*/ 75 h 3"/>
                  <a:gd name="T36" fmla="*/ 25 w 2"/>
                  <a:gd name="T37" fmla="*/ 75 h 3"/>
                  <a:gd name="T38" fmla="*/ 25 w 2"/>
                  <a:gd name="T39" fmla="*/ 75 h 3"/>
                  <a:gd name="T40" fmla="*/ 25 w 2"/>
                  <a:gd name="T41" fmla="*/ 75 h 3"/>
                  <a:gd name="T42" fmla="*/ 25 w 2"/>
                  <a:gd name="T43" fmla="*/ 75 h 3"/>
                  <a:gd name="T44" fmla="*/ 50 w 2"/>
                  <a:gd name="T45" fmla="*/ 75 h 3"/>
                  <a:gd name="T46" fmla="*/ 50 w 2"/>
                  <a:gd name="T47" fmla="*/ 50 h 3"/>
                  <a:gd name="T48" fmla="*/ 50 w 2"/>
                  <a:gd name="T49" fmla="*/ 25 h 3"/>
                  <a:gd name="T50" fmla="*/ 50 w 2"/>
                  <a:gd name="T51" fmla="*/ 25 h 3"/>
                  <a:gd name="T52" fmla="*/ 50 w 2"/>
                  <a:gd name="T53" fmla="*/ 25 h 3"/>
                  <a:gd name="T54" fmla="*/ 50 w 2"/>
                  <a:gd name="T55" fmla="*/ 0 h 3"/>
                  <a:gd name="T56" fmla="*/ 50 w 2"/>
                  <a:gd name="T57" fmla="*/ 0 h 3"/>
                  <a:gd name="T58" fmla="*/ 50 w 2"/>
                  <a:gd name="T59" fmla="*/ 0 h 3"/>
                  <a:gd name="T60" fmla="*/ 25 w 2"/>
                  <a:gd name="T61" fmla="*/ 0 h 3"/>
                  <a:gd name="T62" fmla="*/ 25 w 2"/>
                  <a:gd name="T63" fmla="*/ 0 h 3"/>
                  <a:gd name="T64" fmla="*/ 25 w 2"/>
                  <a:gd name="T65" fmla="*/ 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6" name="Freeform 42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75 w 3"/>
                  <a:gd name="T1" fmla="*/ 75 h 3"/>
                  <a:gd name="T2" fmla="*/ 75 w 3"/>
                  <a:gd name="T3" fmla="*/ 75 h 3"/>
                  <a:gd name="T4" fmla="*/ 75 w 3"/>
                  <a:gd name="T5" fmla="*/ 75 h 3"/>
                  <a:gd name="T6" fmla="*/ 75 w 3"/>
                  <a:gd name="T7" fmla="*/ 75 h 3"/>
                  <a:gd name="T8" fmla="*/ 75 w 3"/>
                  <a:gd name="T9" fmla="*/ 75 h 3"/>
                  <a:gd name="T10" fmla="*/ 75 w 3"/>
                  <a:gd name="T11" fmla="*/ 75 h 3"/>
                  <a:gd name="T12" fmla="*/ 50 w 3"/>
                  <a:gd name="T13" fmla="*/ 50 h 3"/>
                  <a:gd name="T14" fmla="*/ 25 w 3"/>
                  <a:gd name="T15" fmla="*/ 25 h 3"/>
                  <a:gd name="T16" fmla="*/ 25 w 3"/>
                  <a:gd name="T17" fmla="*/ 25 h 3"/>
                  <a:gd name="T18" fmla="*/ 25 w 3"/>
                  <a:gd name="T19" fmla="*/ 25 h 3"/>
                  <a:gd name="T20" fmla="*/ 25 w 3"/>
                  <a:gd name="T21" fmla="*/ 25 h 3"/>
                  <a:gd name="T22" fmla="*/ 25 w 3"/>
                  <a:gd name="T23" fmla="*/ 25 h 3"/>
                  <a:gd name="T24" fmla="*/ 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25 h 3"/>
                  <a:gd name="T42" fmla="*/ 0 w 3"/>
                  <a:gd name="T43" fmla="*/ 25 h 3"/>
                  <a:gd name="T44" fmla="*/ 0 w 3"/>
                  <a:gd name="T45" fmla="*/ 25 h 3"/>
                  <a:gd name="T46" fmla="*/ 0 w 3"/>
                  <a:gd name="T47" fmla="*/ 25 h 3"/>
                  <a:gd name="T48" fmla="*/ 25 w 3"/>
                  <a:gd name="T49" fmla="*/ 25 h 3"/>
                  <a:gd name="T50" fmla="*/ 25 w 3"/>
                  <a:gd name="T51" fmla="*/ 50 h 3"/>
                  <a:gd name="T52" fmla="*/ 25 w 3"/>
                  <a:gd name="T53" fmla="*/ 50 h 3"/>
                  <a:gd name="T54" fmla="*/ 50 w 3"/>
                  <a:gd name="T55" fmla="*/ 75 h 3"/>
                  <a:gd name="T56" fmla="*/ 50 w 3"/>
                  <a:gd name="T57" fmla="*/ 75 h 3"/>
                  <a:gd name="T58" fmla="*/ 75 w 3"/>
                  <a:gd name="T59" fmla="*/ 75 h 3"/>
                  <a:gd name="T60" fmla="*/ 75 w 3"/>
                  <a:gd name="T61" fmla="*/ 75 h 3"/>
                  <a:gd name="T62" fmla="*/ 75 w 3"/>
                  <a:gd name="T63" fmla="*/ 75 h 3"/>
                  <a:gd name="T64" fmla="*/ 75 w 3"/>
                  <a:gd name="T65" fmla="*/ 75 h 3"/>
                  <a:gd name="T66" fmla="*/ 75 w 3"/>
                  <a:gd name="T67" fmla="*/ 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7" name="Freeform 43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25 h 2"/>
                  <a:gd name="T2" fmla="*/ 0 w 4"/>
                  <a:gd name="T3" fmla="*/ 25 h 2"/>
                  <a:gd name="T4" fmla="*/ 24 w 4"/>
                  <a:gd name="T5" fmla="*/ 0 h 2"/>
                  <a:gd name="T6" fmla="*/ 24 w 4"/>
                  <a:gd name="T7" fmla="*/ 0 h 2"/>
                  <a:gd name="T8" fmla="*/ 47 w 4"/>
                  <a:gd name="T9" fmla="*/ 0 h 2"/>
                  <a:gd name="T10" fmla="*/ 66 w 4"/>
                  <a:gd name="T11" fmla="*/ 0 h 2"/>
                  <a:gd name="T12" fmla="*/ 66 w 4"/>
                  <a:gd name="T13" fmla="*/ 0 h 2"/>
                  <a:gd name="T14" fmla="*/ 66 w 4"/>
                  <a:gd name="T15" fmla="*/ 0 h 2"/>
                  <a:gd name="T16" fmla="*/ 66 w 4"/>
                  <a:gd name="T17" fmla="*/ 25 h 2"/>
                  <a:gd name="T18" fmla="*/ 90 w 4"/>
                  <a:gd name="T19" fmla="*/ 25 h 2"/>
                  <a:gd name="T20" fmla="*/ 90 w 4"/>
                  <a:gd name="T21" fmla="*/ 25 h 2"/>
                  <a:gd name="T22" fmla="*/ 90 w 4"/>
                  <a:gd name="T23" fmla="*/ 25 h 2"/>
                  <a:gd name="T24" fmla="*/ 90 w 4"/>
                  <a:gd name="T25" fmla="*/ 25 h 2"/>
                  <a:gd name="T26" fmla="*/ 90 w 4"/>
                  <a:gd name="T27" fmla="*/ 25 h 2"/>
                  <a:gd name="T28" fmla="*/ 90 w 4"/>
                  <a:gd name="T29" fmla="*/ 25 h 2"/>
                  <a:gd name="T30" fmla="*/ 90 w 4"/>
                  <a:gd name="T31" fmla="*/ 25 h 2"/>
                  <a:gd name="T32" fmla="*/ 90 w 4"/>
                  <a:gd name="T33" fmla="*/ 50 h 2"/>
                  <a:gd name="T34" fmla="*/ 90 w 4"/>
                  <a:gd name="T35" fmla="*/ 50 h 2"/>
                  <a:gd name="T36" fmla="*/ 90 w 4"/>
                  <a:gd name="T37" fmla="*/ 50 h 2"/>
                  <a:gd name="T38" fmla="*/ 90 w 4"/>
                  <a:gd name="T39" fmla="*/ 50 h 2"/>
                  <a:gd name="T40" fmla="*/ 66 w 4"/>
                  <a:gd name="T41" fmla="*/ 25 h 2"/>
                  <a:gd name="T42" fmla="*/ 66 w 4"/>
                  <a:gd name="T43" fmla="*/ 25 h 2"/>
                  <a:gd name="T44" fmla="*/ 66 w 4"/>
                  <a:gd name="T45" fmla="*/ 50 h 2"/>
                  <a:gd name="T46" fmla="*/ 66 w 4"/>
                  <a:gd name="T47" fmla="*/ 50 h 2"/>
                  <a:gd name="T48" fmla="*/ 66 w 4"/>
                  <a:gd name="T49" fmla="*/ 50 h 2"/>
                  <a:gd name="T50" fmla="*/ 47 w 4"/>
                  <a:gd name="T51" fmla="*/ 50 h 2"/>
                  <a:gd name="T52" fmla="*/ 47 w 4"/>
                  <a:gd name="T53" fmla="*/ 50 h 2"/>
                  <a:gd name="T54" fmla="*/ 47 w 4"/>
                  <a:gd name="T55" fmla="*/ 50 h 2"/>
                  <a:gd name="T56" fmla="*/ 47 w 4"/>
                  <a:gd name="T57" fmla="*/ 50 h 2"/>
                  <a:gd name="T58" fmla="*/ 47 w 4"/>
                  <a:gd name="T59" fmla="*/ 50 h 2"/>
                  <a:gd name="T60" fmla="*/ 47 w 4"/>
                  <a:gd name="T61" fmla="*/ 50 h 2"/>
                  <a:gd name="T62" fmla="*/ 47 w 4"/>
                  <a:gd name="T63" fmla="*/ 50 h 2"/>
                  <a:gd name="T64" fmla="*/ 24 w 4"/>
                  <a:gd name="T65" fmla="*/ 50 h 2"/>
                  <a:gd name="T66" fmla="*/ 24 w 4"/>
                  <a:gd name="T67" fmla="*/ 50 h 2"/>
                  <a:gd name="T68" fmla="*/ 24 w 4"/>
                  <a:gd name="T69" fmla="*/ 25 h 2"/>
                  <a:gd name="T70" fmla="*/ 24 w 4"/>
                  <a:gd name="T71" fmla="*/ 25 h 2"/>
                  <a:gd name="T72" fmla="*/ 24 w 4"/>
                  <a:gd name="T73" fmla="*/ 25 h 2"/>
                  <a:gd name="T74" fmla="*/ 24 w 4"/>
                  <a:gd name="T75" fmla="*/ 25 h 2"/>
                  <a:gd name="T76" fmla="*/ 24 w 4"/>
                  <a:gd name="T77" fmla="*/ 25 h 2"/>
                  <a:gd name="T78" fmla="*/ 24 w 4"/>
                  <a:gd name="T79" fmla="*/ 25 h 2"/>
                  <a:gd name="T80" fmla="*/ 24 w 4"/>
                  <a:gd name="T81" fmla="*/ 25 h 2"/>
                  <a:gd name="T82" fmla="*/ 24 w 4"/>
                  <a:gd name="T83" fmla="*/ 25 h 2"/>
                  <a:gd name="T84" fmla="*/ 24 w 4"/>
                  <a:gd name="T85" fmla="*/ 25 h 2"/>
                  <a:gd name="T86" fmla="*/ 24 w 4"/>
                  <a:gd name="T87" fmla="*/ 25 h 2"/>
                  <a:gd name="T88" fmla="*/ 24 w 4"/>
                  <a:gd name="T89" fmla="*/ 25 h 2"/>
                  <a:gd name="T90" fmla="*/ 24 w 4"/>
                  <a:gd name="T91" fmla="*/ 25 h 2"/>
                  <a:gd name="T92" fmla="*/ 24 w 4"/>
                  <a:gd name="T93" fmla="*/ 25 h 2"/>
                  <a:gd name="T94" fmla="*/ 0 w 4"/>
                  <a:gd name="T95" fmla="*/ 25 h 2"/>
                  <a:gd name="T96" fmla="*/ 0 w 4"/>
                  <a:gd name="T97" fmla="*/ 25 h 2"/>
                  <a:gd name="T98" fmla="*/ 0 w 4"/>
                  <a:gd name="T99" fmla="*/ 25 h 2"/>
                  <a:gd name="T100" fmla="*/ 0 w 4"/>
                  <a:gd name="T101" fmla="*/ 25 h 2"/>
                  <a:gd name="T102" fmla="*/ 0 w 4"/>
                  <a:gd name="T103" fmla="*/ 25 h 2"/>
                  <a:gd name="T104" fmla="*/ 0 w 4"/>
                  <a:gd name="T105" fmla="*/ 25 h 2"/>
                  <a:gd name="T106" fmla="*/ 0 w 4"/>
                  <a:gd name="T107" fmla="*/ 25 h 2"/>
                  <a:gd name="T108" fmla="*/ 0 w 4"/>
                  <a:gd name="T109" fmla="*/ 25 h 2"/>
                  <a:gd name="T110" fmla="*/ 0 w 4"/>
                  <a:gd name="T111" fmla="*/ 25 h 2"/>
                  <a:gd name="T112" fmla="*/ 0 w 4"/>
                  <a:gd name="T113" fmla="*/ 25 h 2"/>
                  <a:gd name="T114" fmla="*/ 0 w 4"/>
                  <a:gd name="T115" fmla="*/ 25 h 2"/>
                  <a:gd name="T116" fmla="*/ 0 w 4"/>
                  <a:gd name="T117" fmla="*/ 25 h 2"/>
                  <a:gd name="T118" fmla="*/ 0 w 4"/>
                  <a:gd name="T119" fmla="*/ 25 h 2"/>
                  <a:gd name="T120" fmla="*/ 0 w 4"/>
                  <a:gd name="T121" fmla="*/ 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067" name="Freeform 44"/>
            <p:cNvSpPr>
              <a:spLocks/>
            </p:cNvSpPr>
            <p:nvPr/>
          </p:nvSpPr>
          <p:spPr bwMode="auto">
            <a:xfrm>
              <a:off x="2095" y="1760"/>
              <a:ext cx="391" cy="458"/>
            </a:xfrm>
            <a:custGeom>
              <a:avLst/>
              <a:gdLst>
                <a:gd name="T0" fmla="*/ 1749 w 76"/>
                <a:gd name="T1" fmla="*/ 2232 h 94"/>
                <a:gd name="T2" fmla="*/ 2012 w 76"/>
                <a:gd name="T3" fmla="*/ 643 h 94"/>
                <a:gd name="T4" fmla="*/ 1348 w 76"/>
                <a:gd name="T5" fmla="*/ 546 h 94"/>
                <a:gd name="T6" fmla="*/ 1405 w 76"/>
                <a:gd name="T7" fmla="*/ 141 h 94"/>
                <a:gd name="T8" fmla="*/ 422 w 76"/>
                <a:gd name="T9" fmla="*/ 0 h 94"/>
                <a:gd name="T10" fmla="*/ 0 w 76"/>
                <a:gd name="T11" fmla="*/ 1993 h 94"/>
                <a:gd name="T12" fmla="*/ 0 w 76"/>
                <a:gd name="T13" fmla="*/ 1993 h 94"/>
                <a:gd name="T14" fmla="*/ 1749 w 76"/>
                <a:gd name="T15" fmla="*/ 2232 h 94"/>
                <a:gd name="T16" fmla="*/ 1749 w 76"/>
                <a:gd name="T17" fmla="*/ 2232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Freeform 45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26 w 90"/>
                <a:gd name="T1" fmla="*/ 951 h 66"/>
                <a:gd name="T2" fmla="*/ 0 w 90"/>
                <a:gd name="T3" fmla="*/ 951 h 66"/>
                <a:gd name="T4" fmla="*/ 26 w 90"/>
                <a:gd name="T5" fmla="*/ 883 h 66"/>
                <a:gd name="T6" fmla="*/ 26 w 90"/>
                <a:gd name="T7" fmla="*/ 834 h 66"/>
                <a:gd name="T8" fmla="*/ 26 w 90"/>
                <a:gd name="T9" fmla="*/ 834 h 66"/>
                <a:gd name="T10" fmla="*/ 51 w 90"/>
                <a:gd name="T11" fmla="*/ 859 h 66"/>
                <a:gd name="T12" fmla="*/ 26 w 90"/>
                <a:gd name="T13" fmla="*/ 883 h 66"/>
                <a:gd name="T14" fmla="*/ 77 w 90"/>
                <a:gd name="T15" fmla="*/ 859 h 66"/>
                <a:gd name="T16" fmla="*/ 77 w 90"/>
                <a:gd name="T17" fmla="*/ 834 h 66"/>
                <a:gd name="T18" fmla="*/ 77 w 90"/>
                <a:gd name="T19" fmla="*/ 785 h 66"/>
                <a:gd name="T20" fmla="*/ 51 w 90"/>
                <a:gd name="T21" fmla="*/ 712 h 66"/>
                <a:gd name="T22" fmla="*/ 77 w 90"/>
                <a:gd name="T23" fmla="*/ 712 h 66"/>
                <a:gd name="T24" fmla="*/ 133 w 90"/>
                <a:gd name="T25" fmla="*/ 688 h 66"/>
                <a:gd name="T26" fmla="*/ 102 w 90"/>
                <a:gd name="T27" fmla="*/ 668 h 66"/>
                <a:gd name="T28" fmla="*/ 77 w 90"/>
                <a:gd name="T29" fmla="*/ 688 h 66"/>
                <a:gd name="T30" fmla="*/ 77 w 90"/>
                <a:gd name="T31" fmla="*/ 595 h 66"/>
                <a:gd name="T32" fmla="*/ 77 w 90"/>
                <a:gd name="T33" fmla="*/ 522 h 66"/>
                <a:gd name="T34" fmla="*/ 77 w 90"/>
                <a:gd name="T35" fmla="*/ 405 h 66"/>
                <a:gd name="T36" fmla="*/ 51 w 90"/>
                <a:gd name="T37" fmla="*/ 263 h 66"/>
                <a:gd name="T38" fmla="*/ 51 w 90"/>
                <a:gd name="T39" fmla="*/ 141 h 66"/>
                <a:gd name="T40" fmla="*/ 286 w 90"/>
                <a:gd name="T41" fmla="*/ 215 h 66"/>
                <a:gd name="T42" fmla="*/ 496 w 90"/>
                <a:gd name="T43" fmla="*/ 307 h 66"/>
                <a:gd name="T44" fmla="*/ 603 w 90"/>
                <a:gd name="T45" fmla="*/ 332 h 66"/>
                <a:gd name="T46" fmla="*/ 629 w 90"/>
                <a:gd name="T47" fmla="*/ 356 h 66"/>
                <a:gd name="T48" fmla="*/ 629 w 90"/>
                <a:gd name="T49" fmla="*/ 478 h 66"/>
                <a:gd name="T50" fmla="*/ 572 w 90"/>
                <a:gd name="T51" fmla="*/ 546 h 66"/>
                <a:gd name="T52" fmla="*/ 572 w 90"/>
                <a:gd name="T53" fmla="*/ 595 h 66"/>
                <a:gd name="T54" fmla="*/ 572 w 90"/>
                <a:gd name="T55" fmla="*/ 644 h 66"/>
                <a:gd name="T56" fmla="*/ 603 w 90"/>
                <a:gd name="T57" fmla="*/ 668 h 66"/>
                <a:gd name="T58" fmla="*/ 654 w 90"/>
                <a:gd name="T59" fmla="*/ 571 h 66"/>
                <a:gd name="T60" fmla="*/ 705 w 90"/>
                <a:gd name="T61" fmla="*/ 498 h 66"/>
                <a:gd name="T62" fmla="*/ 756 w 90"/>
                <a:gd name="T63" fmla="*/ 429 h 66"/>
                <a:gd name="T64" fmla="*/ 680 w 90"/>
                <a:gd name="T65" fmla="*/ 239 h 66"/>
                <a:gd name="T66" fmla="*/ 705 w 90"/>
                <a:gd name="T67" fmla="*/ 215 h 66"/>
                <a:gd name="T68" fmla="*/ 756 w 90"/>
                <a:gd name="T69" fmla="*/ 166 h 66"/>
                <a:gd name="T70" fmla="*/ 705 w 90"/>
                <a:gd name="T71" fmla="*/ 117 h 66"/>
                <a:gd name="T72" fmla="*/ 705 w 90"/>
                <a:gd name="T73" fmla="*/ 0 h 66"/>
                <a:gd name="T74" fmla="*/ 1620 w 90"/>
                <a:gd name="T75" fmla="*/ 215 h 66"/>
                <a:gd name="T76" fmla="*/ 2351 w 90"/>
                <a:gd name="T77" fmla="*/ 381 h 66"/>
                <a:gd name="T78" fmla="*/ 2090 w 90"/>
                <a:gd name="T79" fmla="*/ 1405 h 66"/>
                <a:gd name="T80" fmla="*/ 2090 w 90"/>
                <a:gd name="T81" fmla="*/ 1429 h 66"/>
                <a:gd name="T82" fmla="*/ 2090 w 90"/>
                <a:gd name="T83" fmla="*/ 1454 h 66"/>
                <a:gd name="T84" fmla="*/ 2116 w 90"/>
                <a:gd name="T85" fmla="*/ 1498 h 66"/>
                <a:gd name="T86" fmla="*/ 2090 w 90"/>
                <a:gd name="T87" fmla="*/ 1522 h 66"/>
                <a:gd name="T88" fmla="*/ 2090 w 90"/>
                <a:gd name="T89" fmla="*/ 1571 h 66"/>
                <a:gd name="T90" fmla="*/ 1436 w 90"/>
                <a:gd name="T91" fmla="*/ 1454 h 66"/>
                <a:gd name="T92" fmla="*/ 1360 w 90"/>
                <a:gd name="T93" fmla="*/ 1454 h 66"/>
                <a:gd name="T94" fmla="*/ 1308 w 90"/>
                <a:gd name="T95" fmla="*/ 1429 h 66"/>
                <a:gd name="T96" fmla="*/ 1227 w 90"/>
                <a:gd name="T97" fmla="*/ 1454 h 66"/>
                <a:gd name="T98" fmla="*/ 1150 w 90"/>
                <a:gd name="T99" fmla="*/ 1429 h 66"/>
                <a:gd name="T100" fmla="*/ 1073 w 90"/>
                <a:gd name="T101" fmla="*/ 1454 h 66"/>
                <a:gd name="T102" fmla="*/ 966 w 90"/>
                <a:gd name="T103" fmla="*/ 1429 h 66"/>
                <a:gd name="T104" fmla="*/ 782 w 90"/>
                <a:gd name="T105" fmla="*/ 1429 h 66"/>
                <a:gd name="T106" fmla="*/ 629 w 90"/>
                <a:gd name="T107" fmla="*/ 1381 h 66"/>
                <a:gd name="T108" fmla="*/ 496 w 90"/>
                <a:gd name="T109" fmla="*/ 1381 h 66"/>
                <a:gd name="T110" fmla="*/ 312 w 90"/>
                <a:gd name="T111" fmla="*/ 1332 h 66"/>
                <a:gd name="T112" fmla="*/ 286 w 90"/>
                <a:gd name="T113" fmla="*/ 1190 h 66"/>
                <a:gd name="T114" fmla="*/ 286 w 90"/>
                <a:gd name="T115" fmla="*/ 1117 h 66"/>
                <a:gd name="T116" fmla="*/ 184 w 90"/>
                <a:gd name="T117" fmla="*/ 1049 h 66"/>
                <a:gd name="T118" fmla="*/ 158 w 90"/>
                <a:gd name="T119" fmla="*/ 1025 h 66"/>
                <a:gd name="T120" fmla="*/ 77 w 90"/>
                <a:gd name="T121" fmla="*/ 1000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Freeform 46"/>
            <p:cNvSpPr>
              <a:spLocks/>
            </p:cNvSpPr>
            <p:nvPr/>
          </p:nvSpPr>
          <p:spPr bwMode="auto">
            <a:xfrm>
              <a:off x="1537" y="1282"/>
              <a:ext cx="554" cy="439"/>
            </a:xfrm>
            <a:custGeom>
              <a:avLst/>
              <a:gdLst>
                <a:gd name="T0" fmla="*/ 0 w 108"/>
                <a:gd name="T1" fmla="*/ 1595 h 90"/>
                <a:gd name="T2" fmla="*/ 0 w 108"/>
                <a:gd name="T3" fmla="*/ 1473 h 90"/>
                <a:gd name="T4" fmla="*/ 26 w 108"/>
                <a:gd name="T5" fmla="*/ 1356 h 90"/>
                <a:gd name="T6" fmla="*/ 51 w 108"/>
                <a:gd name="T7" fmla="*/ 1215 h 90"/>
                <a:gd name="T8" fmla="*/ 77 w 108"/>
                <a:gd name="T9" fmla="*/ 1166 h 90"/>
                <a:gd name="T10" fmla="*/ 133 w 108"/>
                <a:gd name="T11" fmla="*/ 1117 h 90"/>
                <a:gd name="T12" fmla="*/ 133 w 108"/>
                <a:gd name="T13" fmla="*/ 1073 h 90"/>
                <a:gd name="T14" fmla="*/ 262 w 108"/>
                <a:gd name="T15" fmla="*/ 878 h 90"/>
                <a:gd name="T16" fmla="*/ 421 w 108"/>
                <a:gd name="T17" fmla="*/ 546 h 90"/>
                <a:gd name="T18" fmla="*/ 528 w 108"/>
                <a:gd name="T19" fmla="*/ 307 h 90"/>
                <a:gd name="T20" fmla="*/ 631 w 108"/>
                <a:gd name="T21" fmla="*/ 73 h 90"/>
                <a:gd name="T22" fmla="*/ 631 w 108"/>
                <a:gd name="T23" fmla="*/ 0 h 90"/>
                <a:gd name="T24" fmla="*/ 713 w 108"/>
                <a:gd name="T25" fmla="*/ 0 h 90"/>
                <a:gd name="T26" fmla="*/ 790 w 108"/>
                <a:gd name="T27" fmla="*/ 24 h 90"/>
                <a:gd name="T28" fmla="*/ 816 w 108"/>
                <a:gd name="T29" fmla="*/ 49 h 90"/>
                <a:gd name="T30" fmla="*/ 923 w 108"/>
                <a:gd name="T31" fmla="*/ 117 h 90"/>
                <a:gd name="T32" fmla="*/ 923 w 108"/>
                <a:gd name="T33" fmla="*/ 190 h 90"/>
                <a:gd name="T34" fmla="*/ 949 w 108"/>
                <a:gd name="T35" fmla="*/ 332 h 90"/>
                <a:gd name="T36" fmla="*/ 1134 w 108"/>
                <a:gd name="T37" fmla="*/ 380 h 90"/>
                <a:gd name="T38" fmla="*/ 1262 w 108"/>
                <a:gd name="T39" fmla="*/ 380 h 90"/>
                <a:gd name="T40" fmla="*/ 1421 w 108"/>
                <a:gd name="T41" fmla="*/ 429 h 90"/>
                <a:gd name="T42" fmla="*/ 1606 w 108"/>
                <a:gd name="T43" fmla="*/ 429 h 90"/>
                <a:gd name="T44" fmla="*/ 1708 w 108"/>
                <a:gd name="T45" fmla="*/ 454 h 90"/>
                <a:gd name="T46" fmla="*/ 1790 w 108"/>
                <a:gd name="T47" fmla="*/ 429 h 90"/>
                <a:gd name="T48" fmla="*/ 1867 w 108"/>
                <a:gd name="T49" fmla="*/ 454 h 90"/>
                <a:gd name="T50" fmla="*/ 1949 w 108"/>
                <a:gd name="T51" fmla="*/ 429 h 90"/>
                <a:gd name="T52" fmla="*/ 2001 w 108"/>
                <a:gd name="T53" fmla="*/ 454 h 90"/>
                <a:gd name="T54" fmla="*/ 2078 w 108"/>
                <a:gd name="T55" fmla="*/ 454 h 90"/>
                <a:gd name="T56" fmla="*/ 2734 w 108"/>
                <a:gd name="T57" fmla="*/ 571 h 90"/>
                <a:gd name="T58" fmla="*/ 2765 w 108"/>
                <a:gd name="T59" fmla="*/ 644 h 90"/>
                <a:gd name="T60" fmla="*/ 2842 w 108"/>
                <a:gd name="T61" fmla="*/ 668 h 90"/>
                <a:gd name="T62" fmla="*/ 2683 w 108"/>
                <a:gd name="T63" fmla="*/ 951 h 90"/>
                <a:gd name="T64" fmla="*/ 2657 w 108"/>
                <a:gd name="T65" fmla="*/ 1000 h 90"/>
                <a:gd name="T66" fmla="*/ 2580 w 108"/>
                <a:gd name="T67" fmla="*/ 1049 h 90"/>
                <a:gd name="T68" fmla="*/ 2472 w 108"/>
                <a:gd name="T69" fmla="*/ 1215 h 90"/>
                <a:gd name="T70" fmla="*/ 2555 w 108"/>
                <a:gd name="T71" fmla="*/ 1263 h 90"/>
                <a:gd name="T72" fmla="*/ 2555 w 108"/>
                <a:gd name="T73" fmla="*/ 1307 h 90"/>
                <a:gd name="T74" fmla="*/ 2524 w 108"/>
                <a:gd name="T75" fmla="*/ 1332 h 90"/>
                <a:gd name="T76" fmla="*/ 2498 w 108"/>
                <a:gd name="T77" fmla="*/ 1429 h 90"/>
                <a:gd name="T78" fmla="*/ 1370 w 108"/>
                <a:gd name="T79" fmla="*/ 1927 h 90"/>
                <a:gd name="T80" fmla="*/ 26 w 108"/>
                <a:gd name="T81" fmla="*/ 1619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Freeform 47"/>
            <p:cNvSpPr>
              <a:spLocks/>
            </p:cNvSpPr>
            <p:nvPr/>
          </p:nvSpPr>
          <p:spPr bwMode="auto">
            <a:xfrm>
              <a:off x="1988" y="1155"/>
              <a:ext cx="415" cy="634"/>
            </a:xfrm>
            <a:custGeom>
              <a:avLst/>
              <a:gdLst>
                <a:gd name="T0" fmla="*/ 184 w 81"/>
                <a:gd name="T1" fmla="*/ 2043 h 130"/>
                <a:gd name="T2" fmla="*/ 210 w 81"/>
                <a:gd name="T3" fmla="*/ 1951 h 130"/>
                <a:gd name="T4" fmla="*/ 236 w 81"/>
                <a:gd name="T5" fmla="*/ 1926 h 130"/>
                <a:gd name="T6" fmla="*/ 236 w 81"/>
                <a:gd name="T7" fmla="*/ 1878 h 130"/>
                <a:gd name="T8" fmla="*/ 159 w 81"/>
                <a:gd name="T9" fmla="*/ 1834 h 130"/>
                <a:gd name="T10" fmla="*/ 261 w 81"/>
                <a:gd name="T11" fmla="*/ 1663 h 130"/>
                <a:gd name="T12" fmla="*/ 343 w 81"/>
                <a:gd name="T13" fmla="*/ 1619 h 130"/>
                <a:gd name="T14" fmla="*/ 369 w 81"/>
                <a:gd name="T15" fmla="*/ 1570 h 130"/>
                <a:gd name="T16" fmla="*/ 523 w 81"/>
                <a:gd name="T17" fmla="*/ 1283 h 130"/>
                <a:gd name="T18" fmla="*/ 446 w 81"/>
                <a:gd name="T19" fmla="*/ 1258 h 130"/>
                <a:gd name="T20" fmla="*/ 420 w 81"/>
                <a:gd name="T21" fmla="*/ 1190 h 130"/>
                <a:gd name="T22" fmla="*/ 420 w 81"/>
                <a:gd name="T23" fmla="*/ 1117 h 130"/>
                <a:gd name="T24" fmla="*/ 420 w 81"/>
                <a:gd name="T25" fmla="*/ 1068 h 130"/>
                <a:gd name="T26" fmla="*/ 420 w 81"/>
                <a:gd name="T27" fmla="*/ 1024 h 130"/>
                <a:gd name="T28" fmla="*/ 681 w 81"/>
                <a:gd name="T29" fmla="*/ 0 h 130"/>
                <a:gd name="T30" fmla="*/ 891 w 81"/>
                <a:gd name="T31" fmla="*/ 454 h 130"/>
                <a:gd name="T32" fmla="*/ 943 w 81"/>
                <a:gd name="T33" fmla="*/ 619 h 130"/>
                <a:gd name="T34" fmla="*/ 917 w 81"/>
                <a:gd name="T35" fmla="*/ 688 h 130"/>
                <a:gd name="T36" fmla="*/ 973 w 81"/>
                <a:gd name="T37" fmla="*/ 736 h 130"/>
                <a:gd name="T38" fmla="*/ 1102 w 81"/>
                <a:gd name="T39" fmla="*/ 927 h 130"/>
                <a:gd name="T40" fmla="*/ 1127 w 81"/>
                <a:gd name="T41" fmla="*/ 1024 h 130"/>
                <a:gd name="T42" fmla="*/ 1184 w 81"/>
                <a:gd name="T43" fmla="*/ 1068 h 130"/>
                <a:gd name="T44" fmla="*/ 1286 w 81"/>
                <a:gd name="T45" fmla="*/ 1092 h 130"/>
                <a:gd name="T46" fmla="*/ 1209 w 81"/>
                <a:gd name="T47" fmla="*/ 1239 h 130"/>
                <a:gd name="T48" fmla="*/ 1184 w 81"/>
                <a:gd name="T49" fmla="*/ 1331 h 130"/>
                <a:gd name="T50" fmla="*/ 1184 w 81"/>
                <a:gd name="T51" fmla="*/ 1356 h 130"/>
                <a:gd name="T52" fmla="*/ 1127 w 81"/>
                <a:gd name="T53" fmla="*/ 1429 h 130"/>
                <a:gd name="T54" fmla="*/ 1127 w 81"/>
                <a:gd name="T55" fmla="*/ 1473 h 130"/>
                <a:gd name="T56" fmla="*/ 1209 w 81"/>
                <a:gd name="T57" fmla="*/ 1546 h 130"/>
                <a:gd name="T58" fmla="*/ 1312 w 81"/>
                <a:gd name="T59" fmla="*/ 1448 h 130"/>
                <a:gd name="T60" fmla="*/ 1337 w 81"/>
                <a:gd name="T61" fmla="*/ 1497 h 130"/>
                <a:gd name="T62" fmla="*/ 1363 w 81"/>
                <a:gd name="T63" fmla="*/ 1522 h 130"/>
                <a:gd name="T64" fmla="*/ 1363 w 81"/>
                <a:gd name="T65" fmla="*/ 1644 h 130"/>
                <a:gd name="T66" fmla="*/ 1419 w 81"/>
                <a:gd name="T67" fmla="*/ 1761 h 130"/>
                <a:gd name="T68" fmla="*/ 1394 w 81"/>
                <a:gd name="T69" fmla="*/ 1809 h 130"/>
                <a:gd name="T70" fmla="*/ 1470 w 81"/>
                <a:gd name="T71" fmla="*/ 1853 h 130"/>
                <a:gd name="T72" fmla="*/ 1496 w 81"/>
                <a:gd name="T73" fmla="*/ 1926 h 130"/>
                <a:gd name="T74" fmla="*/ 1496 w 81"/>
                <a:gd name="T75" fmla="*/ 2000 h 130"/>
                <a:gd name="T76" fmla="*/ 1547 w 81"/>
                <a:gd name="T77" fmla="*/ 2068 h 130"/>
                <a:gd name="T78" fmla="*/ 1604 w 81"/>
                <a:gd name="T79" fmla="*/ 2000 h 130"/>
                <a:gd name="T80" fmla="*/ 1706 w 81"/>
                <a:gd name="T81" fmla="*/ 2043 h 130"/>
                <a:gd name="T82" fmla="*/ 1757 w 81"/>
                <a:gd name="T83" fmla="*/ 2000 h 130"/>
                <a:gd name="T84" fmla="*/ 1865 w 81"/>
                <a:gd name="T85" fmla="*/ 2024 h 130"/>
                <a:gd name="T86" fmla="*/ 1916 w 81"/>
                <a:gd name="T87" fmla="*/ 2043 h 130"/>
                <a:gd name="T88" fmla="*/ 1993 w 81"/>
                <a:gd name="T89" fmla="*/ 2000 h 130"/>
                <a:gd name="T90" fmla="*/ 2075 w 81"/>
                <a:gd name="T91" fmla="*/ 2024 h 130"/>
                <a:gd name="T92" fmla="*/ 2126 w 81"/>
                <a:gd name="T93" fmla="*/ 2092 h 130"/>
                <a:gd name="T94" fmla="*/ 1942 w 81"/>
                <a:gd name="T95" fmla="*/ 3092 h 130"/>
                <a:gd name="T96" fmla="*/ 0 w 81"/>
                <a:gd name="T97" fmla="*/ 2760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Freeform 48"/>
            <p:cNvSpPr>
              <a:spLocks/>
            </p:cNvSpPr>
            <p:nvPr/>
          </p:nvSpPr>
          <p:spPr bwMode="auto">
            <a:xfrm>
              <a:off x="2162" y="1170"/>
              <a:ext cx="707" cy="424"/>
            </a:xfrm>
            <a:custGeom>
              <a:avLst/>
              <a:gdLst>
                <a:gd name="T0" fmla="*/ 1260 w 138"/>
                <a:gd name="T1" fmla="*/ 1828 h 87"/>
                <a:gd name="T2" fmla="*/ 1183 w 138"/>
                <a:gd name="T3" fmla="*/ 1993 h 87"/>
                <a:gd name="T4" fmla="*/ 1127 w 138"/>
                <a:gd name="T5" fmla="*/ 1901 h 87"/>
                <a:gd name="T6" fmla="*/ 1101 w 138"/>
                <a:gd name="T7" fmla="*/ 1974 h 87"/>
                <a:gd name="T8" fmla="*/ 999 w 138"/>
                <a:gd name="T9" fmla="*/ 1974 h 87"/>
                <a:gd name="T10" fmla="*/ 866 w 138"/>
                <a:gd name="T11" fmla="*/ 1949 h 87"/>
                <a:gd name="T12" fmla="*/ 840 w 138"/>
                <a:gd name="T13" fmla="*/ 1949 h 87"/>
                <a:gd name="T14" fmla="*/ 763 w 138"/>
                <a:gd name="T15" fmla="*/ 1949 h 87"/>
                <a:gd name="T16" fmla="*/ 681 w 138"/>
                <a:gd name="T17" fmla="*/ 1949 h 87"/>
                <a:gd name="T18" fmla="*/ 630 w 138"/>
                <a:gd name="T19" fmla="*/ 1974 h 87"/>
                <a:gd name="T20" fmla="*/ 605 w 138"/>
                <a:gd name="T21" fmla="*/ 1901 h 87"/>
                <a:gd name="T22" fmla="*/ 605 w 138"/>
                <a:gd name="T23" fmla="*/ 1828 h 87"/>
                <a:gd name="T24" fmla="*/ 523 w 138"/>
                <a:gd name="T25" fmla="*/ 1784 h 87"/>
                <a:gd name="T26" fmla="*/ 523 w 138"/>
                <a:gd name="T27" fmla="*/ 1711 h 87"/>
                <a:gd name="T28" fmla="*/ 471 w 138"/>
                <a:gd name="T29" fmla="*/ 1638 h 87"/>
                <a:gd name="T30" fmla="*/ 471 w 138"/>
                <a:gd name="T31" fmla="*/ 1496 h 87"/>
                <a:gd name="T32" fmla="*/ 446 w 138"/>
                <a:gd name="T33" fmla="*/ 1423 h 87"/>
                <a:gd name="T34" fmla="*/ 420 w 138"/>
                <a:gd name="T35" fmla="*/ 1404 h 87"/>
                <a:gd name="T36" fmla="*/ 394 w 138"/>
                <a:gd name="T37" fmla="*/ 1404 h 87"/>
                <a:gd name="T38" fmla="*/ 287 w 138"/>
                <a:gd name="T39" fmla="*/ 1472 h 87"/>
                <a:gd name="T40" fmla="*/ 236 w 138"/>
                <a:gd name="T41" fmla="*/ 1379 h 87"/>
                <a:gd name="T42" fmla="*/ 236 w 138"/>
                <a:gd name="T43" fmla="*/ 1330 h 87"/>
                <a:gd name="T44" fmla="*/ 287 w 138"/>
                <a:gd name="T45" fmla="*/ 1257 h 87"/>
                <a:gd name="T46" fmla="*/ 287 w 138"/>
                <a:gd name="T47" fmla="*/ 1189 h 87"/>
                <a:gd name="T48" fmla="*/ 313 w 138"/>
                <a:gd name="T49" fmla="*/ 1140 h 87"/>
                <a:gd name="T50" fmla="*/ 369 w 138"/>
                <a:gd name="T51" fmla="*/ 999 h 87"/>
                <a:gd name="T52" fmla="*/ 287 w 138"/>
                <a:gd name="T53" fmla="*/ 950 h 87"/>
                <a:gd name="T54" fmla="*/ 210 w 138"/>
                <a:gd name="T55" fmla="*/ 902 h 87"/>
                <a:gd name="T56" fmla="*/ 159 w 138"/>
                <a:gd name="T57" fmla="*/ 736 h 87"/>
                <a:gd name="T58" fmla="*/ 51 w 138"/>
                <a:gd name="T59" fmla="*/ 643 h 87"/>
                <a:gd name="T60" fmla="*/ 51 w 138"/>
                <a:gd name="T61" fmla="*/ 595 h 87"/>
                <a:gd name="T62" fmla="*/ 51 w 138"/>
                <a:gd name="T63" fmla="*/ 473 h 87"/>
                <a:gd name="T64" fmla="*/ 77 w 138"/>
                <a:gd name="T65" fmla="*/ 0 h 87"/>
                <a:gd name="T66" fmla="*/ 1286 w 138"/>
                <a:gd name="T67" fmla="*/ 190 h 87"/>
                <a:gd name="T68" fmla="*/ 3622 w 138"/>
                <a:gd name="T69" fmla="*/ 453 h 87"/>
                <a:gd name="T70" fmla="*/ 3463 w 138"/>
                <a:gd name="T71" fmla="*/ 2066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Freeform 49"/>
            <p:cNvSpPr>
              <a:spLocks/>
            </p:cNvSpPr>
            <p:nvPr/>
          </p:nvSpPr>
          <p:spPr bwMode="auto">
            <a:xfrm>
              <a:off x="1737" y="1677"/>
              <a:ext cx="440" cy="649"/>
            </a:xfrm>
            <a:custGeom>
              <a:avLst/>
              <a:gdLst>
                <a:gd name="T0" fmla="*/ 343 w 86"/>
                <a:gd name="T1" fmla="*/ 0 h 133"/>
                <a:gd name="T2" fmla="*/ 0 w 86"/>
                <a:gd name="T3" fmla="*/ 1215 h 133"/>
                <a:gd name="T4" fmla="*/ 1468 w 86"/>
                <a:gd name="T5" fmla="*/ 3167 h 133"/>
                <a:gd name="T6" fmla="*/ 1468 w 86"/>
                <a:gd name="T7" fmla="*/ 3143 h 133"/>
                <a:gd name="T8" fmla="*/ 1468 w 86"/>
                <a:gd name="T9" fmla="*/ 3118 h 133"/>
                <a:gd name="T10" fmla="*/ 1494 w 86"/>
                <a:gd name="T11" fmla="*/ 3025 h 133"/>
                <a:gd name="T12" fmla="*/ 1494 w 86"/>
                <a:gd name="T13" fmla="*/ 3001 h 133"/>
                <a:gd name="T14" fmla="*/ 1494 w 86"/>
                <a:gd name="T15" fmla="*/ 2811 h 133"/>
                <a:gd name="T16" fmla="*/ 1494 w 86"/>
                <a:gd name="T17" fmla="*/ 2738 h 133"/>
                <a:gd name="T18" fmla="*/ 1494 w 86"/>
                <a:gd name="T19" fmla="*/ 2713 h 133"/>
                <a:gd name="T20" fmla="*/ 1571 w 86"/>
                <a:gd name="T21" fmla="*/ 2713 h 133"/>
                <a:gd name="T22" fmla="*/ 1622 w 86"/>
                <a:gd name="T23" fmla="*/ 2713 h 133"/>
                <a:gd name="T24" fmla="*/ 1647 w 86"/>
                <a:gd name="T25" fmla="*/ 2738 h 133"/>
                <a:gd name="T26" fmla="*/ 1647 w 86"/>
                <a:gd name="T27" fmla="*/ 2762 h 133"/>
                <a:gd name="T28" fmla="*/ 1673 w 86"/>
                <a:gd name="T29" fmla="*/ 2786 h 133"/>
                <a:gd name="T30" fmla="*/ 1729 w 86"/>
                <a:gd name="T31" fmla="*/ 2786 h 133"/>
                <a:gd name="T32" fmla="*/ 1780 w 86"/>
                <a:gd name="T33" fmla="*/ 2620 h 133"/>
                <a:gd name="T34" fmla="*/ 1832 w 86"/>
                <a:gd name="T35" fmla="*/ 2406 h 133"/>
                <a:gd name="T36" fmla="*/ 2251 w 86"/>
                <a:gd name="T37" fmla="*/ 405 h 133"/>
                <a:gd name="T38" fmla="*/ 1284 w 86"/>
                <a:gd name="T39" fmla="*/ 215 h 133"/>
                <a:gd name="T40" fmla="*/ 343 w 86"/>
                <a:gd name="T41" fmla="*/ 0 h 133"/>
                <a:gd name="T42" fmla="*/ 343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Freeform 50"/>
            <p:cNvSpPr>
              <a:spLocks/>
            </p:cNvSpPr>
            <p:nvPr/>
          </p:nvSpPr>
          <p:spPr bwMode="auto">
            <a:xfrm>
              <a:off x="1967" y="2170"/>
              <a:ext cx="467" cy="517"/>
            </a:xfrm>
            <a:custGeom>
              <a:avLst/>
              <a:gdLst>
                <a:gd name="T0" fmla="*/ 2053 w 91"/>
                <a:gd name="T1" fmla="*/ 2522 h 106"/>
                <a:gd name="T2" fmla="*/ 2397 w 91"/>
                <a:gd name="T3" fmla="*/ 239 h 106"/>
                <a:gd name="T4" fmla="*/ 657 w 91"/>
                <a:gd name="T5" fmla="*/ 0 h 106"/>
                <a:gd name="T6" fmla="*/ 657 w 91"/>
                <a:gd name="T7" fmla="*/ 0 h 106"/>
                <a:gd name="T8" fmla="*/ 606 w 91"/>
                <a:gd name="T9" fmla="*/ 215 h 106"/>
                <a:gd name="T10" fmla="*/ 554 w 91"/>
                <a:gd name="T11" fmla="*/ 380 h 106"/>
                <a:gd name="T12" fmla="*/ 503 w 91"/>
                <a:gd name="T13" fmla="*/ 380 h 106"/>
                <a:gd name="T14" fmla="*/ 472 w 91"/>
                <a:gd name="T15" fmla="*/ 356 h 106"/>
                <a:gd name="T16" fmla="*/ 472 w 91"/>
                <a:gd name="T17" fmla="*/ 332 h 106"/>
                <a:gd name="T18" fmla="*/ 446 w 91"/>
                <a:gd name="T19" fmla="*/ 307 h 106"/>
                <a:gd name="T20" fmla="*/ 395 w 91"/>
                <a:gd name="T21" fmla="*/ 307 h 106"/>
                <a:gd name="T22" fmla="*/ 318 w 91"/>
                <a:gd name="T23" fmla="*/ 307 h 106"/>
                <a:gd name="T24" fmla="*/ 318 w 91"/>
                <a:gd name="T25" fmla="*/ 332 h 106"/>
                <a:gd name="T26" fmla="*/ 318 w 91"/>
                <a:gd name="T27" fmla="*/ 405 h 106"/>
                <a:gd name="T28" fmla="*/ 318 w 91"/>
                <a:gd name="T29" fmla="*/ 595 h 106"/>
                <a:gd name="T30" fmla="*/ 318 w 91"/>
                <a:gd name="T31" fmla="*/ 619 h 106"/>
                <a:gd name="T32" fmla="*/ 287 w 91"/>
                <a:gd name="T33" fmla="*/ 712 h 106"/>
                <a:gd name="T34" fmla="*/ 287 w 91"/>
                <a:gd name="T35" fmla="*/ 736 h 106"/>
                <a:gd name="T36" fmla="*/ 287 w 91"/>
                <a:gd name="T37" fmla="*/ 761 h 106"/>
                <a:gd name="T38" fmla="*/ 287 w 91"/>
                <a:gd name="T39" fmla="*/ 810 h 106"/>
                <a:gd name="T40" fmla="*/ 287 w 91"/>
                <a:gd name="T41" fmla="*/ 834 h 106"/>
                <a:gd name="T42" fmla="*/ 287 w 91"/>
                <a:gd name="T43" fmla="*/ 858 h 106"/>
                <a:gd name="T44" fmla="*/ 318 w 91"/>
                <a:gd name="T45" fmla="*/ 902 h 106"/>
                <a:gd name="T46" fmla="*/ 318 w 91"/>
                <a:gd name="T47" fmla="*/ 927 h 106"/>
                <a:gd name="T48" fmla="*/ 318 w 91"/>
                <a:gd name="T49" fmla="*/ 975 h 106"/>
                <a:gd name="T50" fmla="*/ 344 w 91"/>
                <a:gd name="T51" fmla="*/ 1024 h 106"/>
                <a:gd name="T52" fmla="*/ 344 w 91"/>
                <a:gd name="T53" fmla="*/ 1024 h 106"/>
                <a:gd name="T54" fmla="*/ 369 w 91"/>
                <a:gd name="T55" fmla="*/ 1049 h 106"/>
                <a:gd name="T56" fmla="*/ 395 w 91"/>
                <a:gd name="T57" fmla="*/ 1093 h 106"/>
                <a:gd name="T58" fmla="*/ 369 w 91"/>
                <a:gd name="T59" fmla="*/ 1093 h 106"/>
                <a:gd name="T60" fmla="*/ 369 w 91"/>
                <a:gd name="T61" fmla="*/ 1093 h 106"/>
                <a:gd name="T62" fmla="*/ 318 w 91"/>
                <a:gd name="T63" fmla="*/ 1117 h 106"/>
                <a:gd name="T64" fmla="*/ 262 w 91"/>
                <a:gd name="T65" fmla="*/ 1141 h 106"/>
                <a:gd name="T66" fmla="*/ 236 w 91"/>
                <a:gd name="T67" fmla="*/ 1190 h 106"/>
                <a:gd name="T68" fmla="*/ 185 w 91"/>
                <a:gd name="T69" fmla="*/ 1307 h 106"/>
                <a:gd name="T70" fmla="*/ 133 w 91"/>
                <a:gd name="T71" fmla="*/ 1380 h 106"/>
                <a:gd name="T72" fmla="*/ 77 w 91"/>
                <a:gd name="T73" fmla="*/ 1380 h 106"/>
                <a:gd name="T74" fmla="*/ 77 w 91"/>
                <a:gd name="T75" fmla="*/ 1405 h 106"/>
                <a:gd name="T76" fmla="*/ 108 w 91"/>
                <a:gd name="T77" fmla="*/ 1429 h 106"/>
                <a:gd name="T78" fmla="*/ 77 w 91"/>
                <a:gd name="T79" fmla="*/ 1453 h 106"/>
                <a:gd name="T80" fmla="*/ 77 w 91"/>
                <a:gd name="T81" fmla="*/ 1497 h 106"/>
                <a:gd name="T82" fmla="*/ 77 w 91"/>
                <a:gd name="T83" fmla="*/ 1522 h 106"/>
                <a:gd name="T84" fmla="*/ 133 w 91"/>
                <a:gd name="T85" fmla="*/ 1571 h 106"/>
                <a:gd name="T86" fmla="*/ 159 w 91"/>
                <a:gd name="T87" fmla="*/ 1595 h 106"/>
                <a:gd name="T88" fmla="*/ 133 w 91"/>
                <a:gd name="T89" fmla="*/ 1595 h 106"/>
                <a:gd name="T90" fmla="*/ 133 w 91"/>
                <a:gd name="T91" fmla="*/ 1644 h 106"/>
                <a:gd name="T92" fmla="*/ 108 w 91"/>
                <a:gd name="T93" fmla="*/ 1663 h 106"/>
                <a:gd name="T94" fmla="*/ 77 w 91"/>
                <a:gd name="T95" fmla="*/ 1663 h 106"/>
                <a:gd name="T96" fmla="*/ 26 w 91"/>
                <a:gd name="T97" fmla="*/ 1644 h 106"/>
                <a:gd name="T98" fmla="*/ 0 w 91"/>
                <a:gd name="T99" fmla="*/ 1736 h 106"/>
                <a:gd name="T100" fmla="*/ 1288 w 91"/>
                <a:gd name="T101" fmla="*/ 2424 h 106"/>
                <a:gd name="T102" fmla="*/ 2053 w 91"/>
                <a:gd name="T103" fmla="*/ 2522 h 106"/>
                <a:gd name="T104" fmla="*/ 2053 w 91"/>
                <a:gd name="T105" fmla="*/ 2522 h 106"/>
                <a:gd name="T106" fmla="*/ 2053 w 91"/>
                <a:gd name="T107" fmla="*/ 2522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Freeform 51"/>
            <p:cNvSpPr>
              <a:spLocks/>
            </p:cNvSpPr>
            <p:nvPr/>
          </p:nvSpPr>
          <p:spPr bwMode="auto">
            <a:xfrm>
              <a:off x="3265" y="1248"/>
              <a:ext cx="455" cy="487"/>
            </a:xfrm>
            <a:custGeom>
              <a:avLst/>
              <a:gdLst>
                <a:gd name="T0" fmla="*/ 210 w 89"/>
                <a:gd name="T1" fmla="*/ 1636 h 100"/>
                <a:gd name="T2" fmla="*/ 102 w 89"/>
                <a:gd name="T3" fmla="*/ 1519 h 100"/>
                <a:gd name="T4" fmla="*/ 184 w 89"/>
                <a:gd name="T5" fmla="*/ 1422 h 100"/>
                <a:gd name="T6" fmla="*/ 184 w 89"/>
                <a:gd name="T7" fmla="*/ 1330 h 100"/>
                <a:gd name="T8" fmla="*/ 133 w 89"/>
                <a:gd name="T9" fmla="*/ 1115 h 100"/>
                <a:gd name="T10" fmla="*/ 133 w 89"/>
                <a:gd name="T11" fmla="*/ 1018 h 100"/>
                <a:gd name="T12" fmla="*/ 102 w 89"/>
                <a:gd name="T13" fmla="*/ 784 h 100"/>
                <a:gd name="T14" fmla="*/ 51 w 89"/>
                <a:gd name="T15" fmla="*/ 618 h 100"/>
                <a:gd name="T16" fmla="*/ 0 w 89"/>
                <a:gd name="T17" fmla="*/ 380 h 100"/>
                <a:gd name="T18" fmla="*/ 26 w 89"/>
                <a:gd name="T19" fmla="*/ 282 h 100"/>
                <a:gd name="T20" fmla="*/ 0 w 89"/>
                <a:gd name="T21" fmla="*/ 166 h 100"/>
                <a:gd name="T22" fmla="*/ 603 w 89"/>
                <a:gd name="T23" fmla="*/ 73 h 100"/>
                <a:gd name="T24" fmla="*/ 654 w 89"/>
                <a:gd name="T25" fmla="*/ 24 h 100"/>
                <a:gd name="T26" fmla="*/ 731 w 89"/>
                <a:gd name="T27" fmla="*/ 117 h 100"/>
                <a:gd name="T28" fmla="*/ 731 w 89"/>
                <a:gd name="T29" fmla="*/ 239 h 100"/>
                <a:gd name="T30" fmla="*/ 838 w 89"/>
                <a:gd name="T31" fmla="*/ 282 h 100"/>
                <a:gd name="T32" fmla="*/ 890 w 89"/>
                <a:gd name="T33" fmla="*/ 307 h 100"/>
                <a:gd name="T34" fmla="*/ 992 w 89"/>
                <a:gd name="T35" fmla="*/ 307 h 100"/>
                <a:gd name="T36" fmla="*/ 1017 w 89"/>
                <a:gd name="T37" fmla="*/ 331 h 100"/>
                <a:gd name="T38" fmla="*/ 1125 w 89"/>
                <a:gd name="T39" fmla="*/ 307 h 100"/>
                <a:gd name="T40" fmla="*/ 1334 w 89"/>
                <a:gd name="T41" fmla="*/ 331 h 100"/>
                <a:gd name="T42" fmla="*/ 1360 w 89"/>
                <a:gd name="T43" fmla="*/ 356 h 100"/>
                <a:gd name="T44" fmla="*/ 1385 w 89"/>
                <a:gd name="T45" fmla="*/ 356 h 100"/>
                <a:gd name="T46" fmla="*/ 1411 w 89"/>
                <a:gd name="T47" fmla="*/ 429 h 100"/>
                <a:gd name="T48" fmla="*/ 1488 w 89"/>
                <a:gd name="T49" fmla="*/ 404 h 100"/>
                <a:gd name="T50" fmla="*/ 1544 w 89"/>
                <a:gd name="T51" fmla="*/ 404 h 100"/>
                <a:gd name="T52" fmla="*/ 1621 w 89"/>
                <a:gd name="T53" fmla="*/ 453 h 100"/>
                <a:gd name="T54" fmla="*/ 1672 w 89"/>
                <a:gd name="T55" fmla="*/ 497 h 100"/>
                <a:gd name="T56" fmla="*/ 1779 w 89"/>
                <a:gd name="T57" fmla="*/ 497 h 100"/>
                <a:gd name="T58" fmla="*/ 1907 w 89"/>
                <a:gd name="T59" fmla="*/ 429 h 100"/>
                <a:gd name="T60" fmla="*/ 2117 w 89"/>
                <a:gd name="T61" fmla="*/ 472 h 100"/>
                <a:gd name="T62" fmla="*/ 2168 w 89"/>
                <a:gd name="T63" fmla="*/ 472 h 100"/>
                <a:gd name="T64" fmla="*/ 2249 w 89"/>
                <a:gd name="T65" fmla="*/ 497 h 100"/>
                <a:gd name="T66" fmla="*/ 2275 w 89"/>
                <a:gd name="T67" fmla="*/ 521 h 100"/>
                <a:gd name="T68" fmla="*/ 2117 w 89"/>
                <a:gd name="T69" fmla="*/ 594 h 100"/>
                <a:gd name="T70" fmla="*/ 2040 w 89"/>
                <a:gd name="T71" fmla="*/ 662 h 100"/>
                <a:gd name="T72" fmla="*/ 1907 w 89"/>
                <a:gd name="T73" fmla="*/ 711 h 100"/>
                <a:gd name="T74" fmla="*/ 1544 w 89"/>
                <a:gd name="T75" fmla="*/ 1042 h 100"/>
                <a:gd name="T76" fmla="*/ 1488 w 89"/>
                <a:gd name="T77" fmla="*/ 1091 h 100"/>
                <a:gd name="T78" fmla="*/ 1488 w 89"/>
                <a:gd name="T79" fmla="*/ 1330 h 100"/>
                <a:gd name="T80" fmla="*/ 1360 w 89"/>
                <a:gd name="T81" fmla="*/ 1398 h 100"/>
                <a:gd name="T82" fmla="*/ 1360 w 89"/>
                <a:gd name="T83" fmla="*/ 1446 h 100"/>
                <a:gd name="T84" fmla="*/ 1360 w 89"/>
                <a:gd name="T85" fmla="*/ 1544 h 100"/>
                <a:gd name="T86" fmla="*/ 1385 w 89"/>
                <a:gd name="T87" fmla="*/ 1636 h 100"/>
                <a:gd name="T88" fmla="*/ 1360 w 89"/>
                <a:gd name="T89" fmla="*/ 1734 h 100"/>
                <a:gd name="T90" fmla="*/ 1385 w 89"/>
                <a:gd name="T91" fmla="*/ 1875 h 100"/>
                <a:gd name="T92" fmla="*/ 1437 w 89"/>
                <a:gd name="T93" fmla="*/ 1899 h 100"/>
                <a:gd name="T94" fmla="*/ 1518 w 89"/>
                <a:gd name="T95" fmla="*/ 1919 h 100"/>
                <a:gd name="T96" fmla="*/ 1544 w 89"/>
                <a:gd name="T97" fmla="*/ 1967 h 100"/>
                <a:gd name="T98" fmla="*/ 1672 w 89"/>
                <a:gd name="T99" fmla="*/ 2065 h 100"/>
                <a:gd name="T100" fmla="*/ 1881 w 89"/>
                <a:gd name="T101" fmla="*/ 2182 h 100"/>
                <a:gd name="T102" fmla="*/ 1881 w 89"/>
                <a:gd name="T103" fmla="*/ 2255 h 100"/>
                <a:gd name="T104" fmla="*/ 210 w 89"/>
                <a:gd name="T105" fmla="*/ 2372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5" name="Freeform 52"/>
            <p:cNvSpPr>
              <a:spLocks/>
            </p:cNvSpPr>
            <p:nvPr/>
          </p:nvSpPr>
          <p:spPr bwMode="auto">
            <a:xfrm>
              <a:off x="3474" y="2604"/>
              <a:ext cx="395" cy="322"/>
            </a:xfrm>
            <a:custGeom>
              <a:avLst/>
              <a:gdLst>
                <a:gd name="T0" fmla="*/ 1077 w 77"/>
                <a:gd name="T1" fmla="*/ 24 h 66"/>
                <a:gd name="T2" fmla="*/ 1159 w 77"/>
                <a:gd name="T3" fmla="*/ 239 h 66"/>
                <a:gd name="T4" fmla="*/ 1134 w 77"/>
                <a:gd name="T5" fmla="*/ 307 h 66"/>
                <a:gd name="T6" fmla="*/ 1052 w 77"/>
                <a:gd name="T7" fmla="*/ 522 h 66"/>
                <a:gd name="T8" fmla="*/ 1683 w 77"/>
                <a:gd name="T9" fmla="*/ 785 h 66"/>
                <a:gd name="T10" fmla="*/ 1683 w 77"/>
                <a:gd name="T11" fmla="*/ 951 h 66"/>
                <a:gd name="T12" fmla="*/ 1657 w 77"/>
                <a:gd name="T13" fmla="*/ 1073 h 66"/>
                <a:gd name="T14" fmla="*/ 1529 w 77"/>
                <a:gd name="T15" fmla="*/ 1049 h 66"/>
                <a:gd name="T16" fmla="*/ 1472 w 77"/>
                <a:gd name="T17" fmla="*/ 1166 h 66"/>
                <a:gd name="T18" fmla="*/ 1631 w 77"/>
                <a:gd name="T19" fmla="*/ 1142 h 66"/>
                <a:gd name="T20" fmla="*/ 1739 w 77"/>
                <a:gd name="T21" fmla="*/ 1117 h 66"/>
                <a:gd name="T22" fmla="*/ 1683 w 77"/>
                <a:gd name="T23" fmla="*/ 1166 h 66"/>
                <a:gd name="T24" fmla="*/ 1739 w 77"/>
                <a:gd name="T25" fmla="*/ 1215 h 66"/>
                <a:gd name="T26" fmla="*/ 1867 w 77"/>
                <a:gd name="T27" fmla="*/ 1117 h 66"/>
                <a:gd name="T28" fmla="*/ 1949 w 77"/>
                <a:gd name="T29" fmla="*/ 1142 h 66"/>
                <a:gd name="T30" fmla="*/ 1919 w 77"/>
                <a:gd name="T31" fmla="*/ 1215 h 66"/>
                <a:gd name="T32" fmla="*/ 1790 w 77"/>
                <a:gd name="T33" fmla="*/ 1332 h 66"/>
                <a:gd name="T34" fmla="*/ 1867 w 77"/>
                <a:gd name="T35" fmla="*/ 1429 h 66"/>
                <a:gd name="T36" fmla="*/ 2026 w 77"/>
                <a:gd name="T37" fmla="*/ 1547 h 66"/>
                <a:gd name="T38" fmla="*/ 1867 w 77"/>
                <a:gd name="T39" fmla="*/ 1498 h 66"/>
                <a:gd name="T40" fmla="*/ 1683 w 77"/>
                <a:gd name="T41" fmla="*/ 1405 h 66"/>
                <a:gd name="T42" fmla="*/ 1606 w 77"/>
                <a:gd name="T43" fmla="*/ 1473 h 66"/>
                <a:gd name="T44" fmla="*/ 1580 w 77"/>
                <a:gd name="T45" fmla="*/ 1547 h 66"/>
                <a:gd name="T46" fmla="*/ 1498 w 77"/>
                <a:gd name="T47" fmla="*/ 1498 h 66"/>
                <a:gd name="T48" fmla="*/ 1421 w 77"/>
                <a:gd name="T49" fmla="*/ 1498 h 66"/>
                <a:gd name="T50" fmla="*/ 1288 w 77"/>
                <a:gd name="T51" fmla="*/ 1522 h 66"/>
                <a:gd name="T52" fmla="*/ 1077 w 77"/>
                <a:gd name="T53" fmla="*/ 1405 h 66"/>
                <a:gd name="T54" fmla="*/ 1000 w 77"/>
                <a:gd name="T55" fmla="*/ 1356 h 66"/>
                <a:gd name="T56" fmla="*/ 975 w 77"/>
                <a:gd name="T57" fmla="*/ 1332 h 66"/>
                <a:gd name="T58" fmla="*/ 893 w 77"/>
                <a:gd name="T59" fmla="*/ 1308 h 66"/>
                <a:gd name="T60" fmla="*/ 867 w 77"/>
                <a:gd name="T61" fmla="*/ 1283 h 66"/>
                <a:gd name="T62" fmla="*/ 816 w 77"/>
                <a:gd name="T63" fmla="*/ 1381 h 66"/>
                <a:gd name="T64" fmla="*/ 395 w 77"/>
                <a:gd name="T65" fmla="*/ 1332 h 66"/>
                <a:gd name="T66" fmla="*/ 108 w 77"/>
                <a:gd name="T67" fmla="*/ 1308 h 66"/>
                <a:gd name="T68" fmla="*/ 133 w 77"/>
                <a:gd name="T69" fmla="*/ 1264 h 66"/>
                <a:gd name="T70" fmla="*/ 159 w 77"/>
                <a:gd name="T71" fmla="*/ 1093 h 66"/>
                <a:gd name="T72" fmla="*/ 159 w 77"/>
                <a:gd name="T73" fmla="*/ 1000 h 66"/>
                <a:gd name="T74" fmla="*/ 236 w 77"/>
                <a:gd name="T75" fmla="*/ 883 h 66"/>
                <a:gd name="T76" fmla="*/ 185 w 77"/>
                <a:gd name="T77" fmla="*/ 712 h 66"/>
                <a:gd name="T78" fmla="*/ 159 w 77"/>
                <a:gd name="T79" fmla="*/ 668 h 66"/>
                <a:gd name="T80" fmla="*/ 108 w 77"/>
                <a:gd name="T81" fmla="*/ 595 h 66"/>
                <a:gd name="T82" fmla="*/ 26 w 77"/>
                <a:gd name="T83" fmla="*/ 454 h 66"/>
                <a:gd name="T84" fmla="*/ 0 w 77"/>
                <a:gd name="T85" fmla="*/ 24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6" name="Freeform 53"/>
            <p:cNvSpPr>
              <a:spLocks/>
            </p:cNvSpPr>
            <p:nvPr/>
          </p:nvSpPr>
          <p:spPr bwMode="auto">
            <a:xfrm>
              <a:off x="3633" y="1799"/>
              <a:ext cx="277" cy="463"/>
            </a:xfrm>
            <a:custGeom>
              <a:avLst/>
              <a:gdLst>
                <a:gd name="T0" fmla="*/ 236 w 54"/>
                <a:gd name="T1" fmla="*/ 49 h 95"/>
                <a:gd name="T2" fmla="*/ 318 w 54"/>
                <a:gd name="T3" fmla="*/ 117 h 95"/>
                <a:gd name="T4" fmla="*/ 395 w 54"/>
                <a:gd name="T5" fmla="*/ 190 h 95"/>
                <a:gd name="T6" fmla="*/ 395 w 54"/>
                <a:gd name="T7" fmla="*/ 283 h 95"/>
                <a:gd name="T8" fmla="*/ 369 w 54"/>
                <a:gd name="T9" fmla="*/ 356 h 95"/>
                <a:gd name="T10" fmla="*/ 287 w 54"/>
                <a:gd name="T11" fmla="*/ 453 h 95"/>
                <a:gd name="T12" fmla="*/ 236 w 54"/>
                <a:gd name="T13" fmla="*/ 473 h 95"/>
                <a:gd name="T14" fmla="*/ 133 w 54"/>
                <a:gd name="T15" fmla="*/ 497 h 95"/>
                <a:gd name="T16" fmla="*/ 108 w 54"/>
                <a:gd name="T17" fmla="*/ 570 h 95"/>
                <a:gd name="T18" fmla="*/ 159 w 54"/>
                <a:gd name="T19" fmla="*/ 643 h 95"/>
                <a:gd name="T20" fmla="*/ 108 w 54"/>
                <a:gd name="T21" fmla="*/ 809 h 95"/>
                <a:gd name="T22" fmla="*/ 26 w 54"/>
                <a:gd name="T23" fmla="*/ 853 h 95"/>
                <a:gd name="T24" fmla="*/ 0 w 54"/>
                <a:gd name="T25" fmla="*/ 926 h 95"/>
                <a:gd name="T26" fmla="*/ 0 w 54"/>
                <a:gd name="T27" fmla="*/ 975 h 95"/>
                <a:gd name="T28" fmla="*/ 26 w 54"/>
                <a:gd name="T29" fmla="*/ 1140 h 95"/>
                <a:gd name="T30" fmla="*/ 133 w 54"/>
                <a:gd name="T31" fmla="*/ 1257 h 95"/>
                <a:gd name="T32" fmla="*/ 262 w 54"/>
                <a:gd name="T33" fmla="*/ 1355 h 95"/>
                <a:gd name="T34" fmla="*/ 344 w 54"/>
                <a:gd name="T35" fmla="*/ 1521 h 95"/>
                <a:gd name="T36" fmla="*/ 395 w 54"/>
                <a:gd name="T37" fmla="*/ 1472 h 95"/>
                <a:gd name="T38" fmla="*/ 498 w 54"/>
                <a:gd name="T39" fmla="*/ 1545 h 95"/>
                <a:gd name="T40" fmla="*/ 498 w 54"/>
                <a:gd name="T41" fmla="*/ 1638 h 95"/>
                <a:gd name="T42" fmla="*/ 421 w 54"/>
                <a:gd name="T43" fmla="*/ 1735 h 95"/>
                <a:gd name="T44" fmla="*/ 498 w 54"/>
                <a:gd name="T45" fmla="*/ 1852 h 95"/>
                <a:gd name="T46" fmla="*/ 631 w 54"/>
                <a:gd name="T47" fmla="*/ 1925 h 95"/>
                <a:gd name="T48" fmla="*/ 764 w 54"/>
                <a:gd name="T49" fmla="*/ 2066 h 95"/>
                <a:gd name="T50" fmla="*/ 790 w 54"/>
                <a:gd name="T51" fmla="*/ 2115 h 95"/>
                <a:gd name="T52" fmla="*/ 764 w 54"/>
                <a:gd name="T53" fmla="*/ 2164 h 95"/>
                <a:gd name="T54" fmla="*/ 841 w 54"/>
                <a:gd name="T55" fmla="*/ 2257 h 95"/>
                <a:gd name="T56" fmla="*/ 867 w 54"/>
                <a:gd name="T57" fmla="*/ 2232 h 95"/>
                <a:gd name="T58" fmla="*/ 893 w 54"/>
                <a:gd name="T59" fmla="*/ 2183 h 95"/>
                <a:gd name="T60" fmla="*/ 1000 w 54"/>
                <a:gd name="T61" fmla="*/ 2164 h 95"/>
                <a:gd name="T62" fmla="*/ 1103 w 54"/>
                <a:gd name="T63" fmla="*/ 2208 h 95"/>
                <a:gd name="T64" fmla="*/ 1134 w 54"/>
                <a:gd name="T65" fmla="*/ 2115 h 95"/>
                <a:gd name="T66" fmla="*/ 1159 w 54"/>
                <a:gd name="T67" fmla="*/ 2066 h 95"/>
                <a:gd name="T68" fmla="*/ 1262 w 54"/>
                <a:gd name="T69" fmla="*/ 2018 h 95"/>
                <a:gd name="T70" fmla="*/ 1236 w 54"/>
                <a:gd name="T71" fmla="*/ 1974 h 95"/>
                <a:gd name="T72" fmla="*/ 1236 w 54"/>
                <a:gd name="T73" fmla="*/ 1925 h 95"/>
                <a:gd name="T74" fmla="*/ 1262 w 54"/>
                <a:gd name="T75" fmla="*/ 1901 h 95"/>
                <a:gd name="T76" fmla="*/ 1262 w 54"/>
                <a:gd name="T77" fmla="*/ 1876 h 95"/>
                <a:gd name="T78" fmla="*/ 1262 w 54"/>
                <a:gd name="T79" fmla="*/ 1735 h 95"/>
                <a:gd name="T80" fmla="*/ 1370 w 54"/>
                <a:gd name="T81" fmla="*/ 1613 h 95"/>
                <a:gd name="T82" fmla="*/ 1421 w 54"/>
                <a:gd name="T83" fmla="*/ 1521 h 95"/>
                <a:gd name="T84" fmla="*/ 1370 w 54"/>
                <a:gd name="T85" fmla="*/ 1355 h 95"/>
                <a:gd name="T86" fmla="*/ 1370 w 54"/>
                <a:gd name="T87" fmla="*/ 1282 h 95"/>
                <a:gd name="T88" fmla="*/ 1288 w 54"/>
                <a:gd name="T89" fmla="*/ 307 h 95"/>
                <a:gd name="T90" fmla="*/ 1262 w 54"/>
                <a:gd name="T91" fmla="*/ 263 h 95"/>
                <a:gd name="T92" fmla="*/ 1211 w 54"/>
                <a:gd name="T93" fmla="*/ 141 h 95"/>
                <a:gd name="T94" fmla="*/ 1159 w 54"/>
                <a:gd name="T95" fmla="*/ 73 h 95"/>
                <a:gd name="T96" fmla="*/ 1159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77" name="Group 54"/>
            <p:cNvGrpSpPr>
              <a:grpSpLocks/>
            </p:cNvGrpSpPr>
            <p:nvPr/>
          </p:nvGrpSpPr>
          <p:grpSpPr bwMode="auto">
            <a:xfrm>
              <a:off x="3669" y="1384"/>
              <a:ext cx="523" cy="468"/>
              <a:chOff x="3562" y="1636"/>
              <a:chExt cx="497" cy="468"/>
            </a:xfrm>
          </p:grpSpPr>
          <p:sp>
            <p:nvSpPr>
              <p:cNvPr id="44101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618 w 52"/>
                  <a:gd name="T1" fmla="*/ 1613 h 71"/>
                  <a:gd name="T2" fmla="*/ 1017 w 52"/>
                  <a:gd name="T3" fmla="*/ 1594 h 71"/>
                  <a:gd name="T4" fmla="*/ 1066 w 52"/>
                  <a:gd name="T5" fmla="*/ 1472 h 71"/>
                  <a:gd name="T6" fmla="*/ 1066 w 52"/>
                  <a:gd name="T7" fmla="*/ 1379 h 71"/>
                  <a:gd name="T8" fmla="*/ 1138 w 52"/>
                  <a:gd name="T9" fmla="*/ 1306 h 71"/>
                  <a:gd name="T10" fmla="*/ 1158 w 52"/>
                  <a:gd name="T11" fmla="*/ 1233 h 71"/>
                  <a:gd name="T12" fmla="*/ 1182 w 52"/>
                  <a:gd name="T13" fmla="*/ 1189 h 71"/>
                  <a:gd name="T14" fmla="*/ 1207 w 52"/>
                  <a:gd name="T15" fmla="*/ 1213 h 71"/>
                  <a:gd name="T16" fmla="*/ 1231 w 52"/>
                  <a:gd name="T17" fmla="*/ 1189 h 71"/>
                  <a:gd name="T18" fmla="*/ 1231 w 52"/>
                  <a:gd name="T19" fmla="*/ 1092 h 71"/>
                  <a:gd name="T20" fmla="*/ 1207 w 52"/>
                  <a:gd name="T21" fmla="*/ 999 h 71"/>
                  <a:gd name="T22" fmla="*/ 1114 w 52"/>
                  <a:gd name="T23" fmla="*/ 663 h 71"/>
                  <a:gd name="T24" fmla="*/ 993 w 52"/>
                  <a:gd name="T25" fmla="*/ 663 h 71"/>
                  <a:gd name="T26" fmla="*/ 851 w 52"/>
                  <a:gd name="T27" fmla="*/ 853 h 71"/>
                  <a:gd name="T28" fmla="*/ 827 w 52"/>
                  <a:gd name="T29" fmla="*/ 833 h 71"/>
                  <a:gd name="T30" fmla="*/ 783 w 52"/>
                  <a:gd name="T31" fmla="*/ 809 h 71"/>
                  <a:gd name="T32" fmla="*/ 783 w 52"/>
                  <a:gd name="T33" fmla="*/ 711 h 71"/>
                  <a:gd name="T34" fmla="*/ 851 w 52"/>
                  <a:gd name="T35" fmla="*/ 663 h 71"/>
                  <a:gd name="T36" fmla="*/ 851 w 52"/>
                  <a:gd name="T37" fmla="*/ 619 h 71"/>
                  <a:gd name="T38" fmla="*/ 900 w 52"/>
                  <a:gd name="T39" fmla="*/ 570 h 71"/>
                  <a:gd name="T40" fmla="*/ 900 w 52"/>
                  <a:gd name="T41" fmla="*/ 404 h 71"/>
                  <a:gd name="T42" fmla="*/ 876 w 52"/>
                  <a:gd name="T43" fmla="*/ 331 h 71"/>
                  <a:gd name="T44" fmla="*/ 827 w 52"/>
                  <a:gd name="T45" fmla="*/ 283 h 71"/>
                  <a:gd name="T46" fmla="*/ 876 w 52"/>
                  <a:gd name="T47" fmla="*/ 239 h 71"/>
                  <a:gd name="T48" fmla="*/ 851 w 52"/>
                  <a:gd name="T49" fmla="*/ 166 h 71"/>
                  <a:gd name="T50" fmla="*/ 710 w 52"/>
                  <a:gd name="T51" fmla="*/ 93 h 71"/>
                  <a:gd name="T52" fmla="*/ 618 w 52"/>
                  <a:gd name="T53" fmla="*/ 49 h 71"/>
                  <a:gd name="T54" fmla="*/ 496 w 52"/>
                  <a:gd name="T55" fmla="*/ 24 h 71"/>
                  <a:gd name="T56" fmla="*/ 428 w 52"/>
                  <a:gd name="T57" fmla="*/ 24 h 71"/>
                  <a:gd name="T58" fmla="*/ 355 w 52"/>
                  <a:gd name="T59" fmla="*/ 73 h 71"/>
                  <a:gd name="T60" fmla="*/ 355 w 52"/>
                  <a:gd name="T61" fmla="*/ 141 h 71"/>
                  <a:gd name="T62" fmla="*/ 380 w 52"/>
                  <a:gd name="T63" fmla="*/ 166 h 71"/>
                  <a:gd name="T64" fmla="*/ 355 w 52"/>
                  <a:gd name="T65" fmla="*/ 190 h 71"/>
                  <a:gd name="T66" fmla="*/ 307 w 52"/>
                  <a:gd name="T67" fmla="*/ 239 h 71"/>
                  <a:gd name="T68" fmla="*/ 282 w 52"/>
                  <a:gd name="T69" fmla="*/ 307 h 71"/>
                  <a:gd name="T70" fmla="*/ 282 w 52"/>
                  <a:gd name="T71" fmla="*/ 404 h 71"/>
                  <a:gd name="T72" fmla="*/ 238 w 52"/>
                  <a:gd name="T73" fmla="*/ 380 h 71"/>
                  <a:gd name="T74" fmla="*/ 238 w 52"/>
                  <a:gd name="T75" fmla="*/ 307 h 71"/>
                  <a:gd name="T76" fmla="*/ 238 w 52"/>
                  <a:gd name="T77" fmla="*/ 263 h 71"/>
                  <a:gd name="T78" fmla="*/ 190 w 52"/>
                  <a:gd name="T79" fmla="*/ 307 h 71"/>
                  <a:gd name="T80" fmla="*/ 190 w 52"/>
                  <a:gd name="T81" fmla="*/ 380 h 71"/>
                  <a:gd name="T82" fmla="*/ 117 w 52"/>
                  <a:gd name="T83" fmla="*/ 404 h 71"/>
                  <a:gd name="T84" fmla="*/ 92 w 52"/>
                  <a:gd name="T85" fmla="*/ 453 h 71"/>
                  <a:gd name="T86" fmla="*/ 73 w 52"/>
                  <a:gd name="T87" fmla="*/ 546 h 71"/>
                  <a:gd name="T88" fmla="*/ 49 w 52"/>
                  <a:gd name="T89" fmla="*/ 663 h 71"/>
                  <a:gd name="T90" fmla="*/ 24 w 52"/>
                  <a:gd name="T91" fmla="*/ 760 h 71"/>
                  <a:gd name="T92" fmla="*/ 49 w 52"/>
                  <a:gd name="T93" fmla="*/ 877 h 71"/>
                  <a:gd name="T94" fmla="*/ 49 w 52"/>
                  <a:gd name="T95" fmla="*/ 975 h 71"/>
                  <a:gd name="T96" fmla="*/ 141 w 52"/>
                  <a:gd name="T97" fmla="*/ 1189 h 71"/>
                  <a:gd name="T98" fmla="*/ 165 w 52"/>
                  <a:gd name="T99" fmla="*/ 1306 h 71"/>
                  <a:gd name="T100" fmla="*/ 165 w 52"/>
                  <a:gd name="T101" fmla="*/ 1330 h 71"/>
                  <a:gd name="T102" fmla="*/ 141 w 52"/>
                  <a:gd name="T103" fmla="*/ 1472 h 71"/>
                  <a:gd name="T104" fmla="*/ 49 w 52"/>
                  <a:gd name="T105" fmla="*/ 1637 h 71"/>
                  <a:gd name="T106" fmla="*/ 0 w 52"/>
                  <a:gd name="T107" fmla="*/ 168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2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98 w 83"/>
                  <a:gd name="T1" fmla="*/ 380 h 41"/>
                  <a:gd name="T2" fmla="*/ 190 w 83"/>
                  <a:gd name="T3" fmla="*/ 307 h 41"/>
                  <a:gd name="T4" fmla="*/ 478 w 83"/>
                  <a:gd name="T5" fmla="*/ 141 h 41"/>
                  <a:gd name="T6" fmla="*/ 620 w 83"/>
                  <a:gd name="T7" fmla="*/ 24 h 41"/>
                  <a:gd name="T8" fmla="*/ 737 w 83"/>
                  <a:gd name="T9" fmla="*/ 24 h 41"/>
                  <a:gd name="T10" fmla="*/ 668 w 83"/>
                  <a:gd name="T11" fmla="*/ 98 h 41"/>
                  <a:gd name="T12" fmla="*/ 547 w 83"/>
                  <a:gd name="T13" fmla="*/ 215 h 41"/>
                  <a:gd name="T14" fmla="*/ 547 w 83"/>
                  <a:gd name="T15" fmla="*/ 288 h 41"/>
                  <a:gd name="T16" fmla="*/ 668 w 83"/>
                  <a:gd name="T17" fmla="*/ 239 h 41"/>
                  <a:gd name="T18" fmla="*/ 927 w 83"/>
                  <a:gd name="T19" fmla="*/ 356 h 41"/>
                  <a:gd name="T20" fmla="*/ 1025 w 83"/>
                  <a:gd name="T21" fmla="*/ 380 h 41"/>
                  <a:gd name="T22" fmla="*/ 1049 w 83"/>
                  <a:gd name="T23" fmla="*/ 405 h 41"/>
                  <a:gd name="T24" fmla="*/ 1166 w 83"/>
                  <a:gd name="T25" fmla="*/ 307 h 41"/>
                  <a:gd name="T26" fmla="*/ 1522 w 83"/>
                  <a:gd name="T27" fmla="*/ 190 h 41"/>
                  <a:gd name="T28" fmla="*/ 1498 w 83"/>
                  <a:gd name="T29" fmla="*/ 263 h 41"/>
                  <a:gd name="T30" fmla="*/ 1571 w 83"/>
                  <a:gd name="T31" fmla="*/ 332 h 41"/>
                  <a:gd name="T32" fmla="*/ 1713 w 83"/>
                  <a:gd name="T33" fmla="*/ 307 h 41"/>
                  <a:gd name="T34" fmla="*/ 1810 w 83"/>
                  <a:gd name="T35" fmla="*/ 429 h 41"/>
                  <a:gd name="T36" fmla="*/ 1952 w 83"/>
                  <a:gd name="T37" fmla="*/ 454 h 41"/>
                  <a:gd name="T38" fmla="*/ 1952 w 83"/>
                  <a:gd name="T39" fmla="*/ 498 h 41"/>
                  <a:gd name="T40" fmla="*/ 1879 w 83"/>
                  <a:gd name="T41" fmla="*/ 498 h 41"/>
                  <a:gd name="T42" fmla="*/ 1786 w 83"/>
                  <a:gd name="T43" fmla="*/ 498 h 41"/>
                  <a:gd name="T44" fmla="*/ 1644 w 83"/>
                  <a:gd name="T45" fmla="*/ 498 h 41"/>
                  <a:gd name="T46" fmla="*/ 1644 w 83"/>
                  <a:gd name="T47" fmla="*/ 571 h 41"/>
                  <a:gd name="T48" fmla="*/ 1478 w 83"/>
                  <a:gd name="T49" fmla="*/ 498 h 41"/>
                  <a:gd name="T50" fmla="*/ 1357 w 83"/>
                  <a:gd name="T51" fmla="*/ 546 h 41"/>
                  <a:gd name="T52" fmla="*/ 1308 w 83"/>
                  <a:gd name="T53" fmla="*/ 595 h 41"/>
                  <a:gd name="T54" fmla="*/ 1191 w 83"/>
                  <a:gd name="T55" fmla="*/ 595 h 41"/>
                  <a:gd name="T56" fmla="*/ 1093 w 83"/>
                  <a:gd name="T57" fmla="*/ 712 h 41"/>
                  <a:gd name="T58" fmla="*/ 1117 w 83"/>
                  <a:gd name="T59" fmla="*/ 668 h 41"/>
                  <a:gd name="T60" fmla="*/ 1049 w 83"/>
                  <a:gd name="T61" fmla="*/ 668 h 41"/>
                  <a:gd name="T62" fmla="*/ 1000 w 83"/>
                  <a:gd name="T63" fmla="*/ 644 h 41"/>
                  <a:gd name="T64" fmla="*/ 952 w 83"/>
                  <a:gd name="T65" fmla="*/ 761 h 41"/>
                  <a:gd name="T66" fmla="*/ 859 w 83"/>
                  <a:gd name="T67" fmla="*/ 902 h 41"/>
                  <a:gd name="T68" fmla="*/ 810 w 83"/>
                  <a:gd name="T69" fmla="*/ 927 h 41"/>
                  <a:gd name="T70" fmla="*/ 834 w 83"/>
                  <a:gd name="T71" fmla="*/ 859 h 41"/>
                  <a:gd name="T72" fmla="*/ 761 w 83"/>
                  <a:gd name="T73" fmla="*/ 859 h 41"/>
                  <a:gd name="T74" fmla="*/ 712 w 83"/>
                  <a:gd name="T75" fmla="*/ 688 h 41"/>
                  <a:gd name="T76" fmla="*/ 693 w 83"/>
                  <a:gd name="T77" fmla="*/ 668 h 41"/>
                  <a:gd name="T78" fmla="*/ 547 w 83"/>
                  <a:gd name="T79" fmla="*/ 620 h 41"/>
                  <a:gd name="T80" fmla="*/ 522 w 83"/>
                  <a:gd name="T81" fmla="*/ 620 h 41"/>
                  <a:gd name="T82" fmla="*/ 381 w 83"/>
                  <a:gd name="T83" fmla="*/ 571 h 41"/>
                  <a:gd name="T84" fmla="*/ 98 w 83"/>
                  <a:gd name="T85" fmla="*/ 454 h 41"/>
                  <a:gd name="T86" fmla="*/ 0 w 83"/>
                  <a:gd name="T87" fmla="*/ 405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078" name="Freeform 57"/>
            <p:cNvSpPr>
              <a:spLocks/>
            </p:cNvSpPr>
            <p:nvPr/>
          </p:nvSpPr>
          <p:spPr bwMode="auto">
            <a:xfrm>
              <a:off x="3879" y="1838"/>
              <a:ext cx="206" cy="351"/>
            </a:xfrm>
            <a:custGeom>
              <a:avLst/>
              <a:gdLst>
                <a:gd name="T0" fmla="*/ 26 w 40"/>
                <a:gd name="T1" fmla="*/ 117 h 72"/>
                <a:gd name="T2" fmla="*/ 108 w 40"/>
                <a:gd name="T3" fmla="*/ 1068 h 72"/>
                <a:gd name="T4" fmla="*/ 108 w 40"/>
                <a:gd name="T5" fmla="*/ 1092 h 72"/>
                <a:gd name="T6" fmla="*/ 108 w 40"/>
                <a:gd name="T7" fmla="*/ 1116 h 72"/>
                <a:gd name="T8" fmla="*/ 108 w 40"/>
                <a:gd name="T9" fmla="*/ 1165 h 72"/>
                <a:gd name="T10" fmla="*/ 134 w 40"/>
                <a:gd name="T11" fmla="*/ 1233 h 72"/>
                <a:gd name="T12" fmla="*/ 160 w 40"/>
                <a:gd name="T13" fmla="*/ 1331 h 72"/>
                <a:gd name="T14" fmla="*/ 108 w 40"/>
                <a:gd name="T15" fmla="*/ 1404 h 72"/>
                <a:gd name="T16" fmla="*/ 108 w 40"/>
                <a:gd name="T17" fmla="*/ 1423 h 72"/>
                <a:gd name="T18" fmla="*/ 52 w 40"/>
                <a:gd name="T19" fmla="*/ 1497 h 72"/>
                <a:gd name="T20" fmla="*/ 0 w 40"/>
                <a:gd name="T21" fmla="*/ 1545 h 72"/>
                <a:gd name="T22" fmla="*/ 0 w 40"/>
                <a:gd name="T23" fmla="*/ 1618 h 72"/>
                <a:gd name="T24" fmla="*/ 0 w 40"/>
                <a:gd name="T25" fmla="*/ 1687 h 72"/>
                <a:gd name="T26" fmla="*/ 0 w 40"/>
                <a:gd name="T27" fmla="*/ 1687 h 72"/>
                <a:gd name="T28" fmla="*/ 0 w 40"/>
                <a:gd name="T29" fmla="*/ 1711 h 72"/>
                <a:gd name="T30" fmla="*/ 0 w 40"/>
                <a:gd name="T31" fmla="*/ 1711 h 72"/>
                <a:gd name="T32" fmla="*/ 26 w 40"/>
                <a:gd name="T33" fmla="*/ 1711 h 72"/>
                <a:gd name="T34" fmla="*/ 52 w 40"/>
                <a:gd name="T35" fmla="*/ 1711 h 72"/>
                <a:gd name="T36" fmla="*/ 52 w 40"/>
                <a:gd name="T37" fmla="*/ 1687 h 72"/>
                <a:gd name="T38" fmla="*/ 52 w 40"/>
                <a:gd name="T39" fmla="*/ 1662 h 72"/>
                <a:gd name="T40" fmla="*/ 134 w 40"/>
                <a:gd name="T41" fmla="*/ 1662 h 72"/>
                <a:gd name="T42" fmla="*/ 211 w 40"/>
                <a:gd name="T43" fmla="*/ 1638 h 72"/>
                <a:gd name="T44" fmla="*/ 319 w 40"/>
                <a:gd name="T45" fmla="*/ 1687 h 72"/>
                <a:gd name="T46" fmla="*/ 319 w 40"/>
                <a:gd name="T47" fmla="*/ 1687 h 72"/>
                <a:gd name="T48" fmla="*/ 345 w 40"/>
                <a:gd name="T49" fmla="*/ 1687 h 72"/>
                <a:gd name="T50" fmla="*/ 371 w 40"/>
                <a:gd name="T51" fmla="*/ 1618 h 72"/>
                <a:gd name="T52" fmla="*/ 422 w 40"/>
                <a:gd name="T53" fmla="*/ 1618 h 72"/>
                <a:gd name="T54" fmla="*/ 453 w 40"/>
                <a:gd name="T55" fmla="*/ 1638 h 72"/>
                <a:gd name="T56" fmla="*/ 479 w 40"/>
                <a:gd name="T57" fmla="*/ 1662 h 72"/>
                <a:gd name="T58" fmla="*/ 505 w 40"/>
                <a:gd name="T59" fmla="*/ 1638 h 72"/>
                <a:gd name="T60" fmla="*/ 530 w 40"/>
                <a:gd name="T61" fmla="*/ 1545 h 72"/>
                <a:gd name="T62" fmla="*/ 556 w 40"/>
                <a:gd name="T63" fmla="*/ 1521 h 72"/>
                <a:gd name="T64" fmla="*/ 582 w 40"/>
                <a:gd name="T65" fmla="*/ 1521 h 72"/>
                <a:gd name="T66" fmla="*/ 639 w 40"/>
                <a:gd name="T67" fmla="*/ 1570 h 72"/>
                <a:gd name="T68" fmla="*/ 716 w 40"/>
                <a:gd name="T69" fmla="*/ 1570 h 72"/>
                <a:gd name="T70" fmla="*/ 742 w 40"/>
                <a:gd name="T71" fmla="*/ 1497 h 72"/>
                <a:gd name="T72" fmla="*/ 875 w 40"/>
                <a:gd name="T73" fmla="*/ 1331 h 72"/>
                <a:gd name="T74" fmla="*/ 875 w 40"/>
                <a:gd name="T75" fmla="*/ 1258 h 72"/>
                <a:gd name="T76" fmla="*/ 901 w 40"/>
                <a:gd name="T77" fmla="*/ 1258 h 72"/>
                <a:gd name="T78" fmla="*/ 984 w 40"/>
                <a:gd name="T79" fmla="*/ 1258 h 72"/>
                <a:gd name="T80" fmla="*/ 1009 w 40"/>
                <a:gd name="T81" fmla="*/ 1233 h 72"/>
                <a:gd name="T82" fmla="*/ 1061 w 40"/>
                <a:gd name="T83" fmla="*/ 1214 h 72"/>
                <a:gd name="T84" fmla="*/ 1061 w 40"/>
                <a:gd name="T85" fmla="*/ 1189 h 72"/>
                <a:gd name="T86" fmla="*/ 1061 w 40"/>
                <a:gd name="T87" fmla="*/ 1116 h 72"/>
                <a:gd name="T88" fmla="*/ 1061 w 40"/>
                <a:gd name="T89" fmla="*/ 1116 h 72"/>
                <a:gd name="T90" fmla="*/ 1061 w 40"/>
                <a:gd name="T91" fmla="*/ 1068 h 72"/>
                <a:gd name="T92" fmla="*/ 927 w 40"/>
                <a:gd name="T93" fmla="*/ 24 h 72"/>
                <a:gd name="T94" fmla="*/ 927 w 40"/>
                <a:gd name="T95" fmla="*/ 0 h 72"/>
                <a:gd name="T96" fmla="*/ 237 w 40"/>
                <a:gd name="T97" fmla="*/ 73 h 72"/>
                <a:gd name="T98" fmla="*/ 211 w 40"/>
                <a:gd name="T99" fmla="*/ 97 h 72"/>
                <a:gd name="T100" fmla="*/ 160 w 40"/>
                <a:gd name="T101" fmla="*/ 117 h 72"/>
                <a:gd name="T102" fmla="*/ 134 w 40"/>
                <a:gd name="T103" fmla="*/ 141 h 72"/>
                <a:gd name="T104" fmla="*/ 77 w 40"/>
                <a:gd name="T105" fmla="*/ 141 h 72"/>
                <a:gd name="T106" fmla="*/ 26 w 40"/>
                <a:gd name="T107" fmla="*/ 117 h 72"/>
                <a:gd name="T108" fmla="*/ 26 w 40"/>
                <a:gd name="T109" fmla="*/ 117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9" name="Freeform 58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1149 w 47"/>
                <a:gd name="T1" fmla="*/ 0 h 83"/>
                <a:gd name="T2" fmla="*/ 393 w 47"/>
                <a:gd name="T3" fmla="*/ 49 h 83"/>
                <a:gd name="T4" fmla="*/ 393 w 47"/>
                <a:gd name="T5" fmla="*/ 73 h 83"/>
                <a:gd name="T6" fmla="*/ 311 w 47"/>
                <a:gd name="T7" fmla="*/ 117 h 83"/>
                <a:gd name="T8" fmla="*/ 311 w 47"/>
                <a:gd name="T9" fmla="*/ 190 h 83"/>
                <a:gd name="T10" fmla="*/ 311 w 47"/>
                <a:gd name="T11" fmla="*/ 263 h 83"/>
                <a:gd name="T12" fmla="*/ 286 w 47"/>
                <a:gd name="T13" fmla="*/ 288 h 83"/>
                <a:gd name="T14" fmla="*/ 235 w 47"/>
                <a:gd name="T15" fmla="*/ 332 h 83"/>
                <a:gd name="T16" fmla="*/ 184 w 47"/>
                <a:gd name="T17" fmla="*/ 381 h 83"/>
                <a:gd name="T18" fmla="*/ 158 w 47"/>
                <a:gd name="T19" fmla="*/ 405 h 83"/>
                <a:gd name="T20" fmla="*/ 158 w 47"/>
                <a:gd name="T21" fmla="*/ 454 h 83"/>
                <a:gd name="T22" fmla="*/ 133 w 47"/>
                <a:gd name="T23" fmla="*/ 498 h 83"/>
                <a:gd name="T24" fmla="*/ 133 w 47"/>
                <a:gd name="T25" fmla="*/ 522 h 83"/>
                <a:gd name="T26" fmla="*/ 102 w 47"/>
                <a:gd name="T27" fmla="*/ 595 h 83"/>
                <a:gd name="T28" fmla="*/ 77 w 47"/>
                <a:gd name="T29" fmla="*/ 644 h 83"/>
                <a:gd name="T30" fmla="*/ 102 w 47"/>
                <a:gd name="T31" fmla="*/ 712 h 83"/>
                <a:gd name="T32" fmla="*/ 133 w 47"/>
                <a:gd name="T33" fmla="*/ 737 h 83"/>
                <a:gd name="T34" fmla="*/ 133 w 47"/>
                <a:gd name="T35" fmla="*/ 786 h 83"/>
                <a:gd name="T36" fmla="*/ 133 w 47"/>
                <a:gd name="T37" fmla="*/ 786 h 83"/>
                <a:gd name="T38" fmla="*/ 133 w 47"/>
                <a:gd name="T39" fmla="*/ 810 h 83"/>
                <a:gd name="T40" fmla="*/ 133 w 47"/>
                <a:gd name="T41" fmla="*/ 810 h 83"/>
                <a:gd name="T42" fmla="*/ 102 w 47"/>
                <a:gd name="T43" fmla="*/ 859 h 83"/>
                <a:gd name="T44" fmla="*/ 133 w 47"/>
                <a:gd name="T45" fmla="*/ 883 h 83"/>
                <a:gd name="T46" fmla="*/ 102 w 47"/>
                <a:gd name="T47" fmla="*/ 903 h 83"/>
                <a:gd name="T48" fmla="*/ 158 w 47"/>
                <a:gd name="T49" fmla="*/ 1000 h 83"/>
                <a:gd name="T50" fmla="*/ 158 w 47"/>
                <a:gd name="T51" fmla="*/ 1073 h 83"/>
                <a:gd name="T52" fmla="*/ 184 w 47"/>
                <a:gd name="T53" fmla="*/ 1117 h 83"/>
                <a:gd name="T54" fmla="*/ 209 w 47"/>
                <a:gd name="T55" fmla="*/ 1142 h 83"/>
                <a:gd name="T56" fmla="*/ 209 w 47"/>
                <a:gd name="T57" fmla="*/ 1166 h 83"/>
                <a:gd name="T58" fmla="*/ 158 w 47"/>
                <a:gd name="T59" fmla="*/ 1191 h 83"/>
                <a:gd name="T60" fmla="*/ 158 w 47"/>
                <a:gd name="T61" fmla="*/ 1215 h 83"/>
                <a:gd name="T62" fmla="*/ 133 w 47"/>
                <a:gd name="T63" fmla="*/ 1283 h 83"/>
                <a:gd name="T64" fmla="*/ 77 w 47"/>
                <a:gd name="T65" fmla="*/ 1405 h 83"/>
                <a:gd name="T66" fmla="*/ 0 w 47"/>
                <a:gd name="T67" fmla="*/ 1571 h 83"/>
                <a:gd name="T68" fmla="*/ 0 w 47"/>
                <a:gd name="T69" fmla="*/ 1688 h 83"/>
                <a:gd name="T70" fmla="*/ 705 w 47"/>
                <a:gd name="T71" fmla="*/ 1669 h 83"/>
                <a:gd name="T72" fmla="*/ 705 w 47"/>
                <a:gd name="T73" fmla="*/ 1688 h 83"/>
                <a:gd name="T74" fmla="*/ 679 w 47"/>
                <a:gd name="T75" fmla="*/ 1737 h 83"/>
                <a:gd name="T76" fmla="*/ 705 w 47"/>
                <a:gd name="T77" fmla="*/ 1835 h 83"/>
                <a:gd name="T78" fmla="*/ 756 w 47"/>
                <a:gd name="T79" fmla="*/ 1903 h 83"/>
                <a:gd name="T80" fmla="*/ 781 w 47"/>
                <a:gd name="T81" fmla="*/ 1976 h 83"/>
                <a:gd name="T82" fmla="*/ 832 w 47"/>
                <a:gd name="T83" fmla="*/ 1976 h 83"/>
                <a:gd name="T84" fmla="*/ 914 w 47"/>
                <a:gd name="T85" fmla="*/ 1927 h 83"/>
                <a:gd name="T86" fmla="*/ 1067 w 47"/>
                <a:gd name="T87" fmla="*/ 1879 h 83"/>
                <a:gd name="T88" fmla="*/ 1123 w 47"/>
                <a:gd name="T89" fmla="*/ 1879 h 83"/>
                <a:gd name="T90" fmla="*/ 1174 w 47"/>
                <a:gd name="T91" fmla="*/ 1859 h 83"/>
                <a:gd name="T92" fmla="*/ 1200 w 47"/>
                <a:gd name="T93" fmla="*/ 1879 h 83"/>
                <a:gd name="T94" fmla="*/ 1226 w 47"/>
                <a:gd name="T95" fmla="*/ 1903 h 83"/>
                <a:gd name="T96" fmla="*/ 1226 w 47"/>
                <a:gd name="T97" fmla="*/ 1879 h 83"/>
                <a:gd name="T98" fmla="*/ 1149 w 47"/>
                <a:gd name="T99" fmla="*/ 1283 h 83"/>
                <a:gd name="T100" fmla="*/ 1149 w 47"/>
                <a:gd name="T101" fmla="*/ 1239 h 83"/>
                <a:gd name="T102" fmla="*/ 1174 w 47"/>
                <a:gd name="T103" fmla="*/ 49 h 83"/>
                <a:gd name="T104" fmla="*/ 1149 w 47"/>
                <a:gd name="T105" fmla="*/ 0 h 83"/>
                <a:gd name="T106" fmla="*/ 1149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0" name="Freeform 59"/>
            <p:cNvSpPr>
              <a:spLocks/>
            </p:cNvSpPr>
            <p:nvPr/>
          </p:nvSpPr>
          <p:spPr bwMode="auto">
            <a:xfrm>
              <a:off x="4331" y="1721"/>
              <a:ext cx="404" cy="249"/>
            </a:xfrm>
            <a:custGeom>
              <a:avLst/>
              <a:gdLst>
                <a:gd name="T0" fmla="*/ 496 w 79"/>
                <a:gd name="T1" fmla="*/ 1167 h 51"/>
                <a:gd name="T2" fmla="*/ 1437 w 79"/>
                <a:gd name="T3" fmla="*/ 1001 h 51"/>
                <a:gd name="T4" fmla="*/ 1729 w 79"/>
                <a:gd name="T5" fmla="*/ 952 h 51"/>
                <a:gd name="T6" fmla="*/ 1754 w 79"/>
                <a:gd name="T7" fmla="*/ 952 h 51"/>
                <a:gd name="T8" fmla="*/ 1754 w 79"/>
                <a:gd name="T9" fmla="*/ 928 h 51"/>
                <a:gd name="T10" fmla="*/ 1754 w 79"/>
                <a:gd name="T11" fmla="*/ 908 h 51"/>
                <a:gd name="T12" fmla="*/ 1780 w 79"/>
                <a:gd name="T13" fmla="*/ 884 h 51"/>
                <a:gd name="T14" fmla="*/ 1831 w 79"/>
                <a:gd name="T15" fmla="*/ 884 h 51"/>
                <a:gd name="T16" fmla="*/ 1856 w 79"/>
                <a:gd name="T17" fmla="*/ 884 h 51"/>
                <a:gd name="T18" fmla="*/ 1933 w 79"/>
                <a:gd name="T19" fmla="*/ 835 h 51"/>
                <a:gd name="T20" fmla="*/ 1933 w 79"/>
                <a:gd name="T21" fmla="*/ 786 h 51"/>
                <a:gd name="T22" fmla="*/ 2015 w 79"/>
                <a:gd name="T23" fmla="*/ 737 h 51"/>
                <a:gd name="T24" fmla="*/ 2066 w 79"/>
                <a:gd name="T25" fmla="*/ 713 h 51"/>
                <a:gd name="T26" fmla="*/ 2066 w 79"/>
                <a:gd name="T27" fmla="*/ 693 h 51"/>
                <a:gd name="T28" fmla="*/ 2015 w 79"/>
                <a:gd name="T29" fmla="*/ 669 h 51"/>
                <a:gd name="T30" fmla="*/ 1989 w 79"/>
                <a:gd name="T31" fmla="*/ 644 h 51"/>
                <a:gd name="T32" fmla="*/ 1964 w 79"/>
                <a:gd name="T33" fmla="*/ 644 h 51"/>
                <a:gd name="T34" fmla="*/ 1964 w 79"/>
                <a:gd name="T35" fmla="*/ 620 h 51"/>
                <a:gd name="T36" fmla="*/ 1907 w 79"/>
                <a:gd name="T37" fmla="*/ 620 h 51"/>
                <a:gd name="T38" fmla="*/ 1907 w 79"/>
                <a:gd name="T39" fmla="*/ 571 h 51"/>
                <a:gd name="T40" fmla="*/ 1856 w 79"/>
                <a:gd name="T41" fmla="*/ 571 h 51"/>
                <a:gd name="T42" fmla="*/ 1856 w 79"/>
                <a:gd name="T43" fmla="*/ 547 h 51"/>
                <a:gd name="T44" fmla="*/ 1856 w 79"/>
                <a:gd name="T45" fmla="*/ 478 h 51"/>
                <a:gd name="T46" fmla="*/ 1882 w 79"/>
                <a:gd name="T47" fmla="*/ 478 h 51"/>
                <a:gd name="T48" fmla="*/ 1856 w 79"/>
                <a:gd name="T49" fmla="*/ 430 h 51"/>
                <a:gd name="T50" fmla="*/ 1831 w 79"/>
                <a:gd name="T51" fmla="*/ 405 h 51"/>
                <a:gd name="T52" fmla="*/ 1831 w 79"/>
                <a:gd name="T53" fmla="*/ 405 h 51"/>
                <a:gd name="T54" fmla="*/ 1856 w 79"/>
                <a:gd name="T55" fmla="*/ 381 h 51"/>
                <a:gd name="T56" fmla="*/ 1882 w 79"/>
                <a:gd name="T57" fmla="*/ 356 h 51"/>
                <a:gd name="T58" fmla="*/ 1907 w 79"/>
                <a:gd name="T59" fmla="*/ 288 h 51"/>
                <a:gd name="T60" fmla="*/ 1907 w 79"/>
                <a:gd name="T61" fmla="*/ 264 h 51"/>
                <a:gd name="T62" fmla="*/ 1933 w 79"/>
                <a:gd name="T63" fmla="*/ 239 h 51"/>
                <a:gd name="T64" fmla="*/ 1933 w 79"/>
                <a:gd name="T65" fmla="*/ 215 h 51"/>
                <a:gd name="T66" fmla="*/ 1907 w 79"/>
                <a:gd name="T67" fmla="*/ 215 h 51"/>
                <a:gd name="T68" fmla="*/ 1831 w 79"/>
                <a:gd name="T69" fmla="*/ 190 h 51"/>
                <a:gd name="T70" fmla="*/ 1831 w 79"/>
                <a:gd name="T71" fmla="*/ 190 h 51"/>
                <a:gd name="T72" fmla="*/ 1805 w 79"/>
                <a:gd name="T73" fmla="*/ 166 h 51"/>
                <a:gd name="T74" fmla="*/ 1805 w 79"/>
                <a:gd name="T75" fmla="*/ 142 h 51"/>
                <a:gd name="T76" fmla="*/ 1754 w 79"/>
                <a:gd name="T77" fmla="*/ 73 h 51"/>
                <a:gd name="T78" fmla="*/ 1729 w 79"/>
                <a:gd name="T79" fmla="*/ 73 h 51"/>
                <a:gd name="T80" fmla="*/ 1729 w 79"/>
                <a:gd name="T81" fmla="*/ 49 h 51"/>
                <a:gd name="T82" fmla="*/ 1698 w 79"/>
                <a:gd name="T83" fmla="*/ 49 h 51"/>
                <a:gd name="T84" fmla="*/ 1698 w 79"/>
                <a:gd name="T85" fmla="*/ 49 h 51"/>
                <a:gd name="T86" fmla="*/ 1698 w 79"/>
                <a:gd name="T87" fmla="*/ 24 h 51"/>
                <a:gd name="T88" fmla="*/ 1672 w 79"/>
                <a:gd name="T89" fmla="*/ 0 h 51"/>
                <a:gd name="T90" fmla="*/ 235 w 79"/>
                <a:gd name="T91" fmla="*/ 264 h 51"/>
                <a:gd name="T92" fmla="*/ 210 w 79"/>
                <a:gd name="T93" fmla="*/ 166 h 51"/>
                <a:gd name="T94" fmla="*/ 133 w 79"/>
                <a:gd name="T95" fmla="*/ 239 h 51"/>
                <a:gd name="T96" fmla="*/ 133 w 79"/>
                <a:gd name="T97" fmla="*/ 239 h 51"/>
                <a:gd name="T98" fmla="*/ 102 w 79"/>
                <a:gd name="T99" fmla="*/ 215 h 51"/>
                <a:gd name="T100" fmla="*/ 102 w 79"/>
                <a:gd name="T101" fmla="*/ 215 h 51"/>
                <a:gd name="T102" fmla="*/ 77 w 79"/>
                <a:gd name="T103" fmla="*/ 264 h 51"/>
                <a:gd name="T104" fmla="*/ 26 w 79"/>
                <a:gd name="T105" fmla="*/ 308 h 51"/>
                <a:gd name="T106" fmla="*/ 0 w 79"/>
                <a:gd name="T107" fmla="*/ 332 h 51"/>
                <a:gd name="T108" fmla="*/ 102 w 79"/>
                <a:gd name="T109" fmla="*/ 859 h 51"/>
                <a:gd name="T110" fmla="*/ 159 w 79"/>
                <a:gd name="T111" fmla="*/ 1216 h 51"/>
                <a:gd name="T112" fmla="*/ 496 w 79"/>
                <a:gd name="T113" fmla="*/ 1167 h 51"/>
                <a:gd name="T114" fmla="*/ 496 w 79"/>
                <a:gd name="T115" fmla="*/ 1167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1" name="Freeform 60"/>
            <p:cNvSpPr>
              <a:spLocks/>
            </p:cNvSpPr>
            <p:nvPr/>
          </p:nvSpPr>
          <p:spPr bwMode="auto">
            <a:xfrm>
              <a:off x="4197" y="1970"/>
              <a:ext cx="523" cy="287"/>
            </a:xfrm>
            <a:custGeom>
              <a:avLst/>
              <a:gdLst>
                <a:gd name="T0" fmla="*/ 815 w 102"/>
                <a:gd name="T1" fmla="*/ 1304 h 59"/>
                <a:gd name="T2" fmla="*/ 682 w 102"/>
                <a:gd name="T3" fmla="*/ 1323 h 59"/>
                <a:gd name="T4" fmla="*/ 579 w 102"/>
                <a:gd name="T5" fmla="*/ 1323 h 59"/>
                <a:gd name="T6" fmla="*/ 133 w 102"/>
                <a:gd name="T7" fmla="*/ 1323 h 59"/>
                <a:gd name="T8" fmla="*/ 236 w 102"/>
                <a:gd name="T9" fmla="*/ 1231 h 59"/>
                <a:gd name="T10" fmla="*/ 262 w 102"/>
                <a:gd name="T11" fmla="*/ 1158 h 59"/>
                <a:gd name="T12" fmla="*/ 497 w 102"/>
                <a:gd name="T13" fmla="*/ 949 h 59"/>
                <a:gd name="T14" fmla="*/ 554 w 102"/>
                <a:gd name="T15" fmla="*/ 1041 h 59"/>
                <a:gd name="T16" fmla="*/ 708 w 102"/>
                <a:gd name="T17" fmla="*/ 1041 h 59"/>
                <a:gd name="T18" fmla="*/ 764 w 102"/>
                <a:gd name="T19" fmla="*/ 1017 h 59"/>
                <a:gd name="T20" fmla="*/ 892 w 102"/>
                <a:gd name="T21" fmla="*/ 992 h 59"/>
                <a:gd name="T22" fmla="*/ 949 w 102"/>
                <a:gd name="T23" fmla="*/ 968 h 59"/>
                <a:gd name="T24" fmla="*/ 1102 w 102"/>
                <a:gd name="T25" fmla="*/ 851 h 59"/>
                <a:gd name="T26" fmla="*/ 1159 w 102"/>
                <a:gd name="T27" fmla="*/ 662 h 59"/>
                <a:gd name="T28" fmla="*/ 1287 w 102"/>
                <a:gd name="T29" fmla="*/ 428 h 59"/>
                <a:gd name="T30" fmla="*/ 1369 w 102"/>
                <a:gd name="T31" fmla="*/ 448 h 59"/>
                <a:gd name="T32" fmla="*/ 1446 w 102"/>
                <a:gd name="T33" fmla="*/ 282 h 59"/>
                <a:gd name="T34" fmla="*/ 1554 w 102"/>
                <a:gd name="T35" fmla="*/ 238 h 59"/>
                <a:gd name="T36" fmla="*/ 1605 w 102"/>
                <a:gd name="T37" fmla="*/ 117 h 59"/>
                <a:gd name="T38" fmla="*/ 1605 w 102"/>
                <a:gd name="T39" fmla="*/ 24 h 59"/>
                <a:gd name="T40" fmla="*/ 1789 w 102"/>
                <a:gd name="T41" fmla="*/ 92 h 59"/>
                <a:gd name="T42" fmla="*/ 1841 w 102"/>
                <a:gd name="T43" fmla="*/ 24 h 59"/>
                <a:gd name="T44" fmla="*/ 1918 w 102"/>
                <a:gd name="T45" fmla="*/ 49 h 59"/>
                <a:gd name="T46" fmla="*/ 2000 w 102"/>
                <a:gd name="T47" fmla="*/ 92 h 59"/>
                <a:gd name="T48" fmla="*/ 2102 w 102"/>
                <a:gd name="T49" fmla="*/ 190 h 59"/>
                <a:gd name="T50" fmla="*/ 2025 w 102"/>
                <a:gd name="T51" fmla="*/ 331 h 59"/>
                <a:gd name="T52" fmla="*/ 2128 w 102"/>
                <a:gd name="T53" fmla="*/ 355 h 59"/>
                <a:gd name="T54" fmla="*/ 2210 w 102"/>
                <a:gd name="T55" fmla="*/ 404 h 59"/>
                <a:gd name="T56" fmla="*/ 2287 w 102"/>
                <a:gd name="T57" fmla="*/ 428 h 59"/>
                <a:gd name="T58" fmla="*/ 2446 w 102"/>
                <a:gd name="T59" fmla="*/ 472 h 59"/>
                <a:gd name="T60" fmla="*/ 2446 w 102"/>
                <a:gd name="T61" fmla="*/ 545 h 59"/>
                <a:gd name="T62" fmla="*/ 2420 w 102"/>
                <a:gd name="T63" fmla="*/ 613 h 59"/>
                <a:gd name="T64" fmla="*/ 2497 w 102"/>
                <a:gd name="T65" fmla="*/ 686 h 59"/>
                <a:gd name="T66" fmla="*/ 2446 w 102"/>
                <a:gd name="T67" fmla="*/ 710 h 59"/>
                <a:gd name="T68" fmla="*/ 2471 w 102"/>
                <a:gd name="T69" fmla="*/ 735 h 59"/>
                <a:gd name="T70" fmla="*/ 2420 w 102"/>
                <a:gd name="T71" fmla="*/ 759 h 59"/>
                <a:gd name="T72" fmla="*/ 2471 w 102"/>
                <a:gd name="T73" fmla="*/ 783 h 59"/>
                <a:gd name="T74" fmla="*/ 2471 w 102"/>
                <a:gd name="T75" fmla="*/ 851 h 59"/>
                <a:gd name="T76" fmla="*/ 2420 w 102"/>
                <a:gd name="T77" fmla="*/ 851 h 59"/>
                <a:gd name="T78" fmla="*/ 2523 w 102"/>
                <a:gd name="T79" fmla="*/ 876 h 59"/>
                <a:gd name="T80" fmla="*/ 2630 w 102"/>
                <a:gd name="T81" fmla="*/ 851 h 59"/>
                <a:gd name="T82" fmla="*/ 2656 w 102"/>
                <a:gd name="T83" fmla="*/ 992 h 59"/>
                <a:gd name="T84" fmla="*/ 2656 w 102"/>
                <a:gd name="T85" fmla="*/ 101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2" name="Freeform 61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1074 w 69"/>
                <a:gd name="T1" fmla="*/ 1256 h 53"/>
                <a:gd name="T2" fmla="*/ 992 w 69"/>
                <a:gd name="T3" fmla="*/ 1232 h 53"/>
                <a:gd name="T4" fmla="*/ 967 w 69"/>
                <a:gd name="T5" fmla="*/ 1139 h 53"/>
                <a:gd name="T6" fmla="*/ 865 w 69"/>
                <a:gd name="T7" fmla="*/ 1042 h 53"/>
                <a:gd name="T8" fmla="*/ 813 w 69"/>
                <a:gd name="T9" fmla="*/ 925 h 53"/>
                <a:gd name="T10" fmla="*/ 757 w 69"/>
                <a:gd name="T11" fmla="*/ 876 h 53"/>
                <a:gd name="T12" fmla="*/ 655 w 69"/>
                <a:gd name="T13" fmla="*/ 808 h 53"/>
                <a:gd name="T14" fmla="*/ 604 w 69"/>
                <a:gd name="T15" fmla="*/ 759 h 53"/>
                <a:gd name="T16" fmla="*/ 578 w 69"/>
                <a:gd name="T17" fmla="*/ 711 h 53"/>
                <a:gd name="T18" fmla="*/ 394 w 69"/>
                <a:gd name="T19" fmla="*/ 594 h 53"/>
                <a:gd name="T20" fmla="*/ 343 w 69"/>
                <a:gd name="T21" fmla="*/ 545 h 53"/>
                <a:gd name="T22" fmla="*/ 261 w 69"/>
                <a:gd name="T23" fmla="*/ 448 h 53"/>
                <a:gd name="T24" fmla="*/ 210 w 69"/>
                <a:gd name="T25" fmla="*/ 380 h 53"/>
                <a:gd name="T26" fmla="*/ 26 w 69"/>
                <a:gd name="T27" fmla="*/ 331 h 53"/>
                <a:gd name="T28" fmla="*/ 26 w 69"/>
                <a:gd name="T29" fmla="*/ 239 h 53"/>
                <a:gd name="T30" fmla="*/ 77 w 69"/>
                <a:gd name="T31" fmla="*/ 190 h 53"/>
                <a:gd name="T32" fmla="*/ 77 w 69"/>
                <a:gd name="T33" fmla="*/ 166 h 53"/>
                <a:gd name="T34" fmla="*/ 210 w 69"/>
                <a:gd name="T35" fmla="*/ 117 h 53"/>
                <a:gd name="T36" fmla="*/ 312 w 69"/>
                <a:gd name="T37" fmla="*/ 73 h 53"/>
                <a:gd name="T38" fmla="*/ 343 w 69"/>
                <a:gd name="T39" fmla="*/ 49 h 53"/>
                <a:gd name="T40" fmla="*/ 813 w 69"/>
                <a:gd name="T41" fmla="*/ 24 h 53"/>
                <a:gd name="T42" fmla="*/ 813 w 69"/>
                <a:gd name="T43" fmla="*/ 49 h 53"/>
                <a:gd name="T44" fmla="*/ 916 w 69"/>
                <a:gd name="T45" fmla="*/ 92 h 53"/>
                <a:gd name="T46" fmla="*/ 1335 w 69"/>
                <a:gd name="T47" fmla="*/ 92 h 53"/>
                <a:gd name="T48" fmla="*/ 1780 w 69"/>
                <a:gd name="T49" fmla="*/ 404 h 53"/>
                <a:gd name="T50" fmla="*/ 1729 w 69"/>
                <a:gd name="T51" fmla="*/ 448 h 53"/>
                <a:gd name="T52" fmla="*/ 1647 w 69"/>
                <a:gd name="T53" fmla="*/ 570 h 53"/>
                <a:gd name="T54" fmla="*/ 1622 w 69"/>
                <a:gd name="T55" fmla="*/ 662 h 53"/>
                <a:gd name="T56" fmla="*/ 1622 w 69"/>
                <a:gd name="T57" fmla="*/ 711 h 53"/>
                <a:gd name="T58" fmla="*/ 1571 w 69"/>
                <a:gd name="T59" fmla="*/ 735 h 53"/>
                <a:gd name="T60" fmla="*/ 1545 w 69"/>
                <a:gd name="T61" fmla="*/ 784 h 53"/>
                <a:gd name="T62" fmla="*/ 1494 w 69"/>
                <a:gd name="T63" fmla="*/ 828 h 53"/>
                <a:gd name="T64" fmla="*/ 1386 w 69"/>
                <a:gd name="T65" fmla="*/ 925 h 53"/>
                <a:gd name="T66" fmla="*/ 1310 w 69"/>
                <a:gd name="T67" fmla="*/ 974 h 53"/>
                <a:gd name="T68" fmla="*/ 1284 w 69"/>
                <a:gd name="T69" fmla="*/ 1017 h 53"/>
                <a:gd name="T70" fmla="*/ 1202 w 69"/>
                <a:gd name="T71" fmla="*/ 1042 h 53"/>
                <a:gd name="T72" fmla="*/ 1202 w 69"/>
                <a:gd name="T73" fmla="*/ 1066 h 53"/>
                <a:gd name="T74" fmla="*/ 1177 w 69"/>
                <a:gd name="T75" fmla="*/ 1115 h 53"/>
                <a:gd name="T76" fmla="*/ 1126 w 69"/>
                <a:gd name="T77" fmla="*/ 1139 h 53"/>
                <a:gd name="T78" fmla="*/ 1126 w 69"/>
                <a:gd name="T79" fmla="*/ 1139 h 53"/>
                <a:gd name="T80" fmla="*/ 1126 w 69"/>
                <a:gd name="T81" fmla="*/ 1163 h 53"/>
                <a:gd name="T82" fmla="*/ 1151 w 69"/>
                <a:gd name="T83" fmla="*/ 1183 h 53"/>
                <a:gd name="T84" fmla="*/ 1100 w 69"/>
                <a:gd name="T85" fmla="*/ 1207 h 53"/>
                <a:gd name="T86" fmla="*/ 1074 w 69"/>
                <a:gd name="T87" fmla="*/ 1232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3" name="Freeform 62"/>
            <p:cNvSpPr>
              <a:spLocks/>
            </p:cNvSpPr>
            <p:nvPr/>
          </p:nvSpPr>
          <p:spPr bwMode="auto">
            <a:xfrm>
              <a:off x="4074" y="2384"/>
              <a:ext cx="375" cy="376"/>
            </a:xfrm>
            <a:custGeom>
              <a:avLst/>
              <a:gdLst>
                <a:gd name="T0" fmla="*/ 236 w 73"/>
                <a:gd name="T1" fmla="*/ 977 h 77"/>
                <a:gd name="T2" fmla="*/ 293 w 73"/>
                <a:gd name="T3" fmla="*/ 1050 h 77"/>
                <a:gd name="T4" fmla="*/ 344 w 73"/>
                <a:gd name="T5" fmla="*/ 1099 h 77"/>
                <a:gd name="T6" fmla="*/ 344 w 73"/>
                <a:gd name="T7" fmla="*/ 1167 h 77"/>
                <a:gd name="T8" fmla="*/ 370 w 73"/>
                <a:gd name="T9" fmla="*/ 1191 h 77"/>
                <a:gd name="T10" fmla="*/ 344 w 73"/>
                <a:gd name="T11" fmla="*/ 1314 h 77"/>
                <a:gd name="T12" fmla="*/ 318 w 73"/>
                <a:gd name="T13" fmla="*/ 1431 h 77"/>
                <a:gd name="T14" fmla="*/ 370 w 73"/>
                <a:gd name="T15" fmla="*/ 1621 h 77"/>
                <a:gd name="T16" fmla="*/ 421 w 73"/>
                <a:gd name="T17" fmla="*/ 1694 h 77"/>
                <a:gd name="T18" fmla="*/ 447 w 73"/>
                <a:gd name="T19" fmla="*/ 1763 h 77"/>
                <a:gd name="T20" fmla="*/ 473 w 73"/>
                <a:gd name="T21" fmla="*/ 1812 h 77"/>
                <a:gd name="T22" fmla="*/ 1531 w 73"/>
                <a:gd name="T23" fmla="*/ 1812 h 77"/>
                <a:gd name="T24" fmla="*/ 1582 w 73"/>
                <a:gd name="T25" fmla="*/ 1836 h 77"/>
                <a:gd name="T26" fmla="*/ 1557 w 73"/>
                <a:gd name="T27" fmla="*/ 1694 h 77"/>
                <a:gd name="T28" fmla="*/ 1582 w 73"/>
                <a:gd name="T29" fmla="*/ 1646 h 77"/>
                <a:gd name="T30" fmla="*/ 1690 w 73"/>
                <a:gd name="T31" fmla="*/ 1646 h 77"/>
                <a:gd name="T32" fmla="*/ 1767 w 73"/>
                <a:gd name="T33" fmla="*/ 1646 h 77"/>
                <a:gd name="T34" fmla="*/ 1767 w 73"/>
                <a:gd name="T35" fmla="*/ 1548 h 77"/>
                <a:gd name="T36" fmla="*/ 1767 w 73"/>
                <a:gd name="T37" fmla="*/ 1480 h 77"/>
                <a:gd name="T38" fmla="*/ 1818 w 73"/>
                <a:gd name="T39" fmla="*/ 1265 h 77"/>
                <a:gd name="T40" fmla="*/ 1875 w 73"/>
                <a:gd name="T41" fmla="*/ 1143 h 77"/>
                <a:gd name="T42" fmla="*/ 1926 w 73"/>
                <a:gd name="T43" fmla="*/ 1123 h 77"/>
                <a:gd name="T44" fmla="*/ 1926 w 73"/>
                <a:gd name="T45" fmla="*/ 1099 h 77"/>
                <a:gd name="T46" fmla="*/ 1901 w 73"/>
                <a:gd name="T47" fmla="*/ 1099 h 77"/>
                <a:gd name="T48" fmla="*/ 1818 w 73"/>
                <a:gd name="T49" fmla="*/ 1074 h 77"/>
                <a:gd name="T50" fmla="*/ 1793 w 73"/>
                <a:gd name="T51" fmla="*/ 977 h 77"/>
                <a:gd name="T52" fmla="*/ 1690 w 73"/>
                <a:gd name="T53" fmla="*/ 884 h 77"/>
                <a:gd name="T54" fmla="*/ 1634 w 73"/>
                <a:gd name="T55" fmla="*/ 762 h 77"/>
                <a:gd name="T56" fmla="*/ 1582 w 73"/>
                <a:gd name="T57" fmla="*/ 713 h 77"/>
                <a:gd name="T58" fmla="*/ 1479 w 73"/>
                <a:gd name="T59" fmla="*/ 645 h 77"/>
                <a:gd name="T60" fmla="*/ 1423 w 73"/>
                <a:gd name="T61" fmla="*/ 596 h 77"/>
                <a:gd name="T62" fmla="*/ 1397 w 73"/>
                <a:gd name="T63" fmla="*/ 547 h 77"/>
                <a:gd name="T64" fmla="*/ 1212 w 73"/>
                <a:gd name="T65" fmla="*/ 430 h 77"/>
                <a:gd name="T66" fmla="*/ 1161 w 73"/>
                <a:gd name="T67" fmla="*/ 381 h 77"/>
                <a:gd name="T68" fmla="*/ 1084 w 73"/>
                <a:gd name="T69" fmla="*/ 288 h 77"/>
                <a:gd name="T70" fmla="*/ 1027 w 73"/>
                <a:gd name="T71" fmla="*/ 215 h 77"/>
                <a:gd name="T72" fmla="*/ 842 w 73"/>
                <a:gd name="T73" fmla="*/ 166 h 77"/>
                <a:gd name="T74" fmla="*/ 842 w 73"/>
                <a:gd name="T75" fmla="*/ 73 h 77"/>
                <a:gd name="T76" fmla="*/ 899 w 73"/>
                <a:gd name="T77" fmla="*/ 24 h 77"/>
                <a:gd name="T78" fmla="*/ 899 w 73"/>
                <a:gd name="T79" fmla="*/ 0 h 77"/>
                <a:gd name="T80" fmla="*/ 0 w 73"/>
                <a:gd name="T81" fmla="*/ 117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4" name="Freeform 63"/>
            <p:cNvSpPr>
              <a:spLocks/>
            </p:cNvSpPr>
            <p:nvPr/>
          </p:nvSpPr>
          <p:spPr bwMode="auto">
            <a:xfrm>
              <a:off x="4427" y="1916"/>
              <a:ext cx="318" cy="141"/>
            </a:xfrm>
            <a:custGeom>
              <a:avLst/>
              <a:gdLst>
                <a:gd name="T0" fmla="*/ 949 w 62"/>
                <a:gd name="T1" fmla="*/ 49 h 29"/>
                <a:gd name="T2" fmla="*/ 51 w 62"/>
                <a:gd name="T3" fmla="*/ 404 h 29"/>
                <a:gd name="T4" fmla="*/ 108 w 62"/>
                <a:gd name="T5" fmla="*/ 379 h 29"/>
                <a:gd name="T6" fmla="*/ 210 w 62"/>
                <a:gd name="T7" fmla="*/ 306 h 29"/>
                <a:gd name="T8" fmla="*/ 262 w 62"/>
                <a:gd name="T9" fmla="*/ 258 h 29"/>
                <a:gd name="T10" fmla="*/ 287 w 62"/>
                <a:gd name="T11" fmla="*/ 238 h 29"/>
                <a:gd name="T12" fmla="*/ 369 w 62"/>
                <a:gd name="T13" fmla="*/ 214 h 29"/>
                <a:gd name="T14" fmla="*/ 498 w 62"/>
                <a:gd name="T15" fmla="*/ 165 h 29"/>
                <a:gd name="T16" fmla="*/ 554 w 62"/>
                <a:gd name="T17" fmla="*/ 190 h 29"/>
                <a:gd name="T18" fmla="*/ 605 w 62"/>
                <a:gd name="T19" fmla="*/ 190 h 29"/>
                <a:gd name="T20" fmla="*/ 657 w 62"/>
                <a:gd name="T21" fmla="*/ 282 h 29"/>
                <a:gd name="T22" fmla="*/ 708 w 62"/>
                <a:gd name="T23" fmla="*/ 282 h 29"/>
                <a:gd name="T24" fmla="*/ 708 w 62"/>
                <a:gd name="T25" fmla="*/ 331 h 29"/>
                <a:gd name="T26" fmla="*/ 816 w 62"/>
                <a:gd name="T27" fmla="*/ 355 h 29"/>
                <a:gd name="T28" fmla="*/ 892 w 62"/>
                <a:gd name="T29" fmla="*/ 404 h 29"/>
                <a:gd name="T30" fmla="*/ 923 w 62"/>
                <a:gd name="T31" fmla="*/ 447 h 29"/>
                <a:gd name="T32" fmla="*/ 841 w 62"/>
                <a:gd name="T33" fmla="*/ 593 h 29"/>
                <a:gd name="T34" fmla="*/ 923 w 62"/>
                <a:gd name="T35" fmla="*/ 637 h 29"/>
                <a:gd name="T36" fmla="*/ 1000 w 62"/>
                <a:gd name="T37" fmla="*/ 661 h 29"/>
                <a:gd name="T38" fmla="*/ 1026 w 62"/>
                <a:gd name="T39" fmla="*/ 661 h 29"/>
                <a:gd name="T40" fmla="*/ 1103 w 62"/>
                <a:gd name="T41" fmla="*/ 637 h 29"/>
                <a:gd name="T42" fmla="*/ 1210 w 62"/>
                <a:gd name="T43" fmla="*/ 686 h 29"/>
                <a:gd name="T44" fmla="*/ 1236 w 62"/>
                <a:gd name="T45" fmla="*/ 661 h 29"/>
                <a:gd name="T46" fmla="*/ 1185 w 62"/>
                <a:gd name="T47" fmla="*/ 613 h 29"/>
                <a:gd name="T48" fmla="*/ 1159 w 62"/>
                <a:gd name="T49" fmla="*/ 593 h 29"/>
                <a:gd name="T50" fmla="*/ 1185 w 62"/>
                <a:gd name="T51" fmla="*/ 569 h 29"/>
                <a:gd name="T52" fmla="*/ 1159 w 62"/>
                <a:gd name="T53" fmla="*/ 545 h 29"/>
                <a:gd name="T54" fmla="*/ 1077 w 62"/>
                <a:gd name="T55" fmla="*/ 447 h 29"/>
                <a:gd name="T56" fmla="*/ 1077 w 62"/>
                <a:gd name="T57" fmla="*/ 379 h 29"/>
                <a:gd name="T58" fmla="*/ 1077 w 62"/>
                <a:gd name="T59" fmla="*/ 282 h 29"/>
                <a:gd name="T60" fmla="*/ 1077 w 62"/>
                <a:gd name="T61" fmla="*/ 238 h 29"/>
                <a:gd name="T62" fmla="*/ 1077 w 62"/>
                <a:gd name="T63" fmla="*/ 214 h 29"/>
                <a:gd name="T64" fmla="*/ 1159 w 62"/>
                <a:gd name="T65" fmla="*/ 141 h 29"/>
                <a:gd name="T66" fmla="*/ 1185 w 62"/>
                <a:gd name="T67" fmla="*/ 92 h 29"/>
                <a:gd name="T68" fmla="*/ 1236 w 62"/>
                <a:gd name="T69" fmla="*/ 92 h 29"/>
                <a:gd name="T70" fmla="*/ 1185 w 62"/>
                <a:gd name="T71" fmla="*/ 190 h 29"/>
                <a:gd name="T72" fmla="*/ 1159 w 62"/>
                <a:gd name="T73" fmla="*/ 238 h 29"/>
                <a:gd name="T74" fmla="*/ 1210 w 62"/>
                <a:gd name="T75" fmla="*/ 282 h 29"/>
                <a:gd name="T76" fmla="*/ 1210 w 62"/>
                <a:gd name="T77" fmla="*/ 379 h 29"/>
                <a:gd name="T78" fmla="*/ 1185 w 62"/>
                <a:gd name="T79" fmla="*/ 428 h 29"/>
                <a:gd name="T80" fmla="*/ 1210 w 62"/>
                <a:gd name="T81" fmla="*/ 447 h 29"/>
                <a:gd name="T82" fmla="*/ 1210 w 62"/>
                <a:gd name="T83" fmla="*/ 496 h 29"/>
                <a:gd name="T84" fmla="*/ 1236 w 62"/>
                <a:gd name="T85" fmla="*/ 569 h 29"/>
                <a:gd name="T86" fmla="*/ 1313 w 62"/>
                <a:gd name="T87" fmla="*/ 593 h 29"/>
                <a:gd name="T88" fmla="*/ 1369 w 62"/>
                <a:gd name="T89" fmla="*/ 569 h 29"/>
                <a:gd name="T90" fmla="*/ 1369 w 62"/>
                <a:gd name="T91" fmla="*/ 613 h 29"/>
                <a:gd name="T92" fmla="*/ 1395 w 62"/>
                <a:gd name="T93" fmla="*/ 661 h 29"/>
                <a:gd name="T94" fmla="*/ 1446 w 62"/>
                <a:gd name="T95" fmla="*/ 686 h 29"/>
                <a:gd name="T96" fmla="*/ 1472 w 62"/>
                <a:gd name="T97" fmla="*/ 661 h 29"/>
                <a:gd name="T98" fmla="*/ 1605 w 62"/>
                <a:gd name="T99" fmla="*/ 613 h 29"/>
                <a:gd name="T100" fmla="*/ 1631 w 62"/>
                <a:gd name="T101" fmla="*/ 447 h 29"/>
                <a:gd name="T102" fmla="*/ 1421 w 62"/>
                <a:gd name="T103" fmla="*/ 496 h 29"/>
                <a:gd name="T104" fmla="*/ 1236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5" name="Freeform 64"/>
            <p:cNvSpPr>
              <a:spLocks/>
            </p:cNvSpPr>
            <p:nvPr/>
          </p:nvSpPr>
          <p:spPr bwMode="auto">
            <a:xfrm>
              <a:off x="4669" y="1901"/>
              <a:ext cx="76" cy="117"/>
            </a:xfrm>
            <a:custGeom>
              <a:avLst/>
              <a:gdLst>
                <a:gd name="T0" fmla="*/ 385 w 15"/>
                <a:gd name="T1" fmla="*/ 522 h 24"/>
                <a:gd name="T2" fmla="*/ 385 w 15"/>
                <a:gd name="T3" fmla="*/ 478 h 24"/>
                <a:gd name="T4" fmla="*/ 360 w 15"/>
                <a:gd name="T5" fmla="*/ 429 h 24"/>
                <a:gd name="T6" fmla="*/ 309 w 15"/>
                <a:gd name="T7" fmla="*/ 380 h 24"/>
                <a:gd name="T8" fmla="*/ 258 w 15"/>
                <a:gd name="T9" fmla="*/ 356 h 24"/>
                <a:gd name="T10" fmla="*/ 233 w 15"/>
                <a:gd name="T11" fmla="*/ 332 h 24"/>
                <a:gd name="T12" fmla="*/ 233 w 15"/>
                <a:gd name="T13" fmla="*/ 283 h 24"/>
                <a:gd name="T14" fmla="*/ 177 w 15"/>
                <a:gd name="T15" fmla="*/ 215 h 24"/>
                <a:gd name="T16" fmla="*/ 152 w 15"/>
                <a:gd name="T17" fmla="*/ 190 h 24"/>
                <a:gd name="T18" fmla="*/ 127 w 15"/>
                <a:gd name="T19" fmla="*/ 141 h 24"/>
                <a:gd name="T20" fmla="*/ 101 w 15"/>
                <a:gd name="T21" fmla="*/ 117 h 24"/>
                <a:gd name="T22" fmla="*/ 101 w 15"/>
                <a:gd name="T23" fmla="*/ 98 h 24"/>
                <a:gd name="T24" fmla="*/ 101 w 15"/>
                <a:gd name="T25" fmla="*/ 98 h 24"/>
                <a:gd name="T26" fmla="*/ 101 w 15"/>
                <a:gd name="T27" fmla="*/ 73 h 24"/>
                <a:gd name="T28" fmla="*/ 127 w 15"/>
                <a:gd name="T29" fmla="*/ 0 h 24"/>
                <a:gd name="T30" fmla="*/ 101 w 15"/>
                <a:gd name="T31" fmla="*/ 0 h 24"/>
                <a:gd name="T32" fmla="*/ 51 w 15"/>
                <a:gd name="T33" fmla="*/ 0 h 24"/>
                <a:gd name="T34" fmla="*/ 25 w 15"/>
                <a:gd name="T35" fmla="*/ 24 h 24"/>
                <a:gd name="T36" fmla="*/ 25 w 15"/>
                <a:gd name="T37" fmla="*/ 49 h 24"/>
                <a:gd name="T38" fmla="*/ 25 w 15"/>
                <a:gd name="T39" fmla="*/ 73 h 24"/>
                <a:gd name="T40" fmla="*/ 0 w 15"/>
                <a:gd name="T41" fmla="*/ 73 h 24"/>
                <a:gd name="T42" fmla="*/ 177 w 15"/>
                <a:gd name="T43" fmla="*/ 570 h 24"/>
                <a:gd name="T44" fmla="*/ 385 w 15"/>
                <a:gd name="T45" fmla="*/ 522 h 24"/>
                <a:gd name="T46" fmla="*/ 385 w 15"/>
                <a:gd name="T47" fmla="*/ 522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6" name="Freeform 65"/>
            <p:cNvSpPr>
              <a:spLocks/>
            </p:cNvSpPr>
            <p:nvPr/>
          </p:nvSpPr>
          <p:spPr bwMode="auto">
            <a:xfrm>
              <a:off x="4689" y="1765"/>
              <a:ext cx="98" cy="205"/>
            </a:xfrm>
            <a:custGeom>
              <a:avLst/>
              <a:gdLst>
                <a:gd name="T0" fmla="*/ 0 w 19"/>
                <a:gd name="T1" fmla="*/ 737 h 42"/>
                <a:gd name="T2" fmla="*/ 0 w 19"/>
                <a:gd name="T3" fmla="*/ 761 h 42"/>
                <a:gd name="T4" fmla="*/ 52 w 19"/>
                <a:gd name="T5" fmla="*/ 810 h 42"/>
                <a:gd name="T6" fmla="*/ 160 w 19"/>
                <a:gd name="T7" fmla="*/ 883 h 42"/>
                <a:gd name="T8" fmla="*/ 237 w 19"/>
                <a:gd name="T9" fmla="*/ 903 h 42"/>
                <a:gd name="T10" fmla="*/ 268 w 19"/>
                <a:gd name="T11" fmla="*/ 952 h 42"/>
                <a:gd name="T12" fmla="*/ 294 w 19"/>
                <a:gd name="T13" fmla="*/ 1001 h 42"/>
                <a:gd name="T14" fmla="*/ 346 w 19"/>
                <a:gd name="T15" fmla="*/ 927 h 42"/>
                <a:gd name="T16" fmla="*/ 371 w 19"/>
                <a:gd name="T17" fmla="*/ 835 h 42"/>
                <a:gd name="T18" fmla="*/ 454 w 19"/>
                <a:gd name="T19" fmla="*/ 713 h 42"/>
                <a:gd name="T20" fmla="*/ 505 w 19"/>
                <a:gd name="T21" fmla="*/ 620 h 42"/>
                <a:gd name="T22" fmla="*/ 480 w 19"/>
                <a:gd name="T23" fmla="*/ 454 h 42"/>
                <a:gd name="T24" fmla="*/ 454 w 19"/>
                <a:gd name="T25" fmla="*/ 307 h 42"/>
                <a:gd name="T26" fmla="*/ 371 w 19"/>
                <a:gd name="T27" fmla="*/ 332 h 42"/>
                <a:gd name="T28" fmla="*/ 346 w 19"/>
                <a:gd name="T29" fmla="*/ 332 h 42"/>
                <a:gd name="T30" fmla="*/ 320 w 19"/>
                <a:gd name="T31" fmla="*/ 332 h 42"/>
                <a:gd name="T32" fmla="*/ 346 w 19"/>
                <a:gd name="T33" fmla="*/ 264 h 42"/>
                <a:gd name="T34" fmla="*/ 371 w 19"/>
                <a:gd name="T35" fmla="*/ 264 h 42"/>
                <a:gd name="T36" fmla="*/ 397 w 19"/>
                <a:gd name="T37" fmla="*/ 190 h 42"/>
                <a:gd name="T38" fmla="*/ 428 w 19"/>
                <a:gd name="T39" fmla="*/ 142 h 42"/>
                <a:gd name="T40" fmla="*/ 108 w 19"/>
                <a:gd name="T41" fmla="*/ 0 h 42"/>
                <a:gd name="T42" fmla="*/ 77 w 19"/>
                <a:gd name="T43" fmla="*/ 49 h 42"/>
                <a:gd name="T44" fmla="*/ 52 w 19"/>
                <a:gd name="T45" fmla="*/ 142 h 42"/>
                <a:gd name="T46" fmla="*/ 0 w 19"/>
                <a:gd name="T47" fmla="*/ 190 h 42"/>
                <a:gd name="T48" fmla="*/ 26 w 19"/>
                <a:gd name="T49" fmla="*/ 215 h 42"/>
                <a:gd name="T50" fmla="*/ 26 w 19"/>
                <a:gd name="T51" fmla="*/ 264 h 42"/>
                <a:gd name="T52" fmla="*/ 26 w 19"/>
                <a:gd name="T53" fmla="*/ 356 h 42"/>
                <a:gd name="T54" fmla="*/ 77 w 19"/>
                <a:gd name="T55" fmla="*/ 405 h 42"/>
                <a:gd name="T56" fmla="*/ 134 w 19"/>
                <a:gd name="T57" fmla="*/ 430 h 42"/>
                <a:gd name="T58" fmla="*/ 186 w 19"/>
                <a:gd name="T59" fmla="*/ 454 h 42"/>
                <a:gd name="T60" fmla="*/ 237 w 19"/>
                <a:gd name="T61" fmla="*/ 503 h 42"/>
                <a:gd name="T62" fmla="*/ 108 w 19"/>
                <a:gd name="T63" fmla="*/ 571 h 42"/>
                <a:gd name="T64" fmla="*/ 26 w 19"/>
                <a:gd name="T65" fmla="*/ 669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7" name="Freeform 66"/>
            <p:cNvSpPr>
              <a:spLocks/>
            </p:cNvSpPr>
            <p:nvPr/>
          </p:nvSpPr>
          <p:spPr bwMode="auto">
            <a:xfrm>
              <a:off x="4776" y="1672"/>
              <a:ext cx="118" cy="107"/>
            </a:xfrm>
            <a:custGeom>
              <a:avLst/>
              <a:gdLst>
                <a:gd name="T0" fmla="*/ 0 w 23"/>
                <a:gd name="T1" fmla="*/ 92 h 22"/>
                <a:gd name="T2" fmla="*/ 210 w 23"/>
                <a:gd name="T3" fmla="*/ 49 h 22"/>
                <a:gd name="T4" fmla="*/ 210 w 23"/>
                <a:gd name="T5" fmla="*/ 73 h 22"/>
                <a:gd name="T6" fmla="*/ 236 w 23"/>
                <a:gd name="T7" fmla="*/ 73 h 22"/>
                <a:gd name="T8" fmla="*/ 236 w 23"/>
                <a:gd name="T9" fmla="*/ 73 h 22"/>
                <a:gd name="T10" fmla="*/ 528 w 23"/>
                <a:gd name="T11" fmla="*/ 0 h 22"/>
                <a:gd name="T12" fmla="*/ 605 w 23"/>
                <a:gd name="T13" fmla="*/ 214 h 22"/>
                <a:gd name="T14" fmla="*/ 605 w 23"/>
                <a:gd name="T15" fmla="*/ 238 h 22"/>
                <a:gd name="T16" fmla="*/ 580 w 23"/>
                <a:gd name="T17" fmla="*/ 238 h 22"/>
                <a:gd name="T18" fmla="*/ 605 w 23"/>
                <a:gd name="T19" fmla="*/ 263 h 22"/>
                <a:gd name="T20" fmla="*/ 605 w 23"/>
                <a:gd name="T21" fmla="*/ 263 h 22"/>
                <a:gd name="T22" fmla="*/ 554 w 23"/>
                <a:gd name="T23" fmla="*/ 282 h 22"/>
                <a:gd name="T24" fmla="*/ 446 w 23"/>
                <a:gd name="T25" fmla="*/ 306 h 22"/>
                <a:gd name="T26" fmla="*/ 421 w 23"/>
                <a:gd name="T27" fmla="*/ 306 h 22"/>
                <a:gd name="T28" fmla="*/ 421 w 23"/>
                <a:gd name="T29" fmla="*/ 306 h 22"/>
                <a:gd name="T30" fmla="*/ 421 w 23"/>
                <a:gd name="T31" fmla="*/ 331 h 22"/>
                <a:gd name="T32" fmla="*/ 421 w 23"/>
                <a:gd name="T33" fmla="*/ 331 h 22"/>
                <a:gd name="T34" fmla="*/ 344 w 23"/>
                <a:gd name="T35" fmla="*/ 355 h 22"/>
                <a:gd name="T36" fmla="*/ 262 w 23"/>
                <a:gd name="T37" fmla="*/ 379 h 22"/>
                <a:gd name="T38" fmla="*/ 262 w 23"/>
                <a:gd name="T39" fmla="*/ 379 h 22"/>
                <a:gd name="T40" fmla="*/ 210 w 23"/>
                <a:gd name="T41" fmla="*/ 428 h 22"/>
                <a:gd name="T42" fmla="*/ 77 w 23"/>
                <a:gd name="T43" fmla="*/ 496 h 22"/>
                <a:gd name="T44" fmla="*/ 51 w 23"/>
                <a:gd name="T45" fmla="*/ 520 h 22"/>
                <a:gd name="T46" fmla="*/ 0 w 23"/>
                <a:gd name="T47" fmla="*/ 496 h 22"/>
                <a:gd name="T48" fmla="*/ 51 w 23"/>
                <a:gd name="T49" fmla="*/ 447 h 22"/>
                <a:gd name="T50" fmla="*/ 51 w 23"/>
                <a:gd name="T51" fmla="*/ 428 h 22"/>
                <a:gd name="T52" fmla="*/ 51 w 23"/>
                <a:gd name="T53" fmla="*/ 404 h 22"/>
                <a:gd name="T54" fmla="*/ 0 w 23"/>
                <a:gd name="T55" fmla="*/ 92 h 22"/>
                <a:gd name="T56" fmla="*/ 0 w 23"/>
                <a:gd name="T57" fmla="*/ 92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8" name="Freeform 67"/>
            <p:cNvSpPr>
              <a:spLocks/>
            </p:cNvSpPr>
            <p:nvPr/>
          </p:nvSpPr>
          <p:spPr bwMode="auto">
            <a:xfrm>
              <a:off x="4771" y="1589"/>
              <a:ext cx="232" cy="112"/>
            </a:xfrm>
            <a:custGeom>
              <a:avLst/>
              <a:gdLst>
                <a:gd name="T0" fmla="*/ 268 w 45"/>
                <a:gd name="T1" fmla="*/ 166 h 23"/>
                <a:gd name="T2" fmla="*/ 639 w 45"/>
                <a:gd name="T3" fmla="*/ 73 h 23"/>
                <a:gd name="T4" fmla="*/ 665 w 45"/>
                <a:gd name="T5" fmla="*/ 73 h 23"/>
                <a:gd name="T6" fmla="*/ 665 w 45"/>
                <a:gd name="T7" fmla="*/ 49 h 23"/>
                <a:gd name="T8" fmla="*/ 717 w 45"/>
                <a:gd name="T9" fmla="*/ 0 h 23"/>
                <a:gd name="T10" fmla="*/ 773 w 45"/>
                <a:gd name="T11" fmla="*/ 0 h 23"/>
                <a:gd name="T12" fmla="*/ 825 w 45"/>
                <a:gd name="T13" fmla="*/ 73 h 23"/>
                <a:gd name="T14" fmla="*/ 851 w 45"/>
                <a:gd name="T15" fmla="*/ 117 h 23"/>
                <a:gd name="T16" fmla="*/ 799 w 45"/>
                <a:gd name="T17" fmla="*/ 166 h 23"/>
                <a:gd name="T18" fmla="*/ 773 w 45"/>
                <a:gd name="T19" fmla="*/ 239 h 23"/>
                <a:gd name="T20" fmla="*/ 876 w 45"/>
                <a:gd name="T21" fmla="*/ 239 h 23"/>
                <a:gd name="T22" fmla="*/ 959 w 45"/>
                <a:gd name="T23" fmla="*/ 355 h 23"/>
                <a:gd name="T24" fmla="*/ 1088 w 45"/>
                <a:gd name="T25" fmla="*/ 380 h 23"/>
                <a:gd name="T26" fmla="*/ 1145 w 45"/>
                <a:gd name="T27" fmla="*/ 331 h 23"/>
                <a:gd name="T28" fmla="*/ 1119 w 45"/>
                <a:gd name="T29" fmla="*/ 282 h 23"/>
                <a:gd name="T30" fmla="*/ 1062 w 45"/>
                <a:gd name="T31" fmla="*/ 239 h 23"/>
                <a:gd name="T32" fmla="*/ 1119 w 45"/>
                <a:gd name="T33" fmla="*/ 263 h 23"/>
                <a:gd name="T34" fmla="*/ 1196 w 45"/>
                <a:gd name="T35" fmla="*/ 380 h 23"/>
                <a:gd name="T36" fmla="*/ 1170 w 45"/>
                <a:gd name="T37" fmla="*/ 404 h 23"/>
                <a:gd name="T38" fmla="*/ 1062 w 45"/>
                <a:gd name="T39" fmla="*/ 453 h 23"/>
                <a:gd name="T40" fmla="*/ 985 w 45"/>
                <a:gd name="T41" fmla="*/ 497 h 23"/>
                <a:gd name="T42" fmla="*/ 985 w 45"/>
                <a:gd name="T43" fmla="*/ 472 h 23"/>
                <a:gd name="T44" fmla="*/ 959 w 45"/>
                <a:gd name="T45" fmla="*/ 429 h 23"/>
                <a:gd name="T46" fmla="*/ 902 w 45"/>
                <a:gd name="T47" fmla="*/ 521 h 23"/>
                <a:gd name="T48" fmla="*/ 851 w 45"/>
                <a:gd name="T49" fmla="*/ 521 h 23"/>
                <a:gd name="T50" fmla="*/ 851 w 45"/>
                <a:gd name="T51" fmla="*/ 497 h 23"/>
                <a:gd name="T52" fmla="*/ 799 w 45"/>
                <a:gd name="T53" fmla="*/ 472 h 23"/>
                <a:gd name="T54" fmla="*/ 742 w 45"/>
                <a:gd name="T55" fmla="*/ 453 h 23"/>
                <a:gd name="T56" fmla="*/ 717 w 45"/>
                <a:gd name="T57" fmla="*/ 404 h 23"/>
                <a:gd name="T58" fmla="*/ 557 w 45"/>
                <a:gd name="T59" fmla="*/ 404 h 23"/>
                <a:gd name="T60" fmla="*/ 268 w 45"/>
                <a:gd name="T61" fmla="*/ 472 h 23"/>
                <a:gd name="T62" fmla="*/ 237 w 45"/>
                <a:gd name="T63" fmla="*/ 453 h 23"/>
                <a:gd name="T64" fmla="*/ 0 w 45"/>
                <a:gd name="T65" fmla="*/ 497 h 23"/>
                <a:gd name="T66" fmla="*/ 0 w 45"/>
                <a:gd name="T67" fmla="*/ 214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9" name="Freeform 68"/>
            <p:cNvSpPr>
              <a:spLocks/>
            </p:cNvSpPr>
            <p:nvPr/>
          </p:nvSpPr>
          <p:spPr bwMode="auto">
            <a:xfrm>
              <a:off x="4879" y="1662"/>
              <a:ext cx="61" cy="64"/>
            </a:xfrm>
            <a:custGeom>
              <a:avLst/>
              <a:gdLst>
                <a:gd name="T0" fmla="*/ 0 w 12"/>
                <a:gd name="T1" fmla="*/ 49 h 13"/>
                <a:gd name="T2" fmla="*/ 76 w 12"/>
                <a:gd name="T3" fmla="*/ 266 h 13"/>
                <a:gd name="T4" fmla="*/ 76 w 12"/>
                <a:gd name="T5" fmla="*/ 290 h 13"/>
                <a:gd name="T6" fmla="*/ 51 w 12"/>
                <a:gd name="T7" fmla="*/ 290 h 13"/>
                <a:gd name="T8" fmla="*/ 76 w 12"/>
                <a:gd name="T9" fmla="*/ 315 h 13"/>
                <a:gd name="T10" fmla="*/ 76 w 12"/>
                <a:gd name="T11" fmla="*/ 315 h 13"/>
                <a:gd name="T12" fmla="*/ 76 w 12"/>
                <a:gd name="T13" fmla="*/ 315 h 13"/>
                <a:gd name="T14" fmla="*/ 158 w 12"/>
                <a:gd name="T15" fmla="*/ 290 h 13"/>
                <a:gd name="T16" fmla="*/ 183 w 12"/>
                <a:gd name="T17" fmla="*/ 266 h 13"/>
                <a:gd name="T18" fmla="*/ 183 w 12"/>
                <a:gd name="T19" fmla="*/ 241 h 13"/>
                <a:gd name="T20" fmla="*/ 183 w 12"/>
                <a:gd name="T21" fmla="*/ 217 h 13"/>
                <a:gd name="T22" fmla="*/ 183 w 12"/>
                <a:gd name="T23" fmla="*/ 167 h 13"/>
                <a:gd name="T24" fmla="*/ 208 w 12"/>
                <a:gd name="T25" fmla="*/ 148 h 13"/>
                <a:gd name="T26" fmla="*/ 208 w 12"/>
                <a:gd name="T27" fmla="*/ 167 h 13"/>
                <a:gd name="T28" fmla="*/ 208 w 12"/>
                <a:gd name="T29" fmla="*/ 192 h 13"/>
                <a:gd name="T30" fmla="*/ 208 w 12"/>
                <a:gd name="T31" fmla="*/ 241 h 13"/>
                <a:gd name="T32" fmla="*/ 234 w 12"/>
                <a:gd name="T33" fmla="*/ 241 h 13"/>
                <a:gd name="T34" fmla="*/ 234 w 12"/>
                <a:gd name="T35" fmla="*/ 241 h 13"/>
                <a:gd name="T36" fmla="*/ 234 w 12"/>
                <a:gd name="T37" fmla="*/ 217 h 13"/>
                <a:gd name="T38" fmla="*/ 259 w 12"/>
                <a:gd name="T39" fmla="*/ 217 h 13"/>
                <a:gd name="T40" fmla="*/ 285 w 12"/>
                <a:gd name="T41" fmla="*/ 192 h 13"/>
                <a:gd name="T42" fmla="*/ 310 w 12"/>
                <a:gd name="T43" fmla="*/ 192 h 13"/>
                <a:gd name="T44" fmla="*/ 310 w 12"/>
                <a:gd name="T45" fmla="*/ 192 h 13"/>
                <a:gd name="T46" fmla="*/ 285 w 12"/>
                <a:gd name="T47" fmla="*/ 167 h 13"/>
                <a:gd name="T48" fmla="*/ 285 w 12"/>
                <a:gd name="T49" fmla="*/ 148 h 13"/>
                <a:gd name="T50" fmla="*/ 285 w 12"/>
                <a:gd name="T51" fmla="*/ 148 h 13"/>
                <a:gd name="T52" fmla="*/ 259 w 12"/>
                <a:gd name="T53" fmla="*/ 148 h 13"/>
                <a:gd name="T54" fmla="*/ 234 w 12"/>
                <a:gd name="T55" fmla="*/ 123 h 13"/>
                <a:gd name="T56" fmla="*/ 234 w 12"/>
                <a:gd name="T57" fmla="*/ 123 h 13"/>
                <a:gd name="T58" fmla="*/ 183 w 12"/>
                <a:gd name="T59" fmla="*/ 98 h 13"/>
                <a:gd name="T60" fmla="*/ 158 w 12"/>
                <a:gd name="T61" fmla="*/ 49 h 13"/>
                <a:gd name="T62" fmla="*/ 158 w 12"/>
                <a:gd name="T63" fmla="*/ 49 h 13"/>
                <a:gd name="T64" fmla="*/ 127 w 12"/>
                <a:gd name="T65" fmla="*/ 0 h 13"/>
                <a:gd name="T66" fmla="*/ 0 w 12"/>
                <a:gd name="T67" fmla="*/ 49 h 13"/>
                <a:gd name="T68" fmla="*/ 0 w 12"/>
                <a:gd name="T69" fmla="*/ 49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0" name="Freeform 69"/>
            <p:cNvSpPr>
              <a:spLocks/>
            </p:cNvSpPr>
            <p:nvPr/>
          </p:nvSpPr>
          <p:spPr bwMode="auto">
            <a:xfrm>
              <a:off x="4812" y="1394"/>
              <a:ext cx="108" cy="229"/>
            </a:xfrm>
            <a:custGeom>
              <a:avLst/>
              <a:gdLst>
                <a:gd name="T0" fmla="*/ 555 w 21"/>
                <a:gd name="T1" fmla="*/ 950 h 47"/>
                <a:gd name="T2" fmla="*/ 530 w 21"/>
                <a:gd name="T3" fmla="*/ 950 h 47"/>
                <a:gd name="T4" fmla="*/ 504 w 21"/>
                <a:gd name="T5" fmla="*/ 950 h 47"/>
                <a:gd name="T6" fmla="*/ 478 w 21"/>
                <a:gd name="T7" fmla="*/ 999 h 47"/>
                <a:gd name="T8" fmla="*/ 447 w 21"/>
                <a:gd name="T9" fmla="*/ 999 h 47"/>
                <a:gd name="T10" fmla="*/ 447 w 21"/>
                <a:gd name="T11" fmla="*/ 1023 h 47"/>
                <a:gd name="T12" fmla="*/ 447 w 21"/>
                <a:gd name="T13" fmla="*/ 1023 h 47"/>
                <a:gd name="T14" fmla="*/ 447 w 21"/>
                <a:gd name="T15" fmla="*/ 1023 h 47"/>
                <a:gd name="T16" fmla="*/ 422 w 21"/>
                <a:gd name="T17" fmla="*/ 1023 h 47"/>
                <a:gd name="T18" fmla="*/ 422 w 21"/>
                <a:gd name="T19" fmla="*/ 1043 h 47"/>
                <a:gd name="T20" fmla="*/ 51 w 21"/>
                <a:gd name="T21" fmla="*/ 1116 h 47"/>
                <a:gd name="T22" fmla="*/ 26 w 21"/>
                <a:gd name="T23" fmla="*/ 1091 h 47"/>
                <a:gd name="T24" fmla="*/ 0 w 21"/>
                <a:gd name="T25" fmla="*/ 1067 h 47"/>
                <a:gd name="T26" fmla="*/ 0 w 21"/>
                <a:gd name="T27" fmla="*/ 1043 h 47"/>
                <a:gd name="T28" fmla="*/ 26 w 21"/>
                <a:gd name="T29" fmla="*/ 1023 h 47"/>
                <a:gd name="T30" fmla="*/ 0 w 21"/>
                <a:gd name="T31" fmla="*/ 974 h 47"/>
                <a:gd name="T32" fmla="*/ 0 w 21"/>
                <a:gd name="T33" fmla="*/ 809 h 47"/>
                <a:gd name="T34" fmla="*/ 0 w 21"/>
                <a:gd name="T35" fmla="*/ 760 h 47"/>
                <a:gd name="T36" fmla="*/ 26 w 21"/>
                <a:gd name="T37" fmla="*/ 663 h 47"/>
                <a:gd name="T38" fmla="*/ 26 w 21"/>
                <a:gd name="T39" fmla="*/ 619 h 47"/>
                <a:gd name="T40" fmla="*/ 26 w 21"/>
                <a:gd name="T41" fmla="*/ 570 h 47"/>
                <a:gd name="T42" fmla="*/ 26 w 21"/>
                <a:gd name="T43" fmla="*/ 521 h 47"/>
                <a:gd name="T44" fmla="*/ 26 w 21"/>
                <a:gd name="T45" fmla="*/ 497 h 47"/>
                <a:gd name="T46" fmla="*/ 26 w 21"/>
                <a:gd name="T47" fmla="*/ 473 h 47"/>
                <a:gd name="T48" fmla="*/ 108 w 21"/>
                <a:gd name="T49" fmla="*/ 429 h 47"/>
                <a:gd name="T50" fmla="*/ 134 w 21"/>
                <a:gd name="T51" fmla="*/ 331 h 47"/>
                <a:gd name="T52" fmla="*/ 108 w 21"/>
                <a:gd name="T53" fmla="*/ 283 h 47"/>
                <a:gd name="T54" fmla="*/ 108 w 21"/>
                <a:gd name="T55" fmla="*/ 239 h 47"/>
                <a:gd name="T56" fmla="*/ 108 w 21"/>
                <a:gd name="T57" fmla="*/ 239 h 47"/>
                <a:gd name="T58" fmla="*/ 108 w 21"/>
                <a:gd name="T59" fmla="*/ 214 h 47"/>
                <a:gd name="T60" fmla="*/ 77 w 21"/>
                <a:gd name="T61" fmla="*/ 166 h 47"/>
                <a:gd name="T62" fmla="*/ 108 w 21"/>
                <a:gd name="T63" fmla="*/ 93 h 47"/>
                <a:gd name="T64" fmla="*/ 77 w 21"/>
                <a:gd name="T65" fmla="*/ 73 h 47"/>
                <a:gd name="T66" fmla="*/ 77 w 21"/>
                <a:gd name="T67" fmla="*/ 49 h 47"/>
                <a:gd name="T68" fmla="*/ 108 w 21"/>
                <a:gd name="T69" fmla="*/ 49 h 47"/>
                <a:gd name="T70" fmla="*/ 134 w 21"/>
                <a:gd name="T71" fmla="*/ 24 h 47"/>
                <a:gd name="T72" fmla="*/ 159 w 21"/>
                <a:gd name="T73" fmla="*/ 24 h 47"/>
                <a:gd name="T74" fmla="*/ 159 w 21"/>
                <a:gd name="T75" fmla="*/ 24 h 47"/>
                <a:gd name="T76" fmla="*/ 185 w 21"/>
                <a:gd name="T77" fmla="*/ 0 h 47"/>
                <a:gd name="T78" fmla="*/ 447 w 21"/>
                <a:gd name="T79" fmla="*/ 687 h 47"/>
                <a:gd name="T80" fmla="*/ 447 w 21"/>
                <a:gd name="T81" fmla="*/ 711 h 47"/>
                <a:gd name="T82" fmla="*/ 447 w 21"/>
                <a:gd name="T83" fmla="*/ 736 h 47"/>
                <a:gd name="T84" fmla="*/ 447 w 21"/>
                <a:gd name="T85" fmla="*/ 736 h 47"/>
                <a:gd name="T86" fmla="*/ 504 w 21"/>
                <a:gd name="T87" fmla="*/ 784 h 47"/>
                <a:gd name="T88" fmla="*/ 530 w 21"/>
                <a:gd name="T89" fmla="*/ 784 h 47"/>
                <a:gd name="T90" fmla="*/ 530 w 21"/>
                <a:gd name="T91" fmla="*/ 809 h 47"/>
                <a:gd name="T92" fmla="*/ 530 w 21"/>
                <a:gd name="T93" fmla="*/ 833 h 47"/>
                <a:gd name="T94" fmla="*/ 555 w 21"/>
                <a:gd name="T95" fmla="*/ 877 h 47"/>
                <a:gd name="T96" fmla="*/ 555 w 21"/>
                <a:gd name="T97" fmla="*/ 901 h 47"/>
                <a:gd name="T98" fmla="*/ 555 w 21"/>
                <a:gd name="T99" fmla="*/ 926 h 47"/>
                <a:gd name="T100" fmla="*/ 555 w 21"/>
                <a:gd name="T101" fmla="*/ 950 h 47"/>
                <a:gd name="T102" fmla="*/ 555 w 21"/>
                <a:gd name="T103" fmla="*/ 950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1" name="Freeform 70"/>
            <p:cNvSpPr>
              <a:spLocks/>
            </p:cNvSpPr>
            <p:nvPr/>
          </p:nvSpPr>
          <p:spPr bwMode="auto">
            <a:xfrm>
              <a:off x="4848" y="1189"/>
              <a:ext cx="251" cy="385"/>
            </a:xfrm>
            <a:custGeom>
              <a:avLst/>
              <a:gdLst>
                <a:gd name="T0" fmla="*/ 261 w 49"/>
                <a:gd name="T1" fmla="*/ 1686 h 79"/>
                <a:gd name="T2" fmla="*/ 261 w 49"/>
                <a:gd name="T3" fmla="*/ 1735 h 79"/>
                <a:gd name="T4" fmla="*/ 312 w 49"/>
                <a:gd name="T5" fmla="*/ 1784 h 79"/>
                <a:gd name="T6" fmla="*/ 343 w 49"/>
                <a:gd name="T7" fmla="*/ 1803 h 79"/>
                <a:gd name="T8" fmla="*/ 369 w 49"/>
                <a:gd name="T9" fmla="*/ 1876 h 79"/>
                <a:gd name="T10" fmla="*/ 394 w 49"/>
                <a:gd name="T11" fmla="*/ 1828 h 79"/>
                <a:gd name="T12" fmla="*/ 420 w 49"/>
                <a:gd name="T13" fmla="*/ 1735 h 79"/>
                <a:gd name="T14" fmla="*/ 471 w 49"/>
                <a:gd name="T15" fmla="*/ 1613 h 79"/>
                <a:gd name="T16" fmla="*/ 471 w 49"/>
                <a:gd name="T17" fmla="*/ 1594 h 79"/>
                <a:gd name="T18" fmla="*/ 522 w 49"/>
                <a:gd name="T19" fmla="*/ 1496 h 79"/>
                <a:gd name="T20" fmla="*/ 553 w 49"/>
                <a:gd name="T21" fmla="*/ 1521 h 79"/>
                <a:gd name="T22" fmla="*/ 579 w 49"/>
                <a:gd name="T23" fmla="*/ 1521 h 79"/>
                <a:gd name="T24" fmla="*/ 579 w 49"/>
                <a:gd name="T25" fmla="*/ 1472 h 79"/>
                <a:gd name="T26" fmla="*/ 681 w 49"/>
                <a:gd name="T27" fmla="*/ 1447 h 79"/>
                <a:gd name="T28" fmla="*/ 681 w 49"/>
                <a:gd name="T29" fmla="*/ 1404 h 79"/>
                <a:gd name="T30" fmla="*/ 733 w 49"/>
                <a:gd name="T31" fmla="*/ 1379 h 79"/>
                <a:gd name="T32" fmla="*/ 763 w 49"/>
                <a:gd name="T33" fmla="*/ 1330 h 79"/>
                <a:gd name="T34" fmla="*/ 814 w 49"/>
                <a:gd name="T35" fmla="*/ 1233 h 79"/>
                <a:gd name="T36" fmla="*/ 814 w 49"/>
                <a:gd name="T37" fmla="*/ 1213 h 79"/>
                <a:gd name="T38" fmla="*/ 891 w 49"/>
                <a:gd name="T39" fmla="*/ 1213 h 79"/>
                <a:gd name="T40" fmla="*/ 917 w 49"/>
                <a:gd name="T41" fmla="*/ 1165 h 79"/>
                <a:gd name="T42" fmla="*/ 973 w 49"/>
                <a:gd name="T43" fmla="*/ 1116 h 79"/>
                <a:gd name="T44" fmla="*/ 1050 w 49"/>
                <a:gd name="T45" fmla="*/ 1140 h 79"/>
                <a:gd name="T46" fmla="*/ 1127 w 49"/>
                <a:gd name="T47" fmla="*/ 1043 h 79"/>
                <a:gd name="T48" fmla="*/ 1209 w 49"/>
                <a:gd name="T49" fmla="*/ 975 h 79"/>
                <a:gd name="T50" fmla="*/ 1260 w 49"/>
                <a:gd name="T51" fmla="*/ 950 h 79"/>
                <a:gd name="T52" fmla="*/ 1286 w 49"/>
                <a:gd name="T53" fmla="*/ 902 h 79"/>
                <a:gd name="T54" fmla="*/ 1260 w 49"/>
                <a:gd name="T55" fmla="*/ 877 h 79"/>
                <a:gd name="T56" fmla="*/ 1235 w 49"/>
                <a:gd name="T57" fmla="*/ 853 h 79"/>
                <a:gd name="T58" fmla="*/ 1260 w 49"/>
                <a:gd name="T59" fmla="*/ 833 h 79"/>
                <a:gd name="T60" fmla="*/ 1235 w 49"/>
                <a:gd name="T61" fmla="*/ 760 h 79"/>
                <a:gd name="T62" fmla="*/ 1183 w 49"/>
                <a:gd name="T63" fmla="*/ 736 h 79"/>
                <a:gd name="T64" fmla="*/ 1127 w 49"/>
                <a:gd name="T65" fmla="*/ 760 h 79"/>
                <a:gd name="T66" fmla="*/ 1076 w 49"/>
                <a:gd name="T67" fmla="*/ 663 h 79"/>
                <a:gd name="T68" fmla="*/ 1076 w 49"/>
                <a:gd name="T69" fmla="*/ 619 h 79"/>
                <a:gd name="T70" fmla="*/ 1050 w 49"/>
                <a:gd name="T71" fmla="*/ 619 h 79"/>
                <a:gd name="T72" fmla="*/ 999 w 49"/>
                <a:gd name="T73" fmla="*/ 619 h 79"/>
                <a:gd name="T74" fmla="*/ 943 w 49"/>
                <a:gd name="T75" fmla="*/ 595 h 79"/>
                <a:gd name="T76" fmla="*/ 917 w 49"/>
                <a:gd name="T77" fmla="*/ 521 h 79"/>
                <a:gd name="T78" fmla="*/ 630 w 49"/>
                <a:gd name="T79" fmla="*/ 0 h 79"/>
                <a:gd name="T80" fmla="*/ 579 w 49"/>
                <a:gd name="T81" fmla="*/ 0 h 79"/>
                <a:gd name="T82" fmla="*/ 553 w 49"/>
                <a:gd name="T83" fmla="*/ 49 h 79"/>
                <a:gd name="T84" fmla="*/ 471 w 49"/>
                <a:gd name="T85" fmla="*/ 49 h 79"/>
                <a:gd name="T86" fmla="*/ 394 w 49"/>
                <a:gd name="T87" fmla="*/ 117 h 79"/>
                <a:gd name="T88" fmla="*/ 369 w 49"/>
                <a:gd name="T89" fmla="*/ 49 h 79"/>
                <a:gd name="T90" fmla="*/ 343 w 49"/>
                <a:gd name="T91" fmla="*/ 24 h 79"/>
                <a:gd name="T92" fmla="*/ 159 w 49"/>
                <a:gd name="T93" fmla="*/ 380 h 79"/>
                <a:gd name="T94" fmla="*/ 184 w 49"/>
                <a:gd name="T95" fmla="*/ 453 h 79"/>
                <a:gd name="T96" fmla="*/ 184 w 49"/>
                <a:gd name="T97" fmla="*/ 521 h 79"/>
                <a:gd name="T98" fmla="*/ 133 w 49"/>
                <a:gd name="T99" fmla="*/ 570 h 79"/>
                <a:gd name="T100" fmla="*/ 159 w 49"/>
                <a:gd name="T101" fmla="*/ 760 h 79"/>
                <a:gd name="T102" fmla="*/ 102 w 49"/>
                <a:gd name="T103" fmla="*/ 853 h 79"/>
                <a:gd name="T104" fmla="*/ 102 w 49"/>
                <a:gd name="T105" fmla="*/ 926 h 79"/>
                <a:gd name="T106" fmla="*/ 77 w 49"/>
                <a:gd name="T107" fmla="*/ 950 h 79"/>
                <a:gd name="T108" fmla="*/ 77 w 49"/>
                <a:gd name="T109" fmla="*/ 999 h 79"/>
                <a:gd name="T110" fmla="*/ 26 w 49"/>
                <a:gd name="T111" fmla="*/ 975 h 79"/>
                <a:gd name="T112" fmla="*/ 0 w 49"/>
                <a:gd name="T113" fmla="*/ 999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92" name="Group 71"/>
            <p:cNvGrpSpPr>
              <a:grpSpLocks/>
            </p:cNvGrpSpPr>
            <p:nvPr/>
          </p:nvGrpSpPr>
          <p:grpSpPr bwMode="auto">
            <a:xfrm>
              <a:off x="2038" y="2920"/>
              <a:ext cx="609" cy="371"/>
              <a:chOff x="1991" y="3321"/>
              <a:chExt cx="361" cy="231"/>
            </a:xfrm>
          </p:grpSpPr>
          <p:sp>
            <p:nvSpPr>
              <p:cNvPr id="44093" name="Freeform 72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166 h 19"/>
                  <a:gd name="T2" fmla="*/ 24 w 16"/>
                  <a:gd name="T3" fmla="*/ 313 h 19"/>
                  <a:gd name="T4" fmla="*/ 24 w 16"/>
                  <a:gd name="T5" fmla="*/ 382 h 19"/>
                  <a:gd name="T6" fmla="*/ 141 w 16"/>
                  <a:gd name="T7" fmla="*/ 455 h 19"/>
                  <a:gd name="T8" fmla="*/ 190 w 16"/>
                  <a:gd name="T9" fmla="*/ 382 h 19"/>
                  <a:gd name="T10" fmla="*/ 380 w 16"/>
                  <a:gd name="T11" fmla="*/ 264 h 19"/>
                  <a:gd name="T12" fmla="*/ 307 w 16"/>
                  <a:gd name="T13" fmla="*/ 117 h 19"/>
                  <a:gd name="T14" fmla="*/ 73 w 16"/>
                  <a:gd name="T15" fmla="*/ 0 h 19"/>
                  <a:gd name="T16" fmla="*/ 73 w 16"/>
                  <a:gd name="T17" fmla="*/ 117 h 19"/>
                  <a:gd name="T18" fmla="*/ 0 w 16"/>
                  <a:gd name="T19" fmla="*/ 166 h 19"/>
                  <a:gd name="T20" fmla="*/ 0 w 16"/>
                  <a:gd name="T21" fmla="*/ 16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4" name="Freeform 73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73 w 9"/>
                  <a:gd name="T1" fmla="*/ 140 h 6"/>
                  <a:gd name="T2" fmla="*/ 191 w 9"/>
                  <a:gd name="T3" fmla="*/ 140 h 6"/>
                  <a:gd name="T4" fmla="*/ 215 w 9"/>
                  <a:gd name="T5" fmla="*/ 72 h 6"/>
                  <a:gd name="T6" fmla="*/ 117 w 9"/>
                  <a:gd name="T7" fmla="*/ 48 h 6"/>
                  <a:gd name="T8" fmla="*/ 73 w 9"/>
                  <a:gd name="T9" fmla="*/ 48 h 6"/>
                  <a:gd name="T10" fmla="*/ 49 w 9"/>
                  <a:gd name="T11" fmla="*/ 0 h 6"/>
                  <a:gd name="T12" fmla="*/ 0 w 9"/>
                  <a:gd name="T13" fmla="*/ 48 h 6"/>
                  <a:gd name="T14" fmla="*/ 49 w 9"/>
                  <a:gd name="T15" fmla="*/ 116 h 6"/>
                  <a:gd name="T16" fmla="*/ 73 w 9"/>
                  <a:gd name="T17" fmla="*/ 140 h 6"/>
                  <a:gd name="T18" fmla="*/ 73 w 9"/>
                  <a:gd name="T19" fmla="*/ 14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5" name="Freeform 74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50 h 2"/>
                  <a:gd name="T2" fmla="*/ 100 w 4"/>
                  <a:gd name="T3" fmla="*/ 0 h 2"/>
                  <a:gd name="T4" fmla="*/ 100 w 4"/>
                  <a:gd name="T5" fmla="*/ 50 h 2"/>
                  <a:gd name="T6" fmla="*/ 0 w 4"/>
                  <a:gd name="T7" fmla="*/ 50 h 2"/>
                  <a:gd name="T8" fmla="*/ 0 w 4"/>
                  <a:gd name="T9" fmla="*/ 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6" name="Freeform 75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47 w 4"/>
                  <a:gd name="T1" fmla="*/ 0 h 3"/>
                  <a:gd name="T2" fmla="*/ 47 w 4"/>
                  <a:gd name="T3" fmla="*/ 0 h 3"/>
                  <a:gd name="T4" fmla="*/ 66 w 4"/>
                  <a:gd name="T5" fmla="*/ 0 h 3"/>
                  <a:gd name="T6" fmla="*/ 66 w 4"/>
                  <a:gd name="T7" fmla="*/ 0 h 3"/>
                  <a:gd name="T8" fmla="*/ 66 w 4"/>
                  <a:gd name="T9" fmla="*/ 0 h 3"/>
                  <a:gd name="T10" fmla="*/ 66 w 4"/>
                  <a:gd name="T11" fmla="*/ 23 h 3"/>
                  <a:gd name="T12" fmla="*/ 66 w 4"/>
                  <a:gd name="T13" fmla="*/ 23 h 3"/>
                  <a:gd name="T14" fmla="*/ 66 w 4"/>
                  <a:gd name="T15" fmla="*/ 23 h 3"/>
                  <a:gd name="T16" fmla="*/ 90 w 4"/>
                  <a:gd name="T17" fmla="*/ 23 h 3"/>
                  <a:gd name="T18" fmla="*/ 66 w 4"/>
                  <a:gd name="T19" fmla="*/ 42 h 3"/>
                  <a:gd name="T20" fmla="*/ 66 w 4"/>
                  <a:gd name="T21" fmla="*/ 42 h 3"/>
                  <a:gd name="T22" fmla="*/ 66 w 4"/>
                  <a:gd name="T23" fmla="*/ 42 h 3"/>
                  <a:gd name="T24" fmla="*/ 66 w 4"/>
                  <a:gd name="T25" fmla="*/ 65 h 3"/>
                  <a:gd name="T26" fmla="*/ 66 w 4"/>
                  <a:gd name="T27" fmla="*/ 65 h 3"/>
                  <a:gd name="T28" fmla="*/ 66 w 4"/>
                  <a:gd name="T29" fmla="*/ 65 h 3"/>
                  <a:gd name="T30" fmla="*/ 47 w 4"/>
                  <a:gd name="T31" fmla="*/ 65 h 3"/>
                  <a:gd name="T32" fmla="*/ 47 w 4"/>
                  <a:gd name="T33" fmla="*/ 65 h 3"/>
                  <a:gd name="T34" fmla="*/ 47 w 4"/>
                  <a:gd name="T35" fmla="*/ 65 h 3"/>
                  <a:gd name="T36" fmla="*/ 24 w 4"/>
                  <a:gd name="T37" fmla="*/ 65 h 3"/>
                  <a:gd name="T38" fmla="*/ 24 w 4"/>
                  <a:gd name="T39" fmla="*/ 65 h 3"/>
                  <a:gd name="T40" fmla="*/ 24 w 4"/>
                  <a:gd name="T41" fmla="*/ 65 h 3"/>
                  <a:gd name="T42" fmla="*/ 24 w 4"/>
                  <a:gd name="T43" fmla="*/ 42 h 3"/>
                  <a:gd name="T44" fmla="*/ 0 w 4"/>
                  <a:gd name="T45" fmla="*/ 42 h 3"/>
                  <a:gd name="T46" fmla="*/ 0 w 4"/>
                  <a:gd name="T47" fmla="*/ 42 h 3"/>
                  <a:gd name="T48" fmla="*/ 0 w 4"/>
                  <a:gd name="T49" fmla="*/ 23 h 3"/>
                  <a:gd name="T50" fmla="*/ 0 w 4"/>
                  <a:gd name="T51" fmla="*/ 23 h 3"/>
                  <a:gd name="T52" fmla="*/ 0 w 4"/>
                  <a:gd name="T53" fmla="*/ 23 h 3"/>
                  <a:gd name="T54" fmla="*/ 24 w 4"/>
                  <a:gd name="T55" fmla="*/ 23 h 3"/>
                  <a:gd name="T56" fmla="*/ 24 w 4"/>
                  <a:gd name="T57" fmla="*/ 0 h 3"/>
                  <a:gd name="T58" fmla="*/ 24 w 4"/>
                  <a:gd name="T59" fmla="*/ 0 h 3"/>
                  <a:gd name="T60" fmla="*/ 24 w 4"/>
                  <a:gd name="T61" fmla="*/ 0 h 3"/>
                  <a:gd name="T62" fmla="*/ 47 w 4"/>
                  <a:gd name="T63" fmla="*/ 0 h 3"/>
                  <a:gd name="T64" fmla="*/ 47 w 4"/>
                  <a:gd name="T65" fmla="*/ 0 h 3"/>
                  <a:gd name="T66" fmla="*/ 47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7" name="Freeform 76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75 h 3"/>
                  <a:gd name="T2" fmla="*/ 166 w 8"/>
                  <a:gd name="T3" fmla="*/ 75 h 3"/>
                  <a:gd name="T4" fmla="*/ 190 w 8"/>
                  <a:gd name="T5" fmla="*/ 0 h 3"/>
                  <a:gd name="T6" fmla="*/ 49 w 8"/>
                  <a:gd name="T7" fmla="*/ 0 h 3"/>
                  <a:gd name="T8" fmla="*/ 0 w 8"/>
                  <a:gd name="T9" fmla="*/ 75 h 3"/>
                  <a:gd name="T10" fmla="*/ 0 w 8"/>
                  <a:gd name="T11" fmla="*/ 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8" name="Freeform 77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91 h 5"/>
                  <a:gd name="T2" fmla="*/ 66 w 8"/>
                  <a:gd name="T3" fmla="*/ 115 h 5"/>
                  <a:gd name="T4" fmla="*/ 133 w 8"/>
                  <a:gd name="T5" fmla="*/ 115 h 5"/>
                  <a:gd name="T6" fmla="*/ 180 w 8"/>
                  <a:gd name="T7" fmla="*/ 48 h 5"/>
                  <a:gd name="T8" fmla="*/ 114 w 8"/>
                  <a:gd name="T9" fmla="*/ 0 h 5"/>
                  <a:gd name="T10" fmla="*/ 24 w 8"/>
                  <a:gd name="T11" fmla="*/ 48 h 5"/>
                  <a:gd name="T12" fmla="*/ 0 w 8"/>
                  <a:gd name="T13" fmla="*/ 91 h 5"/>
                  <a:gd name="T14" fmla="*/ 0 w 8"/>
                  <a:gd name="T15" fmla="*/ 9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9" name="Freeform 78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115 h 5"/>
                  <a:gd name="T2" fmla="*/ 100 w 4"/>
                  <a:gd name="T3" fmla="*/ 48 h 5"/>
                  <a:gd name="T4" fmla="*/ 100 w 4"/>
                  <a:gd name="T5" fmla="*/ 0 h 5"/>
                  <a:gd name="T6" fmla="*/ 0 w 4"/>
                  <a:gd name="T7" fmla="*/ 91 h 5"/>
                  <a:gd name="T8" fmla="*/ 0 w 4"/>
                  <a:gd name="T9" fmla="*/ 115 h 5"/>
                  <a:gd name="T10" fmla="*/ 0 w 4"/>
                  <a:gd name="T11" fmla="*/ 11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0" name="Freeform 79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73 w 8"/>
                  <a:gd name="T1" fmla="*/ 165 h 7"/>
                  <a:gd name="T2" fmla="*/ 190 w 8"/>
                  <a:gd name="T3" fmla="*/ 165 h 7"/>
                  <a:gd name="T4" fmla="*/ 190 w 8"/>
                  <a:gd name="T5" fmla="*/ 92 h 7"/>
                  <a:gd name="T6" fmla="*/ 97 w 8"/>
                  <a:gd name="T7" fmla="*/ 0 h 7"/>
                  <a:gd name="T8" fmla="*/ 0 w 8"/>
                  <a:gd name="T9" fmla="*/ 49 h 7"/>
                  <a:gd name="T10" fmla="*/ 73 w 8"/>
                  <a:gd name="T11" fmla="*/ 165 h 7"/>
                  <a:gd name="T12" fmla="*/ 73 w 8"/>
                  <a:gd name="T13" fmla="*/ 165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4035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1995</a:t>
            </a:r>
          </a:p>
        </p:txBody>
      </p:sp>
      <p:sp>
        <p:nvSpPr>
          <p:cNvPr id="44036" name="Text Box 132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4037" name="Text Box 150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44038" name="Rectangle 151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4039" name="Rectangle 152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4040" name="Rectangle 153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4041" name="Rectangle 154"/>
          <p:cNvSpPr>
            <a:spLocks noChangeArrowheads="1"/>
          </p:cNvSpPr>
          <p:nvPr/>
        </p:nvSpPr>
        <p:spPr bwMode="auto">
          <a:xfrm>
            <a:off x="3448050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4042" name="Rectangle 155"/>
          <p:cNvSpPr>
            <a:spLocks noChangeArrowheads="1"/>
          </p:cNvSpPr>
          <p:nvPr/>
        </p:nvSpPr>
        <p:spPr bwMode="auto">
          <a:xfrm>
            <a:off x="444500" y="5892800"/>
            <a:ext cx="40846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 advTm="734">
    <p:randomBar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2147483647 h 55"/>
              <a:gd name="T2" fmla="*/ 332240453 w 89"/>
              <a:gd name="T3" fmla="*/ 0 h 55"/>
              <a:gd name="T4" fmla="*/ 2147483647 w 89"/>
              <a:gd name="T5" fmla="*/ 180854486 h 55"/>
              <a:gd name="T6" fmla="*/ 2147483647 w 89"/>
              <a:gd name="T7" fmla="*/ 241136706 h 55"/>
              <a:gd name="T8" fmla="*/ 2147483647 w 89"/>
              <a:gd name="T9" fmla="*/ 301426751 h 55"/>
              <a:gd name="T10" fmla="*/ 2147483647 w 89"/>
              <a:gd name="T11" fmla="*/ 542563518 h 55"/>
              <a:gd name="T12" fmla="*/ 2147483647 w 89"/>
              <a:gd name="T13" fmla="*/ 602845738 h 55"/>
              <a:gd name="T14" fmla="*/ 2147483647 w 89"/>
              <a:gd name="T15" fmla="*/ 783700163 h 55"/>
              <a:gd name="T16" fmla="*/ 2147483647 w 89"/>
              <a:gd name="T17" fmla="*/ 1085127035 h 55"/>
              <a:gd name="T18" fmla="*/ 2147483647 w 89"/>
              <a:gd name="T19" fmla="*/ 1386553665 h 55"/>
              <a:gd name="T20" fmla="*/ 2147483647 w 89"/>
              <a:gd name="T21" fmla="*/ 1507118105 h 55"/>
              <a:gd name="T22" fmla="*/ 2147483647 w 89"/>
              <a:gd name="T23" fmla="*/ 1808544735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59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2147483647 h 64"/>
              <a:gd name="T2" fmla="*/ 199610987 w 94"/>
              <a:gd name="T3" fmla="*/ 1018182017 h 64"/>
              <a:gd name="T4" fmla="*/ 266147962 w 94"/>
              <a:gd name="T5" fmla="*/ 0 h 64"/>
              <a:gd name="T6" fmla="*/ 2147483647 w 94"/>
              <a:gd name="T7" fmla="*/ 239570365 h 64"/>
              <a:gd name="T8" fmla="*/ 2147483647 w 94"/>
              <a:gd name="T9" fmla="*/ 359355578 h 64"/>
              <a:gd name="T10" fmla="*/ 2147483647 w 94"/>
              <a:gd name="T11" fmla="*/ 419248154 h 64"/>
              <a:gd name="T12" fmla="*/ 2147483647 w 94"/>
              <a:gd name="T13" fmla="*/ 598933742 h 64"/>
              <a:gd name="T14" fmla="*/ 2147483647 w 94"/>
              <a:gd name="T15" fmla="*/ 658826318 h 64"/>
              <a:gd name="T16" fmla="*/ 2147483647 w 94"/>
              <a:gd name="T17" fmla="*/ 898396623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0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2034463625 h 55"/>
              <a:gd name="T2" fmla="*/ 200066788 w 111"/>
              <a:gd name="T3" fmla="*/ 0 h 55"/>
              <a:gd name="T4" fmla="*/ 2147483647 w 111"/>
              <a:gd name="T5" fmla="*/ 179508969 h 55"/>
              <a:gd name="T6" fmla="*/ 2147483647 w 111"/>
              <a:gd name="T7" fmla="*/ 359025673 h 55"/>
              <a:gd name="T8" fmla="*/ 2147483647 w 111"/>
              <a:gd name="T9" fmla="*/ 359025673 h 55"/>
              <a:gd name="T10" fmla="*/ 2147483647 w 111"/>
              <a:gd name="T11" fmla="*/ 299184213 h 55"/>
              <a:gd name="T12" fmla="*/ 2147483647 w 111"/>
              <a:gd name="T13" fmla="*/ 359025673 h 55"/>
              <a:gd name="T14" fmla="*/ 2147483647 w 111"/>
              <a:gd name="T15" fmla="*/ 538534702 h 55"/>
              <a:gd name="T16" fmla="*/ 2147483647 w 111"/>
              <a:gd name="T17" fmla="*/ 538534702 h 55"/>
              <a:gd name="T18" fmla="*/ 2147483647 w 111"/>
              <a:gd name="T19" fmla="*/ 538534702 h 55"/>
              <a:gd name="T20" fmla="*/ 2147483647 w 111"/>
              <a:gd name="T21" fmla="*/ 418859397 h 55"/>
              <a:gd name="T22" fmla="*/ 2147483647 w 111"/>
              <a:gd name="T23" fmla="*/ 418859397 h 55"/>
              <a:gd name="T24" fmla="*/ 2147483647 w 111"/>
              <a:gd name="T25" fmla="*/ 478700857 h 55"/>
              <a:gd name="T26" fmla="*/ 2147483647 w 111"/>
              <a:gd name="T27" fmla="*/ 658209886 h 55"/>
              <a:gd name="T28" fmla="*/ 2147483647 w 111"/>
              <a:gd name="T29" fmla="*/ 777885070 h 55"/>
              <a:gd name="T30" fmla="*/ 2147483647 w 111"/>
              <a:gd name="T31" fmla="*/ 897560255 h 55"/>
              <a:gd name="T32" fmla="*/ 2147483647 w 111"/>
              <a:gd name="T33" fmla="*/ 957393979 h 55"/>
              <a:gd name="T34" fmla="*/ 2147483647 w 111"/>
              <a:gd name="T35" fmla="*/ 1017235680 h 55"/>
              <a:gd name="T36" fmla="*/ 2147483647 w 111"/>
              <a:gd name="T37" fmla="*/ 1136910864 h 55"/>
              <a:gd name="T38" fmla="*/ 2147483647 w 111"/>
              <a:gd name="T39" fmla="*/ 1256586048 h 55"/>
              <a:gd name="T40" fmla="*/ 2147483647 w 111"/>
              <a:gd name="T41" fmla="*/ 1436094957 h 55"/>
              <a:gd name="T42" fmla="*/ 2147483647 w 111"/>
              <a:gd name="T43" fmla="*/ 1495928681 h 55"/>
              <a:gd name="T44" fmla="*/ 2147483647 w 111"/>
              <a:gd name="T45" fmla="*/ 1555770141 h 55"/>
              <a:gd name="T46" fmla="*/ 2147483647 w 111"/>
              <a:gd name="T47" fmla="*/ 1675445325 h 55"/>
              <a:gd name="T48" fmla="*/ 2147483647 w 111"/>
              <a:gd name="T49" fmla="*/ 1735279049 h 55"/>
              <a:gd name="T50" fmla="*/ 2147483647 w 111"/>
              <a:gd name="T51" fmla="*/ 1795120509 h 55"/>
              <a:gd name="T52" fmla="*/ 2147483647 w 111"/>
              <a:gd name="T53" fmla="*/ 1914795693 h 55"/>
              <a:gd name="T54" fmla="*/ 2147483647 w 111"/>
              <a:gd name="T55" fmla="*/ 2034463625 h 55"/>
              <a:gd name="T56" fmla="*/ 2147483647 w 111"/>
              <a:gd name="T57" fmla="*/ 2094305085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1667220493 w 111"/>
              <a:gd name="T87" fmla="*/ 2147483647 h 55"/>
              <a:gd name="T88" fmla="*/ 1733906680 w 111"/>
              <a:gd name="T89" fmla="*/ 2147483647 h 55"/>
              <a:gd name="T90" fmla="*/ 0 w 111"/>
              <a:gd name="T91" fmla="*/ 2034463625 h 55"/>
              <a:gd name="T92" fmla="*/ 0 w 111"/>
              <a:gd name="T93" fmla="*/ 203446362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1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198193155 w 100"/>
              <a:gd name="T1" fmla="*/ 0 h 53"/>
              <a:gd name="T2" fmla="*/ 2147483647 w 100"/>
              <a:gd name="T3" fmla="*/ 120369903 h 53"/>
              <a:gd name="T4" fmla="*/ 2147483647 w 100"/>
              <a:gd name="T5" fmla="*/ 361101983 h 53"/>
              <a:gd name="T6" fmla="*/ 2147483647 w 100"/>
              <a:gd name="T7" fmla="*/ 481464098 h 53"/>
              <a:gd name="T8" fmla="*/ 2147483647 w 100"/>
              <a:gd name="T9" fmla="*/ 601834092 h 53"/>
              <a:gd name="T10" fmla="*/ 2147483647 w 100"/>
              <a:gd name="T11" fmla="*/ 722203965 h 53"/>
              <a:gd name="T12" fmla="*/ 2147483647 w 100"/>
              <a:gd name="T13" fmla="*/ 722203965 h 53"/>
              <a:gd name="T14" fmla="*/ 2147483647 w 100"/>
              <a:gd name="T15" fmla="*/ 902751017 h 53"/>
              <a:gd name="T16" fmla="*/ 2147483647 w 100"/>
              <a:gd name="T17" fmla="*/ 962935953 h 53"/>
              <a:gd name="T18" fmla="*/ 2147483647 w 100"/>
              <a:gd name="T19" fmla="*/ 962935953 h 53"/>
              <a:gd name="T20" fmla="*/ 2147483647 w 100"/>
              <a:gd name="T21" fmla="*/ 1023113375 h 53"/>
              <a:gd name="T22" fmla="*/ 2147483647 w 100"/>
              <a:gd name="T23" fmla="*/ 2147483647 h 53"/>
              <a:gd name="T24" fmla="*/ 0 w 100"/>
              <a:gd name="T25" fmla="*/ 2147483647 h 53"/>
              <a:gd name="T26" fmla="*/ 198193155 w 100"/>
              <a:gd name="T27" fmla="*/ 0 h 53"/>
              <a:gd name="T28" fmla="*/ 198193155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2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928269299 w 116"/>
              <a:gd name="T1" fmla="*/ 60095829 h 60"/>
              <a:gd name="T2" fmla="*/ 0 w 116"/>
              <a:gd name="T3" fmla="*/ 540885828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1863040499 h 60"/>
              <a:gd name="T68" fmla="*/ 2147483647 w 116"/>
              <a:gd name="T69" fmla="*/ 180295256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3" name="Freeform 10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39118966 h 54"/>
              <a:gd name="T4" fmla="*/ 2147483647 w 82"/>
              <a:gd name="T5" fmla="*/ 358674613 h 54"/>
              <a:gd name="T6" fmla="*/ 2147483647 w 82"/>
              <a:gd name="T7" fmla="*/ 777130886 h 54"/>
              <a:gd name="T8" fmla="*/ 2147483647 w 82"/>
              <a:gd name="T9" fmla="*/ 956475864 h 54"/>
              <a:gd name="T10" fmla="*/ 2147483647 w 82"/>
              <a:gd name="T11" fmla="*/ 1076031693 h 54"/>
              <a:gd name="T12" fmla="*/ 2147483647 w 82"/>
              <a:gd name="T13" fmla="*/ 1255368939 h 54"/>
              <a:gd name="T14" fmla="*/ 2147483647 w 82"/>
              <a:gd name="T15" fmla="*/ 1554269504 h 54"/>
              <a:gd name="T16" fmla="*/ 2147483647 w 82"/>
              <a:gd name="T17" fmla="*/ 1733606750 h 54"/>
              <a:gd name="T18" fmla="*/ 2147483647 w 82"/>
              <a:gd name="T19" fmla="*/ 1853162337 h 54"/>
              <a:gd name="T20" fmla="*/ 2147483647 w 82"/>
              <a:gd name="T21" fmla="*/ 2032507798 h 54"/>
              <a:gd name="T22" fmla="*/ 2147483647 w 82"/>
              <a:gd name="T23" fmla="*/ 2092281726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727261611 w 82"/>
              <a:gd name="T37" fmla="*/ 2147483647 h 54"/>
              <a:gd name="T38" fmla="*/ 727261611 w 82"/>
              <a:gd name="T39" fmla="*/ 2147483647 h 54"/>
              <a:gd name="T40" fmla="*/ 595033752 w 82"/>
              <a:gd name="T41" fmla="*/ 2147483647 h 54"/>
              <a:gd name="T42" fmla="*/ 661147682 w 82"/>
              <a:gd name="T43" fmla="*/ 2147483647 h 54"/>
              <a:gd name="T44" fmla="*/ 528919695 w 82"/>
              <a:gd name="T45" fmla="*/ 2147483647 h 54"/>
              <a:gd name="T46" fmla="*/ 528919695 w 82"/>
              <a:gd name="T47" fmla="*/ 2147483647 h 54"/>
              <a:gd name="T48" fmla="*/ 396691836 w 82"/>
              <a:gd name="T49" fmla="*/ 1972725656 h 54"/>
              <a:gd name="T50" fmla="*/ 330569775 w 82"/>
              <a:gd name="T51" fmla="*/ 1853162337 h 54"/>
              <a:gd name="T52" fmla="*/ 198341853 w 82"/>
              <a:gd name="T53" fmla="*/ 1554269504 h 54"/>
              <a:gd name="T54" fmla="*/ 264455782 w 82"/>
              <a:gd name="T55" fmla="*/ 1374932257 h 54"/>
              <a:gd name="T56" fmla="*/ 132227891 w 82"/>
              <a:gd name="T57" fmla="*/ 1195587280 h 54"/>
              <a:gd name="T58" fmla="*/ 132227891 w 82"/>
              <a:gd name="T59" fmla="*/ 1076031693 h 54"/>
              <a:gd name="T60" fmla="*/ 132227891 w 82"/>
              <a:gd name="T61" fmla="*/ 717356958 h 54"/>
              <a:gd name="T62" fmla="*/ 132227891 w 82"/>
              <a:gd name="T63" fmla="*/ 597793640 h 54"/>
              <a:gd name="T64" fmla="*/ 66113946 w 82"/>
              <a:gd name="T65" fmla="*/ 358674613 h 54"/>
              <a:gd name="T66" fmla="*/ 66113946 w 82"/>
              <a:gd name="T67" fmla="*/ 179337307 h 54"/>
              <a:gd name="T68" fmla="*/ 132227891 w 82"/>
              <a:gd name="T69" fmla="*/ 119555617 h 54"/>
              <a:gd name="T70" fmla="*/ 132227891 w 82"/>
              <a:gd name="T71" fmla="*/ 11955561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4" name="Freeform 11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033687399 h 78"/>
              <a:gd name="T40" fmla="*/ 2147483647 w 90"/>
              <a:gd name="T41" fmla="*/ 1794428778 h 78"/>
              <a:gd name="T42" fmla="*/ 2147483647 w 90"/>
              <a:gd name="T43" fmla="*/ 1614985175 h 78"/>
              <a:gd name="T44" fmla="*/ 2147483647 w 90"/>
              <a:gd name="T45" fmla="*/ 1734614244 h 78"/>
              <a:gd name="T46" fmla="*/ 2147483647 w 90"/>
              <a:gd name="T47" fmla="*/ 1315912504 h 78"/>
              <a:gd name="T48" fmla="*/ 2147483647 w 90"/>
              <a:gd name="T49" fmla="*/ 1076662101 h 78"/>
              <a:gd name="T50" fmla="*/ 2147483647 w 90"/>
              <a:gd name="T51" fmla="*/ 777589187 h 78"/>
              <a:gd name="T52" fmla="*/ 2147483647 w 90"/>
              <a:gd name="T53" fmla="*/ 358887327 h 78"/>
              <a:gd name="T54" fmla="*/ 2147483647 w 90"/>
              <a:gd name="T55" fmla="*/ 239258198 h 78"/>
              <a:gd name="T56" fmla="*/ 0 w 90"/>
              <a:gd name="T57" fmla="*/ 119629099 h 78"/>
              <a:gd name="T58" fmla="*/ 131672176 w 90"/>
              <a:gd name="T59" fmla="*/ 299072792 h 78"/>
              <a:gd name="T60" fmla="*/ 329172373 w 90"/>
              <a:gd name="T61" fmla="*/ 538331050 h 78"/>
              <a:gd name="T62" fmla="*/ 329172373 w 90"/>
              <a:gd name="T63" fmla="*/ 657960119 h 78"/>
              <a:gd name="T64" fmla="*/ 724188933 w 90"/>
              <a:gd name="T65" fmla="*/ 957032790 h 78"/>
              <a:gd name="T66" fmla="*/ 592516789 w 90"/>
              <a:gd name="T67" fmla="*/ 1196283435 h 78"/>
              <a:gd name="T68" fmla="*/ 724188933 w 90"/>
              <a:gd name="T69" fmla="*/ 1315912504 h 78"/>
              <a:gd name="T70" fmla="*/ 855861077 w 90"/>
              <a:gd name="T71" fmla="*/ 1555170641 h 78"/>
              <a:gd name="T72" fmla="*/ 987525108 w 90"/>
              <a:gd name="T73" fmla="*/ 1614985175 h 78"/>
              <a:gd name="T74" fmla="*/ 1053361180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5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1920927719 w 71"/>
              <a:gd name="T1" fmla="*/ 2147483647 h 76"/>
              <a:gd name="T2" fmla="*/ 1589738424 w 71"/>
              <a:gd name="T3" fmla="*/ 2147483647 h 76"/>
              <a:gd name="T4" fmla="*/ 1457256195 w 71"/>
              <a:gd name="T5" fmla="*/ 2147483647 h 76"/>
              <a:gd name="T6" fmla="*/ 1523497309 w 71"/>
              <a:gd name="T7" fmla="*/ 2147483647 h 76"/>
              <a:gd name="T8" fmla="*/ 1391015080 w 71"/>
              <a:gd name="T9" fmla="*/ 2147483647 h 76"/>
              <a:gd name="T10" fmla="*/ 1391015080 w 71"/>
              <a:gd name="T11" fmla="*/ 2147483647 h 76"/>
              <a:gd name="T12" fmla="*/ 1126058761 w 71"/>
              <a:gd name="T13" fmla="*/ 2147483647 h 76"/>
              <a:gd name="T14" fmla="*/ 794869212 w 71"/>
              <a:gd name="T15" fmla="*/ 2147483647 h 76"/>
              <a:gd name="T16" fmla="*/ 529912766 w 71"/>
              <a:gd name="T17" fmla="*/ 2147483647 h 76"/>
              <a:gd name="T18" fmla="*/ 463671651 w 71"/>
              <a:gd name="T19" fmla="*/ 2147483647 h 76"/>
              <a:gd name="T20" fmla="*/ 198715268 w 71"/>
              <a:gd name="T21" fmla="*/ 2147483647 h 76"/>
              <a:gd name="T22" fmla="*/ 66241130 w 71"/>
              <a:gd name="T23" fmla="*/ 2147483647 h 76"/>
              <a:gd name="T24" fmla="*/ 132474122 w 71"/>
              <a:gd name="T25" fmla="*/ 1861704030 h 76"/>
              <a:gd name="T26" fmla="*/ 198715268 w 71"/>
              <a:gd name="T27" fmla="*/ 1681535671 h 76"/>
              <a:gd name="T28" fmla="*/ 0 w 71"/>
              <a:gd name="T29" fmla="*/ 1501375062 h 76"/>
              <a:gd name="T30" fmla="*/ 66241130 w 71"/>
              <a:gd name="T31" fmla="*/ 1321206703 h 76"/>
              <a:gd name="T32" fmla="*/ 331197561 w 71"/>
              <a:gd name="T33" fmla="*/ 1020936437 h 76"/>
              <a:gd name="T34" fmla="*/ 463671651 w 71"/>
              <a:gd name="T35" fmla="*/ 960877492 h 76"/>
              <a:gd name="T36" fmla="*/ 463671651 w 71"/>
              <a:gd name="T37" fmla="*/ 360329090 h 76"/>
              <a:gd name="T38" fmla="*/ 596154007 w 71"/>
              <a:gd name="T39" fmla="*/ 300278136 h 76"/>
              <a:gd name="T40" fmla="*/ 861110326 w 71"/>
              <a:gd name="T41" fmla="*/ 300278136 h 76"/>
              <a:gd name="T42" fmla="*/ 1457256195 w 71"/>
              <a:gd name="T43" fmla="*/ 60058718 h 76"/>
              <a:gd name="T44" fmla="*/ 1589738424 w 71"/>
              <a:gd name="T45" fmla="*/ 60058718 h 76"/>
              <a:gd name="T46" fmla="*/ 1523497309 w 71"/>
              <a:gd name="T47" fmla="*/ 180168420 h 76"/>
              <a:gd name="T48" fmla="*/ 1457256195 w 71"/>
              <a:gd name="T49" fmla="*/ 360329090 h 76"/>
              <a:gd name="T50" fmla="*/ 1722212514 w 71"/>
              <a:gd name="T51" fmla="*/ 300278136 h 76"/>
              <a:gd name="T52" fmla="*/ 1854686604 w 71"/>
              <a:gd name="T53" fmla="*/ 360329090 h 76"/>
              <a:gd name="T54" fmla="*/ 2053409948 w 71"/>
              <a:gd name="T55" fmla="*/ 480438746 h 76"/>
              <a:gd name="T56" fmla="*/ 2119642924 w 71"/>
              <a:gd name="T57" fmla="*/ 600548523 h 76"/>
              <a:gd name="T58" fmla="*/ 2147483647 w 71"/>
              <a:gd name="T59" fmla="*/ 780716882 h 76"/>
              <a:gd name="T60" fmla="*/ 2147483647 w 71"/>
              <a:gd name="T61" fmla="*/ 900826538 h 76"/>
              <a:gd name="T62" fmla="*/ 2147483647 w 71"/>
              <a:gd name="T63" fmla="*/ 900826538 h 76"/>
              <a:gd name="T64" fmla="*/ 2147483647 w 71"/>
              <a:gd name="T65" fmla="*/ 900826538 h 76"/>
              <a:gd name="T66" fmla="*/ 2147483647 w 71"/>
              <a:gd name="T67" fmla="*/ 960877492 h 76"/>
              <a:gd name="T68" fmla="*/ 2147483647 w 71"/>
              <a:gd name="T69" fmla="*/ 1020936437 h 76"/>
              <a:gd name="T70" fmla="*/ 2147483647 w 71"/>
              <a:gd name="T71" fmla="*/ 1080987390 h 76"/>
              <a:gd name="T72" fmla="*/ 2147483647 w 71"/>
              <a:gd name="T73" fmla="*/ 1261155749 h 76"/>
              <a:gd name="T74" fmla="*/ 2147483647 w 71"/>
              <a:gd name="T75" fmla="*/ 1501375062 h 76"/>
              <a:gd name="T76" fmla="*/ 2147483647 w 71"/>
              <a:gd name="T77" fmla="*/ 1501375062 h 76"/>
              <a:gd name="T78" fmla="*/ 2147483647 w 71"/>
              <a:gd name="T79" fmla="*/ 1621484718 h 76"/>
              <a:gd name="T80" fmla="*/ 2147483647 w 71"/>
              <a:gd name="T81" fmla="*/ 1801645327 h 76"/>
              <a:gd name="T82" fmla="*/ 2147483647 w 71"/>
              <a:gd name="T83" fmla="*/ 1981813686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01923827 h 76"/>
              <a:gd name="T90" fmla="*/ 2147483647 w 71"/>
              <a:gd name="T91" fmla="*/ 1981813686 h 76"/>
              <a:gd name="T92" fmla="*/ 2147483647 w 71"/>
              <a:gd name="T93" fmla="*/ 1861704030 h 76"/>
              <a:gd name="T94" fmla="*/ 2147483647 w 71"/>
              <a:gd name="T95" fmla="*/ 1681535671 h 76"/>
              <a:gd name="T96" fmla="*/ 2147483647 w 71"/>
              <a:gd name="T97" fmla="*/ 1621484718 h 76"/>
              <a:gd name="T98" fmla="*/ 2147483647 w 71"/>
              <a:gd name="T99" fmla="*/ 1501375062 h 76"/>
              <a:gd name="T100" fmla="*/ 2147483647 w 71"/>
              <a:gd name="T101" fmla="*/ 1561426015 h 76"/>
              <a:gd name="T102" fmla="*/ 2147483647 w 71"/>
              <a:gd name="T103" fmla="*/ 1981813686 h 76"/>
              <a:gd name="T104" fmla="*/ 2147483647 w 71"/>
              <a:gd name="T105" fmla="*/ 210192382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1987168833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6" name="Freeform 13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1332363331 w 99"/>
              <a:gd name="T1" fmla="*/ 2147483647 h 51"/>
              <a:gd name="T2" fmla="*/ 1265745190 w 99"/>
              <a:gd name="T3" fmla="*/ 2147483647 h 51"/>
              <a:gd name="T4" fmla="*/ 1465599613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02578397 h 51"/>
              <a:gd name="T12" fmla="*/ 2147483647 w 99"/>
              <a:gd name="T13" fmla="*/ 1982433953 h 51"/>
              <a:gd name="T14" fmla="*/ 2147483647 w 99"/>
              <a:gd name="T15" fmla="*/ 1862282242 h 51"/>
              <a:gd name="T16" fmla="*/ 2147483647 w 99"/>
              <a:gd name="T17" fmla="*/ 1381698652 h 51"/>
              <a:gd name="T18" fmla="*/ 2147483647 w 99"/>
              <a:gd name="T19" fmla="*/ 1321622797 h 51"/>
              <a:gd name="T20" fmla="*/ 2147483647 w 99"/>
              <a:gd name="T21" fmla="*/ 1261546941 h 51"/>
              <a:gd name="T22" fmla="*/ 2147483647 w 99"/>
              <a:gd name="T23" fmla="*/ 1201478837 h 51"/>
              <a:gd name="T24" fmla="*/ 2147483647 w 99"/>
              <a:gd name="T25" fmla="*/ 1201478837 h 51"/>
              <a:gd name="T26" fmla="*/ 2147483647 w 99"/>
              <a:gd name="T27" fmla="*/ 841031214 h 51"/>
              <a:gd name="T28" fmla="*/ 2147483647 w 99"/>
              <a:gd name="T29" fmla="*/ 720887254 h 51"/>
              <a:gd name="T30" fmla="*/ 2147483647 w 99"/>
              <a:gd name="T31" fmla="*/ 480591462 h 51"/>
              <a:gd name="T32" fmla="*/ 2147483647 w 99"/>
              <a:gd name="T33" fmla="*/ 420515607 h 51"/>
              <a:gd name="T34" fmla="*/ 2147483647 w 99"/>
              <a:gd name="T35" fmla="*/ 240295731 h 51"/>
              <a:gd name="T36" fmla="*/ 2147483647 w 99"/>
              <a:gd name="T37" fmla="*/ 240295731 h 51"/>
              <a:gd name="T38" fmla="*/ 2147483647 w 99"/>
              <a:gd name="T39" fmla="*/ 360439751 h 51"/>
              <a:gd name="T40" fmla="*/ 2147483647 w 99"/>
              <a:gd name="T41" fmla="*/ 360439751 h 51"/>
              <a:gd name="T42" fmla="*/ 2147483647 w 99"/>
              <a:gd name="T43" fmla="*/ 360439751 h 51"/>
              <a:gd name="T44" fmla="*/ 2147483647 w 99"/>
              <a:gd name="T45" fmla="*/ 300371647 h 51"/>
              <a:gd name="T46" fmla="*/ 2147483647 w 99"/>
              <a:gd name="T47" fmla="*/ 240295731 h 51"/>
              <a:gd name="T48" fmla="*/ 2147483647 w 99"/>
              <a:gd name="T49" fmla="*/ 0 h 51"/>
              <a:gd name="T50" fmla="*/ 2147483647 w 99"/>
              <a:gd name="T51" fmla="*/ 60075870 h 51"/>
              <a:gd name="T52" fmla="*/ 2147483647 w 99"/>
              <a:gd name="T53" fmla="*/ 0 h 51"/>
              <a:gd name="T54" fmla="*/ 2147483647 w 99"/>
              <a:gd name="T55" fmla="*/ 120143990 h 51"/>
              <a:gd name="T56" fmla="*/ 2147483647 w 99"/>
              <a:gd name="T57" fmla="*/ 360439751 h 51"/>
              <a:gd name="T58" fmla="*/ 2147483647 w 99"/>
              <a:gd name="T59" fmla="*/ 480591462 h 51"/>
              <a:gd name="T60" fmla="*/ 2147483647 w 99"/>
              <a:gd name="T61" fmla="*/ 480591462 h 51"/>
              <a:gd name="T62" fmla="*/ 2147483647 w 99"/>
              <a:gd name="T63" fmla="*/ 1081327126 h 51"/>
              <a:gd name="T64" fmla="*/ 2147483647 w 99"/>
              <a:gd name="T65" fmla="*/ 1261546941 h 51"/>
              <a:gd name="T66" fmla="*/ 2147483647 w 99"/>
              <a:gd name="T67" fmla="*/ 1141402982 h 51"/>
              <a:gd name="T68" fmla="*/ 2147483647 w 99"/>
              <a:gd name="T69" fmla="*/ 1441766757 h 51"/>
              <a:gd name="T70" fmla="*/ 2147483647 w 99"/>
              <a:gd name="T71" fmla="*/ 1441766757 h 51"/>
              <a:gd name="T72" fmla="*/ 2131781023 w 99"/>
              <a:gd name="T73" fmla="*/ 1381698652 h 51"/>
              <a:gd name="T74" fmla="*/ 1998544741 w 99"/>
              <a:gd name="T75" fmla="*/ 1561918467 h 51"/>
              <a:gd name="T76" fmla="*/ 1732072177 w 99"/>
              <a:gd name="T77" fmla="*/ 1441766757 h 51"/>
              <a:gd name="T78" fmla="*/ 1332363331 w 99"/>
              <a:gd name="T79" fmla="*/ 1501842612 h 51"/>
              <a:gd name="T80" fmla="*/ 1332363331 w 99"/>
              <a:gd name="T81" fmla="*/ 1621994322 h 51"/>
              <a:gd name="T82" fmla="*/ 1199127048 w 99"/>
              <a:gd name="T83" fmla="*/ 1621994322 h 51"/>
              <a:gd name="T84" fmla="*/ 1199127048 w 99"/>
              <a:gd name="T85" fmla="*/ 1621994322 h 51"/>
              <a:gd name="T86" fmla="*/ 1132508907 w 99"/>
              <a:gd name="T87" fmla="*/ 1802214138 h 51"/>
              <a:gd name="T88" fmla="*/ 1132508907 w 99"/>
              <a:gd name="T89" fmla="*/ 1802214138 h 51"/>
              <a:gd name="T90" fmla="*/ 1199127048 w 99"/>
              <a:gd name="T91" fmla="*/ 1982433953 h 51"/>
              <a:gd name="T92" fmla="*/ 799417947 w 99"/>
              <a:gd name="T93" fmla="*/ 2042510293 h 51"/>
              <a:gd name="T94" fmla="*/ 866036088 w 99"/>
              <a:gd name="T95" fmla="*/ 2147483647 h 51"/>
              <a:gd name="T96" fmla="*/ 666181665 w 99"/>
              <a:gd name="T97" fmla="*/ 2147483647 h 51"/>
              <a:gd name="T98" fmla="*/ 399708974 w 99"/>
              <a:gd name="T99" fmla="*/ 2147483647 h 51"/>
              <a:gd name="T100" fmla="*/ 266472628 w 99"/>
              <a:gd name="T101" fmla="*/ 2147483647 h 51"/>
              <a:gd name="T102" fmla="*/ 266472628 w 99"/>
              <a:gd name="T103" fmla="*/ 2147483647 h 51"/>
              <a:gd name="T104" fmla="*/ 333090833 w 99"/>
              <a:gd name="T105" fmla="*/ 2147483647 h 51"/>
              <a:gd name="T106" fmla="*/ 199854487 w 99"/>
              <a:gd name="T107" fmla="*/ 2147483647 h 51"/>
              <a:gd name="T108" fmla="*/ 6661815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7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179443663 h 39"/>
              <a:gd name="T4" fmla="*/ 2147483647 w 111"/>
              <a:gd name="T5" fmla="*/ 239258198 h 39"/>
              <a:gd name="T6" fmla="*/ 2045689172 w 111"/>
              <a:gd name="T7" fmla="*/ 538331050 h 39"/>
              <a:gd name="T8" fmla="*/ 2045689172 w 111"/>
              <a:gd name="T9" fmla="*/ 478516395 h 39"/>
              <a:gd name="T10" fmla="*/ 1847721398 w 111"/>
              <a:gd name="T11" fmla="*/ 538331050 h 39"/>
              <a:gd name="T12" fmla="*/ 1913707948 w 111"/>
              <a:gd name="T13" fmla="*/ 598145585 h 39"/>
              <a:gd name="T14" fmla="*/ 1913707948 w 111"/>
              <a:gd name="T15" fmla="*/ 657960119 h 39"/>
              <a:gd name="T16" fmla="*/ 593911700 w 111"/>
              <a:gd name="T17" fmla="*/ 777589187 h 39"/>
              <a:gd name="T18" fmla="*/ 527916900 w 111"/>
              <a:gd name="T19" fmla="*/ 897218256 h 39"/>
              <a:gd name="T20" fmla="*/ 461930349 w 111"/>
              <a:gd name="T21" fmla="*/ 1076662101 h 39"/>
              <a:gd name="T22" fmla="*/ 527916900 w 111"/>
              <a:gd name="T23" fmla="*/ 1136476635 h 39"/>
              <a:gd name="T24" fmla="*/ 461930349 w 111"/>
              <a:gd name="T25" fmla="*/ 1315912504 h 39"/>
              <a:gd name="T26" fmla="*/ 461930349 w 111"/>
              <a:gd name="T27" fmla="*/ 1315912504 h 39"/>
              <a:gd name="T28" fmla="*/ 461930349 w 111"/>
              <a:gd name="T29" fmla="*/ 1375727038 h 39"/>
              <a:gd name="T30" fmla="*/ 395943799 w 111"/>
              <a:gd name="T31" fmla="*/ 1495356107 h 39"/>
              <a:gd name="T32" fmla="*/ 329949125 w 111"/>
              <a:gd name="T33" fmla="*/ 1555170641 h 39"/>
              <a:gd name="T34" fmla="*/ 263962512 w 111"/>
              <a:gd name="T35" fmla="*/ 1794428778 h 39"/>
              <a:gd name="T36" fmla="*/ 131981256 w 111"/>
              <a:gd name="T37" fmla="*/ 1914057847 h 39"/>
              <a:gd name="T38" fmla="*/ 131981256 w 111"/>
              <a:gd name="T39" fmla="*/ 2093501933 h 39"/>
              <a:gd name="T40" fmla="*/ 131981256 w 111"/>
              <a:gd name="T41" fmla="*/ 2147483647 h 39"/>
              <a:gd name="T42" fmla="*/ 131981256 w 111"/>
              <a:gd name="T43" fmla="*/ 2147483647 h 39"/>
              <a:gd name="T44" fmla="*/ 0 w 111"/>
              <a:gd name="T45" fmla="*/ 2147483647 h 39"/>
              <a:gd name="T46" fmla="*/ 1913707948 w 111"/>
              <a:gd name="T47" fmla="*/ 2147483647 h 39"/>
              <a:gd name="T48" fmla="*/ 2147483647 w 111"/>
              <a:gd name="T49" fmla="*/ 2033687399 h 39"/>
              <a:gd name="T50" fmla="*/ 2147483647 w 111"/>
              <a:gd name="T51" fmla="*/ 1914057847 h 39"/>
              <a:gd name="T52" fmla="*/ 2147483647 w 111"/>
              <a:gd name="T53" fmla="*/ 1674799710 h 39"/>
              <a:gd name="T54" fmla="*/ 2147483647 w 111"/>
              <a:gd name="T55" fmla="*/ 1674799710 h 39"/>
              <a:gd name="T56" fmla="*/ 2147483647 w 111"/>
              <a:gd name="T57" fmla="*/ 1674799710 h 39"/>
              <a:gd name="T58" fmla="*/ 2147483647 w 111"/>
              <a:gd name="T59" fmla="*/ 1614985175 h 39"/>
              <a:gd name="T60" fmla="*/ 2147483647 w 111"/>
              <a:gd name="T61" fmla="*/ 1555170641 h 39"/>
              <a:gd name="T62" fmla="*/ 2147483647 w 111"/>
              <a:gd name="T63" fmla="*/ 1495356107 h 39"/>
              <a:gd name="T64" fmla="*/ 2147483647 w 111"/>
              <a:gd name="T65" fmla="*/ 1435541572 h 39"/>
              <a:gd name="T66" fmla="*/ 2147483647 w 111"/>
              <a:gd name="T67" fmla="*/ 1375727038 h 39"/>
              <a:gd name="T68" fmla="*/ 2147483647 w 111"/>
              <a:gd name="T69" fmla="*/ 1315912504 h 39"/>
              <a:gd name="T70" fmla="*/ 2147483647 w 111"/>
              <a:gd name="T71" fmla="*/ 1256097969 h 39"/>
              <a:gd name="T72" fmla="*/ 2147483647 w 111"/>
              <a:gd name="T73" fmla="*/ 1076662101 h 39"/>
              <a:gd name="T74" fmla="*/ 2147483647 w 111"/>
              <a:gd name="T75" fmla="*/ 1076662101 h 39"/>
              <a:gd name="T76" fmla="*/ 2147483647 w 111"/>
              <a:gd name="T77" fmla="*/ 957032790 h 39"/>
              <a:gd name="T78" fmla="*/ 2147483647 w 111"/>
              <a:gd name="T79" fmla="*/ 837403722 h 39"/>
              <a:gd name="T80" fmla="*/ 2147483647 w 111"/>
              <a:gd name="T81" fmla="*/ 837403722 h 39"/>
              <a:gd name="T82" fmla="*/ 2147483647 w 111"/>
              <a:gd name="T83" fmla="*/ 837403722 h 39"/>
              <a:gd name="T84" fmla="*/ 2147483647 w 111"/>
              <a:gd name="T85" fmla="*/ 837403722 h 39"/>
              <a:gd name="T86" fmla="*/ 2147483647 w 111"/>
              <a:gd name="T87" fmla="*/ 777589187 h 39"/>
              <a:gd name="T88" fmla="*/ 2147483647 w 111"/>
              <a:gd name="T89" fmla="*/ 717774653 h 39"/>
              <a:gd name="T90" fmla="*/ 2147483647 w 111"/>
              <a:gd name="T91" fmla="*/ 717774653 h 39"/>
              <a:gd name="T92" fmla="*/ 2147483647 w 111"/>
              <a:gd name="T93" fmla="*/ 777589187 h 39"/>
              <a:gd name="T94" fmla="*/ 2147483647 w 111"/>
              <a:gd name="T95" fmla="*/ 717774653 h 39"/>
              <a:gd name="T96" fmla="*/ 2147483647 w 111"/>
              <a:gd name="T97" fmla="*/ 717774653 h 39"/>
              <a:gd name="T98" fmla="*/ 2147483647 w 111"/>
              <a:gd name="T99" fmla="*/ 598145585 h 39"/>
              <a:gd name="T100" fmla="*/ 2147483647 w 111"/>
              <a:gd name="T101" fmla="*/ 598145585 h 39"/>
              <a:gd name="T102" fmla="*/ 2147483647 w 111"/>
              <a:gd name="T103" fmla="*/ 598145585 h 39"/>
              <a:gd name="T104" fmla="*/ 2147483647 w 111"/>
              <a:gd name="T105" fmla="*/ 358887327 h 39"/>
              <a:gd name="T106" fmla="*/ 2147483647 w 111"/>
              <a:gd name="T107" fmla="*/ 299072792 h 39"/>
              <a:gd name="T108" fmla="*/ 2147483647 w 111"/>
              <a:gd name="T109" fmla="*/ 239258198 h 39"/>
              <a:gd name="T110" fmla="*/ 2147483647 w 111"/>
              <a:gd name="T111" fmla="*/ 179443663 h 39"/>
              <a:gd name="T112" fmla="*/ 2147483647 w 111"/>
              <a:gd name="T113" fmla="*/ 59814549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8" name="Freeform 15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179122095 h 83"/>
              <a:gd name="T2" fmla="*/ 65947983 w 52"/>
              <a:gd name="T3" fmla="*/ 298544572 h 83"/>
              <a:gd name="T4" fmla="*/ 0 w 52"/>
              <a:gd name="T5" fmla="*/ 2147483647 h 83"/>
              <a:gd name="T6" fmla="*/ 0 w 52"/>
              <a:gd name="T7" fmla="*/ 2147483647 h 83"/>
              <a:gd name="T8" fmla="*/ 197835843 w 52"/>
              <a:gd name="T9" fmla="*/ 2147483647 h 83"/>
              <a:gd name="T10" fmla="*/ 263783810 w 52"/>
              <a:gd name="T11" fmla="*/ 2147483647 h 83"/>
              <a:gd name="T12" fmla="*/ 329723719 w 52"/>
              <a:gd name="T13" fmla="*/ 2147483647 h 83"/>
              <a:gd name="T14" fmla="*/ 461619652 w 52"/>
              <a:gd name="T15" fmla="*/ 2147483647 h 83"/>
              <a:gd name="T16" fmla="*/ 527567619 w 52"/>
              <a:gd name="T17" fmla="*/ 2147483647 h 83"/>
              <a:gd name="T18" fmla="*/ 527567619 w 52"/>
              <a:gd name="T19" fmla="*/ 2147483647 h 83"/>
              <a:gd name="T20" fmla="*/ 593507592 w 52"/>
              <a:gd name="T21" fmla="*/ 2147483647 h 83"/>
              <a:gd name="T22" fmla="*/ 659455559 w 52"/>
              <a:gd name="T23" fmla="*/ 2147483647 h 83"/>
              <a:gd name="T24" fmla="*/ 659455559 w 52"/>
              <a:gd name="T25" fmla="*/ 2147483647 h 83"/>
              <a:gd name="T26" fmla="*/ 725403526 w 52"/>
              <a:gd name="T27" fmla="*/ 2147483647 h 83"/>
              <a:gd name="T28" fmla="*/ 857291338 w 52"/>
              <a:gd name="T29" fmla="*/ 2147483647 h 83"/>
              <a:gd name="T30" fmla="*/ 923239305 w 52"/>
              <a:gd name="T31" fmla="*/ 2147483647 h 83"/>
              <a:gd name="T32" fmla="*/ 989179151 w 52"/>
              <a:gd name="T33" fmla="*/ 2147483647 h 83"/>
              <a:gd name="T34" fmla="*/ 1121075338 w 52"/>
              <a:gd name="T35" fmla="*/ 2147483647 h 83"/>
              <a:gd name="T36" fmla="*/ 1121075338 w 52"/>
              <a:gd name="T37" fmla="*/ 2147483647 h 83"/>
              <a:gd name="T38" fmla="*/ 1187015184 w 52"/>
              <a:gd name="T39" fmla="*/ 2147483647 h 83"/>
              <a:gd name="T40" fmla="*/ 1187015184 w 52"/>
              <a:gd name="T41" fmla="*/ 2147483647 h 83"/>
              <a:gd name="T42" fmla="*/ 1187015184 w 52"/>
              <a:gd name="T43" fmla="*/ 2147483647 h 83"/>
              <a:gd name="T44" fmla="*/ 1121075338 w 52"/>
              <a:gd name="T45" fmla="*/ 2147483647 h 83"/>
              <a:gd name="T46" fmla="*/ 1121075338 w 52"/>
              <a:gd name="T47" fmla="*/ 2147483647 h 83"/>
              <a:gd name="T48" fmla="*/ 1187015184 w 52"/>
              <a:gd name="T49" fmla="*/ 2147483647 h 83"/>
              <a:gd name="T50" fmla="*/ 1187015184 w 52"/>
              <a:gd name="T51" fmla="*/ 2147483647 h 83"/>
              <a:gd name="T52" fmla="*/ 1055127118 w 52"/>
              <a:gd name="T53" fmla="*/ 2147483647 h 83"/>
              <a:gd name="T54" fmla="*/ 1055127118 w 52"/>
              <a:gd name="T55" fmla="*/ 2147483647 h 83"/>
              <a:gd name="T56" fmla="*/ 989179151 w 52"/>
              <a:gd name="T57" fmla="*/ 2147483647 h 83"/>
              <a:gd name="T58" fmla="*/ 923239305 w 52"/>
              <a:gd name="T59" fmla="*/ 2147483647 h 83"/>
              <a:gd name="T60" fmla="*/ 923239305 w 52"/>
              <a:gd name="T61" fmla="*/ 2147483647 h 83"/>
              <a:gd name="T62" fmla="*/ 923239305 w 52"/>
              <a:gd name="T63" fmla="*/ 2147483647 h 83"/>
              <a:gd name="T64" fmla="*/ 923239305 w 52"/>
              <a:gd name="T65" fmla="*/ 2147483647 h 83"/>
              <a:gd name="T66" fmla="*/ 923239305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179122095 h 83"/>
              <a:gd name="T106" fmla="*/ 0 w 52"/>
              <a:gd name="T107" fmla="*/ 179122095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9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328423313 w 57"/>
              <a:gd name="T1" fmla="*/ 2147483647 h 63"/>
              <a:gd name="T2" fmla="*/ 525478846 w 57"/>
              <a:gd name="T3" fmla="*/ 2147483647 h 63"/>
              <a:gd name="T4" fmla="*/ 656846627 w 57"/>
              <a:gd name="T5" fmla="*/ 2147483647 h 63"/>
              <a:gd name="T6" fmla="*/ 853902159 w 57"/>
              <a:gd name="T7" fmla="*/ 2147483647 h 63"/>
              <a:gd name="T8" fmla="*/ 1182325599 w 57"/>
              <a:gd name="T9" fmla="*/ 2147483647 h 63"/>
              <a:gd name="T10" fmla="*/ 1445069011 w 57"/>
              <a:gd name="T11" fmla="*/ 2147483647 h 63"/>
              <a:gd name="T12" fmla="*/ 1642116440 w 57"/>
              <a:gd name="T13" fmla="*/ 2147483647 h 63"/>
              <a:gd name="T14" fmla="*/ 1839171973 w 57"/>
              <a:gd name="T15" fmla="*/ 2147483647 h 63"/>
              <a:gd name="T16" fmla="*/ 1904859852 w 57"/>
              <a:gd name="T17" fmla="*/ 2147483647 h 63"/>
              <a:gd name="T18" fmla="*/ 2036227505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034705881 h 63"/>
              <a:gd name="T48" fmla="*/ 2147483647 w 57"/>
              <a:gd name="T49" fmla="*/ 1555953575 h 63"/>
              <a:gd name="T50" fmla="*/ 2147483647 w 57"/>
              <a:gd name="T51" fmla="*/ 1376418741 h 63"/>
              <a:gd name="T52" fmla="*/ 2147483647 w 57"/>
              <a:gd name="T53" fmla="*/ 1316573796 h 63"/>
              <a:gd name="T54" fmla="*/ 2147483647 w 57"/>
              <a:gd name="T55" fmla="*/ 179534895 h 63"/>
              <a:gd name="T56" fmla="*/ 2147483647 w 57"/>
              <a:gd name="T57" fmla="*/ 359062053 h 63"/>
              <a:gd name="T58" fmla="*/ 2147483647 w 57"/>
              <a:gd name="T59" fmla="*/ 598441953 h 63"/>
              <a:gd name="T60" fmla="*/ 2147483647 w 57"/>
              <a:gd name="T61" fmla="*/ 598441953 h 63"/>
              <a:gd name="T62" fmla="*/ 1970539626 w 57"/>
              <a:gd name="T63" fmla="*/ 777976788 h 63"/>
              <a:gd name="T64" fmla="*/ 1773492198 w 57"/>
              <a:gd name="T65" fmla="*/ 718131843 h 63"/>
              <a:gd name="T66" fmla="*/ 1642116440 w 57"/>
              <a:gd name="T67" fmla="*/ 718131843 h 63"/>
              <a:gd name="T68" fmla="*/ 1642116440 w 57"/>
              <a:gd name="T69" fmla="*/ 658286898 h 63"/>
              <a:gd name="T70" fmla="*/ 1248013478 w 57"/>
              <a:gd name="T71" fmla="*/ 538597009 h 63"/>
              <a:gd name="T72" fmla="*/ 1116637720 w 57"/>
              <a:gd name="T73" fmla="*/ 598441953 h 63"/>
              <a:gd name="T74" fmla="*/ 0 w 57"/>
              <a:gd name="T75" fmla="*/ 658286898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0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132439520 w 119"/>
              <a:gd name="T1" fmla="*/ 2147483647 h 51"/>
              <a:gd name="T2" fmla="*/ 264879040 w 119"/>
              <a:gd name="T3" fmla="*/ 2147483647 h 51"/>
              <a:gd name="T4" fmla="*/ 331102916 w 119"/>
              <a:gd name="T5" fmla="*/ 2147483647 h 51"/>
              <a:gd name="T6" fmla="*/ 927084809 w 119"/>
              <a:gd name="T7" fmla="*/ 1862282242 h 51"/>
              <a:gd name="T8" fmla="*/ 1191972177 w 119"/>
              <a:gd name="T9" fmla="*/ 1621994322 h 51"/>
              <a:gd name="T10" fmla="*/ 1324411665 w 119"/>
              <a:gd name="T11" fmla="*/ 1621994322 h 51"/>
              <a:gd name="T12" fmla="*/ 1390635478 w 119"/>
              <a:gd name="T13" fmla="*/ 1501842612 h 51"/>
              <a:gd name="T14" fmla="*/ 1523074966 w 119"/>
              <a:gd name="T15" fmla="*/ 1501842612 h 51"/>
              <a:gd name="T16" fmla="*/ 1854177755 w 119"/>
              <a:gd name="T17" fmla="*/ 1381698652 h 51"/>
              <a:gd name="T18" fmla="*/ 2147483647 w 119"/>
              <a:gd name="T19" fmla="*/ 1021251271 h 51"/>
              <a:gd name="T20" fmla="*/ 2147483647 w 119"/>
              <a:gd name="T21" fmla="*/ 780955358 h 51"/>
              <a:gd name="T22" fmla="*/ 2147483647 w 119"/>
              <a:gd name="T23" fmla="*/ 780955358 h 51"/>
              <a:gd name="T24" fmla="*/ 2147483647 w 119"/>
              <a:gd name="T25" fmla="*/ 720887254 h 51"/>
              <a:gd name="T26" fmla="*/ 2147483647 w 119"/>
              <a:gd name="T27" fmla="*/ 60075870 h 51"/>
              <a:gd name="T28" fmla="*/ 2147483647 w 119"/>
              <a:gd name="T29" fmla="*/ 120143990 h 51"/>
              <a:gd name="T30" fmla="*/ 2147483647 w 119"/>
              <a:gd name="T31" fmla="*/ 300371647 h 51"/>
              <a:gd name="T32" fmla="*/ 2147483647 w 119"/>
              <a:gd name="T33" fmla="*/ 360439751 h 51"/>
              <a:gd name="T34" fmla="*/ 2147483647 w 119"/>
              <a:gd name="T35" fmla="*/ 300371647 h 51"/>
              <a:gd name="T36" fmla="*/ 2147483647 w 119"/>
              <a:gd name="T37" fmla="*/ 360439751 h 51"/>
              <a:gd name="T38" fmla="*/ 2147483647 w 119"/>
              <a:gd name="T39" fmla="*/ 480591462 h 51"/>
              <a:gd name="T40" fmla="*/ 2147483647 w 119"/>
              <a:gd name="T41" fmla="*/ 660811398 h 51"/>
              <a:gd name="T42" fmla="*/ 2147483647 w 119"/>
              <a:gd name="T43" fmla="*/ 720887254 h 51"/>
              <a:gd name="T44" fmla="*/ 2147483647 w 119"/>
              <a:gd name="T45" fmla="*/ 540667438 h 51"/>
              <a:gd name="T46" fmla="*/ 2147483647 w 119"/>
              <a:gd name="T47" fmla="*/ 660811398 h 51"/>
              <a:gd name="T48" fmla="*/ 2147483647 w 119"/>
              <a:gd name="T49" fmla="*/ 660811398 h 51"/>
              <a:gd name="T50" fmla="*/ 2147483647 w 119"/>
              <a:gd name="T51" fmla="*/ 540667438 h 51"/>
              <a:gd name="T52" fmla="*/ 2147483647 w 119"/>
              <a:gd name="T53" fmla="*/ 841031214 h 51"/>
              <a:gd name="T54" fmla="*/ 2147483647 w 119"/>
              <a:gd name="T55" fmla="*/ 1021251271 h 51"/>
              <a:gd name="T56" fmla="*/ 2147483647 w 119"/>
              <a:gd name="T57" fmla="*/ 1141402982 h 51"/>
              <a:gd name="T58" fmla="*/ 2147483647 w 119"/>
              <a:gd name="T59" fmla="*/ 1201478837 h 51"/>
              <a:gd name="T60" fmla="*/ 2147483647 w 119"/>
              <a:gd name="T61" fmla="*/ 1141402982 h 51"/>
              <a:gd name="T62" fmla="*/ 2147483647 w 119"/>
              <a:gd name="T63" fmla="*/ 1081327126 h 51"/>
              <a:gd name="T64" fmla="*/ 2147483647 w 119"/>
              <a:gd name="T65" fmla="*/ 1261546941 h 51"/>
              <a:gd name="T66" fmla="*/ 2147483647 w 119"/>
              <a:gd name="T67" fmla="*/ 1321622797 h 51"/>
              <a:gd name="T68" fmla="*/ 2147483647 w 119"/>
              <a:gd name="T69" fmla="*/ 1441766757 h 51"/>
              <a:gd name="T70" fmla="*/ 2147483647 w 119"/>
              <a:gd name="T71" fmla="*/ 1621994322 h 51"/>
              <a:gd name="T72" fmla="*/ 2147483647 w 119"/>
              <a:gd name="T73" fmla="*/ 1742138282 h 51"/>
              <a:gd name="T74" fmla="*/ 2147483647 w 119"/>
              <a:gd name="T75" fmla="*/ 1621994322 h 51"/>
              <a:gd name="T76" fmla="*/ 2147483647 w 119"/>
              <a:gd name="T77" fmla="*/ 1621994322 h 51"/>
              <a:gd name="T78" fmla="*/ 2147483647 w 119"/>
              <a:gd name="T79" fmla="*/ 1922358098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1986617243 w 119"/>
              <a:gd name="T95" fmla="*/ 2147483647 h 51"/>
              <a:gd name="T96" fmla="*/ 172173826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1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478350457 h 93"/>
              <a:gd name="T2" fmla="*/ 0 w 123"/>
              <a:gd name="T3" fmla="*/ 597943961 h 93"/>
              <a:gd name="T4" fmla="*/ 132227907 w 123"/>
              <a:gd name="T5" fmla="*/ 717529612 h 93"/>
              <a:gd name="T6" fmla="*/ 198341877 w 123"/>
              <a:gd name="T7" fmla="*/ 896911954 h 93"/>
              <a:gd name="T8" fmla="*/ 264455815 w 123"/>
              <a:gd name="T9" fmla="*/ 1016497846 h 93"/>
              <a:gd name="T10" fmla="*/ 198341877 w 123"/>
              <a:gd name="T11" fmla="*/ 1136091230 h 93"/>
              <a:gd name="T12" fmla="*/ 462805823 w 123"/>
              <a:gd name="T13" fmla="*/ 1076294538 h 93"/>
              <a:gd name="T14" fmla="*/ 595033826 w 123"/>
              <a:gd name="T15" fmla="*/ 896911954 h 93"/>
              <a:gd name="T16" fmla="*/ 661147764 w 123"/>
              <a:gd name="T17" fmla="*/ 896911954 h 93"/>
              <a:gd name="T18" fmla="*/ 595033826 w 123"/>
              <a:gd name="T19" fmla="*/ 1016497846 h 93"/>
              <a:gd name="T20" fmla="*/ 1256181590 w 123"/>
              <a:gd name="T21" fmla="*/ 837115262 h 93"/>
              <a:gd name="T22" fmla="*/ 1256181590 w 123"/>
              <a:gd name="T23" fmla="*/ 956708646 h 93"/>
              <a:gd name="T24" fmla="*/ 1652865217 w 123"/>
              <a:gd name="T25" fmla="*/ 1016497846 h 93"/>
              <a:gd name="T26" fmla="*/ 1917329100 w 123"/>
              <a:gd name="T27" fmla="*/ 1076294538 h 93"/>
              <a:gd name="T28" fmla="*/ 2049556975 w 123"/>
              <a:gd name="T29" fmla="*/ 1136091230 h 93"/>
              <a:gd name="T30" fmla="*/ 2049556975 w 123"/>
              <a:gd name="T31" fmla="*/ 1195880189 h 93"/>
              <a:gd name="T32" fmla="*/ 2147483647 w 123"/>
              <a:gd name="T33" fmla="*/ 1435059223 h 93"/>
              <a:gd name="T34" fmla="*/ 2147483647 w 123"/>
              <a:gd name="T35" fmla="*/ 1494855915 h 93"/>
              <a:gd name="T36" fmla="*/ 2147483647 w 123"/>
              <a:gd name="T37" fmla="*/ 1554644874 h 93"/>
              <a:gd name="T38" fmla="*/ 2147483647 w 123"/>
              <a:gd name="T39" fmla="*/ 1435059223 h 93"/>
              <a:gd name="T40" fmla="*/ 2147483647 w 123"/>
              <a:gd name="T41" fmla="*/ 1255676881 h 93"/>
              <a:gd name="T42" fmla="*/ 2147483647 w 123"/>
              <a:gd name="T43" fmla="*/ 1076294538 h 93"/>
              <a:gd name="T44" fmla="*/ 2147483647 w 123"/>
              <a:gd name="T45" fmla="*/ 1255676881 h 93"/>
              <a:gd name="T46" fmla="*/ 2147483647 w 123"/>
              <a:gd name="T47" fmla="*/ 1674238257 h 93"/>
              <a:gd name="T48" fmla="*/ 2147483647 w 123"/>
              <a:gd name="T49" fmla="*/ 1793823908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1734027216 h 93"/>
              <a:gd name="T102" fmla="*/ 2147483647 w 123"/>
              <a:gd name="T103" fmla="*/ 1435059223 h 93"/>
              <a:gd name="T104" fmla="*/ 2147483647 w 123"/>
              <a:gd name="T105" fmla="*/ 478350457 h 93"/>
              <a:gd name="T106" fmla="*/ 2147483647 w 123"/>
              <a:gd name="T107" fmla="*/ 358764806 h 93"/>
              <a:gd name="T108" fmla="*/ 2147483647 w 123"/>
              <a:gd name="T109" fmla="*/ 59796707 h 93"/>
              <a:gd name="T110" fmla="*/ 2147483647 w 123"/>
              <a:gd name="T111" fmla="*/ 59796707 h 93"/>
              <a:gd name="T112" fmla="*/ 2147483647 w 123"/>
              <a:gd name="T113" fmla="*/ 418561497 h 93"/>
              <a:gd name="T114" fmla="*/ 2147483647 w 123"/>
              <a:gd name="T115" fmla="*/ 478350457 h 93"/>
              <a:gd name="T116" fmla="*/ 2147483647 w 123"/>
              <a:gd name="T117" fmla="*/ 418561497 h 93"/>
              <a:gd name="T118" fmla="*/ 2147483647 w 123"/>
              <a:gd name="T119" fmla="*/ 17938240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2" name="Freeform 19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1327046877 w 61"/>
              <a:gd name="T1" fmla="*/ 0 h 60"/>
              <a:gd name="T2" fmla="*/ 1327046877 w 61"/>
              <a:gd name="T3" fmla="*/ 180295256 h 60"/>
              <a:gd name="T4" fmla="*/ 1393393494 w 61"/>
              <a:gd name="T5" fmla="*/ 300494697 h 60"/>
              <a:gd name="T6" fmla="*/ 1260692115 w 61"/>
              <a:gd name="T7" fmla="*/ 781276838 h 60"/>
              <a:gd name="T8" fmla="*/ 1260692115 w 61"/>
              <a:gd name="T9" fmla="*/ 901476219 h 60"/>
              <a:gd name="T10" fmla="*/ 1194337353 w 61"/>
              <a:gd name="T11" fmla="*/ 1141867470 h 60"/>
              <a:gd name="T12" fmla="*/ 995280958 w 61"/>
              <a:gd name="T13" fmla="*/ 1322162666 h 60"/>
              <a:gd name="T14" fmla="*/ 862579579 w 61"/>
              <a:gd name="T15" fmla="*/ 1382258480 h 60"/>
              <a:gd name="T16" fmla="*/ 729878201 w 61"/>
              <a:gd name="T17" fmla="*/ 1442354294 h 60"/>
              <a:gd name="T18" fmla="*/ 663523439 w 61"/>
              <a:gd name="T19" fmla="*/ 1562553675 h 60"/>
              <a:gd name="T20" fmla="*/ 597168677 w 61"/>
              <a:gd name="T21" fmla="*/ 1802944685 h 60"/>
              <a:gd name="T22" fmla="*/ 398112409 w 61"/>
              <a:gd name="T23" fmla="*/ 1802944685 h 60"/>
              <a:gd name="T24" fmla="*/ 265410966 w 61"/>
              <a:gd name="T25" fmla="*/ 2043336179 h 60"/>
              <a:gd name="T26" fmla="*/ 265410966 w 61"/>
              <a:gd name="T27" fmla="*/ 2147483647 h 60"/>
              <a:gd name="T28" fmla="*/ 132701410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199056204 w 61"/>
              <a:gd name="T35" fmla="*/ 2147483647 h 60"/>
              <a:gd name="T36" fmla="*/ 398112409 w 61"/>
              <a:gd name="T37" fmla="*/ 2147483647 h 60"/>
              <a:gd name="T38" fmla="*/ 530821933 w 61"/>
              <a:gd name="T39" fmla="*/ 2147483647 h 60"/>
              <a:gd name="T40" fmla="*/ 530821933 w 61"/>
              <a:gd name="T41" fmla="*/ 2147483647 h 60"/>
              <a:gd name="T42" fmla="*/ 663523439 w 61"/>
              <a:gd name="T43" fmla="*/ 2147483647 h 60"/>
              <a:gd name="T44" fmla="*/ 663523439 w 61"/>
              <a:gd name="T45" fmla="*/ 2147483647 h 60"/>
              <a:gd name="T46" fmla="*/ 995280958 w 61"/>
              <a:gd name="T47" fmla="*/ 2147483647 h 60"/>
              <a:gd name="T48" fmla="*/ 1194337353 w 61"/>
              <a:gd name="T49" fmla="*/ 2147483647 h 60"/>
              <a:gd name="T50" fmla="*/ 1260692115 w 61"/>
              <a:gd name="T51" fmla="*/ 2147483647 h 60"/>
              <a:gd name="T52" fmla="*/ 1393393494 w 61"/>
              <a:gd name="T53" fmla="*/ 2147483647 h 60"/>
              <a:gd name="T54" fmla="*/ 1658804397 w 61"/>
              <a:gd name="T55" fmla="*/ 2147483647 h 60"/>
              <a:gd name="T56" fmla="*/ 1725159159 w 61"/>
              <a:gd name="T57" fmla="*/ 2147483647 h 60"/>
              <a:gd name="T58" fmla="*/ 1990570062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1923144066 h 60"/>
              <a:gd name="T66" fmla="*/ 2147483647 w 61"/>
              <a:gd name="T67" fmla="*/ 1983239880 h 60"/>
              <a:gd name="T68" fmla="*/ 2147483647 w 61"/>
              <a:gd name="T69" fmla="*/ 2103439745 h 60"/>
              <a:gd name="T70" fmla="*/ 2147483647 w 61"/>
              <a:gd name="T71" fmla="*/ 1923144066 h 60"/>
              <a:gd name="T72" fmla="*/ 2147483647 w 61"/>
              <a:gd name="T73" fmla="*/ 1622649489 h 60"/>
              <a:gd name="T74" fmla="*/ 2147483647 w 61"/>
              <a:gd name="T75" fmla="*/ 1502457861 h 60"/>
              <a:gd name="T76" fmla="*/ 2147483647 w 61"/>
              <a:gd name="T77" fmla="*/ 1382258480 h 60"/>
              <a:gd name="T78" fmla="*/ 2147483647 w 61"/>
              <a:gd name="T79" fmla="*/ 1201963285 h 60"/>
              <a:gd name="T80" fmla="*/ 2147483647 w 61"/>
              <a:gd name="T81" fmla="*/ 1141867470 h 60"/>
              <a:gd name="T82" fmla="*/ 2147483647 w 61"/>
              <a:gd name="T83" fmla="*/ 901476219 h 60"/>
              <a:gd name="T84" fmla="*/ 2147483647 w 61"/>
              <a:gd name="T85" fmla="*/ 1141867470 h 60"/>
              <a:gd name="T86" fmla="*/ 2147483647 w 61"/>
              <a:gd name="T87" fmla="*/ 1141867470 h 60"/>
              <a:gd name="T88" fmla="*/ 2147483647 w 61"/>
              <a:gd name="T89" fmla="*/ 781276838 h 60"/>
              <a:gd name="T90" fmla="*/ 2147483647 w 61"/>
              <a:gd name="T91" fmla="*/ 661077457 h 60"/>
              <a:gd name="T92" fmla="*/ 2147483647 w 61"/>
              <a:gd name="T93" fmla="*/ 661077457 h 60"/>
              <a:gd name="T94" fmla="*/ 2147483647 w 61"/>
              <a:gd name="T95" fmla="*/ 721181023 h 60"/>
              <a:gd name="T96" fmla="*/ 2147483647 w 61"/>
              <a:gd name="T97" fmla="*/ 841372652 h 60"/>
              <a:gd name="T98" fmla="*/ 2147483647 w 61"/>
              <a:gd name="T99" fmla="*/ 781276838 h 60"/>
              <a:gd name="T100" fmla="*/ 2147483647 w 61"/>
              <a:gd name="T101" fmla="*/ 901476219 h 60"/>
              <a:gd name="T102" fmla="*/ 2147483647 w 61"/>
              <a:gd name="T103" fmla="*/ 1021668089 h 60"/>
              <a:gd name="T104" fmla="*/ 2147483647 w 61"/>
              <a:gd name="T105" fmla="*/ 1201963285 h 60"/>
              <a:gd name="T106" fmla="*/ 2147483647 w 61"/>
              <a:gd name="T107" fmla="*/ 781276838 h 60"/>
              <a:gd name="T108" fmla="*/ 1393393494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3" name="Freeform 20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179382293 h 62"/>
              <a:gd name="T2" fmla="*/ 2147483647 w 67"/>
              <a:gd name="T3" fmla="*/ 0 h 62"/>
              <a:gd name="T4" fmla="*/ 2147483647 w 67"/>
              <a:gd name="T5" fmla="*/ 59796670 h 62"/>
              <a:gd name="T6" fmla="*/ 2147483647 w 67"/>
              <a:gd name="T7" fmla="*/ 119585608 h 62"/>
              <a:gd name="T8" fmla="*/ 2147483647 w 67"/>
              <a:gd name="T9" fmla="*/ 179382293 h 62"/>
              <a:gd name="T10" fmla="*/ 2147483647 w 67"/>
              <a:gd name="T11" fmla="*/ 298967931 h 62"/>
              <a:gd name="T12" fmla="*/ 2147483647 w 67"/>
              <a:gd name="T13" fmla="*/ 358764586 h 62"/>
              <a:gd name="T14" fmla="*/ 2147483647 w 67"/>
              <a:gd name="T15" fmla="*/ 478350163 h 62"/>
              <a:gd name="T16" fmla="*/ 2147483647 w 67"/>
              <a:gd name="T17" fmla="*/ 538146939 h 62"/>
              <a:gd name="T18" fmla="*/ 2147483647 w 67"/>
              <a:gd name="T19" fmla="*/ 538146939 h 62"/>
              <a:gd name="T20" fmla="*/ 2147483647 w 67"/>
              <a:gd name="T21" fmla="*/ 538146939 h 62"/>
              <a:gd name="T22" fmla="*/ 2147483647 w 67"/>
              <a:gd name="T23" fmla="*/ 597943594 h 62"/>
              <a:gd name="T24" fmla="*/ 2147483647 w 67"/>
              <a:gd name="T25" fmla="*/ 717529172 h 62"/>
              <a:gd name="T26" fmla="*/ 2147483647 w 67"/>
              <a:gd name="T27" fmla="*/ 777325827 h 62"/>
              <a:gd name="T28" fmla="*/ 2147483647 w 67"/>
              <a:gd name="T29" fmla="*/ 1016497223 h 62"/>
              <a:gd name="T30" fmla="*/ 2147483647 w 67"/>
              <a:gd name="T31" fmla="*/ 1136090533 h 62"/>
              <a:gd name="T32" fmla="*/ 2147483647 w 67"/>
              <a:gd name="T33" fmla="*/ 1315472766 h 62"/>
              <a:gd name="T34" fmla="*/ 2147483647 w 67"/>
              <a:gd name="T35" fmla="*/ 1494854998 h 62"/>
              <a:gd name="T36" fmla="*/ 2147483647 w 67"/>
              <a:gd name="T37" fmla="*/ 1494854998 h 62"/>
              <a:gd name="T38" fmla="*/ 2147483647 w 67"/>
              <a:gd name="T39" fmla="*/ 1554643920 h 62"/>
              <a:gd name="T40" fmla="*/ 2147483647 w 67"/>
              <a:gd name="T41" fmla="*/ 1614440575 h 62"/>
              <a:gd name="T42" fmla="*/ 2147483647 w 67"/>
              <a:gd name="T43" fmla="*/ 1734026153 h 62"/>
              <a:gd name="T44" fmla="*/ 2147483647 w 67"/>
              <a:gd name="T45" fmla="*/ 1913408385 h 62"/>
              <a:gd name="T46" fmla="*/ 2147483647 w 67"/>
              <a:gd name="T47" fmla="*/ 2092791101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531477446 w 67"/>
              <a:gd name="T83" fmla="*/ 2147483647 h 62"/>
              <a:gd name="T84" fmla="*/ 531477446 w 67"/>
              <a:gd name="T85" fmla="*/ 2147483647 h 62"/>
              <a:gd name="T86" fmla="*/ 398604041 w 67"/>
              <a:gd name="T87" fmla="*/ 2147483647 h 62"/>
              <a:gd name="T88" fmla="*/ 265738723 w 67"/>
              <a:gd name="T89" fmla="*/ 2147483647 h 62"/>
              <a:gd name="T90" fmla="*/ 265738723 w 67"/>
              <a:gd name="T91" fmla="*/ 2147483647 h 62"/>
              <a:gd name="T92" fmla="*/ 132865286 w 67"/>
              <a:gd name="T93" fmla="*/ 2147483647 h 62"/>
              <a:gd name="T94" fmla="*/ 132865286 w 67"/>
              <a:gd name="T95" fmla="*/ 1315472766 h 62"/>
              <a:gd name="T96" fmla="*/ 0 w 67"/>
              <a:gd name="T97" fmla="*/ 179382293 h 62"/>
              <a:gd name="T98" fmla="*/ 0 w 67"/>
              <a:gd name="T99" fmla="*/ 17938229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4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1453626526 w 108"/>
              <a:gd name="T19" fmla="*/ 2147483647 h 184"/>
              <a:gd name="T20" fmla="*/ 1453626526 w 108"/>
              <a:gd name="T21" fmla="*/ 2147483647 h 184"/>
              <a:gd name="T22" fmla="*/ 1519695633 w 108"/>
              <a:gd name="T23" fmla="*/ 2147483647 h 184"/>
              <a:gd name="T24" fmla="*/ 1387549291 w 108"/>
              <a:gd name="T25" fmla="*/ 2147483647 h 184"/>
              <a:gd name="T26" fmla="*/ 1453626526 w 108"/>
              <a:gd name="T27" fmla="*/ 2147483647 h 184"/>
              <a:gd name="T28" fmla="*/ 1057179118 w 108"/>
              <a:gd name="T29" fmla="*/ 2147483647 h 184"/>
              <a:gd name="T30" fmla="*/ 792886434 w 108"/>
              <a:gd name="T31" fmla="*/ 2147483647 h 184"/>
              <a:gd name="T32" fmla="*/ 925032776 w 108"/>
              <a:gd name="T33" fmla="*/ 2147483647 h 184"/>
              <a:gd name="T34" fmla="*/ 925032776 w 108"/>
              <a:gd name="T35" fmla="*/ 2147483647 h 184"/>
              <a:gd name="T36" fmla="*/ 594662857 w 108"/>
              <a:gd name="T37" fmla="*/ 2147483647 h 184"/>
              <a:gd name="T38" fmla="*/ 594662857 w 108"/>
              <a:gd name="T39" fmla="*/ 2147483647 h 184"/>
              <a:gd name="T40" fmla="*/ 726809199 w 108"/>
              <a:gd name="T41" fmla="*/ 2147483647 h 184"/>
              <a:gd name="T42" fmla="*/ 792886434 w 108"/>
              <a:gd name="T43" fmla="*/ 2147483647 h 184"/>
              <a:gd name="T44" fmla="*/ 991110011 w 108"/>
              <a:gd name="T45" fmla="*/ 2147483647 h 184"/>
              <a:gd name="T46" fmla="*/ 925032776 w 108"/>
              <a:gd name="T47" fmla="*/ 2147483647 h 184"/>
              <a:gd name="T48" fmla="*/ 792886434 w 108"/>
              <a:gd name="T49" fmla="*/ 2147483647 h 184"/>
              <a:gd name="T50" fmla="*/ 462516388 w 108"/>
              <a:gd name="T51" fmla="*/ 2147483647 h 184"/>
              <a:gd name="T52" fmla="*/ 396447281 w 108"/>
              <a:gd name="T53" fmla="*/ 2147483647 h 184"/>
              <a:gd name="T54" fmla="*/ 66077251 w 108"/>
              <a:gd name="T55" fmla="*/ 2147483647 h 184"/>
              <a:gd name="T56" fmla="*/ 66077251 w 108"/>
              <a:gd name="T57" fmla="*/ 2147483647 h 184"/>
              <a:gd name="T58" fmla="*/ 264292747 w 108"/>
              <a:gd name="T59" fmla="*/ 2147483647 h 184"/>
              <a:gd name="T60" fmla="*/ 132146374 w 108"/>
              <a:gd name="T61" fmla="*/ 1916579349 h 184"/>
              <a:gd name="T62" fmla="*/ 0 w 108"/>
              <a:gd name="T63" fmla="*/ 1677008926 h 184"/>
              <a:gd name="T64" fmla="*/ 0 w 108"/>
              <a:gd name="T65" fmla="*/ 1437438502 h 184"/>
              <a:gd name="T66" fmla="*/ 396447281 w 108"/>
              <a:gd name="T67" fmla="*/ 898397069 h 184"/>
              <a:gd name="T68" fmla="*/ 594662857 w 108"/>
              <a:gd name="T69" fmla="*/ 598934039 h 184"/>
              <a:gd name="T70" fmla="*/ 594662857 w 108"/>
              <a:gd name="T71" fmla="*/ 59892621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5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601293283 h 78"/>
              <a:gd name="T6" fmla="*/ 665379025 w 94"/>
              <a:gd name="T7" fmla="*/ 0 h 78"/>
              <a:gd name="T8" fmla="*/ 598833806 w 94"/>
              <a:gd name="T9" fmla="*/ 481039206 h 78"/>
              <a:gd name="T10" fmla="*/ 199611248 w 94"/>
              <a:gd name="T11" fmla="*/ 2147483647 h 78"/>
              <a:gd name="T12" fmla="*/ 133074154 w 94"/>
              <a:gd name="T13" fmla="*/ 2147483647 h 78"/>
              <a:gd name="T14" fmla="*/ 0 w 94"/>
              <a:gd name="T15" fmla="*/ 2147483647 h 78"/>
              <a:gd name="T16" fmla="*/ 1663435199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6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2147483647 h 77"/>
              <a:gd name="T2" fmla="*/ 663569919 w 99"/>
              <a:gd name="T3" fmla="*/ 0 h 77"/>
              <a:gd name="T4" fmla="*/ 2147483647 w 99"/>
              <a:gd name="T5" fmla="*/ 418412218 h 77"/>
              <a:gd name="T6" fmla="*/ 2147483647 w 99"/>
              <a:gd name="T7" fmla="*/ 537961966 h 77"/>
              <a:gd name="T8" fmla="*/ 2147483647 w 99"/>
              <a:gd name="T9" fmla="*/ 155411470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7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853901744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788213897 w 95"/>
              <a:gd name="T7" fmla="*/ 2147483647 h 98"/>
              <a:gd name="T8" fmla="*/ 853901744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1079204160 h 98"/>
              <a:gd name="T28" fmla="*/ 2147483647 w 95"/>
              <a:gd name="T29" fmla="*/ 1079204160 h 98"/>
              <a:gd name="T30" fmla="*/ 2147483647 w 95"/>
              <a:gd name="T31" fmla="*/ 539602080 h 98"/>
              <a:gd name="T32" fmla="*/ 853901744 w 95"/>
              <a:gd name="T33" fmla="*/ 0 h 98"/>
              <a:gd name="T34" fmla="*/ 853901744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8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66244048 w 189"/>
              <a:gd name="T35" fmla="*/ 2147483647 h 184"/>
              <a:gd name="T36" fmla="*/ 331220286 w 189"/>
              <a:gd name="T37" fmla="*/ 2147483647 h 184"/>
              <a:gd name="T38" fmla="*/ 1523629516 w 189"/>
              <a:gd name="T39" fmla="*/ 2147483647 h 184"/>
              <a:gd name="T40" fmla="*/ 1656117579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9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033687399 h 78"/>
              <a:gd name="T42" fmla="*/ 2147483647 w 102"/>
              <a:gd name="T43" fmla="*/ 1495356107 h 78"/>
              <a:gd name="T44" fmla="*/ 2147483647 w 102"/>
              <a:gd name="T45" fmla="*/ 1435541572 h 78"/>
              <a:gd name="T46" fmla="*/ 2147483647 w 102"/>
              <a:gd name="T47" fmla="*/ 1256097969 h 78"/>
              <a:gd name="T48" fmla="*/ 2147483647 w 102"/>
              <a:gd name="T49" fmla="*/ 717774653 h 78"/>
              <a:gd name="T50" fmla="*/ 2147483647 w 102"/>
              <a:gd name="T51" fmla="*/ 179443663 h 78"/>
              <a:gd name="T52" fmla="*/ 2147483647 w 102"/>
              <a:gd name="T53" fmla="*/ 0 h 78"/>
              <a:gd name="T54" fmla="*/ 2147483647 w 102"/>
              <a:gd name="T55" fmla="*/ 239258198 h 78"/>
              <a:gd name="T56" fmla="*/ 2147483647 w 102"/>
              <a:gd name="T57" fmla="*/ 837403722 h 78"/>
              <a:gd name="T58" fmla="*/ 2147483647 w 102"/>
              <a:gd name="T59" fmla="*/ 1076662101 h 78"/>
              <a:gd name="T60" fmla="*/ 2147483647 w 102"/>
              <a:gd name="T61" fmla="*/ 1375727038 h 78"/>
              <a:gd name="T62" fmla="*/ 2147483647 w 102"/>
              <a:gd name="T63" fmla="*/ 1495356107 h 78"/>
              <a:gd name="T64" fmla="*/ 2147483647 w 102"/>
              <a:gd name="T65" fmla="*/ 1614985175 h 78"/>
              <a:gd name="T66" fmla="*/ 2147483647 w 102"/>
              <a:gd name="T67" fmla="*/ 1914057847 h 78"/>
              <a:gd name="T68" fmla="*/ 1980110704 w 102"/>
              <a:gd name="T69" fmla="*/ 2147483647 h 78"/>
              <a:gd name="T70" fmla="*/ 1254069757 w 102"/>
              <a:gd name="T71" fmla="*/ 2147483647 h 78"/>
              <a:gd name="T72" fmla="*/ 594030063 w 102"/>
              <a:gd name="T73" fmla="*/ 2147483647 h 78"/>
              <a:gd name="T74" fmla="*/ 396025416 w 102"/>
              <a:gd name="T75" fmla="*/ 2147483647 h 78"/>
              <a:gd name="T76" fmla="*/ 594030063 w 102"/>
              <a:gd name="T77" fmla="*/ 2147483647 h 78"/>
              <a:gd name="T78" fmla="*/ 132011169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0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300201070 h 42"/>
              <a:gd name="T2" fmla="*/ 66337478 w 23"/>
              <a:gd name="T3" fmla="*/ 420279900 h 42"/>
              <a:gd name="T4" fmla="*/ 0 w 23"/>
              <a:gd name="T5" fmla="*/ 480315440 h 42"/>
              <a:gd name="T6" fmla="*/ 66337478 w 23"/>
              <a:gd name="T7" fmla="*/ 480315440 h 42"/>
              <a:gd name="T8" fmla="*/ 66337478 w 23"/>
              <a:gd name="T9" fmla="*/ 540358851 h 42"/>
              <a:gd name="T10" fmla="*/ 199004304 w 23"/>
              <a:gd name="T11" fmla="*/ 840552051 h 42"/>
              <a:gd name="T12" fmla="*/ 265333621 w 23"/>
              <a:gd name="T13" fmla="*/ 1020674412 h 42"/>
              <a:gd name="T14" fmla="*/ 199004304 w 23"/>
              <a:gd name="T15" fmla="*/ 1140753242 h 42"/>
              <a:gd name="T16" fmla="*/ 199004304 w 23"/>
              <a:gd name="T17" fmla="*/ 1260832072 h 42"/>
              <a:gd name="T18" fmla="*/ 331671147 w 23"/>
              <a:gd name="T19" fmla="*/ 1561033021 h 42"/>
              <a:gd name="T20" fmla="*/ 331671147 w 23"/>
              <a:gd name="T21" fmla="*/ 1681111851 h 42"/>
              <a:gd name="T22" fmla="*/ 331671147 w 23"/>
              <a:gd name="T23" fmla="*/ 1741147391 h 42"/>
              <a:gd name="T24" fmla="*/ 398000464 w 23"/>
              <a:gd name="T25" fmla="*/ 1741147391 h 42"/>
              <a:gd name="T26" fmla="*/ 331671147 w 23"/>
              <a:gd name="T27" fmla="*/ 1681111851 h 42"/>
              <a:gd name="T28" fmla="*/ 398000464 w 23"/>
              <a:gd name="T29" fmla="*/ 1681111851 h 42"/>
              <a:gd name="T30" fmla="*/ 464337925 w 23"/>
              <a:gd name="T31" fmla="*/ 1801190681 h 42"/>
              <a:gd name="T32" fmla="*/ 530675387 w 23"/>
              <a:gd name="T33" fmla="*/ 2041348825 h 42"/>
              <a:gd name="T34" fmla="*/ 530675387 w 23"/>
              <a:gd name="T35" fmla="*/ 2147483647 h 42"/>
              <a:gd name="T36" fmla="*/ 597004831 w 23"/>
              <a:gd name="T37" fmla="*/ 2147483647 h 42"/>
              <a:gd name="T38" fmla="*/ 663342293 w 23"/>
              <a:gd name="T39" fmla="*/ 2147483647 h 42"/>
              <a:gd name="T40" fmla="*/ 1326676442 w 23"/>
              <a:gd name="T41" fmla="*/ 2147483647 h 42"/>
              <a:gd name="T42" fmla="*/ 1260347125 w 23"/>
              <a:gd name="T43" fmla="*/ 2147483647 h 42"/>
              <a:gd name="T44" fmla="*/ 1194009663 w 23"/>
              <a:gd name="T45" fmla="*/ 2147483647 h 42"/>
              <a:gd name="T46" fmla="*/ 1194009663 w 23"/>
              <a:gd name="T47" fmla="*/ 2147483647 h 42"/>
              <a:gd name="T48" fmla="*/ 1260347125 w 23"/>
              <a:gd name="T49" fmla="*/ 2147483647 h 42"/>
              <a:gd name="T50" fmla="*/ 1194009663 w 23"/>
              <a:gd name="T51" fmla="*/ 2041348825 h 42"/>
              <a:gd name="T52" fmla="*/ 1194009663 w 23"/>
              <a:gd name="T53" fmla="*/ 1621068562 h 42"/>
              <a:gd name="T54" fmla="*/ 1194009663 w 23"/>
              <a:gd name="T55" fmla="*/ 1500989732 h 42"/>
              <a:gd name="T56" fmla="*/ 1260347125 w 23"/>
              <a:gd name="T57" fmla="*/ 1260832072 h 42"/>
              <a:gd name="T58" fmla="*/ 1260347125 w 23"/>
              <a:gd name="T59" fmla="*/ 1140753242 h 42"/>
              <a:gd name="T60" fmla="*/ 1260347125 w 23"/>
              <a:gd name="T61" fmla="*/ 1020674412 h 42"/>
              <a:gd name="T62" fmla="*/ 1260347125 w 23"/>
              <a:gd name="T63" fmla="*/ 900595340 h 42"/>
              <a:gd name="T64" fmla="*/ 1260347125 w 23"/>
              <a:gd name="T65" fmla="*/ 840552051 h 42"/>
              <a:gd name="T66" fmla="*/ 1260347125 w 23"/>
              <a:gd name="T67" fmla="*/ 780516510 h 42"/>
              <a:gd name="T68" fmla="*/ 1459343221 w 23"/>
              <a:gd name="T69" fmla="*/ 660437681 h 42"/>
              <a:gd name="T70" fmla="*/ 1525680682 w 23"/>
              <a:gd name="T71" fmla="*/ 420279900 h 42"/>
              <a:gd name="T72" fmla="*/ 1459343221 w 23"/>
              <a:gd name="T73" fmla="*/ 300201070 h 42"/>
              <a:gd name="T74" fmla="*/ 1459343221 w 23"/>
              <a:gd name="T75" fmla="*/ 180122180 h 42"/>
              <a:gd name="T76" fmla="*/ 1459343221 w 23"/>
              <a:gd name="T77" fmla="*/ 180122180 h 42"/>
              <a:gd name="T78" fmla="*/ 1459343221 w 23"/>
              <a:gd name="T79" fmla="*/ 120078860 h 42"/>
              <a:gd name="T80" fmla="*/ 1393013903 w 23"/>
              <a:gd name="T81" fmla="*/ 0 h 42"/>
              <a:gd name="T82" fmla="*/ 0 w 23"/>
              <a:gd name="T83" fmla="*/ 300201070 h 42"/>
              <a:gd name="T84" fmla="*/ 0 w 23"/>
              <a:gd name="T85" fmla="*/ 300201070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5081" name="Group 28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45126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31 w 188"/>
                <a:gd name="T1" fmla="*/ 736 h 160"/>
                <a:gd name="T2" fmla="*/ 618 w 188"/>
                <a:gd name="T3" fmla="*/ 951 h 160"/>
                <a:gd name="T4" fmla="*/ 428 w 188"/>
                <a:gd name="T5" fmla="*/ 1189 h 160"/>
                <a:gd name="T6" fmla="*/ 380 w 188"/>
                <a:gd name="T7" fmla="*/ 1024 h 160"/>
                <a:gd name="T8" fmla="*/ 117 w 188"/>
                <a:gd name="T9" fmla="*/ 1307 h 160"/>
                <a:gd name="T10" fmla="*/ 263 w 188"/>
                <a:gd name="T11" fmla="*/ 1521 h 160"/>
                <a:gd name="T12" fmla="*/ 638 w 188"/>
                <a:gd name="T13" fmla="*/ 1448 h 160"/>
                <a:gd name="T14" fmla="*/ 521 w 188"/>
                <a:gd name="T15" fmla="*/ 1760 h 160"/>
                <a:gd name="T16" fmla="*/ 428 w 188"/>
                <a:gd name="T17" fmla="*/ 1877 h 160"/>
                <a:gd name="T18" fmla="*/ 238 w 188"/>
                <a:gd name="T19" fmla="*/ 1950 h 160"/>
                <a:gd name="T20" fmla="*/ 141 w 188"/>
                <a:gd name="T21" fmla="*/ 2330 h 160"/>
                <a:gd name="T22" fmla="*/ 263 w 188"/>
                <a:gd name="T23" fmla="*/ 2545 h 160"/>
                <a:gd name="T24" fmla="*/ 521 w 188"/>
                <a:gd name="T25" fmla="*/ 2662 h 160"/>
                <a:gd name="T26" fmla="*/ 521 w 188"/>
                <a:gd name="T27" fmla="*/ 2852 h 160"/>
                <a:gd name="T28" fmla="*/ 827 w 188"/>
                <a:gd name="T29" fmla="*/ 2925 h 160"/>
                <a:gd name="T30" fmla="*/ 993 w 188"/>
                <a:gd name="T31" fmla="*/ 2969 h 160"/>
                <a:gd name="T32" fmla="*/ 686 w 188"/>
                <a:gd name="T33" fmla="*/ 3349 h 160"/>
                <a:gd name="T34" fmla="*/ 448 w 188"/>
                <a:gd name="T35" fmla="*/ 3495 h 160"/>
                <a:gd name="T36" fmla="*/ 73 w 188"/>
                <a:gd name="T37" fmla="*/ 3685 h 160"/>
                <a:gd name="T38" fmla="*/ 73 w 188"/>
                <a:gd name="T39" fmla="*/ 3802 h 160"/>
                <a:gd name="T40" fmla="*/ 686 w 188"/>
                <a:gd name="T41" fmla="*/ 3539 h 160"/>
                <a:gd name="T42" fmla="*/ 1470 w 188"/>
                <a:gd name="T43" fmla="*/ 2852 h 160"/>
                <a:gd name="T44" fmla="*/ 1397 w 188"/>
                <a:gd name="T45" fmla="*/ 2779 h 160"/>
                <a:gd name="T46" fmla="*/ 1825 w 188"/>
                <a:gd name="T47" fmla="*/ 2257 h 160"/>
                <a:gd name="T48" fmla="*/ 1703 w 188"/>
                <a:gd name="T49" fmla="*/ 2398 h 160"/>
                <a:gd name="T50" fmla="*/ 1728 w 188"/>
                <a:gd name="T51" fmla="*/ 2589 h 160"/>
                <a:gd name="T52" fmla="*/ 1703 w 188"/>
                <a:gd name="T53" fmla="*/ 2711 h 160"/>
                <a:gd name="T54" fmla="*/ 2039 w 188"/>
                <a:gd name="T55" fmla="*/ 2520 h 160"/>
                <a:gd name="T56" fmla="*/ 2039 w 188"/>
                <a:gd name="T57" fmla="*/ 2330 h 160"/>
                <a:gd name="T58" fmla="*/ 2536 w 188"/>
                <a:gd name="T59" fmla="*/ 2447 h 160"/>
                <a:gd name="T60" fmla="*/ 2867 w 188"/>
                <a:gd name="T61" fmla="*/ 2398 h 160"/>
                <a:gd name="T62" fmla="*/ 3436 w 188"/>
                <a:gd name="T63" fmla="*/ 2589 h 160"/>
                <a:gd name="T64" fmla="*/ 3626 w 188"/>
                <a:gd name="T65" fmla="*/ 2828 h 160"/>
                <a:gd name="T66" fmla="*/ 3933 w 188"/>
                <a:gd name="T67" fmla="*/ 3042 h 160"/>
                <a:gd name="T68" fmla="*/ 4453 w 188"/>
                <a:gd name="T69" fmla="*/ 3091 h 160"/>
                <a:gd name="T70" fmla="*/ 4380 w 188"/>
                <a:gd name="T71" fmla="*/ 2779 h 160"/>
                <a:gd name="T72" fmla="*/ 4171 w 188"/>
                <a:gd name="T73" fmla="*/ 2735 h 160"/>
                <a:gd name="T74" fmla="*/ 3860 w 188"/>
                <a:gd name="T75" fmla="*/ 2520 h 160"/>
                <a:gd name="T76" fmla="*/ 3480 w 188"/>
                <a:gd name="T77" fmla="*/ 2257 h 160"/>
                <a:gd name="T78" fmla="*/ 3339 w 188"/>
                <a:gd name="T79" fmla="*/ 2447 h 160"/>
                <a:gd name="T80" fmla="*/ 3056 w 188"/>
                <a:gd name="T81" fmla="*/ 2208 h 160"/>
                <a:gd name="T82" fmla="*/ 2769 w 188"/>
                <a:gd name="T83" fmla="*/ 1901 h 160"/>
                <a:gd name="T84" fmla="*/ 2414 w 188"/>
                <a:gd name="T85" fmla="*/ 497 h 160"/>
                <a:gd name="T86" fmla="*/ 2132 w 188"/>
                <a:gd name="T87" fmla="*/ 117 h 160"/>
                <a:gd name="T88" fmla="*/ 1635 w 188"/>
                <a:gd name="T89" fmla="*/ 117 h 160"/>
                <a:gd name="T90" fmla="*/ 1397 w 188"/>
                <a:gd name="T91" fmla="*/ 117 h 160"/>
                <a:gd name="T92" fmla="*/ 1066 w 188"/>
                <a:gd name="T93" fmla="*/ 0 h 160"/>
                <a:gd name="T94" fmla="*/ 827 w 188"/>
                <a:gd name="T95" fmla="*/ 98 h 160"/>
                <a:gd name="T96" fmla="*/ 569 w 188"/>
                <a:gd name="T97" fmla="*/ 307 h 160"/>
                <a:gd name="T98" fmla="*/ 448 w 188"/>
                <a:gd name="T99" fmla="*/ 497 h 160"/>
                <a:gd name="T100" fmla="*/ 238 w 188"/>
                <a:gd name="T101" fmla="*/ 619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7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50 w 4"/>
                <a:gd name="T1" fmla="*/ 42 h 3"/>
                <a:gd name="T2" fmla="*/ 50 w 4"/>
                <a:gd name="T3" fmla="*/ 23 h 3"/>
                <a:gd name="T4" fmla="*/ 50 w 4"/>
                <a:gd name="T5" fmla="*/ 23 h 3"/>
                <a:gd name="T6" fmla="*/ 50 w 4"/>
                <a:gd name="T7" fmla="*/ 23 h 3"/>
                <a:gd name="T8" fmla="*/ 50 w 4"/>
                <a:gd name="T9" fmla="*/ 23 h 3"/>
                <a:gd name="T10" fmla="*/ 50 w 4"/>
                <a:gd name="T11" fmla="*/ 23 h 3"/>
                <a:gd name="T12" fmla="*/ 50 w 4"/>
                <a:gd name="T13" fmla="*/ 23 h 3"/>
                <a:gd name="T14" fmla="*/ 25 w 4"/>
                <a:gd name="T15" fmla="*/ 0 h 3"/>
                <a:gd name="T16" fmla="*/ 25 w 4"/>
                <a:gd name="T17" fmla="*/ 0 h 3"/>
                <a:gd name="T18" fmla="*/ 0 w 4"/>
                <a:gd name="T19" fmla="*/ 23 h 3"/>
                <a:gd name="T20" fmla="*/ 0 w 4"/>
                <a:gd name="T21" fmla="*/ 23 h 3"/>
                <a:gd name="T22" fmla="*/ 0 w 4"/>
                <a:gd name="T23" fmla="*/ 23 h 3"/>
                <a:gd name="T24" fmla="*/ 0 w 4"/>
                <a:gd name="T25" fmla="*/ 23 h 3"/>
                <a:gd name="T26" fmla="*/ 0 w 4"/>
                <a:gd name="T27" fmla="*/ 23 h 3"/>
                <a:gd name="T28" fmla="*/ 0 w 4"/>
                <a:gd name="T29" fmla="*/ 23 h 3"/>
                <a:gd name="T30" fmla="*/ 0 w 4"/>
                <a:gd name="T31" fmla="*/ 42 h 3"/>
                <a:gd name="T32" fmla="*/ 0 w 4"/>
                <a:gd name="T33" fmla="*/ 42 h 3"/>
                <a:gd name="T34" fmla="*/ 25 w 4"/>
                <a:gd name="T35" fmla="*/ 42 h 3"/>
                <a:gd name="T36" fmla="*/ 25 w 4"/>
                <a:gd name="T37" fmla="*/ 42 h 3"/>
                <a:gd name="T38" fmla="*/ 25 w 4"/>
                <a:gd name="T39" fmla="*/ 65 h 3"/>
                <a:gd name="T40" fmla="*/ 50 w 4"/>
                <a:gd name="T41" fmla="*/ 65 h 3"/>
                <a:gd name="T42" fmla="*/ 50 w 4"/>
                <a:gd name="T43" fmla="*/ 65 h 3"/>
                <a:gd name="T44" fmla="*/ 75 w 4"/>
                <a:gd name="T45" fmla="*/ 65 h 3"/>
                <a:gd name="T46" fmla="*/ 75 w 4"/>
                <a:gd name="T47" fmla="*/ 65 h 3"/>
                <a:gd name="T48" fmla="*/ 100 w 4"/>
                <a:gd name="T49" fmla="*/ 42 h 3"/>
                <a:gd name="T50" fmla="*/ 100 w 4"/>
                <a:gd name="T51" fmla="*/ 42 h 3"/>
                <a:gd name="T52" fmla="*/ 100 w 4"/>
                <a:gd name="T53" fmla="*/ 42 h 3"/>
                <a:gd name="T54" fmla="*/ 100 w 4"/>
                <a:gd name="T55" fmla="*/ 23 h 3"/>
                <a:gd name="T56" fmla="*/ 100 w 4"/>
                <a:gd name="T57" fmla="*/ 23 h 3"/>
                <a:gd name="T58" fmla="*/ 100 w 4"/>
                <a:gd name="T59" fmla="*/ 23 h 3"/>
                <a:gd name="T60" fmla="*/ 100 w 4"/>
                <a:gd name="T61" fmla="*/ 23 h 3"/>
                <a:gd name="T62" fmla="*/ 100 w 4"/>
                <a:gd name="T63" fmla="*/ 23 h 3"/>
                <a:gd name="T64" fmla="*/ 100 w 4"/>
                <a:gd name="T65" fmla="*/ 0 h 3"/>
                <a:gd name="T66" fmla="*/ 100 w 4"/>
                <a:gd name="T67" fmla="*/ 0 h 3"/>
                <a:gd name="T68" fmla="*/ 100 w 4"/>
                <a:gd name="T69" fmla="*/ 0 h 3"/>
                <a:gd name="T70" fmla="*/ 100 w 4"/>
                <a:gd name="T71" fmla="*/ 0 h 3"/>
                <a:gd name="T72" fmla="*/ 100 w 4"/>
                <a:gd name="T73" fmla="*/ 23 h 3"/>
                <a:gd name="T74" fmla="*/ 75 w 4"/>
                <a:gd name="T75" fmla="*/ 23 h 3"/>
                <a:gd name="T76" fmla="*/ 75 w 4"/>
                <a:gd name="T77" fmla="*/ 23 h 3"/>
                <a:gd name="T78" fmla="*/ 50 w 4"/>
                <a:gd name="T79" fmla="*/ 42 h 3"/>
                <a:gd name="T80" fmla="*/ 50 w 4"/>
                <a:gd name="T81" fmla="*/ 42 h 3"/>
                <a:gd name="T82" fmla="*/ 50 w 4"/>
                <a:gd name="T83" fmla="*/ 42 h 3"/>
                <a:gd name="T84" fmla="*/ 50 w 4"/>
                <a:gd name="T85" fmla="*/ 42 h 3"/>
                <a:gd name="T86" fmla="*/ 50 w 4"/>
                <a:gd name="T87" fmla="*/ 65 h 3"/>
                <a:gd name="T88" fmla="*/ 75 w 4"/>
                <a:gd name="T89" fmla="*/ 65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58 w 9"/>
                <a:gd name="T1" fmla="*/ 0 h 6"/>
                <a:gd name="T2" fmla="*/ 91 w 9"/>
                <a:gd name="T3" fmla="*/ 0 h 6"/>
                <a:gd name="T4" fmla="*/ 67 w 9"/>
                <a:gd name="T5" fmla="*/ 25 h 6"/>
                <a:gd name="T6" fmla="*/ 67 w 9"/>
                <a:gd name="T7" fmla="*/ 25 h 6"/>
                <a:gd name="T8" fmla="*/ 67 w 9"/>
                <a:gd name="T9" fmla="*/ 50 h 6"/>
                <a:gd name="T10" fmla="*/ 67 w 9"/>
                <a:gd name="T11" fmla="*/ 75 h 6"/>
                <a:gd name="T12" fmla="*/ 48 w 9"/>
                <a:gd name="T13" fmla="*/ 75 h 6"/>
                <a:gd name="T14" fmla="*/ 48 w 9"/>
                <a:gd name="T15" fmla="*/ 75 h 6"/>
                <a:gd name="T16" fmla="*/ 24 w 9"/>
                <a:gd name="T17" fmla="*/ 75 h 6"/>
                <a:gd name="T18" fmla="*/ 24 w 9"/>
                <a:gd name="T19" fmla="*/ 100 h 6"/>
                <a:gd name="T20" fmla="*/ 24 w 9"/>
                <a:gd name="T21" fmla="*/ 125 h 6"/>
                <a:gd name="T22" fmla="*/ 0 w 9"/>
                <a:gd name="T23" fmla="*/ 125 h 6"/>
                <a:gd name="T24" fmla="*/ 0 w 9"/>
                <a:gd name="T25" fmla="*/ 150 h 6"/>
                <a:gd name="T26" fmla="*/ 0 w 9"/>
                <a:gd name="T27" fmla="*/ 150 h 6"/>
                <a:gd name="T28" fmla="*/ 0 w 9"/>
                <a:gd name="T29" fmla="*/ 150 h 6"/>
                <a:gd name="T30" fmla="*/ 0 w 9"/>
                <a:gd name="T31" fmla="*/ 150 h 6"/>
                <a:gd name="T32" fmla="*/ 0 w 9"/>
                <a:gd name="T33" fmla="*/ 150 h 6"/>
                <a:gd name="T34" fmla="*/ 0 w 9"/>
                <a:gd name="T35" fmla="*/ 150 h 6"/>
                <a:gd name="T36" fmla="*/ 0 w 9"/>
                <a:gd name="T37" fmla="*/ 150 h 6"/>
                <a:gd name="T38" fmla="*/ 24 w 9"/>
                <a:gd name="T39" fmla="*/ 150 h 6"/>
                <a:gd name="T40" fmla="*/ 48 w 9"/>
                <a:gd name="T41" fmla="*/ 150 h 6"/>
                <a:gd name="T42" fmla="*/ 67 w 9"/>
                <a:gd name="T43" fmla="*/ 125 h 6"/>
                <a:gd name="T44" fmla="*/ 139 w 9"/>
                <a:gd name="T45" fmla="*/ 75 h 6"/>
                <a:gd name="T46" fmla="*/ 158 w 9"/>
                <a:gd name="T47" fmla="*/ 50 h 6"/>
                <a:gd name="T48" fmla="*/ 182 w 9"/>
                <a:gd name="T49" fmla="*/ 50 h 6"/>
                <a:gd name="T50" fmla="*/ 205 w 9"/>
                <a:gd name="T51" fmla="*/ 25 h 6"/>
                <a:gd name="T52" fmla="*/ 205 w 9"/>
                <a:gd name="T53" fmla="*/ 25 h 6"/>
                <a:gd name="T54" fmla="*/ 205 w 9"/>
                <a:gd name="T55" fmla="*/ 25 h 6"/>
                <a:gd name="T56" fmla="*/ 182 w 9"/>
                <a:gd name="T57" fmla="*/ 0 h 6"/>
                <a:gd name="T58" fmla="*/ 182 w 9"/>
                <a:gd name="T59" fmla="*/ 0 h 6"/>
                <a:gd name="T60" fmla="*/ 182 w 9"/>
                <a:gd name="T61" fmla="*/ 0 h 6"/>
                <a:gd name="T62" fmla="*/ 182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9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191 w 9"/>
                <a:gd name="T1" fmla="*/ 73 h 7"/>
                <a:gd name="T2" fmla="*/ 191 w 9"/>
                <a:gd name="T3" fmla="*/ 24 h 7"/>
                <a:gd name="T4" fmla="*/ 117 w 9"/>
                <a:gd name="T5" fmla="*/ 73 h 7"/>
                <a:gd name="T6" fmla="*/ 98 w 9"/>
                <a:gd name="T7" fmla="*/ 92 h 7"/>
                <a:gd name="T8" fmla="*/ 98 w 9"/>
                <a:gd name="T9" fmla="*/ 92 h 7"/>
                <a:gd name="T10" fmla="*/ 49 w 9"/>
                <a:gd name="T11" fmla="*/ 117 h 7"/>
                <a:gd name="T12" fmla="*/ 24 w 9"/>
                <a:gd name="T13" fmla="*/ 141 h 7"/>
                <a:gd name="T14" fmla="*/ 0 w 9"/>
                <a:gd name="T15" fmla="*/ 141 h 7"/>
                <a:gd name="T16" fmla="*/ 49 w 9"/>
                <a:gd name="T17" fmla="*/ 141 h 7"/>
                <a:gd name="T18" fmla="*/ 73 w 9"/>
                <a:gd name="T19" fmla="*/ 117 h 7"/>
                <a:gd name="T20" fmla="*/ 142 w 9"/>
                <a:gd name="T21" fmla="*/ 92 h 7"/>
                <a:gd name="T22" fmla="*/ 191 w 9"/>
                <a:gd name="T23" fmla="*/ 73 h 7"/>
                <a:gd name="T24" fmla="*/ 191 w 9"/>
                <a:gd name="T25" fmla="*/ 7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0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190 w 8"/>
                <a:gd name="T1" fmla="*/ 48 h 6"/>
                <a:gd name="T2" fmla="*/ 190 w 8"/>
                <a:gd name="T3" fmla="*/ 24 h 6"/>
                <a:gd name="T4" fmla="*/ 190 w 8"/>
                <a:gd name="T5" fmla="*/ 24 h 6"/>
                <a:gd name="T6" fmla="*/ 190 w 8"/>
                <a:gd name="T7" fmla="*/ 0 h 6"/>
                <a:gd name="T8" fmla="*/ 190 w 8"/>
                <a:gd name="T9" fmla="*/ 0 h 6"/>
                <a:gd name="T10" fmla="*/ 190 w 8"/>
                <a:gd name="T11" fmla="*/ 0 h 6"/>
                <a:gd name="T12" fmla="*/ 190 w 8"/>
                <a:gd name="T13" fmla="*/ 0 h 6"/>
                <a:gd name="T14" fmla="*/ 190 w 8"/>
                <a:gd name="T15" fmla="*/ 0 h 6"/>
                <a:gd name="T16" fmla="*/ 190 w 8"/>
                <a:gd name="T17" fmla="*/ 0 h 6"/>
                <a:gd name="T18" fmla="*/ 190 w 8"/>
                <a:gd name="T19" fmla="*/ 0 h 6"/>
                <a:gd name="T20" fmla="*/ 166 w 8"/>
                <a:gd name="T21" fmla="*/ 0 h 6"/>
                <a:gd name="T22" fmla="*/ 166 w 8"/>
                <a:gd name="T23" fmla="*/ 0 h 6"/>
                <a:gd name="T24" fmla="*/ 141 w 8"/>
                <a:gd name="T25" fmla="*/ 0 h 6"/>
                <a:gd name="T26" fmla="*/ 117 w 8"/>
                <a:gd name="T27" fmla="*/ 24 h 6"/>
                <a:gd name="T28" fmla="*/ 117 w 8"/>
                <a:gd name="T29" fmla="*/ 48 h 6"/>
                <a:gd name="T30" fmla="*/ 117 w 8"/>
                <a:gd name="T31" fmla="*/ 48 h 6"/>
                <a:gd name="T32" fmla="*/ 97 w 8"/>
                <a:gd name="T33" fmla="*/ 48 h 6"/>
                <a:gd name="T34" fmla="*/ 97 w 8"/>
                <a:gd name="T35" fmla="*/ 48 h 6"/>
                <a:gd name="T36" fmla="*/ 97 w 8"/>
                <a:gd name="T37" fmla="*/ 48 h 6"/>
                <a:gd name="T38" fmla="*/ 97 w 8"/>
                <a:gd name="T39" fmla="*/ 72 h 6"/>
                <a:gd name="T40" fmla="*/ 97 w 8"/>
                <a:gd name="T41" fmla="*/ 72 h 6"/>
                <a:gd name="T42" fmla="*/ 97 w 8"/>
                <a:gd name="T43" fmla="*/ 72 h 6"/>
                <a:gd name="T44" fmla="*/ 97 w 8"/>
                <a:gd name="T45" fmla="*/ 72 h 6"/>
                <a:gd name="T46" fmla="*/ 49 w 8"/>
                <a:gd name="T47" fmla="*/ 92 h 6"/>
                <a:gd name="T48" fmla="*/ 49 w 8"/>
                <a:gd name="T49" fmla="*/ 92 h 6"/>
                <a:gd name="T50" fmla="*/ 49 w 8"/>
                <a:gd name="T51" fmla="*/ 92 h 6"/>
                <a:gd name="T52" fmla="*/ 49 w 8"/>
                <a:gd name="T53" fmla="*/ 92 h 6"/>
                <a:gd name="T54" fmla="*/ 24 w 8"/>
                <a:gd name="T55" fmla="*/ 92 h 6"/>
                <a:gd name="T56" fmla="*/ 24 w 8"/>
                <a:gd name="T57" fmla="*/ 116 h 6"/>
                <a:gd name="T58" fmla="*/ 24 w 8"/>
                <a:gd name="T59" fmla="*/ 116 h 6"/>
                <a:gd name="T60" fmla="*/ 0 w 8"/>
                <a:gd name="T61" fmla="*/ 116 h 6"/>
                <a:gd name="T62" fmla="*/ 0 w 8"/>
                <a:gd name="T63" fmla="*/ 116 h 6"/>
                <a:gd name="T64" fmla="*/ 0 w 8"/>
                <a:gd name="T65" fmla="*/ 116 h 6"/>
                <a:gd name="T66" fmla="*/ 24 w 8"/>
                <a:gd name="T67" fmla="*/ 140 h 6"/>
                <a:gd name="T68" fmla="*/ 24 w 8"/>
                <a:gd name="T69" fmla="*/ 140 h 6"/>
                <a:gd name="T70" fmla="*/ 24 w 8"/>
                <a:gd name="T71" fmla="*/ 140 h 6"/>
                <a:gd name="T72" fmla="*/ 24 w 8"/>
                <a:gd name="T73" fmla="*/ 140 h 6"/>
                <a:gd name="T74" fmla="*/ 49 w 8"/>
                <a:gd name="T75" fmla="*/ 116 h 6"/>
                <a:gd name="T76" fmla="*/ 49 w 8"/>
                <a:gd name="T77" fmla="*/ 116 h 6"/>
                <a:gd name="T78" fmla="*/ 73 w 8"/>
                <a:gd name="T79" fmla="*/ 116 h 6"/>
                <a:gd name="T80" fmla="*/ 73 w 8"/>
                <a:gd name="T81" fmla="*/ 92 h 6"/>
                <a:gd name="T82" fmla="*/ 73 w 8"/>
                <a:gd name="T83" fmla="*/ 92 h 6"/>
                <a:gd name="T84" fmla="*/ 117 w 8"/>
                <a:gd name="T85" fmla="*/ 92 h 6"/>
                <a:gd name="T86" fmla="*/ 117 w 8"/>
                <a:gd name="T87" fmla="*/ 72 h 6"/>
                <a:gd name="T88" fmla="*/ 141 w 8"/>
                <a:gd name="T89" fmla="*/ 72 h 6"/>
                <a:gd name="T90" fmla="*/ 166 w 8"/>
                <a:gd name="T91" fmla="*/ 72 h 6"/>
                <a:gd name="T92" fmla="*/ 166 w 8"/>
                <a:gd name="T93" fmla="*/ 48 h 6"/>
                <a:gd name="T94" fmla="*/ 166 w 8"/>
                <a:gd name="T95" fmla="*/ 48 h 6"/>
                <a:gd name="T96" fmla="*/ 190 w 8"/>
                <a:gd name="T97" fmla="*/ 48 h 6"/>
                <a:gd name="T98" fmla="*/ 190 w 8"/>
                <a:gd name="T99" fmla="*/ 48 h 6"/>
                <a:gd name="T100" fmla="*/ 190 w 8"/>
                <a:gd name="T101" fmla="*/ 4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1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0 w 1"/>
                <a:gd name="T3" fmla="*/ 0 h 1"/>
                <a:gd name="T4" fmla="*/ 0 w 1"/>
                <a:gd name="T5" fmla="*/ 25 h 1"/>
                <a:gd name="T6" fmla="*/ 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2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25 w 1"/>
                <a:gd name="T3" fmla="*/ 0 h 1"/>
                <a:gd name="T4" fmla="*/ 25 w 1"/>
                <a:gd name="T5" fmla="*/ 0 h 1"/>
                <a:gd name="T6" fmla="*/ 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25 h 1"/>
                <a:gd name="T18" fmla="*/ 0 w 1"/>
                <a:gd name="T19" fmla="*/ 25 h 1"/>
                <a:gd name="T20" fmla="*/ 0 w 1"/>
                <a:gd name="T21" fmla="*/ 25 h 1"/>
                <a:gd name="T22" fmla="*/ 0 w 1"/>
                <a:gd name="T23" fmla="*/ 25 h 1"/>
                <a:gd name="T24" fmla="*/ 0 w 1"/>
                <a:gd name="T25" fmla="*/ 25 h 1"/>
                <a:gd name="T26" fmla="*/ 25 w 1"/>
                <a:gd name="T27" fmla="*/ 25 h 1"/>
                <a:gd name="T28" fmla="*/ 25 w 1"/>
                <a:gd name="T29" fmla="*/ 0 h 1"/>
                <a:gd name="T30" fmla="*/ 25 w 1"/>
                <a:gd name="T31" fmla="*/ 0 h 1"/>
                <a:gd name="T32" fmla="*/ 25 w 1"/>
                <a:gd name="T33" fmla="*/ 0 h 1"/>
                <a:gd name="T34" fmla="*/ 25 w 1"/>
                <a:gd name="T35" fmla="*/ 0 h 1"/>
                <a:gd name="T36" fmla="*/ 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3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 w 3"/>
                <a:gd name="T1" fmla="*/ 23 h 3"/>
                <a:gd name="T2" fmla="*/ 65 w 3"/>
                <a:gd name="T3" fmla="*/ 23 h 3"/>
                <a:gd name="T4" fmla="*/ 42 w 3"/>
                <a:gd name="T5" fmla="*/ 23 h 3"/>
                <a:gd name="T6" fmla="*/ 65 w 3"/>
                <a:gd name="T7" fmla="*/ 42 h 3"/>
                <a:gd name="T8" fmla="*/ 42 w 3"/>
                <a:gd name="T9" fmla="*/ 42 h 3"/>
                <a:gd name="T10" fmla="*/ 23 w 3"/>
                <a:gd name="T11" fmla="*/ 65 h 3"/>
                <a:gd name="T12" fmla="*/ 0 w 3"/>
                <a:gd name="T13" fmla="*/ 65 h 3"/>
                <a:gd name="T14" fmla="*/ 23 w 3"/>
                <a:gd name="T15" fmla="*/ 23 h 3"/>
                <a:gd name="T16" fmla="*/ 42 w 3"/>
                <a:gd name="T17" fmla="*/ 2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4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 w 3"/>
                <a:gd name="T1" fmla="*/ 0 h 2"/>
                <a:gd name="T2" fmla="*/ 42 w 3"/>
                <a:gd name="T3" fmla="*/ 0 h 2"/>
                <a:gd name="T4" fmla="*/ 42 w 3"/>
                <a:gd name="T5" fmla="*/ 0 h 2"/>
                <a:gd name="T6" fmla="*/ 42 w 3"/>
                <a:gd name="T7" fmla="*/ 0 h 2"/>
                <a:gd name="T8" fmla="*/ 65 w 3"/>
                <a:gd name="T9" fmla="*/ 0 h 2"/>
                <a:gd name="T10" fmla="*/ 65 w 3"/>
                <a:gd name="T11" fmla="*/ 0 h 2"/>
                <a:gd name="T12" fmla="*/ 65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0 h 2"/>
                <a:gd name="T22" fmla="*/ 42 w 3"/>
                <a:gd name="T23" fmla="*/ 0 h 2"/>
                <a:gd name="T24" fmla="*/ 42 w 3"/>
                <a:gd name="T25" fmla="*/ 22 h 2"/>
                <a:gd name="T26" fmla="*/ 65 w 3"/>
                <a:gd name="T27" fmla="*/ 22 h 2"/>
                <a:gd name="T28" fmla="*/ 65 w 3"/>
                <a:gd name="T29" fmla="*/ 22 h 2"/>
                <a:gd name="T30" fmla="*/ 65 w 3"/>
                <a:gd name="T31" fmla="*/ 22 h 2"/>
                <a:gd name="T32" fmla="*/ 42 w 3"/>
                <a:gd name="T33" fmla="*/ 22 h 2"/>
                <a:gd name="T34" fmla="*/ 42 w 3"/>
                <a:gd name="T35" fmla="*/ 22 h 2"/>
                <a:gd name="T36" fmla="*/ 42 w 3"/>
                <a:gd name="T37" fmla="*/ 22 h 2"/>
                <a:gd name="T38" fmla="*/ 42 w 3"/>
                <a:gd name="T39" fmla="*/ 22 h 2"/>
                <a:gd name="T40" fmla="*/ 42 w 3"/>
                <a:gd name="T41" fmla="*/ 22 h 2"/>
                <a:gd name="T42" fmla="*/ 23 w 3"/>
                <a:gd name="T43" fmla="*/ 40 h 2"/>
                <a:gd name="T44" fmla="*/ 23 w 3"/>
                <a:gd name="T45" fmla="*/ 40 h 2"/>
                <a:gd name="T46" fmla="*/ 23 w 3"/>
                <a:gd name="T47" fmla="*/ 40 h 2"/>
                <a:gd name="T48" fmla="*/ 0 w 3"/>
                <a:gd name="T49" fmla="*/ 40 h 2"/>
                <a:gd name="T50" fmla="*/ 0 w 3"/>
                <a:gd name="T51" fmla="*/ 40 h 2"/>
                <a:gd name="T52" fmla="*/ 0 w 3"/>
                <a:gd name="T53" fmla="*/ 22 h 2"/>
                <a:gd name="T54" fmla="*/ 23 w 3"/>
                <a:gd name="T55" fmla="*/ 22 h 2"/>
                <a:gd name="T56" fmla="*/ 23 w 3"/>
                <a:gd name="T57" fmla="*/ 22 h 2"/>
                <a:gd name="T58" fmla="*/ 23 w 3"/>
                <a:gd name="T59" fmla="*/ 22 h 2"/>
                <a:gd name="T60" fmla="*/ 23 w 3"/>
                <a:gd name="T61" fmla="*/ 0 h 2"/>
                <a:gd name="T62" fmla="*/ 42 w 3"/>
                <a:gd name="T63" fmla="*/ 0 h 2"/>
                <a:gd name="T64" fmla="*/ 42 w 3"/>
                <a:gd name="T65" fmla="*/ 0 h 2"/>
                <a:gd name="T66" fmla="*/ 42 w 3"/>
                <a:gd name="T67" fmla="*/ 0 h 2"/>
                <a:gd name="T68" fmla="*/ 42 w 3"/>
                <a:gd name="T69" fmla="*/ 0 h 2"/>
                <a:gd name="T70" fmla="*/ 42 w 3"/>
                <a:gd name="T71" fmla="*/ 0 h 2"/>
                <a:gd name="T72" fmla="*/ 42 w 3"/>
                <a:gd name="T73" fmla="*/ 0 h 2"/>
                <a:gd name="T74" fmla="*/ 4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5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66 w 4"/>
                <a:gd name="T1" fmla="*/ 25 h 2"/>
                <a:gd name="T2" fmla="*/ 66 w 4"/>
                <a:gd name="T3" fmla="*/ 0 h 2"/>
                <a:gd name="T4" fmla="*/ 90 w 4"/>
                <a:gd name="T5" fmla="*/ 0 h 2"/>
                <a:gd name="T6" fmla="*/ 90 w 4"/>
                <a:gd name="T7" fmla="*/ 25 h 2"/>
                <a:gd name="T8" fmla="*/ 24 w 4"/>
                <a:gd name="T9" fmla="*/ 50 h 2"/>
                <a:gd name="T10" fmla="*/ 66 w 4"/>
                <a:gd name="T11" fmla="*/ 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6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 w 3"/>
                <a:gd name="T1" fmla="*/ 25 h 2"/>
                <a:gd name="T2" fmla="*/ 42 w 3"/>
                <a:gd name="T3" fmla="*/ 25 h 2"/>
                <a:gd name="T4" fmla="*/ 42 w 3"/>
                <a:gd name="T5" fmla="*/ 0 h 2"/>
                <a:gd name="T6" fmla="*/ 42 w 3"/>
                <a:gd name="T7" fmla="*/ 0 h 2"/>
                <a:gd name="T8" fmla="*/ 42 w 3"/>
                <a:gd name="T9" fmla="*/ 0 h 2"/>
                <a:gd name="T10" fmla="*/ 42 w 3"/>
                <a:gd name="T11" fmla="*/ 0 h 2"/>
                <a:gd name="T12" fmla="*/ 42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25 h 2"/>
                <a:gd name="T22" fmla="*/ 65 w 3"/>
                <a:gd name="T23" fmla="*/ 25 h 2"/>
                <a:gd name="T24" fmla="*/ 65 w 3"/>
                <a:gd name="T25" fmla="*/ 25 h 2"/>
                <a:gd name="T26" fmla="*/ 65 w 3"/>
                <a:gd name="T27" fmla="*/ 25 h 2"/>
                <a:gd name="T28" fmla="*/ 42 w 3"/>
                <a:gd name="T29" fmla="*/ 50 h 2"/>
                <a:gd name="T30" fmla="*/ 23 w 3"/>
                <a:gd name="T31" fmla="*/ 50 h 2"/>
                <a:gd name="T32" fmla="*/ 0 w 3"/>
                <a:gd name="T33" fmla="*/ 50 h 2"/>
                <a:gd name="T34" fmla="*/ 0 w 3"/>
                <a:gd name="T35" fmla="*/ 50 h 2"/>
                <a:gd name="T36" fmla="*/ 0 w 3"/>
                <a:gd name="T37" fmla="*/ 50 h 2"/>
                <a:gd name="T38" fmla="*/ 0 w 3"/>
                <a:gd name="T39" fmla="*/ 50 h 2"/>
                <a:gd name="T40" fmla="*/ 0 w 3"/>
                <a:gd name="T41" fmla="*/ 50 h 2"/>
                <a:gd name="T42" fmla="*/ 0 w 3"/>
                <a:gd name="T43" fmla="*/ 50 h 2"/>
                <a:gd name="T44" fmla="*/ 23 w 3"/>
                <a:gd name="T45" fmla="*/ 50 h 2"/>
                <a:gd name="T46" fmla="*/ 42 w 3"/>
                <a:gd name="T47" fmla="*/ 25 h 2"/>
                <a:gd name="T48" fmla="*/ 42 w 3"/>
                <a:gd name="T49" fmla="*/ 25 h 2"/>
                <a:gd name="T50" fmla="*/ 42 w 3"/>
                <a:gd name="T51" fmla="*/ 25 h 2"/>
                <a:gd name="T52" fmla="*/ 42 w 3"/>
                <a:gd name="T53" fmla="*/ 25 h 2"/>
                <a:gd name="T54" fmla="*/ 42 w 3"/>
                <a:gd name="T55" fmla="*/ 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7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0 w 2"/>
                <a:gd name="T3" fmla="*/ 0 h 3"/>
                <a:gd name="T4" fmla="*/ 0 w 2"/>
                <a:gd name="T5" fmla="*/ 0 h 3"/>
                <a:gd name="T6" fmla="*/ 25 w 2"/>
                <a:gd name="T7" fmla="*/ 50 h 3"/>
                <a:gd name="T8" fmla="*/ 0 w 2"/>
                <a:gd name="T9" fmla="*/ 50 h 3"/>
                <a:gd name="T10" fmla="*/ 0 w 2"/>
                <a:gd name="T11" fmla="*/ 50 h 3"/>
                <a:gd name="T12" fmla="*/ 0 w 2"/>
                <a:gd name="T13" fmla="*/ 75 h 3"/>
                <a:gd name="T14" fmla="*/ 25 w 2"/>
                <a:gd name="T15" fmla="*/ 75 h 3"/>
                <a:gd name="T16" fmla="*/ 25 w 2"/>
                <a:gd name="T17" fmla="*/ 75 h 3"/>
                <a:gd name="T18" fmla="*/ 50 w 2"/>
                <a:gd name="T19" fmla="*/ 75 h 3"/>
                <a:gd name="T20" fmla="*/ 50 w 2"/>
                <a:gd name="T21" fmla="*/ 25 h 3"/>
                <a:gd name="T22" fmla="*/ 50 w 2"/>
                <a:gd name="T23" fmla="*/ 0 h 3"/>
                <a:gd name="T24" fmla="*/ 25 w 2"/>
                <a:gd name="T25" fmla="*/ 0 h 3"/>
                <a:gd name="T26" fmla="*/ 25 w 2"/>
                <a:gd name="T27" fmla="*/ 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8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25 w 2"/>
                <a:gd name="T3" fmla="*/ 0 h 3"/>
                <a:gd name="T4" fmla="*/ 25 w 2"/>
                <a:gd name="T5" fmla="*/ 0 h 3"/>
                <a:gd name="T6" fmla="*/ 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25 h 3"/>
                <a:gd name="T14" fmla="*/ 25 w 2"/>
                <a:gd name="T15" fmla="*/ 25 h 3"/>
                <a:gd name="T16" fmla="*/ 25 w 2"/>
                <a:gd name="T17" fmla="*/ 25 h 3"/>
                <a:gd name="T18" fmla="*/ 25 w 2"/>
                <a:gd name="T19" fmla="*/ 50 h 3"/>
                <a:gd name="T20" fmla="*/ 0 w 2"/>
                <a:gd name="T21" fmla="*/ 50 h 3"/>
                <a:gd name="T22" fmla="*/ 0 w 2"/>
                <a:gd name="T23" fmla="*/ 50 h 3"/>
                <a:gd name="T24" fmla="*/ 0 w 2"/>
                <a:gd name="T25" fmla="*/ 50 h 3"/>
                <a:gd name="T26" fmla="*/ 0 w 2"/>
                <a:gd name="T27" fmla="*/ 50 h 3"/>
                <a:gd name="T28" fmla="*/ 0 w 2"/>
                <a:gd name="T29" fmla="*/ 50 h 3"/>
                <a:gd name="T30" fmla="*/ 0 w 2"/>
                <a:gd name="T31" fmla="*/ 50 h 3"/>
                <a:gd name="T32" fmla="*/ 0 w 2"/>
                <a:gd name="T33" fmla="*/ 75 h 3"/>
                <a:gd name="T34" fmla="*/ 25 w 2"/>
                <a:gd name="T35" fmla="*/ 75 h 3"/>
                <a:gd name="T36" fmla="*/ 25 w 2"/>
                <a:gd name="T37" fmla="*/ 75 h 3"/>
                <a:gd name="T38" fmla="*/ 25 w 2"/>
                <a:gd name="T39" fmla="*/ 75 h 3"/>
                <a:gd name="T40" fmla="*/ 25 w 2"/>
                <a:gd name="T41" fmla="*/ 75 h 3"/>
                <a:gd name="T42" fmla="*/ 25 w 2"/>
                <a:gd name="T43" fmla="*/ 75 h 3"/>
                <a:gd name="T44" fmla="*/ 50 w 2"/>
                <a:gd name="T45" fmla="*/ 75 h 3"/>
                <a:gd name="T46" fmla="*/ 50 w 2"/>
                <a:gd name="T47" fmla="*/ 50 h 3"/>
                <a:gd name="T48" fmla="*/ 50 w 2"/>
                <a:gd name="T49" fmla="*/ 25 h 3"/>
                <a:gd name="T50" fmla="*/ 50 w 2"/>
                <a:gd name="T51" fmla="*/ 25 h 3"/>
                <a:gd name="T52" fmla="*/ 50 w 2"/>
                <a:gd name="T53" fmla="*/ 25 h 3"/>
                <a:gd name="T54" fmla="*/ 50 w 2"/>
                <a:gd name="T55" fmla="*/ 0 h 3"/>
                <a:gd name="T56" fmla="*/ 50 w 2"/>
                <a:gd name="T57" fmla="*/ 0 h 3"/>
                <a:gd name="T58" fmla="*/ 50 w 2"/>
                <a:gd name="T59" fmla="*/ 0 h 3"/>
                <a:gd name="T60" fmla="*/ 25 w 2"/>
                <a:gd name="T61" fmla="*/ 0 h 3"/>
                <a:gd name="T62" fmla="*/ 25 w 2"/>
                <a:gd name="T63" fmla="*/ 0 h 3"/>
                <a:gd name="T64" fmla="*/ 25 w 2"/>
                <a:gd name="T65" fmla="*/ 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9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75 w 3"/>
                <a:gd name="T1" fmla="*/ 75 h 3"/>
                <a:gd name="T2" fmla="*/ 75 w 3"/>
                <a:gd name="T3" fmla="*/ 75 h 3"/>
                <a:gd name="T4" fmla="*/ 75 w 3"/>
                <a:gd name="T5" fmla="*/ 75 h 3"/>
                <a:gd name="T6" fmla="*/ 75 w 3"/>
                <a:gd name="T7" fmla="*/ 75 h 3"/>
                <a:gd name="T8" fmla="*/ 75 w 3"/>
                <a:gd name="T9" fmla="*/ 75 h 3"/>
                <a:gd name="T10" fmla="*/ 75 w 3"/>
                <a:gd name="T11" fmla="*/ 75 h 3"/>
                <a:gd name="T12" fmla="*/ 50 w 3"/>
                <a:gd name="T13" fmla="*/ 50 h 3"/>
                <a:gd name="T14" fmla="*/ 25 w 3"/>
                <a:gd name="T15" fmla="*/ 25 h 3"/>
                <a:gd name="T16" fmla="*/ 25 w 3"/>
                <a:gd name="T17" fmla="*/ 25 h 3"/>
                <a:gd name="T18" fmla="*/ 25 w 3"/>
                <a:gd name="T19" fmla="*/ 25 h 3"/>
                <a:gd name="T20" fmla="*/ 25 w 3"/>
                <a:gd name="T21" fmla="*/ 25 h 3"/>
                <a:gd name="T22" fmla="*/ 25 w 3"/>
                <a:gd name="T23" fmla="*/ 25 h 3"/>
                <a:gd name="T24" fmla="*/ 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25 h 3"/>
                <a:gd name="T42" fmla="*/ 0 w 3"/>
                <a:gd name="T43" fmla="*/ 25 h 3"/>
                <a:gd name="T44" fmla="*/ 0 w 3"/>
                <a:gd name="T45" fmla="*/ 25 h 3"/>
                <a:gd name="T46" fmla="*/ 0 w 3"/>
                <a:gd name="T47" fmla="*/ 25 h 3"/>
                <a:gd name="T48" fmla="*/ 25 w 3"/>
                <a:gd name="T49" fmla="*/ 25 h 3"/>
                <a:gd name="T50" fmla="*/ 25 w 3"/>
                <a:gd name="T51" fmla="*/ 50 h 3"/>
                <a:gd name="T52" fmla="*/ 25 w 3"/>
                <a:gd name="T53" fmla="*/ 50 h 3"/>
                <a:gd name="T54" fmla="*/ 50 w 3"/>
                <a:gd name="T55" fmla="*/ 75 h 3"/>
                <a:gd name="T56" fmla="*/ 50 w 3"/>
                <a:gd name="T57" fmla="*/ 75 h 3"/>
                <a:gd name="T58" fmla="*/ 75 w 3"/>
                <a:gd name="T59" fmla="*/ 75 h 3"/>
                <a:gd name="T60" fmla="*/ 75 w 3"/>
                <a:gd name="T61" fmla="*/ 75 h 3"/>
                <a:gd name="T62" fmla="*/ 75 w 3"/>
                <a:gd name="T63" fmla="*/ 75 h 3"/>
                <a:gd name="T64" fmla="*/ 75 w 3"/>
                <a:gd name="T65" fmla="*/ 75 h 3"/>
                <a:gd name="T66" fmla="*/ 75 w 3"/>
                <a:gd name="T67" fmla="*/ 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0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25 h 2"/>
                <a:gd name="T2" fmla="*/ 0 w 4"/>
                <a:gd name="T3" fmla="*/ 25 h 2"/>
                <a:gd name="T4" fmla="*/ 24 w 4"/>
                <a:gd name="T5" fmla="*/ 0 h 2"/>
                <a:gd name="T6" fmla="*/ 24 w 4"/>
                <a:gd name="T7" fmla="*/ 0 h 2"/>
                <a:gd name="T8" fmla="*/ 47 w 4"/>
                <a:gd name="T9" fmla="*/ 0 h 2"/>
                <a:gd name="T10" fmla="*/ 66 w 4"/>
                <a:gd name="T11" fmla="*/ 0 h 2"/>
                <a:gd name="T12" fmla="*/ 66 w 4"/>
                <a:gd name="T13" fmla="*/ 0 h 2"/>
                <a:gd name="T14" fmla="*/ 66 w 4"/>
                <a:gd name="T15" fmla="*/ 0 h 2"/>
                <a:gd name="T16" fmla="*/ 66 w 4"/>
                <a:gd name="T17" fmla="*/ 25 h 2"/>
                <a:gd name="T18" fmla="*/ 90 w 4"/>
                <a:gd name="T19" fmla="*/ 25 h 2"/>
                <a:gd name="T20" fmla="*/ 90 w 4"/>
                <a:gd name="T21" fmla="*/ 25 h 2"/>
                <a:gd name="T22" fmla="*/ 90 w 4"/>
                <a:gd name="T23" fmla="*/ 25 h 2"/>
                <a:gd name="T24" fmla="*/ 90 w 4"/>
                <a:gd name="T25" fmla="*/ 25 h 2"/>
                <a:gd name="T26" fmla="*/ 90 w 4"/>
                <a:gd name="T27" fmla="*/ 25 h 2"/>
                <a:gd name="T28" fmla="*/ 90 w 4"/>
                <a:gd name="T29" fmla="*/ 25 h 2"/>
                <a:gd name="T30" fmla="*/ 90 w 4"/>
                <a:gd name="T31" fmla="*/ 25 h 2"/>
                <a:gd name="T32" fmla="*/ 90 w 4"/>
                <a:gd name="T33" fmla="*/ 50 h 2"/>
                <a:gd name="T34" fmla="*/ 90 w 4"/>
                <a:gd name="T35" fmla="*/ 50 h 2"/>
                <a:gd name="T36" fmla="*/ 90 w 4"/>
                <a:gd name="T37" fmla="*/ 50 h 2"/>
                <a:gd name="T38" fmla="*/ 90 w 4"/>
                <a:gd name="T39" fmla="*/ 50 h 2"/>
                <a:gd name="T40" fmla="*/ 66 w 4"/>
                <a:gd name="T41" fmla="*/ 25 h 2"/>
                <a:gd name="T42" fmla="*/ 66 w 4"/>
                <a:gd name="T43" fmla="*/ 25 h 2"/>
                <a:gd name="T44" fmla="*/ 66 w 4"/>
                <a:gd name="T45" fmla="*/ 50 h 2"/>
                <a:gd name="T46" fmla="*/ 66 w 4"/>
                <a:gd name="T47" fmla="*/ 50 h 2"/>
                <a:gd name="T48" fmla="*/ 66 w 4"/>
                <a:gd name="T49" fmla="*/ 50 h 2"/>
                <a:gd name="T50" fmla="*/ 47 w 4"/>
                <a:gd name="T51" fmla="*/ 50 h 2"/>
                <a:gd name="T52" fmla="*/ 47 w 4"/>
                <a:gd name="T53" fmla="*/ 50 h 2"/>
                <a:gd name="T54" fmla="*/ 47 w 4"/>
                <a:gd name="T55" fmla="*/ 50 h 2"/>
                <a:gd name="T56" fmla="*/ 47 w 4"/>
                <a:gd name="T57" fmla="*/ 50 h 2"/>
                <a:gd name="T58" fmla="*/ 47 w 4"/>
                <a:gd name="T59" fmla="*/ 50 h 2"/>
                <a:gd name="T60" fmla="*/ 47 w 4"/>
                <a:gd name="T61" fmla="*/ 50 h 2"/>
                <a:gd name="T62" fmla="*/ 47 w 4"/>
                <a:gd name="T63" fmla="*/ 50 h 2"/>
                <a:gd name="T64" fmla="*/ 24 w 4"/>
                <a:gd name="T65" fmla="*/ 50 h 2"/>
                <a:gd name="T66" fmla="*/ 24 w 4"/>
                <a:gd name="T67" fmla="*/ 50 h 2"/>
                <a:gd name="T68" fmla="*/ 24 w 4"/>
                <a:gd name="T69" fmla="*/ 25 h 2"/>
                <a:gd name="T70" fmla="*/ 24 w 4"/>
                <a:gd name="T71" fmla="*/ 25 h 2"/>
                <a:gd name="T72" fmla="*/ 24 w 4"/>
                <a:gd name="T73" fmla="*/ 25 h 2"/>
                <a:gd name="T74" fmla="*/ 24 w 4"/>
                <a:gd name="T75" fmla="*/ 25 h 2"/>
                <a:gd name="T76" fmla="*/ 24 w 4"/>
                <a:gd name="T77" fmla="*/ 25 h 2"/>
                <a:gd name="T78" fmla="*/ 24 w 4"/>
                <a:gd name="T79" fmla="*/ 25 h 2"/>
                <a:gd name="T80" fmla="*/ 24 w 4"/>
                <a:gd name="T81" fmla="*/ 25 h 2"/>
                <a:gd name="T82" fmla="*/ 24 w 4"/>
                <a:gd name="T83" fmla="*/ 25 h 2"/>
                <a:gd name="T84" fmla="*/ 24 w 4"/>
                <a:gd name="T85" fmla="*/ 25 h 2"/>
                <a:gd name="T86" fmla="*/ 24 w 4"/>
                <a:gd name="T87" fmla="*/ 25 h 2"/>
                <a:gd name="T88" fmla="*/ 24 w 4"/>
                <a:gd name="T89" fmla="*/ 25 h 2"/>
                <a:gd name="T90" fmla="*/ 24 w 4"/>
                <a:gd name="T91" fmla="*/ 25 h 2"/>
                <a:gd name="T92" fmla="*/ 24 w 4"/>
                <a:gd name="T93" fmla="*/ 25 h 2"/>
                <a:gd name="T94" fmla="*/ 0 w 4"/>
                <a:gd name="T95" fmla="*/ 25 h 2"/>
                <a:gd name="T96" fmla="*/ 0 w 4"/>
                <a:gd name="T97" fmla="*/ 25 h 2"/>
                <a:gd name="T98" fmla="*/ 0 w 4"/>
                <a:gd name="T99" fmla="*/ 25 h 2"/>
                <a:gd name="T100" fmla="*/ 0 w 4"/>
                <a:gd name="T101" fmla="*/ 25 h 2"/>
                <a:gd name="T102" fmla="*/ 0 w 4"/>
                <a:gd name="T103" fmla="*/ 25 h 2"/>
                <a:gd name="T104" fmla="*/ 0 w 4"/>
                <a:gd name="T105" fmla="*/ 25 h 2"/>
                <a:gd name="T106" fmla="*/ 0 w 4"/>
                <a:gd name="T107" fmla="*/ 25 h 2"/>
                <a:gd name="T108" fmla="*/ 0 w 4"/>
                <a:gd name="T109" fmla="*/ 25 h 2"/>
                <a:gd name="T110" fmla="*/ 0 w 4"/>
                <a:gd name="T111" fmla="*/ 25 h 2"/>
                <a:gd name="T112" fmla="*/ 0 w 4"/>
                <a:gd name="T113" fmla="*/ 25 h 2"/>
                <a:gd name="T114" fmla="*/ 0 w 4"/>
                <a:gd name="T115" fmla="*/ 25 h 2"/>
                <a:gd name="T116" fmla="*/ 0 w 4"/>
                <a:gd name="T117" fmla="*/ 25 h 2"/>
                <a:gd name="T118" fmla="*/ 0 w 4"/>
                <a:gd name="T119" fmla="*/ 25 h 2"/>
                <a:gd name="T120" fmla="*/ 0 w 4"/>
                <a:gd name="T121" fmla="*/ 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5082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1615351768 h 94"/>
              <a:gd name="T4" fmla="*/ 2147483647 w 76"/>
              <a:gd name="T5" fmla="*/ 1376035883 h 94"/>
              <a:gd name="T6" fmla="*/ 2147483647 w 76"/>
              <a:gd name="T7" fmla="*/ 358966214 h 94"/>
              <a:gd name="T8" fmla="*/ 106726510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3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65836088 w 90"/>
              <a:gd name="T1" fmla="*/ 2147483647 h 66"/>
              <a:gd name="T2" fmla="*/ 0 w 90"/>
              <a:gd name="T3" fmla="*/ 2147483647 h 66"/>
              <a:gd name="T4" fmla="*/ 65836088 w 90"/>
              <a:gd name="T5" fmla="*/ 2147483647 h 66"/>
              <a:gd name="T6" fmla="*/ 65836088 w 90"/>
              <a:gd name="T7" fmla="*/ 2099519644 h 66"/>
              <a:gd name="T8" fmla="*/ 65836088 w 90"/>
              <a:gd name="T9" fmla="*/ 2099519644 h 66"/>
              <a:gd name="T10" fmla="*/ 131672176 w 90"/>
              <a:gd name="T11" fmla="*/ 2147483647 h 66"/>
              <a:gd name="T12" fmla="*/ 65836088 w 90"/>
              <a:gd name="T13" fmla="*/ 2147483647 h 66"/>
              <a:gd name="T14" fmla="*/ 197508280 w 90"/>
              <a:gd name="T15" fmla="*/ 2147483647 h 66"/>
              <a:gd name="T16" fmla="*/ 197508280 w 90"/>
              <a:gd name="T17" fmla="*/ 2099519644 h 66"/>
              <a:gd name="T18" fmla="*/ 197508280 w 90"/>
              <a:gd name="T19" fmla="*/ 1979547991 h 66"/>
              <a:gd name="T20" fmla="*/ 131672176 w 90"/>
              <a:gd name="T21" fmla="*/ 1799583494 h 66"/>
              <a:gd name="T22" fmla="*/ 197508280 w 90"/>
              <a:gd name="T23" fmla="*/ 1799583494 h 66"/>
              <a:gd name="T24" fmla="*/ 329172373 w 90"/>
              <a:gd name="T25" fmla="*/ 1739597910 h 66"/>
              <a:gd name="T26" fmla="*/ 263344352 w 90"/>
              <a:gd name="T27" fmla="*/ 1679612326 h 66"/>
              <a:gd name="T28" fmla="*/ 197508280 w 90"/>
              <a:gd name="T29" fmla="*/ 1739597910 h 66"/>
              <a:gd name="T30" fmla="*/ 197508280 w 90"/>
              <a:gd name="T31" fmla="*/ 1499655574 h 66"/>
              <a:gd name="T32" fmla="*/ 197508280 w 90"/>
              <a:gd name="T33" fmla="*/ 1319698822 h 66"/>
              <a:gd name="T34" fmla="*/ 197508280 w 90"/>
              <a:gd name="T35" fmla="*/ 1019763157 h 66"/>
              <a:gd name="T36" fmla="*/ 131672176 w 90"/>
              <a:gd name="T37" fmla="*/ 659849411 h 66"/>
              <a:gd name="T38" fmla="*/ 131672176 w 90"/>
              <a:gd name="T39" fmla="*/ 359913625 h 66"/>
              <a:gd name="T40" fmla="*/ 724188933 w 90"/>
              <a:gd name="T41" fmla="*/ 539878243 h 66"/>
              <a:gd name="T42" fmla="*/ 1250869650 w 90"/>
              <a:gd name="T43" fmla="*/ 779820579 h 66"/>
              <a:gd name="T44" fmla="*/ 1514205824 w 90"/>
              <a:gd name="T45" fmla="*/ 839806163 h 66"/>
              <a:gd name="T46" fmla="*/ 1580041896 w 90"/>
              <a:gd name="T47" fmla="*/ 899791747 h 66"/>
              <a:gd name="T48" fmla="*/ 1580041896 w 90"/>
              <a:gd name="T49" fmla="*/ 1199727654 h 66"/>
              <a:gd name="T50" fmla="*/ 1448377866 w 90"/>
              <a:gd name="T51" fmla="*/ 1379684406 h 66"/>
              <a:gd name="T52" fmla="*/ 1448377866 w 90"/>
              <a:gd name="T53" fmla="*/ 1499655574 h 66"/>
              <a:gd name="T54" fmla="*/ 1448377866 w 90"/>
              <a:gd name="T55" fmla="*/ 1619626742 h 66"/>
              <a:gd name="T56" fmla="*/ 1514205824 w 90"/>
              <a:gd name="T57" fmla="*/ 1679612326 h 66"/>
              <a:gd name="T58" fmla="*/ 1645877968 w 90"/>
              <a:gd name="T59" fmla="*/ 1439669990 h 66"/>
              <a:gd name="T60" fmla="*/ 1777550113 w 90"/>
              <a:gd name="T61" fmla="*/ 1259713238 h 66"/>
              <a:gd name="T62" fmla="*/ 1909222257 w 90"/>
              <a:gd name="T63" fmla="*/ 1079748741 h 66"/>
              <a:gd name="T64" fmla="*/ 1711714041 w 90"/>
              <a:gd name="T65" fmla="*/ 599863827 h 66"/>
              <a:gd name="T66" fmla="*/ 1777550113 w 90"/>
              <a:gd name="T67" fmla="*/ 539878243 h 66"/>
              <a:gd name="T68" fmla="*/ 1909222257 w 90"/>
              <a:gd name="T69" fmla="*/ 419906954 h 66"/>
              <a:gd name="T70" fmla="*/ 1777550113 w 90"/>
              <a:gd name="T71" fmla="*/ 299928041 h 66"/>
              <a:gd name="T72" fmla="*/ 1777550113 w 90"/>
              <a:gd name="T73" fmla="*/ 0 h 66"/>
              <a:gd name="T74" fmla="*/ 2147483647 w 90"/>
              <a:gd name="T75" fmla="*/ 539878243 h 66"/>
              <a:gd name="T76" fmla="*/ 2147483647 w 90"/>
              <a:gd name="T77" fmla="*/ 959777331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1975058329 w 90"/>
              <a:gd name="T105" fmla="*/ 2147483647 h 66"/>
              <a:gd name="T106" fmla="*/ 1580041896 w 90"/>
              <a:gd name="T107" fmla="*/ 2147483647 h 66"/>
              <a:gd name="T108" fmla="*/ 1250869650 w 90"/>
              <a:gd name="T109" fmla="*/ 2147483647 h 66"/>
              <a:gd name="T110" fmla="*/ 790025005 w 90"/>
              <a:gd name="T111" fmla="*/ 2147483647 h 66"/>
              <a:gd name="T112" fmla="*/ 724188933 w 90"/>
              <a:gd name="T113" fmla="*/ 2147483647 h 66"/>
              <a:gd name="T114" fmla="*/ 724188933 w 90"/>
              <a:gd name="T115" fmla="*/ 2147483647 h 66"/>
              <a:gd name="T116" fmla="*/ 460844518 w 90"/>
              <a:gd name="T117" fmla="*/ 2147483647 h 66"/>
              <a:gd name="T118" fmla="*/ 395008446 w 90"/>
              <a:gd name="T119" fmla="*/ 2147483647 h 66"/>
              <a:gd name="T120" fmla="*/ 197508280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4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66310784 w 108"/>
              <a:gd name="T5" fmla="*/ 2147483647 h 90"/>
              <a:gd name="T6" fmla="*/ 132629710 w 108"/>
              <a:gd name="T7" fmla="*/ 2147483647 h 90"/>
              <a:gd name="T8" fmla="*/ 198940510 w 108"/>
              <a:gd name="T9" fmla="*/ 2147483647 h 90"/>
              <a:gd name="T10" fmla="*/ 331562109 w 108"/>
              <a:gd name="T11" fmla="*/ 2147483647 h 90"/>
              <a:gd name="T12" fmla="*/ 331562109 w 108"/>
              <a:gd name="T13" fmla="*/ 2147483647 h 90"/>
              <a:gd name="T14" fmla="*/ 663132360 w 108"/>
              <a:gd name="T15" fmla="*/ 2147483647 h 90"/>
              <a:gd name="T16" fmla="*/ 1061013253 w 108"/>
              <a:gd name="T17" fmla="*/ 1379113409 h 90"/>
              <a:gd name="T18" fmla="*/ 1326264721 w 108"/>
              <a:gd name="T19" fmla="*/ 779497168 h 90"/>
              <a:gd name="T20" fmla="*/ 1591515934 w 108"/>
              <a:gd name="T21" fmla="*/ 179880988 h 90"/>
              <a:gd name="T22" fmla="*/ 1591515934 w 108"/>
              <a:gd name="T23" fmla="*/ 0 h 90"/>
              <a:gd name="T24" fmla="*/ 1790456381 w 108"/>
              <a:gd name="T25" fmla="*/ 0 h 90"/>
              <a:gd name="T26" fmla="*/ 1989396827 w 108"/>
              <a:gd name="T27" fmla="*/ 59957743 h 90"/>
              <a:gd name="T28" fmla="*/ 2055707594 w 108"/>
              <a:gd name="T29" fmla="*/ 119923230 h 90"/>
              <a:gd name="T30" fmla="*/ 2147483647 w 108"/>
              <a:gd name="T31" fmla="*/ 299804248 h 90"/>
              <a:gd name="T32" fmla="*/ 2147483647 w 108"/>
              <a:gd name="T33" fmla="*/ 479692920 h 90"/>
              <a:gd name="T34" fmla="*/ 2147483647 w 108"/>
              <a:gd name="T35" fmla="*/ 839462640 h 90"/>
              <a:gd name="T36" fmla="*/ 2147483647 w 108"/>
              <a:gd name="T37" fmla="*/ 959385839 h 90"/>
              <a:gd name="T38" fmla="*/ 2147483647 w 108"/>
              <a:gd name="T39" fmla="*/ 959385839 h 90"/>
              <a:gd name="T40" fmla="*/ 2147483647 w 108"/>
              <a:gd name="T41" fmla="*/ 1079309281 h 90"/>
              <a:gd name="T42" fmla="*/ 2147483647 w 108"/>
              <a:gd name="T43" fmla="*/ 1079309281 h 90"/>
              <a:gd name="T44" fmla="*/ 2147483647 w 108"/>
              <a:gd name="T45" fmla="*/ 1139267009 h 90"/>
              <a:gd name="T46" fmla="*/ 2147483647 w 108"/>
              <a:gd name="T47" fmla="*/ 1079309281 h 90"/>
              <a:gd name="T48" fmla="*/ 2147483647 w 108"/>
              <a:gd name="T49" fmla="*/ 1139267009 h 90"/>
              <a:gd name="T50" fmla="*/ 2147483647 w 108"/>
              <a:gd name="T51" fmla="*/ 1079309281 h 90"/>
              <a:gd name="T52" fmla="*/ 2147483647 w 108"/>
              <a:gd name="T53" fmla="*/ 1139267009 h 90"/>
              <a:gd name="T54" fmla="*/ 2147483647 w 108"/>
              <a:gd name="T55" fmla="*/ 1139267009 h 90"/>
              <a:gd name="T56" fmla="*/ 2147483647 w 108"/>
              <a:gd name="T57" fmla="*/ 1439071137 h 90"/>
              <a:gd name="T58" fmla="*/ 2147483647 w 108"/>
              <a:gd name="T59" fmla="*/ 1618959808 h 90"/>
              <a:gd name="T60" fmla="*/ 2147483647 w 108"/>
              <a:gd name="T61" fmla="*/ 1678917536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66310784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5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463080424 w 81"/>
              <a:gd name="T1" fmla="*/ 2147483647 h 130"/>
              <a:gd name="T2" fmla="*/ 529230104 w 81"/>
              <a:gd name="T3" fmla="*/ 2147483647 h 130"/>
              <a:gd name="T4" fmla="*/ 595388045 w 81"/>
              <a:gd name="T5" fmla="*/ 2147483647 h 130"/>
              <a:gd name="T6" fmla="*/ 595388045 w 81"/>
              <a:gd name="T7" fmla="*/ 2147483647 h 130"/>
              <a:gd name="T8" fmla="*/ 396922610 w 81"/>
              <a:gd name="T9" fmla="*/ 2147483647 h 130"/>
              <a:gd name="T10" fmla="*/ 661537725 w 81"/>
              <a:gd name="T11" fmla="*/ 2147483647 h 130"/>
              <a:gd name="T12" fmla="*/ 860003033 w 81"/>
              <a:gd name="T13" fmla="*/ 2147483647 h 130"/>
              <a:gd name="T14" fmla="*/ 926152714 w 81"/>
              <a:gd name="T15" fmla="*/ 2147483647 h 130"/>
              <a:gd name="T16" fmla="*/ 1323075451 w 81"/>
              <a:gd name="T17" fmla="*/ 2147483647 h 130"/>
              <a:gd name="T18" fmla="*/ 1124618276 w 81"/>
              <a:gd name="T19" fmla="*/ 2147483647 h 130"/>
              <a:gd name="T20" fmla="*/ 1058460208 w 81"/>
              <a:gd name="T21" fmla="*/ 2147483647 h 130"/>
              <a:gd name="T22" fmla="*/ 1058460208 w 81"/>
              <a:gd name="T23" fmla="*/ 2147483647 h 130"/>
              <a:gd name="T24" fmla="*/ 1058460208 w 81"/>
              <a:gd name="T25" fmla="*/ 2147483647 h 130"/>
              <a:gd name="T26" fmla="*/ 1058460208 w 81"/>
              <a:gd name="T27" fmla="*/ 2147483647 h 130"/>
              <a:gd name="T28" fmla="*/ 1719997933 w 81"/>
              <a:gd name="T29" fmla="*/ 0 h 130"/>
              <a:gd name="T30" fmla="*/ 2147483647 w 81"/>
              <a:gd name="T31" fmla="*/ 1138865122 h 130"/>
              <a:gd name="T32" fmla="*/ 2147483647 w 81"/>
              <a:gd name="T33" fmla="*/ 1558448869 h 130"/>
              <a:gd name="T34" fmla="*/ 2147483647 w 81"/>
              <a:gd name="T35" fmla="*/ 1738267156 h 130"/>
              <a:gd name="T36" fmla="*/ 2147483647 w 81"/>
              <a:gd name="T37" fmla="*/ 1858153756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6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16694859 w 138"/>
              <a:gd name="T13" fmla="*/ 2147483647 h 87"/>
              <a:gd name="T14" fmla="*/ 1918256289 w 138"/>
              <a:gd name="T15" fmla="*/ 2147483647 h 87"/>
              <a:gd name="T16" fmla="*/ 1719817719 w 138"/>
              <a:gd name="T17" fmla="*/ 2147483647 h 87"/>
              <a:gd name="T18" fmla="*/ 1587525338 w 138"/>
              <a:gd name="T19" fmla="*/ 2147483647 h 87"/>
              <a:gd name="T20" fmla="*/ 1521371015 w 138"/>
              <a:gd name="T21" fmla="*/ 2147483647 h 87"/>
              <a:gd name="T22" fmla="*/ 1521371015 w 138"/>
              <a:gd name="T23" fmla="*/ 2147483647 h 87"/>
              <a:gd name="T24" fmla="*/ 1322932445 w 138"/>
              <a:gd name="T25" fmla="*/ 2147483647 h 87"/>
              <a:gd name="T26" fmla="*/ 1322932445 w 138"/>
              <a:gd name="T27" fmla="*/ 2147483647 h 87"/>
              <a:gd name="T28" fmla="*/ 1190640064 w 138"/>
              <a:gd name="T29" fmla="*/ 2147483647 h 87"/>
              <a:gd name="T30" fmla="*/ 1190640064 w 138"/>
              <a:gd name="T31" fmla="*/ 2147483647 h 87"/>
              <a:gd name="T32" fmla="*/ 1124493874 w 138"/>
              <a:gd name="T33" fmla="*/ 2147483647 h 87"/>
              <a:gd name="T34" fmla="*/ 1058347430 w 138"/>
              <a:gd name="T35" fmla="*/ 2147483647 h 87"/>
              <a:gd name="T36" fmla="*/ 992201240 w 138"/>
              <a:gd name="T37" fmla="*/ 2147483647 h 87"/>
              <a:gd name="T38" fmla="*/ 727616479 w 138"/>
              <a:gd name="T39" fmla="*/ 2147483647 h 87"/>
              <a:gd name="T40" fmla="*/ 595324099 w 138"/>
              <a:gd name="T41" fmla="*/ 2147483647 h 87"/>
              <a:gd name="T42" fmla="*/ 595324099 w 138"/>
              <a:gd name="T43" fmla="*/ 2147483647 h 87"/>
              <a:gd name="T44" fmla="*/ 727616479 w 138"/>
              <a:gd name="T45" fmla="*/ 2147483647 h 87"/>
              <a:gd name="T46" fmla="*/ 727616479 w 138"/>
              <a:gd name="T47" fmla="*/ 2147483647 h 87"/>
              <a:gd name="T48" fmla="*/ 793762669 w 138"/>
              <a:gd name="T49" fmla="*/ 2147483647 h 87"/>
              <a:gd name="T50" fmla="*/ 926055049 w 138"/>
              <a:gd name="T51" fmla="*/ 2147483647 h 87"/>
              <a:gd name="T52" fmla="*/ 727616479 w 138"/>
              <a:gd name="T53" fmla="*/ 2147483647 h 87"/>
              <a:gd name="T54" fmla="*/ 529177781 w 138"/>
              <a:gd name="T55" fmla="*/ 2147483647 h 87"/>
              <a:gd name="T56" fmla="*/ 396877268 w 138"/>
              <a:gd name="T57" fmla="*/ 1855589534 h 87"/>
              <a:gd name="T58" fmla="*/ 132292412 w 138"/>
              <a:gd name="T59" fmla="*/ 1616159437 h 87"/>
              <a:gd name="T60" fmla="*/ 132292412 w 138"/>
              <a:gd name="T61" fmla="*/ 1496448257 h 87"/>
              <a:gd name="T62" fmla="*/ 132292412 w 138"/>
              <a:gd name="T63" fmla="*/ 1197158703 h 87"/>
              <a:gd name="T64" fmla="*/ 198438634 w 138"/>
              <a:gd name="T65" fmla="*/ 0 h 87"/>
              <a:gd name="T66" fmla="*/ 2147483647 w 138"/>
              <a:gd name="T67" fmla="*/ 478860314 h 87"/>
              <a:gd name="T68" fmla="*/ 2147483647 w 138"/>
              <a:gd name="T69" fmla="*/ 1137299244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7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857587386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1020146823 h 133"/>
              <a:gd name="T38" fmla="*/ 2147483647 w 86"/>
              <a:gd name="T39" fmla="*/ 540079538 h 133"/>
              <a:gd name="T40" fmla="*/ 857587386 w 86"/>
              <a:gd name="T41" fmla="*/ 0 h 133"/>
              <a:gd name="T42" fmla="*/ 857587386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8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599510464 h 106"/>
              <a:gd name="T4" fmla="*/ 1659274018 w 91"/>
              <a:gd name="T5" fmla="*/ 0 h 106"/>
              <a:gd name="T6" fmla="*/ 1659274018 w 91"/>
              <a:gd name="T7" fmla="*/ 0 h 106"/>
              <a:gd name="T8" fmla="*/ 1526529530 w 91"/>
              <a:gd name="T9" fmla="*/ 539557894 h 106"/>
              <a:gd name="T10" fmla="*/ 1393793189 w 91"/>
              <a:gd name="T11" fmla="*/ 959218146 h 106"/>
              <a:gd name="T12" fmla="*/ 1261048701 w 91"/>
              <a:gd name="T13" fmla="*/ 959218146 h 106"/>
              <a:gd name="T14" fmla="*/ 1194676458 w 91"/>
              <a:gd name="T15" fmla="*/ 899265575 h 106"/>
              <a:gd name="T16" fmla="*/ 1194676458 w 91"/>
              <a:gd name="T17" fmla="*/ 839313005 h 106"/>
              <a:gd name="T18" fmla="*/ 1128304214 w 91"/>
              <a:gd name="T19" fmla="*/ 779368177 h 106"/>
              <a:gd name="T20" fmla="*/ 995567618 w 91"/>
              <a:gd name="T21" fmla="*/ 779368177 h 106"/>
              <a:gd name="T22" fmla="*/ 796450887 w 91"/>
              <a:gd name="T23" fmla="*/ 779368177 h 106"/>
              <a:gd name="T24" fmla="*/ 796450887 w 91"/>
              <a:gd name="T25" fmla="*/ 839313005 h 106"/>
              <a:gd name="T26" fmla="*/ 796450887 w 91"/>
              <a:gd name="T27" fmla="*/ 1019170959 h 106"/>
              <a:gd name="T28" fmla="*/ 796450887 w 91"/>
              <a:gd name="T29" fmla="*/ 1498776040 h 106"/>
              <a:gd name="T30" fmla="*/ 796450887 w 91"/>
              <a:gd name="T31" fmla="*/ 1558728611 h 106"/>
              <a:gd name="T32" fmla="*/ 730078643 w 91"/>
              <a:gd name="T33" fmla="*/ 1798531151 h 106"/>
              <a:gd name="T34" fmla="*/ 730078643 w 91"/>
              <a:gd name="T35" fmla="*/ 1858483722 h 106"/>
              <a:gd name="T36" fmla="*/ 730078643 w 91"/>
              <a:gd name="T37" fmla="*/ 1918436293 h 106"/>
              <a:gd name="T38" fmla="*/ 730078643 w 91"/>
              <a:gd name="T39" fmla="*/ 2038341918 h 106"/>
              <a:gd name="T40" fmla="*/ 730078643 w 91"/>
              <a:gd name="T41" fmla="*/ 2098286746 h 106"/>
              <a:gd name="T42" fmla="*/ 730078643 w 91"/>
              <a:gd name="T43" fmla="*/ 2147483647 h 106"/>
              <a:gd name="T44" fmla="*/ 796450887 w 91"/>
              <a:gd name="T45" fmla="*/ 2147483647 h 106"/>
              <a:gd name="T46" fmla="*/ 796450887 w 91"/>
              <a:gd name="T47" fmla="*/ 2147483647 h 106"/>
              <a:gd name="T48" fmla="*/ 796450887 w 91"/>
              <a:gd name="T49" fmla="*/ 2147483647 h 106"/>
              <a:gd name="T50" fmla="*/ 862823131 w 91"/>
              <a:gd name="T51" fmla="*/ 2147483647 h 106"/>
              <a:gd name="T52" fmla="*/ 862823131 w 91"/>
              <a:gd name="T53" fmla="*/ 2147483647 h 106"/>
              <a:gd name="T54" fmla="*/ 929195375 w 91"/>
              <a:gd name="T55" fmla="*/ 2147483647 h 106"/>
              <a:gd name="T56" fmla="*/ 995567618 w 91"/>
              <a:gd name="T57" fmla="*/ 2147483647 h 106"/>
              <a:gd name="T58" fmla="*/ 929195375 w 91"/>
              <a:gd name="T59" fmla="*/ 2147483647 h 106"/>
              <a:gd name="T60" fmla="*/ 929195375 w 91"/>
              <a:gd name="T61" fmla="*/ 2147483647 h 106"/>
              <a:gd name="T62" fmla="*/ 796450887 w 91"/>
              <a:gd name="T63" fmla="*/ 2147483647 h 106"/>
              <a:gd name="T64" fmla="*/ 663706399 w 91"/>
              <a:gd name="T65" fmla="*/ 2147483647 h 106"/>
              <a:gd name="T66" fmla="*/ 597342302 w 91"/>
              <a:gd name="T67" fmla="*/ 2147483647 h 106"/>
              <a:gd name="T68" fmla="*/ 464597687 w 91"/>
              <a:gd name="T69" fmla="*/ 2147483647 h 106"/>
              <a:gd name="T70" fmla="*/ 331853200 w 91"/>
              <a:gd name="T71" fmla="*/ 2147483647 h 106"/>
              <a:gd name="T72" fmla="*/ 199116795 w 91"/>
              <a:gd name="T73" fmla="*/ 2147483647 h 106"/>
              <a:gd name="T74" fmla="*/ 199116795 w 91"/>
              <a:gd name="T75" fmla="*/ 2147483647 h 106"/>
              <a:gd name="T76" fmla="*/ 265480892 w 91"/>
              <a:gd name="T77" fmla="*/ 2147483647 h 106"/>
              <a:gd name="T78" fmla="*/ 199116795 w 91"/>
              <a:gd name="T79" fmla="*/ 2147483647 h 106"/>
              <a:gd name="T80" fmla="*/ 199116795 w 91"/>
              <a:gd name="T81" fmla="*/ 2147483647 h 106"/>
              <a:gd name="T82" fmla="*/ 199116795 w 91"/>
              <a:gd name="T83" fmla="*/ 2147483647 h 106"/>
              <a:gd name="T84" fmla="*/ 331853200 w 91"/>
              <a:gd name="T85" fmla="*/ 2147483647 h 106"/>
              <a:gd name="T86" fmla="*/ 398225443 w 91"/>
              <a:gd name="T87" fmla="*/ 2147483647 h 106"/>
              <a:gd name="T88" fmla="*/ 331853200 w 91"/>
              <a:gd name="T89" fmla="*/ 2147483647 h 106"/>
              <a:gd name="T90" fmla="*/ 331853200 w 91"/>
              <a:gd name="T91" fmla="*/ 2147483647 h 106"/>
              <a:gd name="T92" fmla="*/ 265480892 w 91"/>
              <a:gd name="T93" fmla="*/ 2147483647 h 106"/>
              <a:gd name="T94" fmla="*/ 199116795 w 91"/>
              <a:gd name="T95" fmla="*/ 2147483647 h 106"/>
              <a:gd name="T96" fmla="*/ 66372260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9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526938724 w 89"/>
              <a:gd name="T1" fmla="*/ 2147483647 h 100"/>
              <a:gd name="T2" fmla="*/ 263465304 w 89"/>
              <a:gd name="T3" fmla="*/ 2147483647 h 100"/>
              <a:gd name="T4" fmla="*/ 461070385 w 89"/>
              <a:gd name="T5" fmla="*/ 2147483647 h 100"/>
              <a:gd name="T6" fmla="*/ 461070385 w 89"/>
              <a:gd name="T7" fmla="*/ 2147483647 h 100"/>
              <a:gd name="T8" fmla="*/ 329333707 w 89"/>
              <a:gd name="T9" fmla="*/ 2147483647 h 100"/>
              <a:gd name="T10" fmla="*/ 329333707 w 89"/>
              <a:gd name="T11" fmla="*/ 2147483647 h 100"/>
              <a:gd name="T12" fmla="*/ 263465304 w 89"/>
              <a:gd name="T13" fmla="*/ 1972419885 h 100"/>
              <a:gd name="T14" fmla="*/ 131736710 w 89"/>
              <a:gd name="T15" fmla="*/ 1554026719 h 100"/>
              <a:gd name="T16" fmla="*/ 0 w 89"/>
              <a:gd name="T17" fmla="*/ 956325268 h 100"/>
              <a:gd name="T18" fmla="*/ 65868355 w 89"/>
              <a:gd name="T19" fmla="*/ 717247877 h 100"/>
              <a:gd name="T20" fmla="*/ 0 w 89"/>
              <a:gd name="T21" fmla="*/ 418393286 h 100"/>
              <a:gd name="T22" fmla="*/ 1514947959 w 89"/>
              <a:gd name="T23" fmla="*/ 179308104 h 100"/>
              <a:gd name="T24" fmla="*/ 1646684638 w 89"/>
              <a:gd name="T25" fmla="*/ 59769363 h 100"/>
              <a:gd name="T26" fmla="*/ 1844281539 w 89"/>
              <a:gd name="T27" fmla="*/ 298854591 h 100"/>
              <a:gd name="T28" fmla="*/ 1844281539 w 89"/>
              <a:gd name="T29" fmla="*/ 597701451 h 100"/>
              <a:gd name="T30" fmla="*/ 2107754896 w 89"/>
              <a:gd name="T31" fmla="*/ 717247877 h 100"/>
              <a:gd name="T32" fmla="*/ 2147483647 w 89"/>
              <a:gd name="T33" fmla="*/ 777017225 h 100"/>
              <a:gd name="T34" fmla="*/ 2147483647 w 89"/>
              <a:gd name="T35" fmla="*/ 777017225 h 100"/>
              <a:gd name="T36" fmla="*/ 2147483647 w 89"/>
              <a:gd name="T37" fmla="*/ 836786573 h 100"/>
              <a:gd name="T38" fmla="*/ 2147483647 w 89"/>
              <a:gd name="T39" fmla="*/ 777017225 h 100"/>
              <a:gd name="T40" fmla="*/ 2147483647 w 89"/>
              <a:gd name="T41" fmla="*/ 836786573 h 100"/>
              <a:gd name="T42" fmla="*/ 2147483647 w 89"/>
              <a:gd name="T43" fmla="*/ 896555921 h 100"/>
              <a:gd name="T44" fmla="*/ 2147483647 w 89"/>
              <a:gd name="T45" fmla="*/ 896555921 h 100"/>
              <a:gd name="T46" fmla="*/ 2147483647 w 89"/>
              <a:gd name="T47" fmla="*/ 1075864206 h 100"/>
              <a:gd name="T48" fmla="*/ 2147483647 w 89"/>
              <a:gd name="T49" fmla="*/ 1016094858 h 100"/>
              <a:gd name="T50" fmla="*/ 2147483647 w 89"/>
              <a:gd name="T51" fmla="*/ 1016094858 h 100"/>
              <a:gd name="T52" fmla="*/ 2147483647 w 89"/>
              <a:gd name="T53" fmla="*/ 1135633553 h 100"/>
              <a:gd name="T54" fmla="*/ 2147483647 w 89"/>
              <a:gd name="T55" fmla="*/ 1255179980 h 100"/>
              <a:gd name="T56" fmla="*/ 2147483647 w 89"/>
              <a:gd name="T57" fmla="*/ 1255179980 h 100"/>
              <a:gd name="T58" fmla="*/ 2147483647 w 89"/>
              <a:gd name="T59" fmla="*/ 1075864206 h 100"/>
              <a:gd name="T60" fmla="*/ 2147483647 w 89"/>
              <a:gd name="T61" fmla="*/ 1195410632 h 100"/>
              <a:gd name="T62" fmla="*/ 2147483647 w 89"/>
              <a:gd name="T63" fmla="*/ 1195410632 h 100"/>
              <a:gd name="T64" fmla="*/ 2147483647 w 89"/>
              <a:gd name="T65" fmla="*/ 1255179980 h 100"/>
              <a:gd name="T66" fmla="*/ 2147483647 w 89"/>
              <a:gd name="T67" fmla="*/ 1314949328 h 100"/>
              <a:gd name="T68" fmla="*/ 2147483647 w 89"/>
              <a:gd name="T69" fmla="*/ 1494257371 h 100"/>
              <a:gd name="T70" fmla="*/ 2147483647 w 89"/>
              <a:gd name="T71" fmla="*/ 1673573146 h 100"/>
              <a:gd name="T72" fmla="*/ 2147483647 w 89"/>
              <a:gd name="T73" fmla="*/ 1793111841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526938724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0" name="Freeform 52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2147483647 w 77"/>
              <a:gd name="T1" fmla="*/ 59985599 h 66"/>
              <a:gd name="T2" fmla="*/ 2147483647 w 77"/>
              <a:gd name="T3" fmla="*/ 599863827 h 66"/>
              <a:gd name="T4" fmla="*/ 2147483647 w 77"/>
              <a:gd name="T5" fmla="*/ 779820579 h 66"/>
              <a:gd name="T6" fmla="*/ 2147483647 w 77"/>
              <a:gd name="T7" fmla="*/ 1319698822 h 66"/>
              <a:gd name="T8" fmla="*/ 2147483647 w 77"/>
              <a:gd name="T9" fmla="*/ 1979547991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055903105 w 77"/>
              <a:gd name="T63" fmla="*/ 2147483647 h 66"/>
              <a:gd name="T64" fmla="*/ 994790520 w 77"/>
              <a:gd name="T65" fmla="*/ 2147483647 h 66"/>
              <a:gd name="T66" fmla="*/ 265280182 w 77"/>
              <a:gd name="T67" fmla="*/ 2147483647 h 66"/>
              <a:gd name="T68" fmla="*/ 331594168 w 77"/>
              <a:gd name="T69" fmla="*/ 2147483647 h 66"/>
              <a:gd name="T70" fmla="*/ 397916233 w 77"/>
              <a:gd name="T71" fmla="*/ 2147483647 h 66"/>
              <a:gd name="T72" fmla="*/ 397916233 w 77"/>
              <a:gd name="T73" fmla="*/ 2147483647 h 66"/>
              <a:gd name="T74" fmla="*/ 596874414 w 77"/>
              <a:gd name="T75" fmla="*/ 2147483647 h 66"/>
              <a:gd name="T76" fmla="*/ 464238299 w 77"/>
              <a:gd name="T77" fmla="*/ 1799583494 h 66"/>
              <a:gd name="T78" fmla="*/ 397916233 w 77"/>
              <a:gd name="T79" fmla="*/ 1679612326 h 66"/>
              <a:gd name="T80" fmla="*/ 265280182 w 77"/>
              <a:gd name="T81" fmla="*/ 1499655574 h 66"/>
              <a:gd name="T82" fmla="*/ 66322081 w 77"/>
              <a:gd name="T83" fmla="*/ 1139734325 h 66"/>
              <a:gd name="T84" fmla="*/ 0 w 77"/>
              <a:gd name="T85" fmla="*/ 59985599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1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596820914 w 54"/>
              <a:gd name="T1" fmla="*/ 119721841 h 95"/>
              <a:gd name="T2" fmla="*/ 795752991 w 54"/>
              <a:gd name="T3" fmla="*/ 299304648 h 95"/>
              <a:gd name="T4" fmla="*/ 994693211 w 54"/>
              <a:gd name="T5" fmla="*/ 478887364 h 95"/>
              <a:gd name="T6" fmla="*/ 994693211 w 54"/>
              <a:gd name="T7" fmla="*/ 718331107 h 95"/>
              <a:gd name="T8" fmla="*/ 928382518 w 54"/>
              <a:gd name="T9" fmla="*/ 897913823 h 95"/>
              <a:gd name="T10" fmla="*/ 729442299 w 54"/>
              <a:gd name="T11" fmla="*/ 1137349950 h 95"/>
              <a:gd name="T12" fmla="*/ 596820914 w 54"/>
              <a:gd name="T13" fmla="*/ 1197210855 h 95"/>
              <a:gd name="T14" fmla="*/ 331561732 w 54"/>
              <a:gd name="T15" fmla="*/ 1257071761 h 95"/>
              <a:gd name="T16" fmla="*/ 265250976 w 54"/>
              <a:gd name="T17" fmla="*/ 1436654477 h 95"/>
              <a:gd name="T18" fmla="*/ 397880567 w 54"/>
              <a:gd name="T19" fmla="*/ 1616237194 h 95"/>
              <a:gd name="T20" fmla="*/ 265250976 w 54"/>
              <a:gd name="T21" fmla="*/ 2035264015 h 95"/>
              <a:gd name="T22" fmla="*/ 66310708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66310708 w 54"/>
              <a:gd name="T29" fmla="*/ 2147483647 h 95"/>
              <a:gd name="T30" fmla="*/ 331561732 w 54"/>
              <a:gd name="T31" fmla="*/ 2147483647 h 95"/>
              <a:gd name="T32" fmla="*/ 663131606 w 54"/>
              <a:gd name="T33" fmla="*/ 2147483647 h 95"/>
              <a:gd name="T34" fmla="*/ 862071826 w 54"/>
              <a:gd name="T35" fmla="*/ 2147483647 h 95"/>
              <a:gd name="T36" fmla="*/ 994693211 w 54"/>
              <a:gd name="T37" fmla="*/ 2147483647 h 95"/>
              <a:gd name="T38" fmla="*/ 1259944377 w 54"/>
              <a:gd name="T39" fmla="*/ 2147483647 h 95"/>
              <a:gd name="T40" fmla="*/ 1259944377 w 54"/>
              <a:gd name="T41" fmla="*/ 2147483647 h 95"/>
              <a:gd name="T42" fmla="*/ 1061003903 w 54"/>
              <a:gd name="T43" fmla="*/ 2147483647 h 95"/>
              <a:gd name="T44" fmla="*/ 1259944377 w 54"/>
              <a:gd name="T45" fmla="*/ 2147483647 h 95"/>
              <a:gd name="T46" fmla="*/ 1591514125 w 54"/>
              <a:gd name="T47" fmla="*/ 2147483647 h 95"/>
              <a:gd name="T48" fmla="*/ 1923075729 w 54"/>
              <a:gd name="T49" fmla="*/ 2147483647 h 95"/>
              <a:gd name="T50" fmla="*/ 1989386421 w 54"/>
              <a:gd name="T51" fmla="*/ 2147483647 h 95"/>
              <a:gd name="T52" fmla="*/ 1923075729 w 54"/>
              <a:gd name="T53" fmla="*/ 2147483647 h 95"/>
              <a:gd name="T54" fmla="*/ 2122015949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778192013 h 95"/>
              <a:gd name="T90" fmla="*/ 2147483647 w 54"/>
              <a:gd name="T91" fmla="*/ 658470202 h 95"/>
              <a:gd name="T92" fmla="*/ 2147483647 w 54"/>
              <a:gd name="T93" fmla="*/ 359165554 h 95"/>
              <a:gd name="T94" fmla="*/ 2147483647 w 54"/>
              <a:gd name="T95" fmla="*/ 17958277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5092" name="Group 54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45124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618 w 52"/>
                <a:gd name="T1" fmla="*/ 1613 h 71"/>
                <a:gd name="T2" fmla="*/ 1017 w 52"/>
                <a:gd name="T3" fmla="*/ 1594 h 71"/>
                <a:gd name="T4" fmla="*/ 1066 w 52"/>
                <a:gd name="T5" fmla="*/ 1472 h 71"/>
                <a:gd name="T6" fmla="*/ 1066 w 52"/>
                <a:gd name="T7" fmla="*/ 1379 h 71"/>
                <a:gd name="T8" fmla="*/ 1138 w 52"/>
                <a:gd name="T9" fmla="*/ 1306 h 71"/>
                <a:gd name="T10" fmla="*/ 1158 w 52"/>
                <a:gd name="T11" fmla="*/ 1233 h 71"/>
                <a:gd name="T12" fmla="*/ 1182 w 52"/>
                <a:gd name="T13" fmla="*/ 1189 h 71"/>
                <a:gd name="T14" fmla="*/ 1207 w 52"/>
                <a:gd name="T15" fmla="*/ 1213 h 71"/>
                <a:gd name="T16" fmla="*/ 1231 w 52"/>
                <a:gd name="T17" fmla="*/ 1189 h 71"/>
                <a:gd name="T18" fmla="*/ 1231 w 52"/>
                <a:gd name="T19" fmla="*/ 1092 h 71"/>
                <a:gd name="T20" fmla="*/ 1207 w 52"/>
                <a:gd name="T21" fmla="*/ 999 h 71"/>
                <a:gd name="T22" fmla="*/ 1114 w 52"/>
                <a:gd name="T23" fmla="*/ 663 h 71"/>
                <a:gd name="T24" fmla="*/ 993 w 52"/>
                <a:gd name="T25" fmla="*/ 663 h 71"/>
                <a:gd name="T26" fmla="*/ 851 w 52"/>
                <a:gd name="T27" fmla="*/ 853 h 71"/>
                <a:gd name="T28" fmla="*/ 827 w 52"/>
                <a:gd name="T29" fmla="*/ 833 h 71"/>
                <a:gd name="T30" fmla="*/ 783 w 52"/>
                <a:gd name="T31" fmla="*/ 809 h 71"/>
                <a:gd name="T32" fmla="*/ 783 w 52"/>
                <a:gd name="T33" fmla="*/ 711 h 71"/>
                <a:gd name="T34" fmla="*/ 851 w 52"/>
                <a:gd name="T35" fmla="*/ 663 h 71"/>
                <a:gd name="T36" fmla="*/ 851 w 52"/>
                <a:gd name="T37" fmla="*/ 619 h 71"/>
                <a:gd name="T38" fmla="*/ 900 w 52"/>
                <a:gd name="T39" fmla="*/ 570 h 71"/>
                <a:gd name="T40" fmla="*/ 900 w 52"/>
                <a:gd name="T41" fmla="*/ 404 h 71"/>
                <a:gd name="T42" fmla="*/ 876 w 52"/>
                <a:gd name="T43" fmla="*/ 331 h 71"/>
                <a:gd name="T44" fmla="*/ 827 w 52"/>
                <a:gd name="T45" fmla="*/ 283 h 71"/>
                <a:gd name="T46" fmla="*/ 876 w 52"/>
                <a:gd name="T47" fmla="*/ 239 h 71"/>
                <a:gd name="T48" fmla="*/ 851 w 52"/>
                <a:gd name="T49" fmla="*/ 166 h 71"/>
                <a:gd name="T50" fmla="*/ 710 w 52"/>
                <a:gd name="T51" fmla="*/ 93 h 71"/>
                <a:gd name="T52" fmla="*/ 618 w 52"/>
                <a:gd name="T53" fmla="*/ 49 h 71"/>
                <a:gd name="T54" fmla="*/ 496 w 52"/>
                <a:gd name="T55" fmla="*/ 24 h 71"/>
                <a:gd name="T56" fmla="*/ 428 w 52"/>
                <a:gd name="T57" fmla="*/ 24 h 71"/>
                <a:gd name="T58" fmla="*/ 355 w 52"/>
                <a:gd name="T59" fmla="*/ 73 h 71"/>
                <a:gd name="T60" fmla="*/ 355 w 52"/>
                <a:gd name="T61" fmla="*/ 141 h 71"/>
                <a:gd name="T62" fmla="*/ 380 w 52"/>
                <a:gd name="T63" fmla="*/ 166 h 71"/>
                <a:gd name="T64" fmla="*/ 355 w 52"/>
                <a:gd name="T65" fmla="*/ 190 h 71"/>
                <a:gd name="T66" fmla="*/ 307 w 52"/>
                <a:gd name="T67" fmla="*/ 239 h 71"/>
                <a:gd name="T68" fmla="*/ 282 w 52"/>
                <a:gd name="T69" fmla="*/ 307 h 71"/>
                <a:gd name="T70" fmla="*/ 282 w 52"/>
                <a:gd name="T71" fmla="*/ 404 h 71"/>
                <a:gd name="T72" fmla="*/ 238 w 52"/>
                <a:gd name="T73" fmla="*/ 380 h 71"/>
                <a:gd name="T74" fmla="*/ 238 w 52"/>
                <a:gd name="T75" fmla="*/ 307 h 71"/>
                <a:gd name="T76" fmla="*/ 238 w 52"/>
                <a:gd name="T77" fmla="*/ 263 h 71"/>
                <a:gd name="T78" fmla="*/ 190 w 52"/>
                <a:gd name="T79" fmla="*/ 307 h 71"/>
                <a:gd name="T80" fmla="*/ 190 w 52"/>
                <a:gd name="T81" fmla="*/ 380 h 71"/>
                <a:gd name="T82" fmla="*/ 117 w 52"/>
                <a:gd name="T83" fmla="*/ 404 h 71"/>
                <a:gd name="T84" fmla="*/ 92 w 52"/>
                <a:gd name="T85" fmla="*/ 453 h 71"/>
                <a:gd name="T86" fmla="*/ 73 w 52"/>
                <a:gd name="T87" fmla="*/ 546 h 71"/>
                <a:gd name="T88" fmla="*/ 49 w 52"/>
                <a:gd name="T89" fmla="*/ 663 h 71"/>
                <a:gd name="T90" fmla="*/ 24 w 52"/>
                <a:gd name="T91" fmla="*/ 760 h 71"/>
                <a:gd name="T92" fmla="*/ 49 w 52"/>
                <a:gd name="T93" fmla="*/ 877 h 71"/>
                <a:gd name="T94" fmla="*/ 49 w 52"/>
                <a:gd name="T95" fmla="*/ 975 h 71"/>
                <a:gd name="T96" fmla="*/ 141 w 52"/>
                <a:gd name="T97" fmla="*/ 1189 h 71"/>
                <a:gd name="T98" fmla="*/ 165 w 52"/>
                <a:gd name="T99" fmla="*/ 1306 h 71"/>
                <a:gd name="T100" fmla="*/ 165 w 52"/>
                <a:gd name="T101" fmla="*/ 1330 h 71"/>
                <a:gd name="T102" fmla="*/ 141 w 52"/>
                <a:gd name="T103" fmla="*/ 1472 h 71"/>
                <a:gd name="T104" fmla="*/ 49 w 52"/>
                <a:gd name="T105" fmla="*/ 1637 h 71"/>
                <a:gd name="T106" fmla="*/ 0 w 52"/>
                <a:gd name="T107" fmla="*/ 168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5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98 w 83"/>
                <a:gd name="T1" fmla="*/ 380 h 41"/>
                <a:gd name="T2" fmla="*/ 190 w 83"/>
                <a:gd name="T3" fmla="*/ 307 h 41"/>
                <a:gd name="T4" fmla="*/ 478 w 83"/>
                <a:gd name="T5" fmla="*/ 141 h 41"/>
                <a:gd name="T6" fmla="*/ 620 w 83"/>
                <a:gd name="T7" fmla="*/ 24 h 41"/>
                <a:gd name="T8" fmla="*/ 737 w 83"/>
                <a:gd name="T9" fmla="*/ 24 h 41"/>
                <a:gd name="T10" fmla="*/ 668 w 83"/>
                <a:gd name="T11" fmla="*/ 98 h 41"/>
                <a:gd name="T12" fmla="*/ 547 w 83"/>
                <a:gd name="T13" fmla="*/ 215 h 41"/>
                <a:gd name="T14" fmla="*/ 547 w 83"/>
                <a:gd name="T15" fmla="*/ 288 h 41"/>
                <a:gd name="T16" fmla="*/ 668 w 83"/>
                <a:gd name="T17" fmla="*/ 239 h 41"/>
                <a:gd name="T18" fmla="*/ 927 w 83"/>
                <a:gd name="T19" fmla="*/ 356 h 41"/>
                <a:gd name="T20" fmla="*/ 1025 w 83"/>
                <a:gd name="T21" fmla="*/ 380 h 41"/>
                <a:gd name="T22" fmla="*/ 1049 w 83"/>
                <a:gd name="T23" fmla="*/ 405 h 41"/>
                <a:gd name="T24" fmla="*/ 1166 w 83"/>
                <a:gd name="T25" fmla="*/ 307 h 41"/>
                <a:gd name="T26" fmla="*/ 1522 w 83"/>
                <a:gd name="T27" fmla="*/ 190 h 41"/>
                <a:gd name="T28" fmla="*/ 1498 w 83"/>
                <a:gd name="T29" fmla="*/ 263 h 41"/>
                <a:gd name="T30" fmla="*/ 1571 w 83"/>
                <a:gd name="T31" fmla="*/ 332 h 41"/>
                <a:gd name="T32" fmla="*/ 1713 w 83"/>
                <a:gd name="T33" fmla="*/ 307 h 41"/>
                <a:gd name="T34" fmla="*/ 1810 w 83"/>
                <a:gd name="T35" fmla="*/ 429 h 41"/>
                <a:gd name="T36" fmla="*/ 1952 w 83"/>
                <a:gd name="T37" fmla="*/ 454 h 41"/>
                <a:gd name="T38" fmla="*/ 1952 w 83"/>
                <a:gd name="T39" fmla="*/ 498 h 41"/>
                <a:gd name="T40" fmla="*/ 1879 w 83"/>
                <a:gd name="T41" fmla="*/ 498 h 41"/>
                <a:gd name="T42" fmla="*/ 1786 w 83"/>
                <a:gd name="T43" fmla="*/ 498 h 41"/>
                <a:gd name="T44" fmla="*/ 1644 w 83"/>
                <a:gd name="T45" fmla="*/ 498 h 41"/>
                <a:gd name="T46" fmla="*/ 1644 w 83"/>
                <a:gd name="T47" fmla="*/ 571 h 41"/>
                <a:gd name="T48" fmla="*/ 1478 w 83"/>
                <a:gd name="T49" fmla="*/ 498 h 41"/>
                <a:gd name="T50" fmla="*/ 1357 w 83"/>
                <a:gd name="T51" fmla="*/ 546 h 41"/>
                <a:gd name="T52" fmla="*/ 1308 w 83"/>
                <a:gd name="T53" fmla="*/ 595 h 41"/>
                <a:gd name="T54" fmla="*/ 1191 w 83"/>
                <a:gd name="T55" fmla="*/ 595 h 41"/>
                <a:gd name="T56" fmla="*/ 1093 w 83"/>
                <a:gd name="T57" fmla="*/ 712 h 41"/>
                <a:gd name="T58" fmla="*/ 1117 w 83"/>
                <a:gd name="T59" fmla="*/ 668 h 41"/>
                <a:gd name="T60" fmla="*/ 1049 w 83"/>
                <a:gd name="T61" fmla="*/ 668 h 41"/>
                <a:gd name="T62" fmla="*/ 1000 w 83"/>
                <a:gd name="T63" fmla="*/ 644 h 41"/>
                <a:gd name="T64" fmla="*/ 952 w 83"/>
                <a:gd name="T65" fmla="*/ 761 h 41"/>
                <a:gd name="T66" fmla="*/ 859 w 83"/>
                <a:gd name="T67" fmla="*/ 902 h 41"/>
                <a:gd name="T68" fmla="*/ 810 w 83"/>
                <a:gd name="T69" fmla="*/ 927 h 41"/>
                <a:gd name="T70" fmla="*/ 834 w 83"/>
                <a:gd name="T71" fmla="*/ 859 h 41"/>
                <a:gd name="T72" fmla="*/ 761 w 83"/>
                <a:gd name="T73" fmla="*/ 859 h 41"/>
                <a:gd name="T74" fmla="*/ 712 w 83"/>
                <a:gd name="T75" fmla="*/ 688 h 41"/>
                <a:gd name="T76" fmla="*/ 693 w 83"/>
                <a:gd name="T77" fmla="*/ 668 h 41"/>
                <a:gd name="T78" fmla="*/ 547 w 83"/>
                <a:gd name="T79" fmla="*/ 620 h 41"/>
                <a:gd name="T80" fmla="*/ 522 w 83"/>
                <a:gd name="T81" fmla="*/ 620 h 41"/>
                <a:gd name="T82" fmla="*/ 381 w 83"/>
                <a:gd name="T83" fmla="*/ 571 h 41"/>
                <a:gd name="T84" fmla="*/ 98 w 83"/>
                <a:gd name="T85" fmla="*/ 454 h 41"/>
                <a:gd name="T86" fmla="*/ 0 w 83"/>
                <a:gd name="T87" fmla="*/ 405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5093" name="Freeform 57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66843900 w 40"/>
              <a:gd name="T1" fmla="*/ 299463286 h 72"/>
              <a:gd name="T2" fmla="*/ 267367426 w 40"/>
              <a:gd name="T3" fmla="*/ 2147483647 h 72"/>
              <a:gd name="T4" fmla="*/ 267367426 w 40"/>
              <a:gd name="T5" fmla="*/ 2147483647 h 72"/>
              <a:gd name="T6" fmla="*/ 267367426 w 40"/>
              <a:gd name="T7" fmla="*/ 2147483647 h 72"/>
              <a:gd name="T8" fmla="*/ 267367426 w 40"/>
              <a:gd name="T9" fmla="*/ 2147483647 h 72"/>
              <a:gd name="T10" fmla="*/ 334203199 w 40"/>
              <a:gd name="T11" fmla="*/ 2147483647 h 72"/>
              <a:gd name="T12" fmla="*/ 401047084 w 40"/>
              <a:gd name="T13" fmla="*/ 2147483647 h 72"/>
              <a:gd name="T14" fmla="*/ 267367426 w 40"/>
              <a:gd name="T15" fmla="*/ 2147483647 h 72"/>
              <a:gd name="T16" fmla="*/ 267367426 w 40"/>
              <a:gd name="T17" fmla="*/ 2147483647 h 72"/>
              <a:gd name="T18" fmla="*/ 133679625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66843900 w 40"/>
              <a:gd name="T33" fmla="*/ 2147483647 h 72"/>
              <a:gd name="T34" fmla="*/ 133679625 w 40"/>
              <a:gd name="T35" fmla="*/ 2147483647 h 72"/>
              <a:gd name="T36" fmla="*/ 133679625 w 40"/>
              <a:gd name="T37" fmla="*/ 2147483647 h 72"/>
              <a:gd name="T38" fmla="*/ 133679625 w 40"/>
              <a:gd name="T39" fmla="*/ 2147483647 h 72"/>
              <a:gd name="T40" fmla="*/ 334203199 w 40"/>
              <a:gd name="T41" fmla="*/ 2147483647 h 72"/>
              <a:gd name="T42" fmla="*/ 534726677 w 40"/>
              <a:gd name="T43" fmla="*/ 2147483647 h 72"/>
              <a:gd name="T44" fmla="*/ 802085991 w 40"/>
              <a:gd name="T45" fmla="*/ 2147483647 h 72"/>
              <a:gd name="T46" fmla="*/ 802085991 w 40"/>
              <a:gd name="T47" fmla="*/ 2147483647 h 72"/>
              <a:gd name="T48" fmla="*/ 868929876 w 40"/>
              <a:gd name="T49" fmla="*/ 2147483647 h 72"/>
              <a:gd name="T50" fmla="*/ 935773760 w 40"/>
              <a:gd name="T51" fmla="*/ 2147483647 h 72"/>
              <a:gd name="T52" fmla="*/ 1069453354 w 40"/>
              <a:gd name="T53" fmla="*/ 2147483647 h 72"/>
              <a:gd name="T54" fmla="*/ 1136297494 w 40"/>
              <a:gd name="T55" fmla="*/ 2147483647 h 72"/>
              <a:gd name="T56" fmla="*/ 1203133203 w 40"/>
              <a:gd name="T57" fmla="*/ 2147483647 h 72"/>
              <a:gd name="T58" fmla="*/ 1269977087 w 40"/>
              <a:gd name="T59" fmla="*/ 2147483647 h 72"/>
              <a:gd name="T60" fmla="*/ 1336820972 w 40"/>
              <a:gd name="T61" fmla="*/ 2147483647 h 72"/>
              <a:gd name="T62" fmla="*/ 1403656681 w 40"/>
              <a:gd name="T63" fmla="*/ 2147483647 h 72"/>
              <a:gd name="T64" fmla="*/ 1470500565 w 40"/>
              <a:gd name="T65" fmla="*/ 2147483647 h 72"/>
              <a:gd name="T66" fmla="*/ 1604180158 w 40"/>
              <a:gd name="T67" fmla="*/ 2147483647 h 72"/>
              <a:gd name="T68" fmla="*/ 1804703636 w 40"/>
              <a:gd name="T69" fmla="*/ 2147483647 h 72"/>
              <a:gd name="T70" fmla="*/ 1871539345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59892648 h 72"/>
              <a:gd name="T94" fmla="*/ 2147483647 w 40"/>
              <a:gd name="T95" fmla="*/ 0 h 72"/>
              <a:gd name="T96" fmla="*/ 601570689 w 40"/>
              <a:gd name="T97" fmla="*/ 179677960 h 72"/>
              <a:gd name="T98" fmla="*/ 534726677 w 40"/>
              <a:gd name="T99" fmla="*/ 239570593 h 72"/>
              <a:gd name="T100" fmla="*/ 401047084 w 40"/>
              <a:gd name="T101" fmla="*/ 299463286 h 72"/>
              <a:gd name="T102" fmla="*/ 334203199 w 40"/>
              <a:gd name="T103" fmla="*/ 359355919 h 72"/>
              <a:gd name="T104" fmla="*/ 200523542 w 40"/>
              <a:gd name="T105" fmla="*/ 359355919 h 72"/>
              <a:gd name="T106" fmla="*/ 66843900 w 40"/>
              <a:gd name="T107" fmla="*/ 299463286 h 72"/>
              <a:gd name="T108" fmla="*/ 66843900 w 40"/>
              <a:gd name="T109" fmla="*/ 299463286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4" name="Freeform 58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985703678 w 47"/>
              <a:gd name="T3" fmla="*/ 120004564 h 83"/>
              <a:gd name="T4" fmla="*/ 985703678 w 47"/>
              <a:gd name="T5" fmla="*/ 180014608 h 83"/>
              <a:gd name="T6" fmla="*/ 788564614 w 47"/>
              <a:gd name="T7" fmla="*/ 300019203 h 83"/>
              <a:gd name="T8" fmla="*/ 788564614 w 47"/>
              <a:gd name="T9" fmla="*/ 480033750 h 83"/>
              <a:gd name="T10" fmla="*/ 788564614 w 47"/>
              <a:gd name="T11" fmla="*/ 660048419 h 83"/>
              <a:gd name="T12" fmla="*/ 722846189 w 47"/>
              <a:gd name="T13" fmla="*/ 720050686 h 83"/>
              <a:gd name="T14" fmla="*/ 591417444 w 47"/>
              <a:gd name="T15" fmla="*/ 840055220 h 83"/>
              <a:gd name="T16" fmla="*/ 459996679 w 47"/>
              <a:gd name="T17" fmla="*/ 960067501 h 83"/>
              <a:gd name="T18" fmla="*/ 394278254 w 47"/>
              <a:gd name="T19" fmla="*/ 1020070010 h 83"/>
              <a:gd name="T20" fmla="*/ 394278254 w 47"/>
              <a:gd name="T21" fmla="*/ 1140074544 h 83"/>
              <a:gd name="T22" fmla="*/ 328567935 w 47"/>
              <a:gd name="T23" fmla="*/ 1260086825 h 83"/>
              <a:gd name="T24" fmla="*/ 328567935 w 47"/>
              <a:gd name="T25" fmla="*/ 1320089092 h 83"/>
              <a:gd name="T26" fmla="*/ 262857552 w 47"/>
              <a:gd name="T27" fmla="*/ 1500103639 h 83"/>
              <a:gd name="T28" fmla="*/ 197139127 w 47"/>
              <a:gd name="T29" fmla="*/ 1620108174 h 83"/>
              <a:gd name="T30" fmla="*/ 262857552 w 47"/>
              <a:gd name="T31" fmla="*/ 1800122721 h 83"/>
              <a:gd name="T32" fmla="*/ 328567935 w 47"/>
              <a:gd name="T33" fmla="*/ 1860124988 h 83"/>
              <a:gd name="T34" fmla="*/ 328567935 w 47"/>
              <a:gd name="T35" fmla="*/ 1980137269 h 83"/>
              <a:gd name="T36" fmla="*/ 328567935 w 47"/>
              <a:gd name="T37" fmla="*/ 1980137269 h 83"/>
              <a:gd name="T38" fmla="*/ 328567935 w 47"/>
              <a:gd name="T39" fmla="*/ 2040140020 h 83"/>
              <a:gd name="T40" fmla="*/ 328567935 w 47"/>
              <a:gd name="T41" fmla="*/ 2040140020 h 83"/>
              <a:gd name="T42" fmla="*/ 262857552 w 47"/>
              <a:gd name="T43" fmla="*/ 2147483647 h 83"/>
              <a:gd name="T44" fmla="*/ 328567935 w 47"/>
              <a:gd name="T45" fmla="*/ 2147483647 h 83"/>
              <a:gd name="T46" fmla="*/ 262857552 w 47"/>
              <a:gd name="T47" fmla="*/ 2147483647 h 83"/>
              <a:gd name="T48" fmla="*/ 394278254 w 47"/>
              <a:gd name="T49" fmla="*/ 2147483647 h 83"/>
              <a:gd name="T50" fmla="*/ 394278254 w 47"/>
              <a:gd name="T51" fmla="*/ 2147483647 h 83"/>
              <a:gd name="T52" fmla="*/ 459996679 w 47"/>
              <a:gd name="T53" fmla="*/ 2147483647 h 83"/>
              <a:gd name="T54" fmla="*/ 525706999 w 47"/>
              <a:gd name="T55" fmla="*/ 2147483647 h 83"/>
              <a:gd name="T56" fmla="*/ 525706999 w 47"/>
              <a:gd name="T57" fmla="*/ 2147483647 h 83"/>
              <a:gd name="T58" fmla="*/ 394278254 w 47"/>
              <a:gd name="T59" fmla="*/ 2147483647 h 83"/>
              <a:gd name="T60" fmla="*/ 394278254 w 47"/>
              <a:gd name="T61" fmla="*/ 2147483647 h 83"/>
              <a:gd name="T62" fmla="*/ 328567935 w 47"/>
              <a:gd name="T63" fmla="*/ 2147483647 h 83"/>
              <a:gd name="T64" fmla="*/ 19713912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1774260186 w 47"/>
              <a:gd name="T71" fmla="*/ 2147483647 h 83"/>
              <a:gd name="T72" fmla="*/ 1774260186 w 47"/>
              <a:gd name="T73" fmla="*/ 2147483647 h 83"/>
              <a:gd name="T74" fmla="*/ 1708549867 w 47"/>
              <a:gd name="T75" fmla="*/ 2147483647 h 83"/>
              <a:gd name="T76" fmla="*/ 1774260186 w 47"/>
              <a:gd name="T77" fmla="*/ 2147483647 h 83"/>
              <a:gd name="T78" fmla="*/ 1905688931 w 47"/>
              <a:gd name="T79" fmla="*/ 2147483647 h 83"/>
              <a:gd name="T80" fmla="*/ 1971399250 w 47"/>
              <a:gd name="T81" fmla="*/ 2147483647 h 83"/>
              <a:gd name="T82" fmla="*/ 2102827994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120004564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5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1252248076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02578397 h 51"/>
              <a:gd name="T20" fmla="*/ 2147483647 w 79"/>
              <a:gd name="T21" fmla="*/ 1982433953 h 51"/>
              <a:gd name="T22" fmla="*/ 2147483647 w 79"/>
              <a:gd name="T23" fmla="*/ 1862282242 h 51"/>
              <a:gd name="T24" fmla="*/ 2147483647 w 79"/>
              <a:gd name="T25" fmla="*/ 1802214138 h 51"/>
              <a:gd name="T26" fmla="*/ 2147483647 w 79"/>
              <a:gd name="T27" fmla="*/ 1742138282 h 51"/>
              <a:gd name="T28" fmla="*/ 2147483647 w 79"/>
              <a:gd name="T29" fmla="*/ 1682062427 h 51"/>
              <a:gd name="T30" fmla="*/ 2147483647 w 79"/>
              <a:gd name="T31" fmla="*/ 1621994322 h 51"/>
              <a:gd name="T32" fmla="*/ 2147483647 w 79"/>
              <a:gd name="T33" fmla="*/ 1621994322 h 51"/>
              <a:gd name="T34" fmla="*/ 2147483647 w 79"/>
              <a:gd name="T35" fmla="*/ 1561918467 h 51"/>
              <a:gd name="T36" fmla="*/ 2147483647 w 79"/>
              <a:gd name="T37" fmla="*/ 1561918467 h 51"/>
              <a:gd name="T38" fmla="*/ 2147483647 w 79"/>
              <a:gd name="T39" fmla="*/ 1441766757 h 51"/>
              <a:gd name="T40" fmla="*/ 2147483647 w 79"/>
              <a:gd name="T41" fmla="*/ 1441766757 h 51"/>
              <a:gd name="T42" fmla="*/ 2147483647 w 79"/>
              <a:gd name="T43" fmla="*/ 1381698652 h 51"/>
              <a:gd name="T44" fmla="*/ 2147483647 w 79"/>
              <a:gd name="T45" fmla="*/ 1201478837 h 51"/>
              <a:gd name="T46" fmla="*/ 2147483647 w 79"/>
              <a:gd name="T47" fmla="*/ 1201478837 h 51"/>
              <a:gd name="T48" fmla="*/ 2147483647 w 79"/>
              <a:gd name="T49" fmla="*/ 1081327126 h 51"/>
              <a:gd name="T50" fmla="*/ 2147483647 w 79"/>
              <a:gd name="T51" fmla="*/ 1021251271 h 51"/>
              <a:gd name="T52" fmla="*/ 2147483647 w 79"/>
              <a:gd name="T53" fmla="*/ 1021251271 h 51"/>
              <a:gd name="T54" fmla="*/ 2147483647 w 79"/>
              <a:gd name="T55" fmla="*/ 961182924 h 51"/>
              <a:gd name="T56" fmla="*/ 2147483647 w 79"/>
              <a:gd name="T57" fmla="*/ 901107069 h 51"/>
              <a:gd name="T58" fmla="*/ 2147483647 w 79"/>
              <a:gd name="T59" fmla="*/ 720887254 h 51"/>
              <a:gd name="T60" fmla="*/ 2147483647 w 79"/>
              <a:gd name="T61" fmla="*/ 660811398 h 51"/>
              <a:gd name="T62" fmla="*/ 2147483647 w 79"/>
              <a:gd name="T63" fmla="*/ 600735543 h 51"/>
              <a:gd name="T64" fmla="*/ 2147483647 w 79"/>
              <a:gd name="T65" fmla="*/ 540667438 h 51"/>
              <a:gd name="T66" fmla="*/ 2147483647 w 79"/>
              <a:gd name="T67" fmla="*/ 540667438 h 51"/>
              <a:gd name="T68" fmla="*/ 2147483647 w 79"/>
              <a:gd name="T69" fmla="*/ 480591462 h 51"/>
              <a:gd name="T70" fmla="*/ 2147483647 w 79"/>
              <a:gd name="T71" fmla="*/ 480591462 h 51"/>
              <a:gd name="T72" fmla="*/ 2147483647 w 79"/>
              <a:gd name="T73" fmla="*/ 420515607 h 51"/>
              <a:gd name="T74" fmla="*/ 2147483647 w 79"/>
              <a:gd name="T75" fmla="*/ 360439751 h 51"/>
              <a:gd name="T76" fmla="*/ 2147483647 w 79"/>
              <a:gd name="T77" fmla="*/ 180219876 h 51"/>
              <a:gd name="T78" fmla="*/ 2147483647 w 79"/>
              <a:gd name="T79" fmla="*/ 180219876 h 51"/>
              <a:gd name="T80" fmla="*/ 2147483647 w 79"/>
              <a:gd name="T81" fmla="*/ 120143990 h 51"/>
              <a:gd name="T82" fmla="*/ 2147483647 w 79"/>
              <a:gd name="T83" fmla="*/ 120143990 h 51"/>
              <a:gd name="T84" fmla="*/ 2147483647 w 79"/>
              <a:gd name="T85" fmla="*/ 120143990 h 51"/>
              <a:gd name="T86" fmla="*/ 2147483647 w 79"/>
              <a:gd name="T87" fmla="*/ 60075870 h 51"/>
              <a:gd name="T88" fmla="*/ 2147483647 w 79"/>
              <a:gd name="T89" fmla="*/ 0 h 51"/>
              <a:gd name="T90" fmla="*/ 593167591 w 79"/>
              <a:gd name="T91" fmla="*/ 660811398 h 51"/>
              <a:gd name="T92" fmla="*/ 527262688 w 79"/>
              <a:gd name="T93" fmla="*/ 420515607 h 51"/>
              <a:gd name="T94" fmla="*/ 329540243 w 79"/>
              <a:gd name="T95" fmla="*/ 600735543 h 51"/>
              <a:gd name="T96" fmla="*/ 329540243 w 79"/>
              <a:gd name="T97" fmla="*/ 600735543 h 51"/>
              <a:gd name="T98" fmla="*/ 263627285 w 79"/>
              <a:gd name="T99" fmla="*/ 540667438 h 51"/>
              <a:gd name="T100" fmla="*/ 263627285 w 79"/>
              <a:gd name="T101" fmla="*/ 540667438 h 51"/>
              <a:gd name="T102" fmla="*/ 197722509 w 79"/>
              <a:gd name="T103" fmla="*/ 660811398 h 51"/>
              <a:gd name="T104" fmla="*/ 65904792 w 79"/>
              <a:gd name="T105" fmla="*/ 780955358 h 51"/>
              <a:gd name="T106" fmla="*/ 0 w 79"/>
              <a:gd name="T107" fmla="*/ 841031214 h 51"/>
              <a:gd name="T108" fmla="*/ 263627285 w 79"/>
              <a:gd name="T109" fmla="*/ 2147483647 h 51"/>
              <a:gd name="T110" fmla="*/ 395445018 w 79"/>
              <a:gd name="T111" fmla="*/ 2147483647 h 51"/>
              <a:gd name="T112" fmla="*/ 1252248076 w 79"/>
              <a:gd name="T113" fmla="*/ 2147483647 h 51"/>
              <a:gd name="T114" fmla="*/ 1252248076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6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2053962265 w 102"/>
              <a:gd name="T1" fmla="*/ 2147483647 h 59"/>
              <a:gd name="T2" fmla="*/ 1722671546 w 102"/>
              <a:gd name="T3" fmla="*/ 2147483647 h 59"/>
              <a:gd name="T4" fmla="*/ 1457647111 w 102"/>
              <a:gd name="T5" fmla="*/ 2147483647 h 59"/>
              <a:gd name="T6" fmla="*/ 331282706 w 102"/>
              <a:gd name="T7" fmla="*/ 2147483647 h 59"/>
              <a:gd name="T8" fmla="*/ 596307268 w 102"/>
              <a:gd name="T9" fmla="*/ 2147483647 h 59"/>
              <a:gd name="T10" fmla="*/ 662565412 w 102"/>
              <a:gd name="T11" fmla="*/ 2147483647 h 59"/>
              <a:gd name="T12" fmla="*/ 1258880820 w 102"/>
              <a:gd name="T13" fmla="*/ 2147483647 h 59"/>
              <a:gd name="T14" fmla="*/ 1391388967 w 102"/>
              <a:gd name="T15" fmla="*/ 2147483647 h 59"/>
              <a:gd name="T16" fmla="*/ 1788929690 w 102"/>
              <a:gd name="T17" fmla="*/ 2147483647 h 59"/>
              <a:gd name="T18" fmla="*/ 192144597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6794810 h 59"/>
              <a:gd name="T26" fmla="*/ 2147483647 w 102"/>
              <a:gd name="T27" fmla="*/ 1669729029 h 59"/>
              <a:gd name="T28" fmla="*/ 2147483647 w 102"/>
              <a:gd name="T29" fmla="*/ 1073401266 h 59"/>
              <a:gd name="T30" fmla="*/ 2147483647 w 102"/>
              <a:gd name="T31" fmla="*/ 1133032498 h 59"/>
              <a:gd name="T32" fmla="*/ 2147483647 w 102"/>
              <a:gd name="T33" fmla="*/ 715598190 h 59"/>
              <a:gd name="T34" fmla="*/ 2147483647 w 102"/>
              <a:gd name="T35" fmla="*/ 596335726 h 59"/>
              <a:gd name="T36" fmla="*/ 2147483647 w 102"/>
              <a:gd name="T37" fmla="*/ 298164002 h 59"/>
              <a:gd name="T38" fmla="*/ 2147483647 w 102"/>
              <a:gd name="T39" fmla="*/ 59631247 h 59"/>
              <a:gd name="T40" fmla="*/ 2147483647 w 102"/>
              <a:gd name="T41" fmla="*/ 238532710 h 59"/>
              <a:gd name="T42" fmla="*/ 2147483647 w 102"/>
              <a:gd name="T43" fmla="*/ 59631247 h 59"/>
              <a:gd name="T44" fmla="*/ 2147483647 w 102"/>
              <a:gd name="T45" fmla="*/ 119270216 h 59"/>
              <a:gd name="T46" fmla="*/ 2147483647 w 102"/>
              <a:gd name="T47" fmla="*/ 238532710 h 59"/>
              <a:gd name="T48" fmla="*/ 2147483647 w 102"/>
              <a:gd name="T49" fmla="*/ 477065420 h 59"/>
              <a:gd name="T50" fmla="*/ 2147483647 w 102"/>
              <a:gd name="T51" fmla="*/ 834868376 h 59"/>
              <a:gd name="T52" fmla="*/ 2147483647 w 102"/>
              <a:gd name="T53" fmla="*/ 894499607 h 59"/>
              <a:gd name="T54" fmla="*/ 2147483647 w 102"/>
              <a:gd name="T55" fmla="*/ 1013762312 h 59"/>
              <a:gd name="T56" fmla="*/ 2147483647 w 102"/>
              <a:gd name="T57" fmla="*/ 1073401266 h 59"/>
              <a:gd name="T58" fmla="*/ 2147483647 w 102"/>
              <a:gd name="T59" fmla="*/ 1192663730 h 59"/>
              <a:gd name="T60" fmla="*/ 2147483647 w 102"/>
              <a:gd name="T61" fmla="*/ 1371565148 h 59"/>
              <a:gd name="T62" fmla="*/ 2147483647 w 102"/>
              <a:gd name="T63" fmla="*/ 1550466565 h 59"/>
              <a:gd name="T64" fmla="*/ 2147483647 w 102"/>
              <a:gd name="T65" fmla="*/ 1729360261 h 59"/>
              <a:gd name="T66" fmla="*/ 2147483647 w 102"/>
              <a:gd name="T67" fmla="*/ 1788999215 h 59"/>
              <a:gd name="T68" fmla="*/ 2147483647 w 102"/>
              <a:gd name="T69" fmla="*/ 1848630446 h 59"/>
              <a:gd name="T70" fmla="*/ 2147483647 w 102"/>
              <a:gd name="T71" fmla="*/ 1908261678 h 59"/>
              <a:gd name="T72" fmla="*/ 2147483647 w 102"/>
              <a:gd name="T73" fmla="*/ 1967892910 h 59"/>
              <a:gd name="T74" fmla="*/ 2147483647 w 102"/>
              <a:gd name="T75" fmla="*/ 2146794810 h 59"/>
              <a:gd name="T76" fmla="*/ 2147483647 w 102"/>
              <a:gd name="T77" fmla="*/ 2146794810 h 59"/>
              <a:gd name="T78" fmla="*/ 2147483647 w 102"/>
              <a:gd name="T79" fmla="*/ 2147483647 h 59"/>
              <a:gd name="T80" fmla="*/ 2147483647 w 102"/>
              <a:gd name="T81" fmla="*/ 2146794810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7" name="Freeform 61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044746186 w 69"/>
              <a:gd name="T9" fmla="*/ 2147483647 h 53"/>
              <a:gd name="T10" fmla="*/ 1912827896 w 69"/>
              <a:gd name="T11" fmla="*/ 2147483647 h 53"/>
              <a:gd name="T12" fmla="*/ 1648991316 w 69"/>
              <a:gd name="T13" fmla="*/ 2030456852 h 53"/>
              <a:gd name="T14" fmla="*/ 1517073026 w 69"/>
              <a:gd name="T15" fmla="*/ 1911022788 h 53"/>
              <a:gd name="T16" fmla="*/ 1451109820 w 69"/>
              <a:gd name="T17" fmla="*/ 1791581479 h 53"/>
              <a:gd name="T18" fmla="*/ 989391490 w 69"/>
              <a:gd name="T19" fmla="*/ 1492985934 h 53"/>
              <a:gd name="T20" fmla="*/ 857473200 w 69"/>
              <a:gd name="T21" fmla="*/ 1373544625 h 53"/>
              <a:gd name="T22" fmla="*/ 659599826 w 69"/>
              <a:gd name="T23" fmla="*/ 1134669735 h 53"/>
              <a:gd name="T24" fmla="*/ 527673287 w 69"/>
              <a:gd name="T25" fmla="*/ 955507530 h 53"/>
              <a:gd name="T26" fmla="*/ 65963222 w 69"/>
              <a:gd name="T27" fmla="*/ 836073949 h 53"/>
              <a:gd name="T28" fmla="*/ 65963222 w 69"/>
              <a:gd name="T29" fmla="*/ 597191331 h 53"/>
              <a:gd name="T30" fmla="*/ 197881559 w 69"/>
              <a:gd name="T31" fmla="*/ 477757629 h 53"/>
              <a:gd name="T32" fmla="*/ 197881559 w 69"/>
              <a:gd name="T33" fmla="*/ 418036974 h 53"/>
              <a:gd name="T34" fmla="*/ 527673287 w 69"/>
              <a:gd name="T35" fmla="*/ 298595665 h 53"/>
              <a:gd name="T36" fmla="*/ 791518116 w 69"/>
              <a:gd name="T37" fmla="*/ 179154296 h 53"/>
              <a:gd name="T38" fmla="*/ 857473200 w 69"/>
              <a:gd name="T39" fmla="*/ 119441339 h 53"/>
              <a:gd name="T40" fmla="*/ 2044746186 w 69"/>
              <a:gd name="T41" fmla="*/ 59720670 h 53"/>
              <a:gd name="T42" fmla="*/ 2044746186 w 69"/>
              <a:gd name="T43" fmla="*/ 119441339 h 53"/>
              <a:gd name="T44" fmla="*/ 2147483647 w 69"/>
              <a:gd name="T45" fmla="*/ 238874951 h 53"/>
              <a:gd name="T46" fmla="*/ 2147483647 w 69"/>
              <a:gd name="T47" fmla="*/ 238874951 h 53"/>
              <a:gd name="T48" fmla="*/ 2147483647 w 69"/>
              <a:gd name="T49" fmla="*/ 1015228426 h 53"/>
              <a:gd name="T50" fmla="*/ 2147483647 w 69"/>
              <a:gd name="T51" fmla="*/ 1134669735 h 53"/>
              <a:gd name="T52" fmla="*/ 2147483647 w 69"/>
              <a:gd name="T53" fmla="*/ 1433265280 h 53"/>
              <a:gd name="T54" fmla="*/ 2147483647 w 69"/>
              <a:gd name="T55" fmla="*/ 1672140170 h 53"/>
              <a:gd name="T56" fmla="*/ 2147483647 w 69"/>
              <a:gd name="T57" fmla="*/ 1791581479 h 53"/>
              <a:gd name="T58" fmla="*/ 2147483647 w 69"/>
              <a:gd name="T59" fmla="*/ 1851302133 h 53"/>
              <a:gd name="T60" fmla="*/ 2147483647 w 69"/>
              <a:gd name="T61" fmla="*/ 1970735715 h 53"/>
              <a:gd name="T62" fmla="*/ 2147483647 w 69"/>
              <a:gd name="T63" fmla="*/ 209017750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8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598534219 w 73"/>
              <a:gd name="T1" fmla="*/ 2147483647 h 77"/>
              <a:gd name="T2" fmla="*/ 731541766 w 73"/>
              <a:gd name="T3" fmla="*/ 2147483647 h 77"/>
              <a:gd name="T4" fmla="*/ 864549314 w 73"/>
              <a:gd name="T5" fmla="*/ 2147483647 h 77"/>
              <a:gd name="T6" fmla="*/ 864549314 w 73"/>
              <a:gd name="T7" fmla="*/ 2147483647 h 77"/>
              <a:gd name="T8" fmla="*/ 931053088 w 73"/>
              <a:gd name="T9" fmla="*/ 2147483647 h 77"/>
              <a:gd name="T10" fmla="*/ 864549314 w 73"/>
              <a:gd name="T11" fmla="*/ 2147483647 h 77"/>
              <a:gd name="T12" fmla="*/ 798045540 w 73"/>
              <a:gd name="T13" fmla="*/ 2147483647 h 77"/>
              <a:gd name="T14" fmla="*/ 931053088 w 73"/>
              <a:gd name="T15" fmla="*/ 2147483647 h 77"/>
              <a:gd name="T16" fmla="*/ 1064060635 w 73"/>
              <a:gd name="T17" fmla="*/ 2147483647 h 77"/>
              <a:gd name="T18" fmla="*/ 1130564664 w 73"/>
              <a:gd name="T19" fmla="*/ 2147483647 h 77"/>
              <a:gd name="T20" fmla="*/ 1197068438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1922963460 h 77"/>
              <a:gd name="T56" fmla="*/ 2147483647 w 73"/>
              <a:gd name="T57" fmla="*/ 1802777305 h 77"/>
              <a:gd name="T58" fmla="*/ 2147483647 w 73"/>
              <a:gd name="T59" fmla="*/ 1622505825 h 77"/>
              <a:gd name="T60" fmla="*/ 2147483647 w 73"/>
              <a:gd name="T61" fmla="*/ 1502319670 h 77"/>
              <a:gd name="T62" fmla="*/ 2147483647 w 73"/>
              <a:gd name="T63" fmla="*/ 1382133515 h 77"/>
              <a:gd name="T64" fmla="*/ 2147483647 w 73"/>
              <a:gd name="T65" fmla="*/ 1081668127 h 77"/>
              <a:gd name="T66" fmla="*/ 2147483647 w 73"/>
              <a:gd name="T67" fmla="*/ 961481730 h 77"/>
              <a:gd name="T68" fmla="*/ 2147483647 w 73"/>
              <a:gd name="T69" fmla="*/ 721109420 h 77"/>
              <a:gd name="T70" fmla="*/ 2147483647 w 73"/>
              <a:gd name="T71" fmla="*/ 540837940 h 77"/>
              <a:gd name="T72" fmla="*/ 2128113115 w 73"/>
              <a:gd name="T73" fmla="*/ 420651663 h 77"/>
              <a:gd name="T74" fmla="*/ 2128113115 w 73"/>
              <a:gd name="T75" fmla="*/ 180279293 h 77"/>
              <a:gd name="T76" fmla="*/ 2147483647 w 73"/>
              <a:gd name="T77" fmla="*/ 60093093 h 77"/>
              <a:gd name="T78" fmla="*/ 2147483647 w 73"/>
              <a:gd name="T79" fmla="*/ 0 h 77"/>
              <a:gd name="T80" fmla="*/ 0 w 73"/>
              <a:gd name="T81" fmla="*/ 300465509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9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2147483647 w 62"/>
              <a:gd name="T1" fmla="*/ 119151282 h 29"/>
              <a:gd name="T2" fmla="*/ 132597985 w 62"/>
              <a:gd name="T3" fmla="*/ 1012789980 h 29"/>
              <a:gd name="T4" fmla="*/ 265187828 w 62"/>
              <a:gd name="T5" fmla="*/ 953217973 h 29"/>
              <a:gd name="T6" fmla="*/ 530383798 w 62"/>
              <a:gd name="T7" fmla="*/ 774487236 h 29"/>
              <a:gd name="T8" fmla="*/ 662973736 w 62"/>
              <a:gd name="T9" fmla="*/ 655335984 h 29"/>
              <a:gd name="T10" fmla="*/ 729276784 w 62"/>
              <a:gd name="T11" fmla="*/ 595764218 h 29"/>
              <a:gd name="T12" fmla="*/ 928169643 w 62"/>
              <a:gd name="T13" fmla="*/ 536184733 h 29"/>
              <a:gd name="T14" fmla="*/ 1259652567 w 62"/>
              <a:gd name="T15" fmla="*/ 417033361 h 29"/>
              <a:gd name="T16" fmla="*/ 1392250520 w 62"/>
              <a:gd name="T17" fmla="*/ 476605127 h 29"/>
              <a:gd name="T18" fmla="*/ 1524848473 w 62"/>
              <a:gd name="T19" fmla="*/ 476605127 h 29"/>
              <a:gd name="T20" fmla="*/ 1657438284 w 62"/>
              <a:gd name="T21" fmla="*/ 714915469 h 29"/>
              <a:gd name="T22" fmla="*/ 1790036237 w 62"/>
              <a:gd name="T23" fmla="*/ 714915469 h 29"/>
              <a:gd name="T24" fmla="*/ 1790036237 w 62"/>
              <a:gd name="T25" fmla="*/ 834066721 h 29"/>
              <a:gd name="T26" fmla="*/ 2055232144 w 62"/>
              <a:gd name="T27" fmla="*/ 893638488 h 29"/>
              <a:gd name="T28" fmla="*/ 2147483647 w 62"/>
              <a:gd name="T29" fmla="*/ 1012789980 h 29"/>
              <a:gd name="T30" fmla="*/ 2147483647 w 62"/>
              <a:gd name="T31" fmla="*/ 1131948951 h 29"/>
              <a:gd name="T32" fmla="*/ 2121527049 w 62"/>
              <a:gd name="T33" fmla="*/ 1489402705 h 29"/>
              <a:gd name="T34" fmla="*/ 2147483647 w 62"/>
              <a:gd name="T35" fmla="*/ 1608553957 h 29"/>
              <a:gd name="T36" fmla="*/ 2147483647 w 62"/>
              <a:gd name="T37" fmla="*/ 1668125724 h 29"/>
              <a:gd name="T38" fmla="*/ 2147483647 w 62"/>
              <a:gd name="T39" fmla="*/ 1668125724 h 29"/>
              <a:gd name="T40" fmla="*/ 2147483647 w 62"/>
              <a:gd name="T41" fmla="*/ 1608553957 h 29"/>
              <a:gd name="T42" fmla="*/ 2147483647 w 62"/>
              <a:gd name="T43" fmla="*/ 1727705209 h 29"/>
              <a:gd name="T44" fmla="*/ 2147483647 w 62"/>
              <a:gd name="T45" fmla="*/ 1668125724 h 29"/>
              <a:gd name="T46" fmla="*/ 2147483647 w 62"/>
              <a:gd name="T47" fmla="*/ 1548974472 h 29"/>
              <a:gd name="T48" fmla="*/ 2147483647 w 62"/>
              <a:gd name="T49" fmla="*/ 1489402705 h 29"/>
              <a:gd name="T50" fmla="*/ 2147483647 w 62"/>
              <a:gd name="T51" fmla="*/ 1429823220 h 29"/>
              <a:gd name="T52" fmla="*/ 2147483647 w 62"/>
              <a:gd name="T53" fmla="*/ 1370251454 h 29"/>
              <a:gd name="T54" fmla="*/ 2147483647 w 62"/>
              <a:gd name="T55" fmla="*/ 1131948951 h 29"/>
              <a:gd name="T56" fmla="*/ 2147483647 w 62"/>
              <a:gd name="T57" fmla="*/ 953217973 h 29"/>
              <a:gd name="T58" fmla="*/ 2147483647 w 62"/>
              <a:gd name="T59" fmla="*/ 714915469 h 29"/>
              <a:gd name="T60" fmla="*/ 2147483647 w 62"/>
              <a:gd name="T61" fmla="*/ 595764218 h 29"/>
              <a:gd name="T62" fmla="*/ 2147483647 w 62"/>
              <a:gd name="T63" fmla="*/ 536184733 h 29"/>
              <a:gd name="T64" fmla="*/ 2147483647 w 62"/>
              <a:gd name="T65" fmla="*/ 357453875 h 29"/>
              <a:gd name="T66" fmla="*/ 2147483647 w 62"/>
              <a:gd name="T67" fmla="*/ 238302564 h 29"/>
              <a:gd name="T68" fmla="*/ 2147483647 w 62"/>
              <a:gd name="T69" fmla="*/ 238302564 h 29"/>
              <a:gd name="T70" fmla="*/ 2147483647 w 62"/>
              <a:gd name="T71" fmla="*/ 476605127 h 29"/>
              <a:gd name="T72" fmla="*/ 2147483647 w 62"/>
              <a:gd name="T73" fmla="*/ 595764218 h 29"/>
              <a:gd name="T74" fmla="*/ 2147483647 w 62"/>
              <a:gd name="T75" fmla="*/ 714915469 h 29"/>
              <a:gd name="T76" fmla="*/ 2147483647 w 62"/>
              <a:gd name="T77" fmla="*/ 953217973 h 29"/>
              <a:gd name="T78" fmla="*/ 2147483647 w 62"/>
              <a:gd name="T79" fmla="*/ 1072369466 h 29"/>
              <a:gd name="T80" fmla="*/ 2147483647 w 62"/>
              <a:gd name="T81" fmla="*/ 1131948951 h 29"/>
              <a:gd name="T82" fmla="*/ 2147483647 w 62"/>
              <a:gd name="T83" fmla="*/ 1251100202 h 29"/>
              <a:gd name="T84" fmla="*/ 2147483647 w 62"/>
              <a:gd name="T85" fmla="*/ 1429823220 h 29"/>
              <a:gd name="T86" fmla="*/ 2147483647 w 62"/>
              <a:gd name="T87" fmla="*/ 1489402705 h 29"/>
              <a:gd name="T88" fmla="*/ 2147483647 w 62"/>
              <a:gd name="T89" fmla="*/ 1429823220 h 29"/>
              <a:gd name="T90" fmla="*/ 2147483647 w 62"/>
              <a:gd name="T91" fmla="*/ 1548974472 h 29"/>
              <a:gd name="T92" fmla="*/ 2147483647 w 62"/>
              <a:gd name="T93" fmla="*/ 1668125724 h 29"/>
              <a:gd name="T94" fmla="*/ 2147483647 w 62"/>
              <a:gd name="T95" fmla="*/ 1727705209 h 29"/>
              <a:gd name="T96" fmla="*/ 2147483647 w 62"/>
              <a:gd name="T97" fmla="*/ 1668125724 h 29"/>
              <a:gd name="T98" fmla="*/ 2147483647 w 62"/>
              <a:gd name="T99" fmla="*/ 1548974472 h 29"/>
              <a:gd name="T100" fmla="*/ 2147483647 w 62"/>
              <a:gd name="T101" fmla="*/ 1131948951 h 29"/>
              <a:gd name="T102" fmla="*/ 2147483647 w 62"/>
              <a:gd name="T103" fmla="*/ 1251100202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0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970428171 w 15"/>
              <a:gd name="T1" fmla="*/ 1317641560 h 24"/>
              <a:gd name="T2" fmla="*/ 970428171 w 15"/>
              <a:gd name="T3" fmla="*/ 1197856711 h 24"/>
              <a:gd name="T4" fmla="*/ 905735658 w 15"/>
              <a:gd name="T5" fmla="*/ 1078071862 h 24"/>
              <a:gd name="T6" fmla="*/ 776342587 w 15"/>
              <a:gd name="T7" fmla="*/ 958286772 h 24"/>
              <a:gd name="T8" fmla="*/ 646949517 w 15"/>
              <a:gd name="T9" fmla="*/ 898394347 h 24"/>
              <a:gd name="T10" fmla="*/ 582257003 w 15"/>
              <a:gd name="T11" fmla="*/ 838501923 h 24"/>
              <a:gd name="T12" fmla="*/ 582257003 w 15"/>
              <a:gd name="T13" fmla="*/ 718717074 h 24"/>
              <a:gd name="T14" fmla="*/ 452863807 w 15"/>
              <a:gd name="T15" fmla="*/ 539032062 h 24"/>
              <a:gd name="T16" fmla="*/ 388171294 w 15"/>
              <a:gd name="T17" fmla="*/ 479139516 h 24"/>
              <a:gd name="T18" fmla="*/ 323478780 w 15"/>
              <a:gd name="T19" fmla="*/ 359354667 h 24"/>
              <a:gd name="T20" fmla="*/ 258778160 w 15"/>
              <a:gd name="T21" fmla="*/ 299462243 h 24"/>
              <a:gd name="T22" fmla="*/ 258778160 w 15"/>
              <a:gd name="T23" fmla="*/ 239569758 h 24"/>
              <a:gd name="T24" fmla="*/ 258778160 w 15"/>
              <a:gd name="T25" fmla="*/ 239569758 h 24"/>
              <a:gd name="T26" fmla="*/ 258778160 w 15"/>
              <a:gd name="T27" fmla="*/ 179677334 h 24"/>
              <a:gd name="T28" fmla="*/ 323478780 w 15"/>
              <a:gd name="T29" fmla="*/ 0 h 24"/>
              <a:gd name="T30" fmla="*/ 258778160 w 15"/>
              <a:gd name="T31" fmla="*/ 0 h 24"/>
              <a:gd name="T32" fmla="*/ 129393102 w 15"/>
              <a:gd name="T33" fmla="*/ 0 h 24"/>
              <a:gd name="T34" fmla="*/ 64692529 w 15"/>
              <a:gd name="T35" fmla="*/ 59892440 h 24"/>
              <a:gd name="T36" fmla="*/ 64692529 w 15"/>
              <a:gd name="T37" fmla="*/ 119784879 h 24"/>
              <a:gd name="T38" fmla="*/ 64692529 w 15"/>
              <a:gd name="T39" fmla="*/ 179677334 h 24"/>
              <a:gd name="T40" fmla="*/ 0 w 15"/>
              <a:gd name="T41" fmla="*/ 179677334 h 24"/>
              <a:gd name="T42" fmla="*/ 452863807 w 15"/>
              <a:gd name="T43" fmla="*/ 1437426409 h 24"/>
              <a:gd name="T44" fmla="*/ 970428171 w 15"/>
              <a:gd name="T45" fmla="*/ 1317641560 h 24"/>
              <a:gd name="T46" fmla="*/ 970428171 w 15"/>
              <a:gd name="T47" fmla="*/ 1317641560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1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1861212754 h 42"/>
              <a:gd name="T2" fmla="*/ 0 w 19"/>
              <a:gd name="T3" fmla="*/ 1921255858 h 42"/>
              <a:gd name="T4" fmla="*/ 134089252 w 19"/>
              <a:gd name="T5" fmla="*/ 2041334803 h 42"/>
              <a:gd name="T6" fmla="*/ 402275976 w 19"/>
              <a:gd name="T7" fmla="*/ 2147483647 h 42"/>
              <a:gd name="T8" fmla="*/ 603409933 w 19"/>
              <a:gd name="T9" fmla="*/ 2147483647 h 42"/>
              <a:gd name="T10" fmla="*/ 670462731 w 19"/>
              <a:gd name="T11" fmla="*/ 2147483647 h 42"/>
              <a:gd name="T12" fmla="*/ 737507341 w 19"/>
              <a:gd name="T13" fmla="*/ 2147483647 h 42"/>
              <a:gd name="T14" fmla="*/ 871596561 w 19"/>
              <a:gd name="T15" fmla="*/ 2147483647 h 42"/>
              <a:gd name="T16" fmla="*/ 938641171 w 19"/>
              <a:gd name="T17" fmla="*/ 2101377908 h 42"/>
              <a:gd name="T18" fmla="*/ 1139783445 w 19"/>
              <a:gd name="T19" fmla="*/ 1801177397 h 42"/>
              <a:gd name="T20" fmla="*/ 1273872665 w 19"/>
              <a:gd name="T21" fmla="*/ 1561020476 h 42"/>
              <a:gd name="T22" fmla="*/ 1206828055 w 19"/>
              <a:gd name="T23" fmla="*/ 1140749737 h 42"/>
              <a:gd name="T24" fmla="*/ 1139783445 w 19"/>
              <a:gd name="T25" fmla="*/ 780506364 h 42"/>
              <a:gd name="T26" fmla="*/ 938641171 w 19"/>
              <a:gd name="T27" fmla="*/ 840549468 h 42"/>
              <a:gd name="T28" fmla="*/ 871596561 w 19"/>
              <a:gd name="T29" fmla="*/ 840549468 h 42"/>
              <a:gd name="T30" fmla="*/ 804551951 w 19"/>
              <a:gd name="T31" fmla="*/ 840549468 h 42"/>
              <a:gd name="T32" fmla="*/ 871596561 w 19"/>
              <a:gd name="T33" fmla="*/ 660427903 h 42"/>
              <a:gd name="T34" fmla="*/ 938641171 w 19"/>
              <a:gd name="T35" fmla="*/ 660427903 h 42"/>
              <a:gd name="T36" fmla="*/ 1005685781 w 19"/>
              <a:gd name="T37" fmla="*/ 480313965 h 42"/>
              <a:gd name="T38" fmla="*/ 1072738579 w 19"/>
              <a:gd name="T39" fmla="*/ 360235504 h 42"/>
              <a:gd name="T40" fmla="*/ 268186692 w 19"/>
              <a:gd name="T41" fmla="*/ 0 h 42"/>
              <a:gd name="T42" fmla="*/ 201133894 w 19"/>
              <a:gd name="T43" fmla="*/ 120078491 h 42"/>
              <a:gd name="T44" fmla="*/ 134089252 w 19"/>
              <a:gd name="T45" fmla="*/ 360235504 h 42"/>
              <a:gd name="T46" fmla="*/ 0 w 19"/>
              <a:gd name="T47" fmla="*/ 480313965 h 42"/>
              <a:gd name="T48" fmla="*/ 67044626 w 19"/>
              <a:gd name="T49" fmla="*/ 540357190 h 42"/>
              <a:gd name="T50" fmla="*/ 67044626 w 19"/>
              <a:gd name="T51" fmla="*/ 660427903 h 42"/>
              <a:gd name="T52" fmla="*/ 67044626 w 19"/>
              <a:gd name="T53" fmla="*/ 900584824 h 42"/>
              <a:gd name="T54" fmla="*/ 201133894 w 19"/>
              <a:gd name="T55" fmla="*/ 1020671276 h 42"/>
              <a:gd name="T56" fmla="*/ 335231366 w 19"/>
              <a:gd name="T57" fmla="*/ 1080706632 h 42"/>
              <a:gd name="T58" fmla="*/ 469320586 w 19"/>
              <a:gd name="T59" fmla="*/ 1140749737 h 42"/>
              <a:gd name="T60" fmla="*/ 603409933 w 19"/>
              <a:gd name="T61" fmla="*/ 1260828198 h 42"/>
              <a:gd name="T62" fmla="*/ 268186692 w 19"/>
              <a:gd name="T63" fmla="*/ 1440942015 h 42"/>
              <a:gd name="T64" fmla="*/ 67044626 w 19"/>
              <a:gd name="T65" fmla="*/ 168109893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2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238456745 h 22"/>
              <a:gd name="T2" fmla="*/ 530675387 w 23"/>
              <a:gd name="T3" fmla="*/ 119228373 h 22"/>
              <a:gd name="T4" fmla="*/ 530675387 w 23"/>
              <a:gd name="T5" fmla="*/ 178842574 h 22"/>
              <a:gd name="T6" fmla="*/ 597004831 w 23"/>
              <a:gd name="T7" fmla="*/ 178842574 h 22"/>
              <a:gd name="T8" fmla="*/ 597004831 w 23"/>
              <a:gd name="T9" fmla="*/ 178842574 h 22"/>
              <a:gd name="T10" fmla="*/ 1326676442 w 23"/>
              <a:gd name="T11" fmla="*/ 0 h 22"/>
              <a:gd name="T12" fmla="*/ 1525680682 w 23"/>
              <a:gd name="T13" fmla="*/ 536527783 h 22"/>
              <a:gd name="T14" fmla="*/ 1525680682 w 23"/>
              <a:gd name="T15" fmla="*/ 596141954 h 22"/>
              <a:gd name="T16" fmla="*/ 1459343221 w 23"/>
              <a:gd name="T17" fmla="*/ 596141954 h 22"/>
              <a:gd name="T18" fmla="*/ 1525680682 w 23"/>
              <a:gd name="T19" fmla="*/ 655763846 h 22"/>
              <a:gd name="T20" fmla="*/ 1525680682 w 23"/>
              <a:gd name="T21" fmla="*/ 655763846 h 22"/>
              <a:gd name="T22" fmla="*/ 1393013903 w 23"/>
              <a:gd name="T23" fmla="*/ 715378018 h 22"/>
              <a:gd name="T24" fmla="*/ 1127680346 w 23"/>
              <a:gd name="T25" fmla="*/ 774992189 h 22"/>
              <a:gd name="T26" fmla="*/ 1061342630 w 23"/>
              <a:gd name="T27" fmla="*/ 774992189 h 22"/>
              <a:gd name="T28" fmla="*/ 1061342630 w 23"/>
              <a:gd name="T29" fmla="*/ 774992189 h 22"/>
              <a:gd name="T30" fmla="*/ 1061342630 w 23"/>
              <a:gd name="T31" fmla="*/ 834606360 h 22"/>
              <a:gd name="T32" fmla="*/ 1061342630 w 23"/>
              <a:gd name="T33" fmla="*/ 834606360 h 22"/>
              <a:gd name="T34" fmla="*/ 862338389 w 23"/>
              <a:gd name="T35" fmla="*/ 894220532 h 22"/>
              <a:gd name="T36" fmla="*/ 663342293 w 23"/>
              <a:gd name="T37" fmla="*/ 953834703 h 22"/>
              <a:gd name="T38" fmla="*/ 663342293 w 23"/>
              <a:gd name="T39" fmla="*/ 953834703 h 22"/>
              <a:gd name="T40" fmla="*/ 530675387 w 23"/>
              <a:gd name="T41" fmla="*/ 1073063287 h 22"/>
              <a:gd name="T42" fmla="*/ 199004304 w 23"/>
              <a:gd name="T43" fmla="*/ 1251905801 h 22"/>
              <a:gd name="T44" fmla="*/ 132666811 w 23"/>
              <a:gd name="T45" fmla="*/ 1311519972 h 22"/>
              <a:gd name="T46" fmla="*/ 0 w 23"/>
              <a:gd name="T47" fmla="*/ 1251905801 h 22"/>
              <a:gd name="T48" fmla="*/ 132666811 w 23"/>
              <a:gd name="T49" fmla="*/ 1132677458 h 22"/>
              <a:gd name="T50" fmla="*/ 132666811 w 23"/>
              <a:gd name="T51" fmla="*/ 1073063287 h 22"/>
              <a:gd name="T52" fmla="*/ 132666811 w 23"/>
              <a:gd name="T53" fmla="*/ 1013449115 h 22"/>
              <a:gd name="T54" fmla="*/ 0 w 23"/>
              <a:gd name="T55" fmla="*/ 238456745 h 22"/>
              <a:gd name="T56" fmla="*/ 0 w 23"/>
              <a:gd name="T57" fmla="*/ 238456745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3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669847700 w 45"/>
              <a:gd name="T1" fmla="*/ 418316999 h 23"/>
              <a:gd name="T2" fmla="*/ 1607645835 w 45"/>
              <a:gd name="T3" fmla="*/ 179276514 h 23"/>
              <a:gd name="T4" fmla="*/ 1674627306 w 45"/>
              <a:gd name="T5" fmla="*/ 179276514 h 23"/>
              <a:gd name="T6" fmla="*/ 1674627306 w 45"/>
              <a:gd name="T7" fmla="*/ 119520243 h 23"/>
              <a:gd name="T8" fmla="*/ 1808598432 w 45"/>
              <a:gd name="T9" fmla="*/ 0 h 23"/>
              <a:gd name="T10" fmla="*/ 1942569557 w 45"/>
              <a:gd name="T11" fmla="*/ 0 h 23"/>
              <a:gd name="T12" fmla="*/ 2076540683 w 45"/>
              <a:gd name="T13" fmla="*/ 179276514 h 23"/>
              <a:gd name="T14" fmla="*/ 2143522154 w 45"/>
              <a:gd name="T15" fmla="*/ 298796787 h 23"/>
              <a:gd name="T16" fmla="*/ 2009551028 w 45"/>
              <a:gd name="T17" fmla="*/ 418316999 h 23"/>
              <a:gd name="T18" fmla="*/ 1942569557 w 45"/>
              <a:gd name="T19" fmla="*/ 597593574 h 23"/>
              <a:gd name="T20" fmla="*/ 2147483647 w 45"/>
              <a:gd name="T21" fmla="*/ 597593574 h 23"/>
              <a:gd name="T22" fmla="*/ 2147483647 w 45"/>
              <a:gd name="T23" fmla="*/ 896397970 h 23"/>
              <a:gd name="T24" fmla="*/ 2147483647 w 45"/>
              <a:gd name="T25" fmla="*/ 956154211 h 23"/>
              <a:gd name="T26" fmla="*/ 2147483647 w 45"/>
              <a:gd name="T27" fmla="*/ 836633999 h 23"/>
              <a:gd name="T28" fmla="*/ 2147483647 w 45"/>
              <a:gd name="T29" fmla="*/ 717113786 h 23"/>
              <a:gd name="T30" fmla="*/ 2147483647 w 45"/>
              <a:gd name="T31" fmla="*/ 597593574 h 23"/>
              <a:gd name="T32" fmla="*/ 2147483647 w 45"/>
              <a:gd name="T33" fmla="*/ 657357545 h 23"/>
              <a:gd name="T34" fmla="*/ 2147483647 w 45"/>
              <a:gd name="T35" fmla="*/ 956154211 h 23"/>
              <a:gd name="T36" fmla="*/ 2147483647 w 45"/>
              <a:gd name="T37" fmla="*/ 1015910694 h 23"/>
              <a:gd name="T38" fmla="*/ 2147483647 w 45"/>
              <a:gd name="T39" fmla="*/ 1135430907 h 23"/>
              <a:gd name="T40" fmla="*/ 2147483647 w 45"/>
              <a:gd name="T41" fmla="*/ 1254951119 h 23"/>
              <a:gd name="T42" fmla="*/ 2147483647 w 45"/>
              <a:gd name="T43" fmla="*/ 1195194878 h 23"/>
              <a:gd name="T44" fmla="*/ 2147483647 w 45"/>
              <a:gd name="T45" fmla="*/ 1075674665 h 23"/>
              <a:gd name="T46" fmla="*/ 2147483647 w 45"/>
              <a:gd name="T47" fmla="*/ 1314715091 h 23"/>
              <a:gd name="T48" fmla="*/ 2143522154 w 45"/>
              <a:gd name="T49" fmla="*/ 1314715091 h 23"/>
              <a:gd name="T50" fmla="*/ 2143522154 w 45"/>
              <a:gd name="T51" fmla="*/ 1254951119 h 23"/>
              <a:gd name="T52" fmla="*/ 2009551028 w 45"/>
              <a:gd name="T53" fmla="*/ 1195194878 h 23"/>
              <a:gd name="T54" fmla="*/ 1875579902 w 45"/>
              <a:gd name="T55" fmla="*/ 1135430907 h 23"/>
              <a:gd name="T56" fmla="*/ 1808598432 w 45"/>
              <a:gd name="T57" fmla="*/ 1015910694 h 23"/>
              <a:gd name="T58" fmla="*/ 1406685055 w 45"/>
              <a:gd name="T59" fmla="*/ 1015910694 h 23"/>
              <a:gd name="T60" fmla="*/ 669847700 w 45"/>
              <a:gd name="T61" fmla="*/ 1195194878 h 23"/>
              <a:gd name="T62" fmla="*/ 602866229 w 45"/>
              <a:gd name="T63" fmla="*/ 1135430907 h 23"/>
              <a:gd name="T64" fmla="*/ 0 w 45"/>
              <a:gd name="T65" fmla="*/ 1254951119 h 23"/>
              <a:gd name="T66" fmla="*/ 0 w 45"/>
              <a:gd name="T67" fmla="*/ 537837333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4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122162272 h 13"/>
              <a:gd name="T2" fmla="*/ 195360579 w 12"/>
              <a:gd name="T3" fmla="*/ 671880847 h 13"/>
              <a:gd name="T4" fmla="*/ 195360579 w 12"/>
              <a:gd name="T5" fmla="*/ 732965875 h 13"/>
              <a:gd name="T6" fmla="*/ 130245755 w 12"/>
              <a:gd name="T7" fmla="*/ 732965875 h 13"/>
              <a:gd name="T8" fmla="*/ 195360579 w 12"/>
              <a:gd name="T9" fmla="*/ 794043088 h 13"/>
              <a:gd name="T10" fmla="*/ 195360579 w 12"/>
              <a:gd name="T11" fmla="*/ 794043088 h 13"/>
              <a:gd name="T12" fmla="*/ 195360579 w 12"/>
              <a:gd name="T13" fmla="*/ 794043088 h 13"/>
              <a:gd name="T14" fmla="*/ 390729227 w 12"/>
              <a:gd name="T15" fmla="*/ 732965875 h 13"/>
              <a:gd name="T16" fmla="*/ 455844019 w 12"/>
              <a:gd name="T17" fmla="*/ 671880847 h 13"/>
              <a:gd name="T18" fmla="*/ 455844019 w 12"/>
              <a:gd name="T19" fmla="*/ 610803634 h 13"/>
              <a:gd name="T20" fmla="*/ 455844019 w 12"/>
              <a:gd name="T21" fmla="*/ 549718606 h 13"/>
              <a:gd name="T22" fmla="*/ 455844019 w 12"/>
              <a:gd name="T23" fmla="*/ 427564058 h 13"/>
              <a:gd name="T24" fmla="*/ 520966881 w 12"/>
              <a:gd name="T25" fmla="*/ 366479030 h 13"/>
              <a:gd name="T26" fmla="*/ 520966881 w 12"/>
              <a:gd name="T27" fmla="*/ 427564058 h 13"/>
              <a:gd name="T28" fmla="*/ 520966881 w 12"/>
              <a:gd name="T29" fmla="*/ 488641271 h 13"/>
              <a:gd name="T30" fmla="*/ 520966881 w 12"/>
              <a:gd name="T31" fmla="*/ 610803634 h 13"/>
              <a:gd name="T32" fmla="*/ 586089869 w 12"/>
              <a:gd name="T33" fmla="*/ 610803634 h 13"/>
              <a:gd name="T34" fmla="*/ 586089869 w 12"/>
              <a:gd name="T35" fmla="*/ 610803634 h 13"/>
              <a:gd name="T36" fmla="*/ 586089869 w 12"/>
              <a:gd name="T37" fmla="*/ 549718606 h 13"/>
              <a:gd name="T38" fmla="*/ 651212731 w 12"/>
              <a:gd name="T39" fmla="*/ 549718606 h 13"/>
              <a:gd name="T40" fmla="*/ 716327523 w 12"/>
              <a:gd name="T41" fmla="*/ 488641271 h 13"/>
              <a:gd name="T42" fmla="*/ 781450385 w 12"/>
              <a:gd name="T43" fmla="*/ 488641271 h 13"/>
              <a:gd name="T44" fmla="*/ 781450385 w 12"/>
              <a:gd name="T45" fmla="*/ 488641271 h 13"/>
              <a:gd name="T46" fmla="*/ 716327523 w 12"/>
              <a:gd name="T47" fmla="*/ 427564058 h 13"/>
              <a:gd name="T48" fmla="*/ 716327523 w 12"/>
              <a:gd name="T49" fmla="*/ 366479030 h 13"/>
              <a:gd name="T50" fmla="*/ 716327523 w 12"/>
              <a:gd name="T51" fmla="*/ 366479030 h 13"/>
              <a:gd name="T52" fmla="*/ 651212731 w 12"/>
              <a:gd name="T53" fmla="*/ 366479030 h 13"/>
              <a:gd name="T54" fmla="*/ 586089869 w 12"/>
              <a:gd name="T55" fmla="*/ 305401817 h 13"/>
              <a:gd name="T56" fmla="*/ 586089869 w 12"/>
              <a:gd name="T57" fmla="*/ 305401817 h 13"/>
              <a:gd name="T58" fmla="*/ 455844019 w 12"/>
              <a:gd name="T59" fmla="*/ 244324543 h 13"/>
              <a:gd name="T60" fmla="*/ 390729227 w 12"/>
              <a:gd name="T61" fmla="*/ 122162272 h 13"/>
              <a:gd name="T62" fmla="*/ 390729227 w 12"/>
              <a:gd name="T63" fmla="*/ 122162272 h 13"/>
              <a:gd name="T64" fmla="*/ 325606365 w 12"/>
              <a:gd name="T65" fmla="*/ 0 h 13"/>
              <a:gd name="T66" fmla="*/ 0 w 12"/>
              <a:gd name="T67" fmla="*/ 122162272 h 13"/>
              <a:gd name="T68" fmla="*/ 0 w 12"/>
              <a:gd name="T69" fmla="*/ 12216227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5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1399766787 w 21"/>
              <a:gd name="T1" fmla="*/ 2147483647 h 47"/>
              <a:gd name="T2" fmla="*/ 1333113583 w 21"/>
              <a:gd name="T3" fmla="*/ 2147483647 h 47"/>
              <a:gd name="T4" fmla="*/ 1266452214 w 21"/>
              <a:gd name="T5" fmla="*/ 2147483647 h 47"/>
              <a:gd name="T6" fmla="*/ 1199799010 w 21"/>
              <a:gd name="T7" fmla="*/ 2147483647 h 47"/>
              <a:gd name="T8" fmla="*/ 1133145806 w 21"/>
              <a:gd name="T9" fmla="*/ 2147483647 h 47"/>
              <a:gd name="T10" fmla="*/ 1133145806 w 21"/>
              <a:gd name="T11" fmla="*/ 2147483647 h 47"/>
              <a:gd name="T12" fmla="*/ 1133145806 w 21"/>
              <a:gd name="T13" fmla="*/ 2147483647 h 47"/>
              <a:gd name="T14" fmla="*/ 1133145806 w 21"/>
              <a:gd name="T15" fmla="*/ 2147483647 h 47"/>
              <a:gd name="T16" fmla="*/ 1066492346 w 21"/>
              <a:gd name="T17" fmla="*/ 2147483647 h 47"/>
              <a:gd name="T18" fmla="*/ 1066492346 w 21"/>
              <a:gd name="T19" fmla="*/ 2147483647 h 47"/>
              <a:gd name="T20" fmla="*/ 133314605 w 21"/>
              <a:gd name="T21" fmla="*/ 2147483647 h 47"/>
              <a:gd name="T22" fmla="*/ 66653220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66653220 w 21"/>
              <a:gd name="T29" fmla="*/ 2147483647 h 47"/>
              <a:gd name="T30" fmla="*/ 0 w 21"/>
              <a:gd name="T31" fmla="*/ 2147483647 h 47"/>
              <a:gd name="T32" fmla="*/ 0 w 21"/>
              <a:gd name="T33" fmla="*/ 2034150113 h 47"/>
              <a:gd name="T34" fmla="*/ 0 w 21"/>
              <a:gd name="T35" fmla="*/ 1914491523 h 47"/>
              <a:gd name="T36" fmla="*/ 66653220 w 21"/>
              <a:gd name="T37" fmla="*/ 1675183044 h 47"/>
              <a:gd name="T38" fmla="*/ 66653220 w 21"/>
              <a:gd name="T39" fmla="*/ 1555524936 h 47"/>
              <a:gd name="T40" fmla="*/ 66653220 w 21"/>
              <a:gd name="T41" fmla="*/ 1435866829 h 47"/>
              <a:gd name="T42" fmla="*/ 66653220 w 21"/>
              <a:gd name="T43" fmla="*/ 1316216457 h 47"/>
              <a:gd name="T44" fmla="*/ 66653220 w 21"/>
              <a:gd name="T45" fmla="*/ 1256387404 h 47"/>
              <a:gd name="T46" fmla="*/ 66653220 w 21"/>
              <a:gd name="T47" fmla="*/ 1196558350 h 47"/>
              <a:gd name="T48" fmla="*/ 266621045 w 21"/>
              <a:gd name="T49" fmla="*/ 1076900243 h 47"/>
              <a:gd name="T50" fmla="*/ 333274314 w 21"/>
              <a:gd name="T51" fmla="*/ 837591522 h 47"/>
              <a:gd name="T52" fmla="*/ 266621045 w 21"/>
              <a:gd name="T53" fmla="*/ 717933415 h 47"/>
              <a:gd name="T54" fmla="*/ 266621045 w 21"/>
              <a:gd name="T55" fmla="*/ 598283042 h 47"/>
              <a:gd name="T56" fmla="*/ 266621045 w 21"/>
              <a:gd name="T57" fmla="*/ 598283042 h 47"/>
              <a:gd name="T58" fmla="*/ 266621045 w 21"/>
              <a:gd name="T59" fmla="*/ 538453989 h 47"/>
              <a:gd name="T60" fmla="*/ 199967841 w 21"/>
              <a:gd name="T61" fmla="*/ 418795761 h 47"/>
              <a:gd name="T62" fmla="*/ 266621045 w 21"/>
              <a:gd name="T63" fmla="*/ 239308540 h 47"/>
              <a:gd name="T64" fmla="*/ 199967841 w 21"/>
              <a:gd name="T65" fmla="*/ 179487221 h 47"/>
              <a:gd name="T66" fmla="*/ 199967841 w 21"/>
              <a:gd name="T67" fmla="*/ 119658137 h 47"/>
              <a:gd name="T68" fmla="*/ 266621045 w 21"/>
              <a:gd name="T69" fmla="*/ 119658137 h 47"/>
              <a:gd name="T70" fmla="*/ 333274314 w 21"/>
              <a:gd name="T71" fmla="*/ 59829069 h 47"/>
              <a:gd name="T72" fmla="*/ 399935682 w 21"/>
              <a:gd name="T73" fmla="*/ 59829069 h 47"/>
              <a:gd name="T74" fmla="*/ 399935682 w 21"/>
              <a:gd name="T75" fmla="*/ 59829069 h 47"/>
              <a:gd name="T76" fmla="*/ 466588887 w 21"/>
              <a:gd name="T77" fmla="*/ 0 h 47"/>
              <a:gd name="T78" fmla="*/ 1133145806 w 21"/>
              <a:gd name="T79" fmla="*/ 1735012097 h 47"/>
              <a:gd name="T80" fmla="*/ 1133145806 w 21"/>
              <a:gd name="T81" fmla="*/ 1794841151 h 47"/>
              <a:gd name="T82" fmla="*/ 1133145806 w 21"/>
              <a:gd name="T83" fmla="*/ 1854662469 h 47"/>
              <a:gd name="T84" fmla="*/ 1133145806 w 21"/>
              <a:gd name="T85" fmla="*/ 1854662469 h 47"/>
              <a:gd name="T86" fmla="*/ 1266452214 w 21"/>
              <a:gd name="T87" fmla="*/ 1974320576 h 47"/>
              <a:gd name="T88" fmla="*/ 1333113583 w 21"/>
              <a:gd name="T89" fmla="*/ 1974320576 h 47"/>
              <a:gd name="T90" fmla="*/ 1333113583 w 21"/>
              <a:gd name="T91" fmla="*/ 2034150113 h 47"/>
              <a:gd name="T92" fmla="*/ 1333113583 w 21"/>
              <a:gd name="T93" fmla="*/ 2093979167 h 47"/>
              <a:gd name="T94" fmla="*/ 1399766787 w 21"/>
              <a:gd name="T95" fmla="*/ 2147483647 h 47"/>
              <a:gd name="T96" fmla="*/ 1399766787 w 21"/>
              <a:gd name="T97" fmla="*/ 2147483647 h 47"/>
              <a:gd name="T98" fmla="*/ 1399766787 w 21"/>
              <a:gd name="T99" fmla="*/ 2147483647 h 47"/>
              <a:gd name="T100" fmla="*/ 1399766787 w 21"/>
              <a:gd name="T101" fmla="*/ 2147483647 h 47"/>
              <a:gd name="T102" fmla="*/ 139976678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6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661277858 w 49"/>
              <a:gd name="T1" fmla="*/ 2147483647 h 79"/>
              <a:gd name="T2" fmla="*/ 661277858 w 49"/>
              <a:gd name="T3" fmla="*/ 2147483647 h 79"/>
              <a:gd name="T4" fmla="*/ 793535006 w 49"/>
              <a:gd name="T5" fmla="*/ 2147483647 h 79"/>
              <a:gd name="T6" fmla="*/ 859663579 w 49"/>
              <a:gd name="T7" fmla="*/ 2147483647 h 79"/>
              <a:gd name="T8" fmla="*/ 925792153 w 49"/>
              <a:gd name="T9" fmla="*/ 2147483647 h 79"/>
              <a:gd name="T10" fmla="*/ 991912595 w 49"/>
              <a:gd name="T11" fmla="*/ 2147483647 h 79"/>
              <a:gd name="T12" fmla="*/ 1058041168 w 49"/>
              <a:gd name="T13" fmla="*/ 2147483647 h 79"/>
              <a:gd name="T14" fmla="*/ 1190298569 w 49"/>
              <a:gd name="T15" fmla="*/ 2147483647 h 79"/>
              <a:gd name="T16" fmla="*/ 1190298569 w 49"/>
              <a:gd name="T17" fmla="*/ 2147483647 h 79"/>
              <a:gd name="T18" fmla="*/ 1322555717 w 49"/>
              <a:gd name="T19" fmla="*/ 2147483647 h 79"/>
              <a:gd name="T20" fmla="*/ 1388684290 w 49"/>
              <a:gd name="T21" fmla="*/ 2147483647 h 79"/>
              <a:gd name="T22" fmla="*/ 1454812864 w 49"/>
              <a:gd name="T23" fmla="*/ 2147483647 h 79"/>
              <a:gd name="T24" fmla="*/ 1454812864 w 49"/>
              <a:gd name="T25" fmla="*/ 2147483647 h 79"/>
              <a:gd name="T26" fmla="*/ 1719319026 w 49"/>
              <a:gd name="T27" fmla="*/ 2147483647 h 79"/>
              <a:gd name="T28" fmla="*/ 1719319026 w 49"/>
              <a:gd name="T29" fmla="*/ 2147483647 h 79"/>
              <a:gd name="T30" fmla="*/ 1851576174 w 49"/>
              <a:gd name="T31" fmla="*/ 2147483647 h 79"/>
              <a:gd name="T32" fmla="*/ 1917704747 w 49"/>
              <a:gd name="T33" fmla="*/ 2147483647 h 79"/>
              <a:gd name="T34" fmla="*/ 2049961895 w 49"/>
              <a:gd name="T35" fmla="*/ 2147483647 h 79"/>
              <a:gd name="T36" fmla="*/ 2049961895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094893888 h 79"/>
              <a:gd name="T60" fmla="*/ 2147483647 w 49"/>
              <a:gd name="T61" fmla="*/ 1915328280 h 79"/>
              <a:gd name="T62" fmla="*/ 2147483647 w 49"/>
              <a:gd name="T63" fmla="*/ 1855478397 h 79"/>
              <a:gd name="T64" fmla="*/ 2147483647 w 49"/>
              <a:gd name="T65" fmla="*/ 1915328280 h 79"/>
              <a:gd name="T66" fmla="*/ 2147483647 w 49"/>
              <a:gd name="T67" fmla="*/ 1675913273 h 79"/>
              <a:gd name="T68" fmla="*/ 2147483647 w 49"/>
              <a:gd name="T69" fmla="*/ 1556205769 h 79"/>
              <a:gd name="T70" fmla="*/ 2147483647 w 49"/>
              <a:gd name="T71" fmla="*/ 1556205769 h 79"/>
              <a:gd name="T72" fmla="*/ 2147483647 w 49"/>
              <a:gd name="T73" fmla="*/ 1556205769 h 79"/>
              <a:gd name="T74" fmla="*/ 2147483647 w 49"/>
              <a:gd name="T75" fmla="*/ 1496355885 h 79"/>
              <a:gd name="T76" fmla="*/ 2147483647 w 49"/>
              <a:gd name="T77" fmla="*/ 1316790762 h 79"/>
              <a:gd name="T78" fmla="*/ 1587070011 w 49"/>
              <a:gd name="T79" fmla="*/ 0 h 79"/>
              <a:gd name="T80" fmla="*/ 1454812864 w 49"/>
              <a:gd name="T81" fmla="*/ 0 h 79"/>
              <a:gd name="T82" fmla="*/ 1388684290 w 49"/>
              <a:gd name="T83" fmla="*/ 119707534 h 79"/>
              <a:gd name="T84" fmla="*/ 1190298569 w 49"/>
              <a:gd name="T85" fmla="*/ 119707534 h 79"/>
              <a:gd name="T86" fmla="*/ 991912595 w 49"/>
              <a:gd name="T87" fmla="*/ 299272749 h 79"/>
              <a:gd name="T88" fmla="*/ 925792153 w 49"/>
              <a:gd name="T89" fmla="*/ 119707534 h 79"/>
              <a:gd name="T90" fmla="*/ 859663579 w 49"/>
              <a:gd name="T91" fmla="*/ 59857635 h 79"/>
              <a:gd name="T92" fmla="*/ 396763437 w 49"/>
              <a:gd name="T93" fmla="*/ 957668008 h 79"/>
              <a:gd name="T94" fmla="*/ 462892010 w 49"/>
              <a:gd name="T95" fmla="*/ 1137225638 h 79"/>
              <a:gd name="T96" fmla="*/ 462892010 w 49"/>
              <a:gd name="T97" fmla="*/ 1316790762 h 79"/>
              <a:gd name="T98" fmla="*/ 330634863 w 49"/>
              <a:gd name="T99" fmla="*/ 1436498265 h 79"/>
              <a:gd name="T100" fmla="*/ 396763437 w 49"/>
              <a:gd name="T101" fmla="*/ 1915328280 h 79"/>
              <a:gd name="T102" fmla="*/ 264514358 w 49"/>
              <a:gd name="T103" fmla="*/ 2147483647 h 79"/>
              <a:gd name="T104" fmla="*/ 264514358 w 49"/>
              <a:gd name="T105" fmla="*/ 2147483647 h 79"/>
              <a:gd name="T106" fmla="*/ 198385784 w 49"/>
              <a:gd name="T107" fmla="*/ 2147483647 h 79"/>
              <a:gd name="T108" fmla="*/ 198385784 w 49"/>
              <a:gd name="T109" fmla="*/ 2147483647 h 79"/>
              <a:gd name="T110" fmla="*/ 66128589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5107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45116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66 h 19"/>
                <a:gd name="T2" fmla="*/ 24 w 16"/>
                <a:gd name="T3" fmla="*/ 313 h 19"/>
                <a:gd name="T4" fmla="*/ 24 w 16"/>
                <a:gd name="T5" fmla="*/ 382 h 19"/>
                <a:gd name="T6" fmla="*/ 141 w 16"/>
                <a:gd name="T7" fmla="*/ 455 h 19"/>
                <a:gd name="T8" fmla="*/ 190 w 16"/>
                <a:gd name="T9" fmla="*/ 382 h 19"/>
                <a:gd name="T10" fmla="*/ 380 w 16"/>
                <a:gd name="T11" fmla="*/ 264 h 19"/>
                <a:gd name="T12" fmla="*/ 307 w 16"/>
                <a:gd name="T13" fmla="*/ 117 h 19"/>
                <a:gd name="T14" fmla="*/ 73 w 16"/>
                <a:gd name="T15" fmla="*/ 0 h 19"/>
                <a:gd name="T16" fmla="*/ 73 w 16"/>
                <a:gd name="T17" fmla="*/ 117 h 19"/>
                <a:gd name="T18" fmla="*/ 0 w 16"/>
                <a:gd name="T19" fmla="*/ 166 h 19"/>
                <a:gd name="T20" fmla="*/ 0 w 16"/>
                <a:gd name="T21" fmla="*/ 16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7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73 w 9"/>
                <a:gd name="T1" fmla="*/ 140 h 6"/>
                <a:gd name="T2" fmla="*/ 191 w 9"/>
                <a:gd name="T3" fmla="*/ 140 h 6"/>
                <a:gd name="T4" fmla="*/ 215 w 9"/>
                <a:gd name="T5" fmla="*/ 72 h 6"/>
                <a:gd name="T6" fmla="*/ 117 w 9"/>
                <a:gd name="T7" fmla="*/ 48 h 6"/>
                <a:gd name="T8" fmla="*/ 73 w 9"/>
                <a:gd name="T9" fmla="*/ 48 h 6"/>
                <a:gd name="T10" fmla="*/ 49 w 9"/>
                <a:gd name="T11" fmla="*/ 0 h 6"/>
                <a:gd name="T12" fmla="*/ 0 w 9"/>
                <a:gd name="T13" fmla="*/ 48 h 6"/>
                <a:gd name="T14" fmla="*/ 49 w 9"/>
                <a:gd name="T15" fmla="*/ 116 h 6"/>
                <a:gd name="T16" fmla="*/ 73 w 9"/>
                <a:gd name="T17" fmla="*/ 140 h 6"/>
                <a:gd name="T18" fmla="*/ 73 w 9"/>
                <a:gd name="T19" fmla="*/ 14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8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50 h 2"/>
                <a:gd name="T2" fmla="*/ 100 w 4"/>
                <a:gd name="T3" fmla="*/ 0 h 2"/>
                <a:gd name="T4" fmla="*/ 100 w 4"/>
                <a:gd name="T5" fmla="*/ 50 h 2"/>
                <a:gd name="T6" fmla="*/ 0 w 4"/>
                <a:gd name="T7" fmla="*/ 50 h 2"/>
                <a:gd name="T8" fmla="*/ 0 w 4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9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47 w 4"/>
                <a:gd name="T1" fmla="*/ 0 h 3"/>
                <a:gd name="T2" fmla="*/ 47 w 4"/>
                <a:gd name="T3" fmla="*/ 0 h 3"/>
                <a:gd name="T4" fmla="*/ 66 w 4"/>
                <a:gd name="T5" fmla="*/ 0 h 3"/>
                <a:gd name="T6" fmla="*/ 66 w 4"/>
                <a:gd name="T7" fmla="*/ 0 h 3"/>
                <a:gd name="T8" fmla="*/ 66 w 4"/>
                <a:gd name="T9" fmla="*/ 0 h 3"/>
                <a:gd name="T10" fmla="*/ 66 w 4"/>
                <a:gd name="T11" fmla="*/ 23 h 3"/>
                <a:gd name="T12" fmla="*/ 66 w 4"/>
                <a:gd name="T13" fmla="*/ 23 h 3"/>
                <a:gd name="T14" fmla="*/ 66 w 4"/>
                <a:gd name="T15" fmla="*/ 23 h 3"/>
                <a:gd name="T16" fmla="*/ 90 w 4"/>
                <a:gd name="T17" fmla="*/ 23 h 3"/>
                <a:gd name="T18" fmla="*/ 66 w 4"/>
                <a:gd name="T19" fmla="*/ 42 h 3"/>
                <a:gd name="T20" fmla="*/ 66 w 4"/>
                <a:gd name="T21" fmla="*/ 42 h 3"/>
                <a:gd name="T22" fmla="*/ 66 w 4"/>
                <a:gd name="T23" fmla="*/ 42 h 3"/>
                <a:gd name="T24" fmla="*/ 66 w 4"/>
                <a:gd name="T25" fmla="*/ 65 h 3"/>
                <a:gd name="T26" fmla="*/ 66 w 4"/>
                <a:gd name="T27" fmla="*/ 65 h 3"/>
                <a:gd name="T28" fmla="*/ 66 w 4"/>
                <a:gd name="T29" fmla="*/ 65 h 3"/>
                <a:gd name="T30" fmla="*/ 47 w 4"/>
                <a:gd name="T31" fmla="*/ 65 h 3"/>
                <a:gd name="T32" fmla="*/ 47 w 4"/>
                <a:gd name="T33" fmla="*/ 65 h 3"/>
                <a:gd name="T34" fmla="*/ 47 w 4"/>
                <a:gd name="T35" fmla="*/ 65 h 3"/>
                <a:gd name="T36" fmla="*/ 24 w 4"/>
                <a:gd name="T37" fmla="*/ 65 h 3"/>
                <a:gd name="T38" fmla="*/ 24 w 4"/>
                <a:gd name="T39" fmla="*/ 65 h 3"/>
                <a:gd name="T40" fmla="*/ 24 w 4"/>
                <a:gd name="T41" fmla="*/ 65 h 3"/>
                <a:gd name="T42" fmla="*/ 24 w 4"/>
                <a:gd name="T43" fmla="*/ 42 h 3"/>
                <a:gd name="T44" fmla="*/ 0 w 4"/>
                <a:gd name="T45" fmla="*/ 42 h 3"/>
                <a:gd name="T46" fmla="*/ 0 w 4"/>
                <a:gd name="T47" fmla="*/ 42 h 3"/>
                <a:gd name="T48" fmla="*/ 0 w 4"/>
                <a:gd name="T49" fmla="*/ 23 h 3"/>
                <a:gd name="T50" fmla="*/ 0 w 4"/>
                <a:gd name="T51" fmla="*/ 23 h 3"/>
                <a:gd name="T52" fmla="*/ 0 w 4"/>
                <a:gd name="T53" fmla="*/ 23 h 3"/>
                <a:gd name="T54" fmla="*/ 24 w 4"/>
                <a:gd name="T55" fmla="*/ 23 h 3"/>
                <a:gd name="T56" fmla="*/ 24 w 4"/>
                <a:gd name="T57" fmla="*/ 0 h 3"/>
                <a:gd name="T58" fmla="*/ 24 w 4"/>
                <a:gd name="T59" fmla="*/ 0 h 3"/>
                <a:gd name="T60" fmla="*/ 24 w 4"/>
                <a:gd name="T61" fmla="*/ 0 h 3"/>
                <a:gd name="T62" fmla="*/ 47 w 4"/>
                <a:gd name="T63" fmla="*/ 0 h 3"/>
                <a:gd name="T64" fmla="*/ 47 w 4"/>
                <a:gd name="T65" fmla="*/ 0 h 3"/>
                <a:gd name="T66" fmla="*/ 47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0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75 h 3"/>
                <a:gd name="T2" fmla="*/ 166 w 8"/>
                <a:gd name="T3" fmla="*/ 75 h 3"/>
                <a:gd name="T4" fmla="*/ 190 w 8"/>
                <a:gd name="T5" fmla="*/ 0 h 3"/>
                <a:gd name="T6" fmla="*/ 49 w 8"/>
                <a:gd name="T7" fmla="*/ 0 h 3"/>
                <a:gd name="T8" fmla="*/ 0 w 8"/>
                <a:gd name="T9" fmla="*/ 75 h 3"/>
                <a:gd name="T10" fmla="*/ 0 w 8"/>
                <a:gd name="T11" fmla="*/ 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1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91 h 5"/>
                <a:gd name="T2" fmla="*/ 66 w 8"/>
                <a:gd name="T3" fmla="*/ 115 h 5"/>
                <a:gd name="T4" fmla="*/ 133 w 8"/>
                <a:gd name="T5" fmla="*/ 115 h 5"/>
                <a:gd name="T6" fmla="*/ 180 w 8"/>
                <a:gd name="T7" fmla="*/ 48 h 5"/>
                <a:gd name="T8" fmla="*/ 114 w 8"/>
                <a:gd name="T9" fmla="*/ 0 h 5"/>
                <a:gd name="T10" fmla="*/ 24 w 8"/>
                <a:gd name="T11" fmla="*/ 48 h 5"/>
                <a:gd name="T12" fmla="*/ 0 w 8"/>
                <a:gd name="T13" fmla="*/ 91 h 5"/>
                <a:gd name="T14" fmla="*/ 0 w 8"/>
                <a:gd name="T15" fmla="*/ 9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2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15 h 5"/>
                <a:gd name="T2" fmla="*/ 100 w 4"/>
                <a:gd name="T3" fmla="*/ 48 h 5"/>
                <a:gd name="T4" fmla="*/ 100 w 4"/>
                <a:gd name="T5" fmla="*/ 0 h 5"/>
                <a:gd name="T6" fmla="*/ 0 w 4"/>
                <a:gd name="T7" fmla="*/ 91 h 5"/>
                <a:gd name="T8" fmla="*/ 0 w 4"/>
                <a:gd name="T9" fmla="*/ 115 h 5"/>
                <a:gd name="T10" fmla="*/ 0 w 4"/>
                <a:gd name="T11" fmla="*/ 11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3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73 w 8"/>
                <a:gd name="T1" fmla="*/ 165 h 7"/>
                <a:gd name="T2" fmla="*/ 190 w 8"/>
                <a:gd name="T3" fmla="*/ 165 h 7"/>
                <a:gd name="T4" fmla="*/ 190 w 8"/>
                <a:gd name="T5" fmla="*/ 92 h 7"/>
                <a:gd name="T6" fmla="*/ 97 w 8"/>
                <a:gd name="T7" fmla="*/ 0 h 7"/>
                <a:gd name="T8" fmla="*/ 0 w 8"/>
                <a:gd name="T9" fmla="*/ 49 h 7"/>
                <a:gd name="T10" fmla="*/ 73 w 8"/>
                <a:gd name="T11" fmla="*/ 165 h 7"/>
                <a:gd name="T12" fmla="*/ 73 w 8"/>
                <a:gd name="T13" fmla="*/ 165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5108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1996</a:t>
            </a:r>
          </a:p>
        </p:txBody>
      </p:sp>
      <p:sp>
        <p:nvSpPr>
          <p:cNvPr id="45109" name="Text Box 132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5110" name="Text Box 150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45111" name="Rectangle 151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5112" name="Rectangle 152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5113" name="Rectangle 153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5114" name="Rectangle 154"/>
          <p:cNvSpPr>
            <a:spLocks noChangeArrowheads="1"/>
          </p:cNvSpPr>
          <p:nvPr/>
        </p:nvSpPr>
        <p:spPr bwMode="auto">
          <a:xfrm>
            <a:off x="3448050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5115" name="Rectangle 155"/>
          <p:cNvSpPr>
            <a:spLocks noChangeArrowheads="1"/>
          </p:cNvSpPr>
          <p:nvPr/>
        </p:nvSpPr>
        <p:spPr bwMode="auto">
          <a:xfrm>
            <a:off x="444500" y="5892800"/>
            <a:ext cx="40846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 advTm="703">
    <p:randomBar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2147483647 h 55"/>
              <a:gd name="T2" fmla="*/ 332240453 w 89"/>
              <a:gd name="T3" fmla="*/ 0 h 55"/>
              <a:gd name="T4" fmla="*/ 2147483647 w 89"/>
              <a:gd name="T5" fmla="*/ 180854486 h 55"/>
              <a:gd name="T6" fmla="*/ 2147483647 w 89"/>
              <a:gd name="T7" fmla="*/ 241136706 h 55"/>
              <a:gd name="T8" fmla="*/ 2147483647 w 89"/>
              <a:gd name="T9" fmla="*/ 301426751 h 55"/>
              <a:gd name="T10" fmla="*/ 2147483647 w 89"/>
              <a:gd name="T11" fmla="*/ 542563518 h 55"/>
              <a:gd name="T12" fmla="*/ 2147483647 w 89"/>
              <a:gd name="T13" fmla="*/ 602845738 h 55"/>
              <a:gd name="T14" fmla="*/ 2147483647 w 89"/>
              <a:gd name="T15" fmla="*/ 783700163 h 55"/>
              <a:gd name="T16" fmla="*/ 2147483647 w 89"/>
              <a:gd name="T17" fmla="*/ 1085127035 h 55"/>
              <a:gd name="T18" fmla="*/ 2147483647 w 89"/>
              <a:gd name="T19" fmla="*/ 1386553665 h 55"/>
              <a:gd name="T20" fmla="*/ 2147483647 w 89"/>
              <a:gd name="T21" fmla="*/ 1507118105 h 55"/>
              <a:gd name="T22" fmla="*/ 2147483647 w 89"/>
              <a:gd name="T23" fmla="*/ 1808544735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83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2147483647 h 64"/>
              <a:gd name="T2" fmla="*/ 199610987 w 94"/>
              <a:gd name="T3" fmla="*/ 1018182017 h 64"/>
              <a:gd name="T4" fmla="*/ 266147962 w 94"/>
              <a:gd name="T5" fmla="*/ 0 h 64"/>
              <a:gd name="T6" fmla="*/ 2147483647 w 94"/>
              <a:gd name="T7" fmla="*/ 239570365 h 64"/>
              <a:gd name="T8" fmla="*/ 2147483647 w 94"/>
              <a:gd name="T9" fmla="*/ 359355578 h 64"/>
              <a:gd name="T10" fmla="*/ 2147483647 w 94"/>
              <a:gd name="T11" fmla="*/ 419248154 h 64"/>
              <a:gd name="T12" fmla="*/ 2147483647 w 94"/>
              <a:gd name="T13" fmla="*/ 598933742 h 64"/>
              <a:gd name="T14" fmla="*/ 2147483647 w 94"/>
              <a:gd name="T15" fmla="*/ 658826318 h 64"/>
              <a:gd name="T16" fmla="*/ 2147483647 w 94"/>
              <a:gd name="T17" fmla="*/ 898396623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84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2034463625 h 55"/>
              <a:gd name="T2" fmla="*/ 200066788 w 111"/>
              <a:gd name="T3" fmla="*/ 0 h 55"/>
              <a:gd name="T4" fmla="*/ 2147483647 w 111"/>
              <a:gd name="T5" fmla="*/ 179508969 h 55"/>
              <a:gd name="T6" fmla="*/ 2147483647 w 111"/>
              <a:gd name="T7" fmla="*/ 359025673 h 55"/>
              <a:gd name="T8" fmla="*/ 2147483647 w 111"/>
              <a:gd name="T9" fmla="*/ 359025673 h 55"/>
              <a:gd name="T10" fmla="*/ 2147483647 w 111"/>
              <a:gd name="T11" fmla="*/ 299184213 h 55"/>
              <a:gd name="T12" fmla="*/ 2147483647 w 111"/>
              <a:gd name="T13" fmla="*/ 359025673 h 55"/>
              <a:gd name="T14" fmla="*/ 2147483647 w 111"/>
              <a:gd name="T15" fmla="*/ 538534702 h 55"/>
              <a:gd name="T16" fmla="*/ 2147483647 w 111"/>
              <a:gd name="T17" fmla="*/ 538534702 h 55"/>
              <a:gd name="T18" fmla="*/ 2147483647 w 111"/>
              <a:gd name="T19" fmla="*/ 538534702 h 55"/>
              <a:gd name="T20" fmla="*/ 2147483647 w 111"/>
              <a:gd name="T21" fmla="*/ 418859397 h 55"/>
              <a:gd name="T22" fmla="*/ 2147483647 w 111"/>
              <a:gd name="T23" fmla="*/ 418859397 h 55"/>
              <a:gd name="T24" fmla="*/ 2147483647 w 111"/>
              <a:gd name="T25" fmla="*/ 478700857 h 55"/>
              <a:gd name="T26" fmla="*/ 2147483647 w 111"/>
              <a:gd name="T27" fmla="*/ 658209886 h 55"/>
              <a:gd name="T28" fmla="*/ 2147483647 w 111"/>
              <a:gd name="T29" fmla="*/ 777885070 h 55"/>
              <a:gd name="T30" fmla="*/ 2147483647 w 111"/>
              <a:gd name="T31" fmla="*/ 897560255 h 55"/>
              <a:gd name="T32" fmla="*/ 2147483647 w 111"/>
              <a:gd name="T33" fmla="*/ 957393979 h 55"/>
              <a:gd name="T34" fmla="*/ 2147483647 w 111"/>
              <a:gd name="T35" fmla="*/ 1017235680 h 55"/>
              <a:gd name="T36" fmla="*/ 2147483647 w 111"/>
              <a:gd name="T37" fmla="*/ 1136910864 h 55"/>
              <a:gd name="T38" fmla="*/ 2147483647 w 111"/>
              <a:gd name="T39" fmla="*/ 1256586048 h 55"/>
              <a:gd name="T40" fmla="*/ 2147483647 w 111"/>
              <a:gd name="T41" fmla="*/ 1436094957 h 55"/>
              <a:gd name="T42" fmla="*/ 2147483647 w 111"/>
              <a:gd name="T43" fmla="*/ 1495928681 h 55"/>
              <a:gd name="T44" fmla="*/ 2147483647 w 111"/>
              <a:gd name="T45" fmla="*/ 1555770141 h 55"/>
              <a:gd name="T46" fmla="*/ 2147483647 w 111"/>
              <a:gd name="T47" fmla="*/ 1675445325 h 55"/>
              <a:gd name="T48" fmla="*/ 2147483647 w 111"/>
              <a:gd name="T49" fmla="*/ 1735279049 h 55"/>
              <a:gd name="T50" fmla="*/ 2147483647 w 111"/>
              <a:gd name="T51" fmla="*/ 1795120509 h 55"/>
              <a:gd name="T52" fmla="*/ 2147483647 w 111"/>
              <a:gd name="T53" fmla="*/ 1914795693 h 55"/>
              <a:gd name="T54" fmla="*/ 2147483647 w 111"/>
              <a:gd name="T55" fmla="*/ 2034463625 h 55"/>
              <a:gd name="T56" fmla="*/ 2147483647 w 111"/>
              <a:gd name="T57" fmla="*/ 2094305085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1667220493 w 111"/>
              <a:gd name="T87" fmla="*/ 2147483647 h 55"/>
              <a:gd name="T88" fmla="*/ 1733906680 w 111"/>
              <a:gd name="T89" fmla="*/ 2147483647 h 55"/>
              <a:gd name="T90" fmla="*/ 0 w 111"/>
              <a:gd name="T91" fmla="*/ 2034463625 h 55"/>
              <a:gd name="T92" fmla="*/ 0 w 111"/>
              <a:gd name="T93" fmla="*/ 203446362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85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198193155 w 100"/>
              <a:gd name="T1" fmla="*/ 0 h 53"/>
              <a:gd name="T2" fmla="*/ 2147483647 w 100"/>
              <a:gd name="T3" fmla="*/ 120369903 h 53"/>
              <a:gd name="T4" fmla="*/ 2147483647 w 100"/>
              <a:gd name="T5" fmla="*/ 361101983 h 53"/>
              <a:gd name="T6" fmla="*/ 2147483647 w 100"/>
              <a:gd name="T7" fmla="*/ 481464098 h 53"/>
              <a:gd name="T8" fmla="*/ 2147483647 w 100"/>
              <a:gd name="T9" fmla="*/ 601834092 h 53"/>
              <a:gd name="T10" fmla="*/ 2147483647 w 100"/>
              <a:gd name="T11" fmla="*/ 722203965 h 53"/>
              <a:gd name="T12" fmla="*/ 2147483647 w 100"/>
              <a:gd name="T13" fmla="*/ 722203965 h 53"/>
              <a:gd name="T14" fmla="*/ 2147483647 w 100"/>
              <a:gd name="T15" fmla="*/ 902751017 h 53"/>
              <a:gd name="T16" fmla="*/ 2147483647 w 100"/>
              <a:gd name="T17" fmla="*/ 962935953 h 53"/>
              <a:gd name="T18" fmla="*/ 2147483647 w 100"/>
              <a:gd name="T19" fmla="*/ 962935953 h 53"/>
              <a:gd name="T20" fmla="*/ 2147483647 w 100"/>
              <a:gd name="T21" fmla="*/ 1023113375 h 53"/>
              <a:gd name="T22" fmla="*/ 2147483647 w 100"/>
              <a:gd name="T23" fmla="*/ 2147483647 h 53"/>
              <a:gd name="T24" fmla="*/ 0 w 100"/>
              <a:gd name="T25" fmla="*/ 2147483647 h 53"/>
              <a:gd name="T26" fmla="*/ 198193155 w 100"/>
              <a:gd name="T27" fmla="*/ 0 h 53"/>
              <a:gd name="T28" fmla="*/ 198193155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86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928269299 w 116"/>
              <a:gd name="T1" fmla="*/ 60095829 h 60"/>
              <a:gd name="T2" fmla="*/ 0 w 116"/>
              <a:gd name="T3" fmla="*/ 540885828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1863040499 h 60"/>
              <a:gd name="T68" fmla="*/ 2147483647 w 116"/>
              <a:gd name="T69" fmla="*/ 180295256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87" name="Freeform 10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39118966 h 54"/>
              <a:gd name="T4" fmla="*/ 2147483647 w 82"/>
              <a:gd name="T5" fmla="*/ 358674613 h 54"/>
              <a:gd name="T6" fmla="*/ 2147483647 w 82"/>
              <a:gd name="T7" fmla="*/ 777130886 h 54"/>
              <a:gd name="T8" fmla="*/ 2147483647 w 82"/>
              <a:gd name="T9" fmla="*/ 956475864 h 54"/>
              <a:gd name="T10" fmla="*/ 2147483647 w 82"/>
              <a:gd name="T11" fmla="*/ 1076031693 h 54"/>
              <a:gd name="T12" fmla="*/ 2147483647 w 82"/>
              <a:gd name="T13" fmla="*/ 1255368939 h 54"/>
              <a:gd name="T14" fmla="*/ 2147483647 w 82"/>
              <a:gd name="T15" fmla="*/ 1554269504 h 54"/>
              <a:gd name="T16" fmla="*/ 2147483647 w 82"/>
              <a:gd name="T17" fmla="*/ 1733606750 h 54"/>
              <a:gd name="T18" fmla="*/ 2147483647 w 82"/>
              <a:gd name="T19" fmla="*/ 1853162337 h 54"/>
              <a:gd name="T20" fmla="*/ 2147483647 w 82"/>
              <a:gd name="T21" fmla="*/ 2032507798 h 54"/>
              <a:gd name="T22" fmla="*/ 2147483647 w 82"/>
              <a:gd name="T23" fmla="*/ 2092281726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727261611 w 82"/>
              <a:gd name="T37" fmla="*/ 2147483647 h 54"/>
              <a:gd name="T38" fmla="*/ 727261611 w 82"/>
              <a:gd name="T39" fmla="*/ 2147483647 h 54"/>
              <a:gd name="T40" fmla="*/ 595033752 w 82"/>
              <a:gd name="T41" fmla="*/ 2147483647 h 54"/>
              <a:gd name="T42" fmla="*/ 661147682 w 82"/>
              <a:gd name="T43" fmla="*/ 2147483647 h 54"/>
              <a:gd name="T44" fmla="*/ 528919695 w 82"/>
              <a:gd name="T45" fmla="*/ 2147483647 h 54"/>
              <a:gd name="T46" fmla="*/ 528919695 w 82"/>
              <a:gd name="T47" fmla="*/ 2147483647 h 54"/>
              <a:gd name="T48" fmla="*/ 396691836 w 82"/>
              <a:gd name="T49" fmla="*/ 1972725656 h 54"/>
              <a:gd name="T50" fmla="*/ 330569775 w 82"/>
              <a:gd name="T51" fmla="*/ 1853162337 h 54"/>
              <a:gd name="T52" fmla="*/ 198341853 w 82"/>
              <a:gd name="T53" fmla="*/ 1554269504 h 54"/>
              <a:gd name="T54" fmla="*/ 264455782 w 82"/>
              <a:gd name="T55" fmla="*/ 1374932257 h 54"/>
              <a:gd name="T56" fmla="*/ 132227891 w 82"/>
              <a:gd name="T57" fmla="*/ 1195587280 h 54"/>
              <a:gd name="T58" fmla="*/ 132227891 w 82"/>
              <a:gd name="T59" fmla="*/ 1076031693 h 54"/>
              <a:gd name="T60" fmla="*/ 132227891 w 82"/>
              <a:gd name="T61" fmla="*/ 717356958 h 54"/>
              <a:gd name="T62" fmla="*/ 132227891 w 82"/>
              <a:gd name="T63" fmla="*/ 597793640 h 54"/>
              <a:gd name="T64" fmla="*/ 66113946 w 82"/>
              <a:gd name="T65" fmla="*/ 358674613 h 54"/>
              <a:gd name="T66" fmla="*/ 66113946 w 82"/>
              <a:gd name="T67" fmla="*/ 179337307 h 54"/>
              <a:gd name="T68" fmla="*/ 132227891 w 82"/>
              <a:gd name="T69" fmla="*/ 119555617 h 54"/>
              <a:gd name="T70" fmla="*/ 132227891 w 82"/>
              <a:gd name="T71" fmla="*/ 11955561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88" name="Freeform 11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033687399 h 78"/>
              <a:gd name="T40" fmla="*/ 2147483647 w 90"/>
              <a:gd name="T41" fmla="*/ 1794428778 h 78"/>
              <a:gd name="T42" fmla="*/ 2147483647 w 90"/>
              <a:gd name="T43" fmla="*/ 1614985175 h 78"/>
              <a:gd name="T44" fmla="*/ 2147483647 w 90"/>
              <a:gd name="T45" fmla="*/ 1734614244 h 78"/>
              <a:gd name="T46" fmla="*/ 2147483647 w 90"/>
              <a:gd name="T47" fmla="*/ 1315912504 h 78"/>
              <a:gd name="T48" fmla="*/ 2147483647 w 90"/>
              <a:gd name="T49" fmla="*/ 1076662101 h 78"/>
              <a:gd name="T50" fmla="*/ 2147483647 w 90"/>
              <a:gd name="T51" fmla="*/ 777589187 h 78"/>
              <a:gd name="T52" fmla="*/ 2147483647 w 90"/>
              <a:gd name="T53" fmla="*/ 358887327 h 78"/>
              <a:gd name="T54" fmla="*/ 2147483647 w 90"/>
              <a:gd name="T55" fmla="*/ 239258198 h 78"/>
              <a:gd name="T56" fmla="*/ 0 w 90"/>
              <a:gd name="T57" fmla="*/ 119629099 h 78"/>
              <a:gd name="T58" fmla="*/ 131672176 w 90"/>
              <a:gd name="T59" fmla="*/ 299072792 h 78"/>
              <a:gd name="T60" fmla="*/ 329172373 w 90"/>
              <a:gd name="T61" fmla="*/ 538331050 h 78"/>
              <a:gd name="T62" fmla="*/ 329172373 w 90"/>
              <a:gd name="T63" fmla="*/ 657960119 h 78"/>
              <a:gd name="T64" fmla="*/ 724188933 w 90"/>
              <a:gd name="T65" fmla="*/ 957032790 h 78"/>
              <a:gd name="T66" fmla="*/ 592516789 w 90"/>
              <a:gd name="T67" fmla="*/ 1196283435 h 78"/>
              <a:gd name="T68" fmla="*/ 724188933 w 90"/>
              <a:gd name="T69" fmla="*/ 1315912504 h 78"/>
              <a:gd name="T70" fmla="*/ 855861077 w 90"/>
              <a:gd name="T71" fmla="*/ 1555170641 h 78"/>
              <a:gd name="T72" fmla="*/ 987525108 w 90"/>
              <a:gd name="T73" fmla="*/ 1614985175 h 78"/>
              <a:gd name="T74" fmla="*/ 1053361180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89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1920927719 w 71"/>
              <a:gd name="T1" fmla="*/ 2147483647 h 76"/>
              <a:gd name="T2" fmla="*/ 1589738424 w 71"/>
              <a:gd name="T3" fmla="*/ 2147483647 h 76"/>
              <a:gd name="T4" fmla="*/ 1457256195 w 71"/>
              <a:gd name="T5" fmla="*/ 2147483647 h 76"/>
              <a:gd name="T6" fmla="*/ 1523497309 w 71"/>
              <a:gd name="T7" fmla="*/ 2147483647 h 76"/>
              <a:gd name="T8" fmla="*/ 1391015080 w 71"/>
              <a:gd name="T9" fmla="*/ 2147483647 h 76"/>
              <a:gd name="T10" fmla="*/ 1391015080 w 71"/>
              <a:gd name="T11" fmla="*/ 2147483647 h 76"/>
              <a:gd name="T12" fmla="*/ 1126058761 w 71"/>
              <a:gd name="T13" fmla="*/ 2147483647 h 76"/>
              <a:gd name="T14" fmla="*/ 794869212 w 71"/>
              <a:gd name="T15" fmla="*/ 2147483647 h 76"/>
              <a:gd name="T16" fmla="*/ 529912766 w 71"/>
              <a:gd name="T17" fmla="*/ 2147483647 h 76"/>
              <a:gd name="T18" fmla="*/ 463671651 w 71"/>
              <a:gd name="T19" fmla="*/ 2147483647 h 76"/>
              <a:gd name="T20" fmla="*/ 198715268 w 71"/>
              <a:gd name="T21" fmla="*/ 2147483647 h 76"/>
              <a:gd name="T22" fmla="*/ 66241130 w 71"/>
              <a:gd name="T23" fmla="*/ 2147483647 h 76"/>
              <a:gd name="T24" fmla="*/ 132474122 w 71"/>
              <a:gd name="T25" fmla="*/ 1861704030 h 76"/>
              <a:gd name="T26" fmla="*/ 198715268 w 71"/>
              <a:gd name="T27" fmla="*/ 1681535671 h 76"/>
              <a:gd name="T28" fmla="*/ 0 w 71"/>
              <a:gd name="T29" fmla="*/ 1501375062 h 76"/>
              <a:gd name="T30" fmla="*/ 66241130 w 71"/>
              <a:gd name="T31" fmla="*/ 1321206703 h 76"/>
              <a:gd name="T32" fmla="*/ 331197561 w 71"/>
              <a:gd name="T33" fmla="*/ 1020936437 h 76"/>
              <a:gd name="T34" fmla="*/ 463671651 w 71"/>
              <a:gd name="T35" fmla="*/ 960877492 h 76"/>
              <a:gd name="T36" fmla="*/ 463671651 w 71"/>
              <a:gd name="T37" fmla="*/ 360329090 h 76"/>
              <a:gd name="T38" fmla="*/ 596154007 w 71"/>
              <a:gd name="T39" fmla="*/ 300278136 h 76"/>
              <a:gd name="T40" fmla="*/ 861110326 w 71"/>
              <a:gd name="T41" fmla="*/ 300278136 h 76"/>
              <a:gd name="T42" fmla="*/ 1457256195 w 71"/>
              <a:gd name="T43" fmla="*/ 60058718 h 76"/>
              <a:gd name="T44" fmla="*/ 1589738424 w 71"/>
              <a:gd name="T45" fmla="*/ 60058718 h 76"/>
              <a:gd name="T46" fmla="*/ 1523497309 w 71"/>
              <a:gd name="T47" fmla="*/ 180168420 h 76"/>
              <a:gd name="T48" fmla="*/ 1457256195 w 71"/>
              <a:gd name="T49" fmla="*/ 360329090 h 76"/>
              <a:gd name="T50" fmla="*/ 1722212514 w 71"/>
              <a:gd name="T51" fmla="*/ 300278136 h 76"/>
              <a:gd name="T52" fmla="*/ 1854686604 w 71"/>
              <a:gd name="T53" fmla="*/ 360329090 h 76"/>
              <a:gd name="T54" fmla="*/ 2053409948 w 71"/>
              <a:gd name="T55" fmla="*/ 480438746 h 76"/>
              <a:gd name="T56" fmla="*/ 2119642924 w 71"/>
              <a:gd name="T57" fmla="*/ 600548523 h 76"/>
              <a:gd name="T58" fmla="*/ 2147483647 w 71"/>
              <a:gd name="T59" fmla="*/ 780716882 h 76"/>
              <a:gd name="T60" fmla="*/ 2147483647 w 71"/>
              <a:gd name="T61" fmla="*/ 900826538 h 76"/>
              <a:gd name="T62" fmla="*/ 2147483647 w 71"/>
              <a:gd name="T63" fmla="*/ 900826538 h 76"/>
              <a:gd name="T64" fmla="*/ 2147483647 w 71"/>
              <a:gd name="T65" fmla="*/ 900826538 h 76"/>
              <a:gd name="T66" fmla="*/ 2147483647 w 71"/>
              <a:gd name="T67" fmla="*/ 960877492 h 76"/>
              <a:gd name="T68" fmla="*/ 2147483647 w 71"/>
              <a:gd name="T69" fmla="*/ 1020936437 h 76"/>
              <a:gd name="T70" fmla="*/ 2147483647 w 71"/>
              <a:gd name="T71" fmla="*/ 1080987390 h 76"/>
              <a:gd name="T72" fmla="*/ 2147483647 w 71"/>
              <a:gd name="T73" fmla="*/ 1261155749 h 76"/>
              <a:gd name="T74" fmla="*/ 2147483647 w 71"/>
              <a:gd name="T75" fmla="*/ 1501375062 h 76"/>
              <a:gd name="T76" fmla="*/ 2147483647 w 71"/>
              <a:gd name="T77" fmla="*/ 1501375062 h 76"/>
              <a:gd name="T78" fmla="*/ 2147483647 w 71"/>
              <a:gd name="T79" fmla="*/ 1621484718 h 76"/>
              <a:gd name="T80" fmla="*/ 2147483647 w 71"/>
              <a:gd name="T81" fmla="*/ 1801645327 h 76"/>
              <a:gd name="T82" fmla="*/ 2147483647 w 71"/>
              <a:gd name="T83" fmla="*/ 1981813686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01923827 h 76"/>
              <a:gd name="T90" fmla="*/ 2147483647 w 71"/>
              <a:gd name="T91" fmla="*/ 1981813686 h 76"/>
              <a:gd name="T92" fmla="*/ 2147483647 w 71"/>
              <a:gd name="T93" fmla="*/ 1861704030 h 76"/>
              <a:gd name="T94" fmla="*/ 2147483647 w 71"/>
              <a:gd name="T95" fmla="*/ 1681535671 h 76"/>
              <a:gd name="T96" fmla="*/ 2147483647 w 71"/>
              <a:gd name="T97" fmla="*/ 1621484718 h 76"/>
              <a:gd name="T98" fmla="*/ 2147483647 w 71"/>
              <a:gd name="T99" fmla="*/ 1501375062 h 76"/>
              <a:gd name="T100" fmla="*/ 2147483647 w 71"/>
              <a:gd name="T101" fmla="*/ 1561426015 h 76"/>
              <a:gd name="T102" fmla="*/ 2147483647 w 71"/>
              <a:gd name="T103" fmla="*/ 1981813686 h 76"/>
              <a:gd name="T104" fmla="*/ 2147483647 w 71"/>
              <a:gd name="T105" fmla="*/ 210192382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1987168833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0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179443663 h 39"/>
              <a:gd name="T4" fmla="*/ 2147483647 w 111"/>
              <a:gd name="T5" fmla="*/ 239258198 h 39"/>
              <a:gd name="T6" fmla="*/ 2045689172 w 111"/>
              <a:gd name="T7" fmla="*/ 538331050 h 39"/>
              <a:gd name="T8" fmla="*/ 2045689172 w 111"/>
              <a:gd name="T9" fmla="*/ 478516395 h 39"/>
              <a:gd name="T10" fmla="*/ 1847721398 w 111"/>
              <a:gd name="T11" fmla="*/ 538331050 h 39"/>
              <a:gd name="T12" fmla="*/ 1913707948 w 111"/>
              <a:gd name="T13" fmla="*/ 598145585 h 39"/>
              <a:gd name="T14" fmla="*/ 1913707948 w 111"/>
              <a:gd name="T15" fmla="*/ 657960119 h 39"/>
              <a:gd name="T16" fmla="*/ 593911700 w 111"/>
              <a:gd name="T17" fmla="*/ 777589187 h 39"/>
              <a:gd name="T18" fmla="*/ 527916900 w 111"/>
              <a:gd name="T19" fmla="*/ 897218256 h 39"/>
              <a:gd name="T20" fmla="*/ 461930349 w 111"/>
              <a:gd name="T21" fmla="*/ 1076662101 h 39"/>
              <a:gd name="T22" fmla="*/ 527916900 w 111"/>
              <a:gd name="T23" fmla="*/ 1136476635 h 39"/>
              <a:gd name="T24" fmla="*/ 461930349 w 111"/>
              <a:gd name="T25" fmla="*/ 1315912504 h 39"/>
              <a:gd name="T26" fmla="*/ 461930349 w 111"/>
              <a:gd name="T27" fmla="*/ 1315912504 h 39"/>
              <a:gd name="T28" fmla="*/ 461930349 w 111"/>
              <a:gd name="T29" fmla="*/ 1375727038 h 39"/>
              <a:gd name="T30" fmla="*/ 395943799 w 111"/>
              <a:gd name="T31" fmla="*/ 1495356107 h 39"/>
              <a:gd name="T32" fmla="*/ 329949125 w 111"/>
              <a:gd name="T33" fmla="*/ 1555170641 h 39"/>
              <a:gd name="T34" fmla="*/ 263962512 w 111"/>
              <a:gd name="T35" fmla="*/ 1794428778 h 39"/>
              <a:gd name="T36" fmla="*/ 131981256 w 111"/>
              <a:gd name="T37" fmla="*/ 1914057847 h 39"/>
              <a:gd name="T38" fmla="*/ 131981256 w 111"/>
              <a:gd name="T39" fmla="*/ 2093501933 h 39"/>
              <a:gd name="T40" fmla="*/ 131981256 w 111"/>
              <a:gd name="T41" fmla="*/ 2147483647 h 39"/>
              <a:gd name="T42" fmla="*/ 131981256 w 111"/>
              <a:gd name="T43" fmla="*/ 2147483647 h 39"/>
              <a:gd name="T44" fmla="*/ 0 w 111"/>
              <a:gd name="T45" fmla="*/ 2147483647 h 39"/>
              <a:gd name="T46" fmla="*/ 1913707948 w 111"/>
              <a:gd name="T47" fmla="*/ 2147483647 h 39"/>
              <a:gd name="T48" fmla="*/ 2147483647 w 111"/>
              <a:gd name="T49" fmla="*/ 2033687399 h 39"/>
              <a:gd name="T50" fmla="*/ 2147483647 w 111"/>
              <a:gd name="T51" fmla="*/ 1914057847 h 39"/>
              <a:gd name="T52" fmla="*/ 2147483647 w 111"/>
              <a:gd name="T53" fmla="*/ 1674799710 h 39"/>
              <a:gd name="T54" fmla="*/ 2147483647 w 111"/>
              <a:gd name="T55" fmla="*/ 1674799710 h 39"/>
              <a:gd name="T56" fmla="*/ 2147483647 w 111"/>
              <a:gd name="T57" fmla="*/ 1674799710 h 39"/>
              <a:gd name="T58" fmla="*/ 2147483647 w 111"/>
              <a:gd name="T59" fmla="*/ 1614985175 h 39"/>
              <a:gd name="T60" fmla="*/ 2147483647 w 111"/>
              <a:gd name="T61" fmla="*/ 1555170641 h 39"/>
              <a:gd name="T62" fmla="*/ 2147483647 w 111"/>
              <a:gd name="T63" fmla="*/ 1495356107 h 39"/>
              <a:gd name="T64" fmla="*/ 2147483647 w 111"/>
              <a:gd name="T65" fmla="*/ 1435541572 h 39"/>
              <a:gd name="T66" fmla="*/ 2147483647 w 111"/>
              <a:gd name="T67" fmla="*/ 1375727038 h 39"/>
              <a:gd name="T68" fmla="*/ 2147483647 w 111"/>
              <a:gd name="T69" fmla="*/ 1315912504 h 39"/>
              <a:gd name="T70" fmla="*/ 2147483647 w 111"/>
              <a:gd name="T71" fmla="*/ 1256097969 h 39"/>
              <a:gd name="T72" fmla="*/ 2147483647 w 111"/>
              <a:gd name="T73" fmla="*/ 1076662101 h 39"/>
              <a:gd name="T74" fmla="*/ 2147483647 w 111"/>
              <a:gd name="T75" fmla="*/ 1076662101 h 39"/>
              <a:gd name="T76" fmla="*/ 2147483647 w 111"/>
              <a:gd name="T77" fmla="*/ 957032790 h 39"/>
              <a:gd name="T78" fmla="*/ 2147483647 w 111"/>
              <a:gd name="T79" fmla="*/ 837403722 h 39"/>
              <a:gd name="T80" fmla="*/ 2147483647 w 111"/>
              <a:gd name="T81" fmla="*/ 837403722 h 39"/>
              <a:gd name="T82" fmla="*/ 2147483647 w 111"/>
              <a:gd name="T83" fmla="*/ 837403722 h 39"/>
              <a:gd name="T84" fmla="*/ 2147483647 w 111"/>
              <a:gd name="T85" fmla="*/ 837403722 h 39"/>
              <a:gd name="T86" fmla="*/ 2147483647 w 111"/>
              <a:gd name="T87" fmla="*/ 777589187 h 39"/>
              <a:gd name="T88" fmla="*/ 2147483647 w 111"/>
              <a:gd name="T89" fmla="*/ 717774653 h 39"/>
              <a:gd name="T90" fmla="*/ 2147483647 w 111"/>
              <a:gd name="T91" fmla="*/ 717774653 h 39"/>
              <a:gd name="T92" fmla="*/ 2147483647 w 111"/>
              <a:gd name="T93" fmla="*/ 777589187 h 39"/>
              <a:gd name="T94" fmla="*/ 2147483647 w 111"/>
              <a:gd name="T95" fmla="*/ 717774653 h 39"/>
              <a:gd name="T96" fmla="*/ 2147483647 w 111"/>
              <a:gd name="T97" fmla="*/ 717774653 h 39"/>
              <a:gd name="T98" fmla="*/ 2147483647 w 111"/>
              <a:gd name="T99" fmla="*/ 598145585 h 39"/>
              <a:gd name="T100" fmla="*/ 2147483647 w 111"/>
              <a:gd name="T101" fmla="*/ 598145585 h 39"/>
              <a:gd name="T102" fmla="*/ 2147483647 w 111"/>
              <a:gd name="T103" fmla="*/ 598145585 h 39"/>
              <a:gd name="T104" fmla="*/ 2147483647 w 111"/>
              <a:gd name="T105" fmla="*/ 358887327 h 39"/>
              <a:gd name="T106" fmla="*/ 2147483647 w 111"/>
              <a:gd name="T107" fmla="*/ 299072792 h 39"/>
              <a:gd name="T108" fmla="*/ 2147483647 w 111"/>
              <a:gd name="T109" fmla="*/ 239258198 h 39"/>
              <a:gd name="T110" fmla="*/ 2147483647 w 111"/>
              <a:gd name="T111" fmla="*/ 179443663 h 39"/>
              <a:gd name="T112" fmla="*/ 2147483647 w 111"/>
              <a:gd name="T113" fmla="*/ 59814549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1" name="Freeform 15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179122095 h 83"/>
              <a:gd name="T2" fmla="*/ 65947983 w 52"/>
              <a:gd name="T3" fmla="*/ 298544572 h 83"/>
              <a:gd name="T4" fmla="*/ 0 w 52"/>
              <a:gd name="T5" fmla="*/ 2147483647 h 83"/>
              <a:gd name="T6" fmla="*/ 0 w 52"/>
              <a:gd name="T7" fmla="*/ 2147483647 h 83"/>
              <a:gd name="T8" fmla="*/ 197835843 w 52"/>
              <a:gd name="T9" fmla="*/ 2147483647 h 83"/>
              <a:gd name="T10" fmla="*/ 263783810 w 52"/>
              <a:gd name="T11" fmla="*/ 2147483647 h 83"/>
              <a:gd name="T12" fmla="*/ 329723719 w 52"/>
              <a:gd name="T13" fmla="*/ 2147483647 h 83"/>
              <a:gd name="T14" fmla="*/ 461619652 w 52"/>
              <a:gd name="T15" fmla="*/ 2147483647 h 83"/>
              <a:gd name="T16" fmla="*/ 527567619 w 52"/>
              <a:gd name="T17" fmla="*/ 2147483647 h 83"/>
              <a:gd name="T18" fmla="*/ 527567619 w 52"/>
              <a:gd name="T19" fmla="*/ 2147483647 h 83"/>
              <a:gd name="T20" fmla="*/ 593507592 w 52"/>
              <a:gd name="T21" fmla="*/ 2147483647 h 83"/>
              <a:gd name="T22" fmla="*/ 659455559 w 52"/>
              <a:gd name="T23" fmla="*/ 2147483647 h 83"/>
              <a:gd name="T24" fmla="*/ 659455559 w 52"/>
              <a:gd name="T25" fmla="*/ 2147483647 h 83"/>
              <a:gd name="T26" fmla="*/ 725403526 w 52"/>
              <a:gd name="T27" fmla="*/ 2147483647 h 83"/>
              <a:gd name="T28" fmla="*/ 857291338 w 52"/>
              <a:gd name="T29" fmla="*/ 2147483647 h 83"/>
              <a:gd name="T30" fmla="*/ 923239305 w 52"/>
              <a:gd name="T31" fmla="*/ 2147483647 h 83"/>
              <a:gd name="T32" fmla="*/ 989179151 w 52"/>
              <a:gd name="T33" fmla="*/ 2147483647 h 83"/>
              <a:gd name="T34" fmla="*/ 1121075338 w 52"/>
              <a:gd name="T35" fmla="*/ 2147483647 h 83"/>
              <a:gd name="T36" fmla="*/ 1121075338 w 52"/>
              <a:gd name="T37" fmla="*/ 2147483647 h 83"/>
              <a:gd name="T38" fmla="*/ 1187015184 w 52"/>
              <a:gd name="T39" fmla="*/ 2147483647 h 83"/>
              <a:gd name="T40" fmla="*/ 1187015184 w 52"/>
              <a:gd name="T41" fmla="*/ 2147483647 h 83"/>
              <a:gd name="T42" fmla="*/ 1187015184 w 52"/>
              <a:gd name="T43" fmla="*/ 2147483647 h 83"/>
              <a:gd name="T44" fmla="*/ 1121075338 w 52"/>
              <a:gd name="T45" fmla="*/ 2147483647 h 83"/>
              <a:gd name="T46" fmla="*/ 1121075338 w 52"/>
              <a:gd name="T47" fmla="*/ 2147483647 h 83"/>
              <a:gd name="T48" fmla="*/ 1187015184 w 52"/>
              <a:gd name="T49" fmla="*/ 2147483647 h 83"/>
              <a:gd name="T50" fmla="*/ 1187015184 w 52"/>
              <a:gd name="T51" fmla="*/ 2147483647 h 83"/>
              <a:gd name="T52" fmla="*/ 1055127118 w 52"/>
              <a:gd name="T53" fmla="*/ 2147483647 h 83"/>
              <a:gd name="T54" fmla="*/ 1055127118 w 52"/>
              <a:gd name="T55" fmla="*/ 2147483647 h 83"/>
              <a:gd name="T56" fmla="*/ 989179151 w 52"/>
              <a:gd name="T57" fmla="*/ 2147483647 h 83"/>
              <a:gd name="T58" fmla="*/ 923239305 w 52"/>
              <a:gd name="T59" fmla="*/ 2147483647 h 83"/>
              <a:gd name="T60" fmla="*/ 923239305 w 52"/>
              <a:gd name="T61" fmla="*/ 2147483647 h 83"/>
              <a:gd name="T62" fmla="*/ 923239305 w 52"/>
              <a:gd name="T63" fmla="*/ 2147483647 h 83"/>
              <a:gd name="T64" fmla="*/ 923239305 w 52"/>
              <a:gd name="T65" fmla="*/ 2147483647 h 83"/>
              <a:gd name="T66" fmla="*/ 923239305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179122095 h 83"/>
              <a:gd name="T106" fmla="*/ 0 w 52"/>
              <a:gd name="T107" fmla="*/ 179122095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2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328423313 w 57"/>
              <a:gd name="T1" fmla="*/ 2147483647 h 63"/>
              <a:gd name="T2" fmla="*/ 525478846 w 57"/>
              <a:gd name="T3" fmla="*/ 2147483647 h 63"/>
              <a:gd name="T4" fmla="*/ 656846627 w 57"/>
              <a:gd name="T5" fmla="*/ 2147483647 h 63"/>
              <a:gd name="T6" fmla="*/ 853902159 w 57"/>
              <a:gd name="T7" fmla="*/ 2147483647 h 63"/>
              <a:gd name="T8" fmla="*/ 1182325599 w 57"/>
              <a:gd name="T9" fmla="*/ 2147483647 h 63"/>
              <a:gd name="T10" fmla="*/ 1445069011 w 57"/>
              <a:gd name="T11" fmla="*/ 2147483647 h 63"/>
              <a:gd name="T12" fmla="*/ 1642116440 w 57"/>
              <a:gd name="T13" fmla="*/ 2147483647 h 63"/>
              <a:gd name="T14" fmla="*/ 1839171973 w 57"/>
              <a:gd name="T15" fmla="*/ 2147483647 h 63"/>
              <a:gd name="T16" fmla="*/ 1904859852 w 57"/>
              <a:gd name="T17" fmla="*/ 2147483647 h 63"/>
              <a:gd name="T18" fmla="*/ 2036227505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034705881 h 63"/>
              <a:gd name="T48" fmla="*/ 2147483647 w 57"/>
              <a:gd name="T49" fmla="*/ 1555953575 h 63"/>
              <a:gd name="T50" fmla="*/ 2147483647 w 57"/>
              <a:gd name="T51" fmla="*/ 1376418741 h 63"/>
              <a:gd name="T52" fmla="*/ 2147483647 w 57"/>
              <a:gd name="T53" fmla="*/ 1316573796 h 63"/>
              <a:gd name="T54" fmla="*/ 2147483647 w 57"/>
              <a:gd name="T55" fmla="*/ 179534895 h 63"/>
              <a:gd name="T56" fmla="*/ 2147483647 w 57"/>
              <a:gd name="T57" fmla="*/ 359062053 h 63"/>
              <a:gd name="T58" fmla="*/ 2147483647 w 57"/>
              <a:gd name="T59" fmla="*/ 598441953 h 63"/>
              <a:gd name="T60" fmla="*/ 2147483647 w 57"/>
              <a:gd name="T61" fmla="*/ 598441953 h 63"/>
              <a:gd name="T62" fmla="*/ 1970539626 w 57"/>
              <a:gd name="T63" fmla="*/ 777976788 h 63"/>
              <a:gd name="T64" fmla="*/ 1773492198 w 57"/>
              <a:gd name="T65" fmla="*/ 718131843 h 63"/>
              <a:gd name="T66" fmla="*/ 1642116440 w 57"/>
              <a:gd name="T67" fmla="*/ 718131843 h 63"/>
              <a:gd name="T68" fmla="*/ 1642116440 w 57"/>
              <a:gd name="T69" fmla="*/ 658286898 h 63"/>
              <a:gd name="T70" fmla="*/ 1248013478 w 57"/>
              <a:gd name="T71" fmla="*/ 538597009 h 63"/>
              <a:gd name="T72" fmla="*/ 1116637720 w 57"/>
              <a:gd name="T73" fmla="*/ 598441953 h 63"/>
              <a:gd name="T74" fmla="*/ 0 w 57"/>
              <a:gd name="T75" fmla="*/ 658286898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3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132439520 w 119"/>
              <a:gd name="T1" fmla="*/ 2147483647 h 51"/>
              <a:gd name="T2" fmla="*/ 264879040 w 119"/>
              <a:gd name="T3" fmla="*/ 2147483647 h 51"/>
              <a:gd name="T4" fmla="*/ 331102916 w 119"/>
              <a:gd name="T5" fmla="*/ 2147483647 h 51"/>
              <a:gd name="T6" fmla="*/ 927084809 w 119"/>
              <a:gd name="T7" fmla="*/ 1862282242 h 51"/>
              <a:gd name="T8" fmla="*/ 1191972177 w 119"/>
              <a:gd name="T9" fmla="*/ 1621994322 h 51"/>
              <a:gd name="T10" fmla="*/ 1324411665 w 119"/>
              <a:gd name="T11" fmla="*/ 1621994322 h 51"/>
              <a:gd name="T12" fmla="*/ 1390635478 w 119"/>
              <a:gd name="T13" fmla="*/ 1501842612 h 51"/>
              <a:gd name="T14" fmla="*/ 1523074966 w 119"/>
              <a:gd name="T15" fmla="*/ 1501842612 h 51"/>
              <a:gd name="T16" fmla="*/ 1854177755 w 119"/>
              <a:gd name="T17" fmla="*/ 1381698652 h 51"/>
              <a:gd name="T18" fmla="*/ 2147483647 w 119"/>
              <a:gd name="T19" fmla="*/ 1021251271 h 51"/>
              <a:gd name="T20" fmla="*/ 2147483647 w 119"/>
              <a:gd name="T21" fmla="*/ 780955358 h 51"/>
              <a:gd name="T22" fmla="*/ 2147483647 w 119"/>
              <a:gd name="T23" fmla="*/ 780955358 h 51"/>
              <a:gd name="T24" fmla="*/ 2147483647 w 119"/>
              <a:gd name="T25" fmla="*/ 720887254 h 51"/>
              <a:gd name="T26" fmla="*/ 2147483647 w 119"/>
              <a:gd name="T27" fmla="*/ 60075870 h 51"/>
              <a:gd name="T28" fmla="*/ 2147483647 w 119"/>
              <a:gd name="T29" fmla="*/ 120143990 h 51"/>
              <a:gd name="T30" fmla="*/ 2147483647 w 119"/>
              <a:gd name="T31" fmla="*/ 300371647 h 51"/>
              <a:gd name="T32" fmla="*/ 2147483647 w 119"/>
              <a:gd name="T33" fmla="*/ 360439751 h 51"/>
              <a:gd name="T34" fmla="*/ 2147483647 w 119"/>
              <a:gd name="T35" fmla="*/ 300371647 h 51"/>
              <a:gd name="T36" fmla="*/ 2147483647 w 119"/>
              <a:gd name="T37" fmla="*/ 360439751 h 51"/>
              <a:gd name="T38" fmla="*/ 2147483647 w 119"/>
              <a:gd name="T39" fmla="*/ 480591462 h 51"/>
              <a:gd name="T40" fmla="*/ 2147483647 w 119"/>
              <a:gd name="T41" fmla="*/ 660811398 h 51"/>
              <a:gd name="T42" fmla="*/ 2147483647 w 119"/>
              <a:gd name="T43" fmla="*/ 720887254 h 51"/>
              <a:gd name="T44" fmla="*/ 2147483647 w 119"/>
              <a:gd name="T45" fmla="*/ 540667438 h 51"/>
              <a:gd name="T46" fmla="*/ 2147483647 w 119"/>
              <a:gd name="T47" fmla="*/ 660811398 h 51"/>
              <a:gd name="T48" fmla="*/ 2147483647 w 119"/>
              <a:gd name="T49" fmla="*/ 660811398 h 51"/>
              <a:gd name="T50" fmla="*/ 2147483647 w 119"/>
              <a:gd name="T51" fmla="*/ 540667438 h 51"/>
              <a:gd name="T52" fmla="*/ 2147483647 w 119"/>
              <a:gd name="T53" fmla="*/ 841031214 h 51"/>
              <a:gd name="T54" fmla="*/ 2147483647 w 119"/>
              <a:gd name="T55" fmla="*/ 1021251271 h 51"/>
              <a:gd name="T56" fmla="*/ 2147483647 w 119"/>
              <a:gd name="T57" fmla="*/ 1141402982 h 51"/>
              <a:gd name="T58" fmla="*/ 2147483647 w 119"/>
              <a:gd name="T59" fmla="*/ 1201478837 h 51"/>
              <a:gd name="T60" fmla="*/ 2147483647 w 119"/>
              <a:gd name="T61" fmla="*/ 1141402982 h 51"/>
              <a:gd name="T62" fmla="*/ 2147483647 w 119"/>
              <a:gd name="T63" fmla="*/ 1081327126 h 51"/>
              <a:gd name="T64" fmla="*/ 2147483647 w 119"/>
              <a:gd name="T65" fmla="*/ 1261546941 h 51"/>
              <a:gd name="T66" fmla="*/ 2147483647 w 119"/>
              <a:gd name="T67" fmla="*/ 1321622797 h 51"/>
              <a:gd name="T68" fmla="*/ 2147483647 w 119"/>
              <a:gd name="T69" fmla="*/ 1441766757 h 51"/>
              <a:gd name="T70" fmla="*/ 2147483647 w 119"/>
              <a:gd name="T71" fmla="*/ 1621994322 h 51"/>
              <a:gd name="T72" fmla="*/ 2147483647 w 119"/>
              <a:gd name="T73" fmla="*/ 1742138282 h 51"/>
              <a:gd name="T74" fmla="*/ 2147483647 w 119"/>
              <a:gd name="T75" fmla="*/ 1621994322 h 51"/>
              <a:gd name="T76" fmla="*/ 2147483647 w 119"/>
              <a:gd name="T77" fmla="*/ 1621994322 h 51"/>
              <a:gd name="T78" fmla="*/ 2147483647 w 119"/>
              <a:gd name="T79" fmla="*/ 1922358098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1986617243 w 119"/>
              <a:gd name="T95" fmla="*/ 2147483647 h 51"/>
              <a:gd name="T96" fmla="*/ 172173826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4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478350457 h 93"/>
              <a:gd name="T2" fmla="*/ 0 w 123"/>
              <a:gd name="T3" fmla="*/ 597943961 h 93"/>
              <a:gd name="T4" fmla="*/ 132227907 w 123"/>
              <a:gd name="T5" fmla="*/ 717529612 h 93"/>
              <a:gd name="T6" fmla="*/ 198341877 w 123"/>
              <a:gd name="T7" fmla="*/ 896911954 h 93"/>
              <a:gd name="T8" fmla="*/ 264455815 w 123"/>
              <a:gd name="T9" fmla="*/ 1016497846 h 93"/>
              <a:gd name="T10" fmla="*/ 198341877 w 123"/>
              <a:gd name="T11" fmla="*/ 1136091230 h 93"/>
              <a:gd name="T12" fmla="*/ 462805823 w 123"/>
              <a:gd name="T13" fmla="*/ 1076294538 h 93"/>
              <a:gd name="T14" fmla="*/ 595033826 w 123"/>
              <a:gd name="T15" fmla="*/ 896911954 h 93"/>
              <a:gd name="T16" fmla="*/ 661147764 w 123"/>
              <a:gd name="T17" fmla="*/ 896911954 h 93"/>
              <a:gd name="T18" fmla="*/ 595033826 w 123"/>
              <a:gd name="T19" fmla="*/ 1016497846 h 93"/>
              <a:gd name="T20" fmla="*/ 1256181590 w 123"/>
              <a:gd name="T21" fmla="*/ 837115262 h 93"/>
              <a:gd name="T22" fmla="*/ 1256181590 w 123"/>
              <a:gd name="T23" fmla="*/ 956708646 h 93"/>
              <a:gd name="T24" fmla="*/ 1652865217 w 123"/>
              <a:gd name="T25" fmla="*/ 1016497846 h 93"/>
              <a:gd name="T26" fmla="*/ 1917329100 w 123"/>
              <a:gd name="T27" fmla="*/ 1076294538 h 93"/>
              <a:gd name="T28" fmla="*/ 2049556975 w 123"/>
              <a:gd name="T29" fmla="*/ 1136091230 h 93"/>
              <a:gd name="T30" fmla="*/ 2049556975 w 123"/>
              <a:gd name="T31" fmla="*/ 1195880189 h 93"/>
              <a:gd name="T32" fmla="*/ 2147483647 w 123"/>
              <a:gd name="T33" fmla="*/ 1435059223 h 93"/>
              <a:gd name="T34" fmla="*/ 2147483647 w 123"/>
              <a:gd name="T35" fmla="*/ 1494855915 h 93"/>
              <a:gd name="T36" fmla="*/ 2147483647 w 123"/>
              <a:gd name="T37" fmla="*/ 1554644874 h 93"/>
              <a:gd name="T38" fmla="*/ 2147483647 w 123"/>
              <a:gd name="T39" fmla="*/ 1435059223 h 93"/>
              <a:gd name="T40" fmla="*/ 2147483647 w 123"/>
              <a:gd name="T41" fmla="*/ 1255676881 h 93"/>
              <a:gd name="T42" fmla="*/ 2147483647 w 123"/>
              <a:gd name="T43" fmla="*/ 1076294538 h 93"/>
              <a:gd name="T44" fmla="*/ 2147483647 w 123"/>
              <a:gd name="T45" fmla="*/ 1255676881 h 93"/>
              <a:gd name="T46" fmla="*/ 2147483647 w 123"/>
              <a:gd name="T47" fmla="*/ 1674238257 h 93"/>
              <a:gd name="T48" fmla="*/ 2147483647 w 123"/>
              <a:gd name="T49" fmla="*/ 1793823908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1734027216 h 93"/>
              <a:gd name="T102" fmla="*/ 2147483647 w 123"/>
              <a:gd name="T103" fmla="*/ 1435059223 h 93"/>
              <a:gd name="T104" fmla="*/ 2147483647 w 123"/>
              <a:gd name="T105" fmla="*/ 478350457 h 93"/>
              <a:gd name="T106" fmla="*/ 2147483647 w 123"/>
              <a:gd name="T107" fmla="*/ 358764806 h 93"/>
              <a:gd name="T108" fmla="*/ 2147483647 w 123"/>
              <a:gd name="T109" fmla="*/ 59796707 h 93"/>
              <a:gd name="T110" fmla="*/ 2147483647 w 123"/>
              <a:gd name="T111" fmla="*/ 59796707 h 93"/>
              <a:gd name="T112" fmla="*/ 2147483647 w 123"/>
              <a:gd name="T113" fmla="*/ 418561497 h 93"/>
              <a:gd name="T114" fmla="*/ 2147483647 w 123"/>
              <a:gd name="T115" fmla="*/ 478350457 h 93"/>
              <a:gd name="T116" fmla="*/ 2147483647 w 123"/>
              <a:gd name="T117" fmla="*/ 418561497 h 93"/>
              <a:gd name="T118" fmla="*/ 2147483647 w 123"/>
              <a:gd name="T119" fmla="*/ 17938240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5" name="Freeform 19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1327046877 w 61"/>
              <a:gd name="T1" fmla="*/ 0 h 60"/>
              <a:gd name="T2" fmla="*/ 1327046877 w 61"/>
              <a:gd name="T3" fmla="*/ 180295256 h 60"/>
              <a:gd name="T4" fmla="*/ 1393393494 w 61"/>
              <a:gd name="T5" fmla="*/ 300494697 h 60"/>
              <a:gd name="T6" fmla="*/ 1260692115 w 61"/>
              <a:gd name="T7" fmla="*/ 781276838 h 60"/>
              <a:gd name="T8" fmla="*/ 1260692115 w 61"/>
              <a:gd name="T9" fmla="*/ 901476219 h 60"/>
              <a:gd name="T10" fmla="*/ 1194337353 w 61"/>
              <a:gd name="T11" fmla="*/ 1141867470 h 60"/>
              <a:gd name="T12" fmla="*/ 995280958 w 61"/>
              <a:gd name="T13" fmla="*/ 1322162666 h 60"/>
              <a:gd name="T14" fmla="*/ 862579579 w 61"/>
              <a:gd name="T15" fmla="*/ 1382258480 h 60"/>
              <a:gd name="T16" fmla="*/ 729878201 w 61"/>
              <a:gd name="T17" fmla="*/ 1442354294 h 60"/>
              <a:gd name="T18" fmla="*/ 663523439 w 61"/>
              <a:gd name="T19" fmla="*/ 1562553675 h 60"/>
              <a:gd name="T20" fmla="*/ 597168677 w 61"/>
              <a:gd name="T21" fmla="*/ 1802944685 h 60"/>
              <a:gd name="T22" fmla="*/ 398112409 w 61"/>
              <a:gd name="T23" fmla="*/ 1802944685 h 60"/>
              <a:gd name="T24" fmla="*/ 265410966 w 61"/>
              <a:gd name="T25" fmla="*/ 2043336179 h 60"/>
              <a:gd name="T26" fmla="*/ 265410966 w 61"/>
              <a:gd name="T27" fmla="*/ 2147483647 h 60"/>
              <a:gd name="T28" fmla="*/ 132701410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199056204 w 61"/>
              <a:gd name="T35" fmla="*/ 2147483647 h 60"/>
              <a:gd name="T36" fmla="*/ 398112409 w 61"/>
              <a:gd name="T37" fmla="*/ 2147483647 h 60"/>
              <a:gd name="T38" fmla="*/ 530821933 w 61"/>
              <a:gd name="T39" fmla="*/ 2147483647 h 60"/>
              <a:gd name="T40" fmla="*/ 530821933 w 61"/>
              <a:gd name="T41" fmla="*/ 2147483647 h 60"/>
              <a:gd name="T42" fmla="*/ 663523439 w 61"/>
              <a:gd name="T43" fmla="*/ 2147483647 h 60"/>
              <a:gd name="T44" fmla="*/ 663523439 w 61"/>
              <a:gd name="T45" fmla="*/ 2147483647 h 60"/>
              <a:gd name="T46" fmla="*/ 995280958 w 61"/>
              <a:gd name="T47" fmla="*/ 2147483647 h 60"/>
              <a:gd name="T48" fmla="*/ 1194337353 w 61"/>
              <a:gd name="T49" fmla="*/ 2147483647 h 60"/>
              <a:gd name="T50" fmla="*/ 1260692115 w 61"/>
              <a:gd name="T51" fmla="*/ 2147483647 h 60"/>
              <a:gd name="T52" fmla="*/ 1393393494 w 61"/>
              <a:gd name="T53" fmla="*/ 2147483647 h 60"/>
              <a:gd name="T54" fmla="*/ 1658804397 w 61"/>
              <a:gd name="T55" fmla="*/ 2147483647 h 60"/>
              <a:gd name="T56" fmla="*/ 1725159159 w 61"/>
              <a:gd name="T57" fmla="*/ 2147483647 h 60"/>
              <a:gd name="T58" fmla="*/ 1990570062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1923144066 h 60"/>
              <a:gd name="T66" fmla="*/ 2147483647 w 61"/>
              <a:gd name="T67" fmla="*/ 1983239880 h 60"/>
              <a:gd name="T68" fmla="*/ 2147483647 w 61"/>
              <a:gd name="T69" fmla="*/ 2103439745 h 60"/>
              <a:gd name="T70" fmla="*/ 2147483647 w 61"/>
              <a:gd name="T71" fmla="*/ 1923144066 h 60"/>
              <a:gd name="T72" fmla="*/ 2147483647 w 61"/>
              <a:gd name="T73" fmla="*/ 1622649489 h 60"/>
              <a:gd name="T74" fmla="*/ 2147483647 w 61"/>
              <a:gd name="T75" fmla="*/ 1502457861 h 60"/>
              <a:gd name="T76" fmla="*/ 2147483647 w 61"/>
              <a:gd name="T77" fmla="*/ 1382258480 h 60"/>
              <a:gd name="T78" fmla="*/ 2147483647 w 61"/>
              <a:gd name="T79" fmla="*/ 1201963285 h 60"/>
              <a:gd name="T80" fmla="*/ 2147483647 w 61"/>
              <a:gd name="T81" fmla="*/ 1141867470 h 60"/>
              <a:gd name="T82" fmla="*/ 2147483647 w 61"/>
              <a:gd name="T83" fmla="*/ 901476219 h 60"/>
              <a:gd name="T84" fmla="*/ 2147483647 w 61"/>
              <a:gd name="T85" fmla="*/ 1141867470 h 60"/>
              <a:gd name="T86" fmla="*/ 2147483647 w 61"/>
              <a:gd name="T87" fmla="*/ 1141867470 h 60"/>
              <a:gd name="T88" fmla="*/ 2147483647 w 61"/>
              <a:gd name="T89" fmla="*/ 781276838 h 60"/>
              <a:gd name="T90" fmla="*/ 2147483647 w 61"/>
              <a:gd name="T91" fmla="*/ 661077457 h 60"/>
              <a:gd name="T92" fmla="*/ 2147483647 w 61"/>
              <a:gd name="T93" fmla="*/ 661077457 h 60"/>
              <a:gd name="T94" fmla="*/ 2147483647 w 61"/>
              <a:gd name="T95" fmla="*/ 721181023 h 60"/>
              <a:gd name="T96" fmla="*/ 2147483647 w 61"/>
              <a:gd name="T97" fmla="*/ 841372652 h 60"/>
              <a:gd name="T98" fmla="*/ 2147483647 w 61"/>
              <a:gd name="T99" fmla="*/ 781276838 h 60"/>
              <a:gd name="T100" fmla="*/ 2147483647 w 61"/>
              <a:gd name="T101" fmla="*/ 901476219 h 60"/>
              <a:gd name="T102" fmla="*/ 2147483647 w 61"/>
              <a:gd name="T103" fmla="*/ 1021668089 h 60"/>
              <a:gd name="T104" fmla="*/ 2147483647 w 61"/>
              <a:gd name="T105" fmla="*/ 1201963285 h 60"/>
              <a:gd name="T106" fmla="*/ 2147483647 w 61"/>
              <a:gd name="T107" fmla="*/ 781276838 h 60"/>
              <a:gd name="T108" fmla="*/ 1393393494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6" name="Freeform 20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179382293 h 62"/>
              <a:gd name="T2" fmla="*/ 2147483647 w 67"/>
              <a:gd name="T3" fmla="*/ 0 h 62"/>
              <a:gd name="T4" fmla="*/ 2147483647 w 67"/>
              <a:gd name="T5" fmla="*/ 59796670 h 62"/>
              <a:gd name="T6" fmla="*/ 2147483647 w 67"/>
              <a:gd name="T7" fmla="*/ 119585608 h 62"/>
              <a:gd name="T8" fmla="*/ 2147483647 w 67"/>
              <a:gd name="T9" fmla="*/ 179382293 h 62"/>
              <a:gd name="T10" fmla="*/ 2147483647 w 67"/>
              <a:gd name="T11" fmla="*/ 298967931 h 62"/>
              <a:gd name="T12" fmla="*/ 2147483647 w 67"/>
              <a:gd name="T13" fmla="*/ 358764586 h 62"/>
              <a:gd name="T14" fmla="*/ 2147483647 w 67"/>
              <a:gd name="T15" fmla="*/ 478350163 h 62"/>
              <a:gd name="T16" fmla="*/ 2147483647 w 67"/>
              <a:gd name="T17" fmla="*/ 538146939 h 62"/>
              <a:gd name="T18" fmla="*/ 2147483647 w 67"/>
              <a:gd name="T19" fmla="*/ 538146939 h 62"/>
              <a:gd name="T20" fmla="*/ 2147483647 w 67"/>
              <a:gd name="T21" fmla="*/ 538146939 h 62"/>
              <a:gd name="T22" fmla="*/ 2147483647 w 67"/>
              <a:gd name="T23" fmla="*/ 597943594 h 62"/>
              <a:gd name="T24" fmla="*/ 2147483647 w 67"/>
              <a:gd name="T25" fmla="*/ 717529172 h 62"/>
              <a:gd name="T26" fmla="*/ 2147483647 w 67"/>
              <a:gd name="T27" fmla="*/ 777325827 h 62"/>
              <a:gd name="T28" fmla="*/ 2147483647 w 67"/>
              <a:gd name="T29" fmla="*/ 1016497223 h 62"/>
              <a:gd name="T30" fmla="*/ 2147483647 w 67"/>
              <a:gd name="T31" fmla="*/ 1136090533 h 62"/>
              <a:gd name="T32" fmla="*/ 2147483647 w 67"/>
              <a:gd name="T33" fmla="*/ 1315472766 h 62"/>
              <a:gd name="T34" fmla="*/ 2147483647 w 67"/>
              <a:gd name="T35" fmla="*/ 1494854998 h 62"/>
              <a:gd name="T36" fmla="*/ 2147483647 w 67"/>
              <a:gd name="T37" fmla="*/ 1494854998 h 62"/>
              <a:gd name="T38" fmla="*/ 2147483647 w 67"/>
              <a:gd name="T39" fmla="*/ 1554643920 h 62"/>
              <a:gd name="T40" fmla="*/ 2147483647 w 67"/>
              <a:gd name="T41" fmla="*/ 1614440575 h 62"/>
              <a:gd name="T42" fmla="*/ 2147483647 w 67"/>
              <a:gd name="T43" fmla="*/ 1734026153 h 62"/>
              <a:gd name="T44" fmla="*/ 2147483647 w 67"/>
              <a:gd name="T45" fmla="*/ 1913408385 h 62"/>
              <a:gd name="T46" fmla="*/ 2147483647 w 67"/>
              <a:gd name="T47" fmla="*/ 2092791101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531477446 w 67"/>
              <a:gd name="T83" fmla="*/ 2147483647 h 62"/>
              <a:gd name="T84" fmla="*/ 531477446 w 67"/>
              <a:gd name="T85" fmla="*/ 2147483647 h 62"/>
              <a:gd name="T86" fmla="*/ 398604041 w 67"/>
              <a:gd name="T87" fmla="*/ 2147483647 h 62"/>
              <a:gd name="T88" fmla="*/ 265738723 w 67"/>
              <a:gd name="T89" fmla="*/ 2147483647 h 62"/>
              <a:gd name="T90" fmla="*/ 265738723 w 67"/>
              <a:gd name="T91" fmla="*/ 2147483647 h 62"/>
              <a:gd name="T92" fmla="*/ 132865286 w 67"/>
              <a:gd name="T93" fmla="*/ 2147483647 h 62"/>
              <a:gd name="T94" fmla="*/ 132865286 w 67"/>
              <a:gd name="T95" fmla="*/ 1315472766 h 62"/>
              <a:gd name="T96" fmla="*/ 0 w 67"/>
              <a:gd name="T97" fmla="*/ 179382293 h 62"/>
              <a:gd name="T98" fmla="*/ 0 w 67"/>
              <a:gd name="T99" fmla="*/ 17938229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7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1453626526 w 108"/>
              <a:gd name="T19" fmla="*/ 2147483647 h 184"/>
              <a:gd name="T20" fmla="*/ 1453626526 w 108"/>
              <a:gd name="T21" fmla="*/ 2147483647 h 184"/>
              <a:gd name="T22" fmla="*/ 1519695633 w 108"/>
              <a:gd name="T23" fmla="*/ 2147483647 h 184"/>
              <a:gd name="T24" fmla="*/ 1387549291 w 108"/>
              <a:gd name="T25" fmla="*/ 2147483647 h 184"/>
              <a:gd name="T26" fmla="*/ 1453626526 w 108"/>
              <a:gd name="T27" fmla="*/ 2147483647 h 184"/>
              <a:gd name="T28" fmla="*/ 1057179118 w 108"/>
              <a:gd name="T29" fmla="*/ 2147483647 h 184"/>
              <a:gd name="T30" fmla="*/ 792886434 w 108"/>
              <a:gd name="T31" fmla="*/ 2147483647 h 184"/>
              <a:gd name="T32" fmla="*/ 925032776 w 108"/>
              <a:gd name="T33" fmla="*/ 2147483647 h 184"/>
              <a:gd name="T34" fmla="*/ 925032776 w 108"/>
              <a:gd name="T35" fmla="*/ 2147483647 h 184"/>
              <a:gd name="T36" fmla="*/ 594662857 w 108"/>
              <a:gd name="T37" fmla="*/ 2147483647 h 184"/>
              <a:gd name="T38" fmla="*/ 594662857 w 108"/>
              <a:gd name="T39" fmla="*/ 2147483647 h 184"/>
              <a:gd name="T40" fmla="*/ 726809199 w 108"/>
              <a:gd name="T41" fmla="*/ 2147483647 h 184"/>
              <a:gd name="T42" fmla="*/ 792886434 w 108"/>
              <a:gd name="T43" fmla="*/ 2147483647 h 184"/>
              <a:gd name="T44" fmla="*/ 991110011 w 108"/>
              <a:gd name="T45" fmla="*/ 2147483647 h 184"/>
              <a:gd name="T46" fmla="*/ 925032776 w 108"/>
              <a:gd name="T47" fmla="*/ 2147483647 h 184"/>
              <a:gd name="T48" fmla="*/ 792886434 w 108"/>
              <a:gd name="T49" fmla="*/ 2147483647 h 184"/>
              <a:gd name="T50" fmla="*/ 462516388 w 108"/>
              <a:gd name="T51" fmla="*/ 2147483647 h 184"/>
              <a:gd name="T52" fmla="*/ 396447281 w 108"/>
              <a:gd name="T53" fmla="*/ 2147483647 h 184"/>
              <a:gd name="T54" fmla="*/ 66077251 w 108"/>
              <a:gd name="T55" fmla="*/ 2147483647 h 184"/>
              <a:gd name="T56" fmla="*/ 66077251 w 108"/>
              <a:gd name="T57" fmla="*/ 2147483647 h 184"/>
              <a:gd name="T58" fmla="*/ 264292747 w 108"/>
              <a:gd name="T59" fmla="*/ 2147483647 h 184"/>
              <a:gd name="T60" fmla="*/ 132146374 w 108"/>
              <a:gd name="T61" fmla="*/ 1916579349 h 184"/>
              <a:gd name="T62" fmla="*/ 0 w 108"/>
              <a:gd name="T63" fmla="*/ 1677008926 h 184"/>
              <a:gd name="T64" fmla="*/ 0 w 108"/>
              <a:gd name="T65" fmla="*/ 1437438502 h 184"/>
              <a:gd name="T66" fmla="*/ 396447281 w 108"/>
              <a:gd name="T67" fmla="*/ 898397069 h 184"/>
              <a:gd name="T68" fmla="*/ 594662857 w 108"/>
              <a:gd name="T69" fmla="*/ 598934039 h 184"/>
              <a:gd name="T70" fmla="*/ 594662857 w 108"/>
              <a:gd name="T71" fmla="*/ 59892621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8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601293283 h 78"/>
              <a:gd name="T6" fmla="*/ 665379025 w 94"/>
              <a:gd name="T7" fmla="*/ 0 h 78"/>
              <a:gd name="T8" fmla="*/ 598833806 w 94"/>
              <a:gd name="T9" fmla="*/ 481039206 h 78"/>
              <a:gd name="T10" fmla="*/ 199611248 w 94"/>
              <a:gd name="T11" fmla="*/ 2147483647 h 78"/>
              <a:gd name="T12" fmla="*/ 133074154 w 94"/>
              <a:gd name="T13" fmla="*/ 2147483647 h 78"/>
              <a:gd name="T14" fmla="*/ 0 w 94"/>
              <a:gd name="T15" fmla="*/ 2147483647 h 78"/>
              <a:gd name="T16" fmla="*/ 1663435199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9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2147483647 h 77"/>
              <a:gd name="T2" fmla="*/ 663569919 w 99"/>
              <a:gd name="T3" fmla="*/ 0 h 77"/>
              <a:gd name="T4" fmla="*/ 2147483647 w 99"/>
              <a:gd name="T5" fmla="*/ 418412218 h 77"/>
              <a:gd name="T6" fmla="*/ 2147483647 w 99"/>
              <a:gd name="T7" fmla="*/ 537961966 h 77"/>
              <a:gd name="T8" fmla="*/ 2147483647 w 99"/>
              <a:gd name="T9" fmla="*/ 155411470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00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853901744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788213897 w 95"/>
              <a:gd name="T7" fmla="*/ 2147483647 h 98"/>
              <a:gd name="T8" fmla="*/ 853901744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1079204160 h 98"/>
              <a:gd name="T28" fmla="*/ 2147483647 w 95"/>
              <a:gd name="T29" fmla="*/ 1079204160 h 98"/>
              <a:gd name="T30" fmla="*/ 2147483647 w 95"/>
              <a:gd name="T31" fmla="*/ 539602080 h 98"/>
              <a:gd name="T32" fmla="*/ 853901744 w 95"/>
              <a:gd name="T33" fmla="*/ 0 h 98"/>
              <a:gd name="T34" fmla="*/ 853901744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01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66244048 w 189"/>
              <a:gd name="T35" fmla="*/ 2147483647 h 184"/>
              <a:gd name="T36" fmla="*/ 331220286 w 189"/>
              <a:gd name="T37" fmla="*/ 2147483647 h 184"/>
              <a:gd name="T38" fmla="*/ 1523629516 w 189"/>
              <a:gd name="T39" fmla="*/ 2147483647 h 184"/>
              <a:gd name="T40" fmla="*/ 1656117579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02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033687399 h 78"/>
              <a:gd name="T42" fmla="*/ 2147483647 w 102"/>
              <a:gd name="T43" fmla="*/ 1495356107 h 78"/>
              <a:gd name="T44" fmla="*/ 2147483647 w 102"/>
              <a:gd name="T45" fmla="*/ 1435541572 h 78"/>
              <a:gd name="T46" fmla="*/ 2147483647 w 102"/>
              <a:gd name="T47" fmla="*/ 1256097969 h 78"/>
              <a:gd name="T48" fmla="*/ 2147483647 w 102"/>
              <a:gd name="T49" fmla="*/ 717774653 h 78"/>
              <a:gd name="T50" fmla="*/ 2147483647 w 102"/>
              <a:gd name="T51" fmla="*/ 179443663 h 78"/>
              <a:gd name="T52" fmla="*/ 2147483647 w 102"/>
              <a:gd name="T53" fmla="*/ 0 h 78"/>
              <a:gd name="T54" fmla="*/ 2147483647 w 102"/>
              <a:gd name="T55" fmla="*/ 239258198 h 78"/>
              <a:gd name="T56" fmla="*/ 2147483647 w 102"/>
              <a:gd name="T57" fmla="*/ 837403722 h 78"/>
              <a:gd name="T58" fmla="*/ 2147483647 w 102"/>
              <a:gd name="T59" fmla="*/ 1076662101 h 78"/>
              <a:gd name="T60" fmla="*/ 2147483647 w 102"/>
              <a:gd name="T61" fmla="*/ 1375727038 h 78"/>
              <a:gd name="T62" fmla="*/ 2147483647 w 102"/>
              <a:gd name="T63" fmla="*/ 1495356107 h 78"/>
              <a:gd name="T64" fmla="*/ 2147483647 w 102"/>
              <a:gd name="T65" fmla="*/ 1614985175 h 78"/>
              <a:gd name="T66" fmla="*/ 2147483647 w 102"/>
              <a:gd name="T67" fmla="*/ 1914057847 h 78"/>
              <a:gd name="T68" fmla="*/ 1980110704 w 102"/>
              <a:gd name="T69" fmla="*/ 2147483647 h 78"/>
              <a:gd name="T70" fmla="*/ 1254069757 w 102"/>
              <a:gd name="T71" fmla="*/ 2147483647 h 78"/>
              <a:gd name="T72" fmla="*/ 594030063 w 102"/>
              <a:gd name="T73" fmla="*/ 2147483647 h 78"/>
              <a:gd name="T74" fmla="*/ 396025416 w 102"/>
              <a:gd name="T75" fmla="*/ 2147483647 h 78"/>
              <a:gd name="T76" fmla="*/ 594030063 w 102"/>
              <a:gd name="T77" fmla="*/ 2147483647 h 78"/>
              <a:gd name="T78" fmla="*/ 132011169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03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300201070 h 42"/>
              <a:gd name="T2" fmla="*/ 66337478 w 23"/>
              <a:gd name="T3" fmla="*/ 420279900 h 42"/>
              <a:gd name="T4" fmla="*/ 0 w 23"/>
              <a:gd name="T5" fmla="*/ 480315440 h 42"/>
              <a:gd name="T6" fmla="*/ 66337478 w 23"/>
              <a:gd name="T7" fmla="*/ 480315440 h 42"/>
              <a:gd name="T8" fmla="*/ 66337478 w 23"/>
              <a:gd name="T9" fmla="*/ 540358851 h 42"/>
              <a:gd name="T10" fmla="*/ 199004304 w 23"/>
              <a:gd name="T11" fmla="*/ 840552051 h 42"/>
              <a:gd name="T12" fmla="*/ 265333621 w 23"/>
              <a:gd name="T13" fmla="*/ 1020674412 h 42"/>
              <a:gd name="T14" fmla="*/ 199004304 w 23"/>
              <a:gd name="T15" fmla="*/ 1140753242 h 42"/>
              <a:gd name="T16" fmla="*/ 199004304 w 23"/>
              <a:gd name="T17" fmla="*/ 1260832072 h 42"/>
              <a:gd name="T18" fmla="*/ 331671147 w 23"/>
              <a:gd name="T19" fmla="*/ 1561033021 h 42"/>
              <a:gd name="T20" fmla="*/ 331671147 w 23"/>
              <a:gd name="T21" fmla="*/ 1681111851 h 42"/>
              <a:gd name="T22" fmla="*/ 331671147 w 23"/>
              <a:gd name="T23" fmla="*/ 1741147391 h 42"/>
              <a:gd name="T24" fmla="*/ 398000464 w 23"/>
              <a:gd name="T25" fmla="*/ 1741147391 h 42"/>
              <a:gd name="T26" fmla="*/ 331671147 w 23"/>
              <a:gd name="T27" fmla="*/ 1681111851 h 42"/>
              <a:gd name="T28" fmla="*/ 398000464 w 23"/>
              <a:gd name="T29" fmla="*/ 1681111851 h 42"/>
              <a:gd name="T30" fmla="*/ 464337925 w 23"/>
              <a:gd name="T31" fmla="*/ 1801190681 h 42"/>
              <a:gd name="T32" fmla="*/ 530675387 w 23"/>
              <a:gd name="T33" fmla="*/ 2041348825 h 42"/>
              <a:gd name="T34" fmla="*/ 530675387 w 23"/>
              <a:gd name="T35" fmla="*/ 2147483647 h 42"/>
              <a:gd name="T36" fmla="*/ 597004831 w 23"/>
              <a:gd name="T37" fmla="*/ 2147483647 h 42"/>
              <a:gd name="T38" fmla="*/ 663342293 w 23"/>
              <a:gd name="T39" fmla="*/ 2147483647 h 42"/>
              <a:gd name="T40" fmla="*/ 1326676442 w 23"/>
              <a:gd name="T41" fmla="*/ 2147483647 h 42"/>
              <a:gd name="T42" fmla="*/ 1260347125 w 23"/>
              <a:gd name="T43" fmla="*/ 2147483647 h 42"/>
              <a:gd name="T44" fmla="*/ 1194009663 w 23"/>
              <a:gd name="T45" fmla="*/ 2147483647 h 42"/>
              <a:gd name="T46" fmla="*/ 1194009663 w 23"/>
              <a:gd name="T47" fmla="*/ 2147483647 h 42"/>
              <a:gd name="T48" fmla="*/ 1260347125 w 23"/>
              <a:gd name="T49" fmla="*/ 2147483647 h 42"/>
              <a:gd name="T50" fmla="*/ 1194009663 w 23"/>
              <a:gd name="T51" fmla="*/ 2041348825 h 42"/>
              <a:gd name="T52" fmla="*/ 1194009663 w 23"/>
              <a:gd name="T53" fmla="*/ 1621068562 h 42"/>
              <a:gd name="T54" fmla="*/ 1194009663 w 23"/>
              <a:gd name="T55" fmla="*/ 1500989732 h 42"/>
              <a:gd name="T56" fmla="*/ 1260347125 w 23"/>
              <a:gd name="T57" fmla="*/ 1260832072 h 42"/>
              <a:gd name="T58" fmla="*/ 1260347125 w 23"/>
              <a:gd name="T59" fmla="*/ 1140753242 h 42"/>
              <a:gd name="T60" fmla="*/ 1260347125 w 23"/>
              <a:gd name="T61" fmla="*/ 1020674412 h 42"/>
              <a:gd name="T62" fmla="*/ 1260347125 w 23"/>
              <a:gd name="T63" fmla="*/ 900595340 h 42"/>
              <a:gd name="T64" fmla="*/ 1260347125 w 23"/>
              <a:gd name="T65" fmla="*/ 840552051 h 42"/>
              <a:gd name="T66" fmla="*/ 1260347125 w 23"/>
              <a:gd name="T67" fmla="*/ 780516510 h 42"/>
              <a:gd name="T68" fmla="*/ 1459343221 w 23"/>
              <a:gd name="T69" fmla="*/ 660437681 h 42"/>
              <a:gd name="T70" fmla="*/ 1525680682 w 23"/>
              <a:gd name="T71" fmla="*/ 420279900 h 42"/>
              <a:gd name="T72" fmla="*/ 1459343221 w 23"/>
              <a:gd name="T73" fmla="*/ 300201070 h 42"/>
              <a:gd name="T74" fmla="*/ 1459343221 w 23"/>
              <a:gd name="T75" fmla="*/ 180122180 h 42"/>
              <a:gd name="T76" fmla="*/ 1459343221 w 23"/>
              <a:gd name="T77" fmla="*/ 180122180 h 42"/>
              <a:gd name="T78" fmla="*/ 1459343221 w 23"/>
              <a:gd name="T79" fmla="*/ 120078860 h 42"/>
              <a:gd name="T80" fmla="*/ 1393013903 w 23"/>
              <a:gd name="T81" fmla="*/ 0 h 42"/>
              <a:gd name="T82" fmla="*/ 0 w 23"/>
              <a:gd name="T83" fmla="*/ 300201070 h 42"/>
              <a:gd name="T84" fmla="*/ 0 w 23"/>
              <a:gd name="T85" fmla="*/ 300201070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6104" name="Group 28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46152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31 w 188"/>
                <a:gd name="T1" fmla="*/ 736 h 160"/>
                <a:gd name="T2" fmla="*/ 618 w 188"/>
                <a:gd name="T3" fmla="*/ 951 h 160"/>
                <a:gd name="T4" fmla="*/ 428 w 188"/>
                <a:gd name="T5" fmla="*/ 1189 h 160"/>
                <a:gd name="T6" fmla="*/ 380 w 188"/>
                <a:gd name="T7" fmla="*/ 1024 h 160"/>
                <a:gd name="T8" fmla="*/ 117 w 188"/>
                <a:gd name="T9" fmla="*/ 1307 h 160"/>
                <a:gd name="T10" fmla="*/ 263 w 188"/>
                <a:gd name="T11" fmla="*/ 1521 h 160"/>
                <a:gd name="T12" fmla="*/ 638 w 188"/>
                <a:gd name="T13" fmla="*/ 1448 h 160"/>
                <a:gd name="T14" fmla="*/ 521 w 188"/>
                <a:gd name="T15" fmla="*/ 1760 h 160"/>
                <a:gd name="T16" fmla="*/ 428 w 188"/>
                <a:gd name="T17" fmla="*/ 1877 h 160"/>
                <a:gd name="T18" fmla="*/ 238 w 188"/>
                <a:gd name="T19" fmla="*/ 1950 h 160"/>
                <a:gd name="T20" fmla="*/ 141 w 188"/>
                <a:gd name="T21" fmla="*/ 2330 h 160"/>
                <a:gd name="T22" fmla="*/ 263 w 188"/>
                <a:gd name="T23" fmla="*/ 2545 h 160"/>
                <a:gd name="T24" fmla="*/ 521 w 188"/>
                <a:gd name="T25" fmla="*/ 2662 h 160"/>
                <a:gd name="T26" fmla="*/ 521 w 188"/>
                <a:gd name="T27" fmla="*/ 2852 h 160"/>
                <a:gd name="T28" fmla="*/ 827 w 188"/>
                <a:gd name="T29" fmla="*/ 2925 h 160"/>
                <a:gd name="T30" fmla="*/ 993 w 188"/>
                <a:gd name="T31" fmla="*/ 2969 h 160"/>
                <a:gd name="T32" fmla="*/ 686 w 188"/>
                <a:gd name="T33" fmla="*/ 3349 h 160"/>
                <a:gd name="T34" fmla="*/ 448 w 188"/>
                <a:gd name="T35" fmla="*/ 3495 h 160"/>
                <a:gd name="T36" fmla="*/ 73 w 188"/>
                <a:gd name="T37" fmla="*/ 3685 h 160"/>
                <a:gd name="T38" fmla="*/ 73 w 188"/>
                <a:gd name="T39" fmla="*/ 3802 h 160"/>
                <a:gd name="T40" fmla="*/ 686 w 188"/>
                <a:gd name="T41" fmla="*/ 3539 h 160"/>
                <a:gd name="T42" fmla="*/ 1470 w 188"/>
                <a:gd name="T43" fmla="*/ 2852 h 160"/>
                <a:gd name="T44" fmla="*/ 1397 w 188"/>
                <a:gd name="T45" fmla="*/ 2779 h 160"/>
                <a:gd name="T46" fmla="*/ 1825 w 188"/>
                <a:gd name="T47" fmla="*/ 2257 h 160"/>
                <a:gd name="T48" fmla="*/ 1703 w 188"/>
                <a:gd name="T49" fmla="*/ 2398 h 160"/>
                <a:gd name="T50" fmla="*/ 1728 w 188"/>
                <a:gd name="T51" fmla="*/ 2589 h 160"/>
                <a:gd name="T52" fmla="*/ 1703 w 188"/>
                <a:gd name="T53" fmla="*/ 2711 h 160"/>
                <a:gd name="T54" fmla="*/ 2039 w 188"/>
                <a:gd name="T55" fmla="*/ 2520 h 160"/>
                <a:gd name="T56" fmla="*/ 2039 w 188"/>
                <a:gd name="T57" fmla="*/ 2330 h 160"/>
                <a:gd name="T58" fmla="*/ 2536 w 188"/>
                <a:gd name="T59" fmla="*/ 2447 h 160"/>
                <a:gd name="T60" fmla="*/ 2867 w 188"/>
                <a:gd name="T61" fmla="*/ 2398 h 160"/>
                <a:gd name="T62" fmla="*/ 3436 w 188"/>
                <a:gd name="T63" fmla="*/ 2589 h 160"/>
                <a:gd name="T64" fmla="*/ 3626 w 188"/>
                <a:gd name="T65" fmla="*/ 2828 h 160"/>
                <a:gd name="T66" fmla="*/ 3933 w 188"/>
                <a:gd name="T67" fmla="*/ 3042 h 160"/>
                <a:gd name="T68" fmla="*/ 4453 w 188"/>
                <a:gd name="T69" fmla="*/ 3091 h 160"/>
                <a:gd name="T70" fmla="*/ 4380 w 188"/>
                <a:gd name="T71" fmla="*/ 2779 h 160"/>
                <a:gd name="T72" fmla="*/ 4171 w 188"/>
                <a:gd name="T73" fmla="*/ 2735 h 160"/>
                <a:gd name="T74" fmla="*/ 3860 w 188"/>
                <a:gd name="T75" fmla="*/ 2520 h 160"/>
                <a:gd name="T76" fmla="*/ 3480 w 188"/>
                <a:gd name="T77" fmla="*/ 2257 h 160"/>
                <a:gd name="T78" fmla="*/ 3339 w 188"/>
                <a:gd name="T79" fmla="*/ 2447 h 160"/>
                <a:gd name="T80" fmla="*/ 3056 w 188"/>
                <a:gd name="T81" fmla="*/ 2208 h 160"/>
                <a:gd name="T82" fmla="*/ 2769 w 188"/>
                <a:gd name="T83" fmla="*/ 1901 h 160"/>
                <a:gd name="T84" fmla="*/ 2414 w 188"/>
                <a:gd name="T85" fmla="*/ 497 h 160"/>
                <a:gd name="T86" fmla="*/ 2132 w 188"/>
                <a:gd name="T87" fmla="*/ 117 h 160"/>
                <a:gd name="T88" fmla="*/ 1635 w 188"/>
                <a:gd name="T89" fmla="*/ 117 h 160"/>
                <a:gd name="T90" fmla="*/ 1397 w 188"/>
                <a:gd name="T91" fmla="*/ 117 h 160"/>
                <a:gd name="T92" fmla="*/ 1066 w 188"/>
                <a:gd name="T93" fmla="*/ 0 h 160"/>
                <a:gd name="T94" fmla="*/ 827 w 188"/>
                <a:gd name="T95" fmla="*/ 98 h 160"/>
                <a:gd name="T96" fmla="*/ 569 w 188"/>
                <a:gd name="T97" fmla="*/ 307 h 160"/>
                <a:gd name="T98" fmla="*/ 448 w 188"/>
                <a:gd name="T99" fmla="*/ 497 h 160"/>
                <a:gd name="T100" fmla="*/ 238 w 188"/>
                <a:gd name="T101" fmla="*/ 619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3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50 w 4"/>
                <a:gd name="T1" fmla="*/ 42 h 3"/>
                <a:gd name="T2" fmla="*/ 50 w 4"/>
                <a:gd name="T3" fmla="*/ 23 h 3"/>
                <a:gd name="T4" fmla="*/ 50 w 4"/>
                <a:gd name="T5" fmla="*/ 23 h 3"/>
                <a:gd name="T6" fmla="*/ 50 w 4"/>
                <a:gd name="T7" fmla="*/ 23 h 3"/>
                <a:gd name="T8" fmla="*/ 50 w 4"/>
                <a:gd name="T9" fmla="*/ 23 h 3"/>
                <a:gd name="T10" fmla="*/ 50 w 4"/>
                <a:gd name="T11" fmla="*/ 23 h 3"/>
                <a:gd name="T12" fmla="*/ 50 w 4"/>
                <a:gd name="T13" fmla="*/ 23 h 3"/>
                <a:gd name="T14" fmla="*/ 25 w 4"/>
                <a:gd name="T15" fmla="*/ 0 h 3"/>
                <a:gd name="T16" fmla="*/ 25 w 4"/>
                <a:gd name="T17" fmla="*/ 0 h 3"/>
                <a:gd name="T18" fmla="*/ 0 w 4"/>
                <a:gd name="T19" fmla="*/ 23 h 3"/>
                <a:gd name="T20" fmla="*/ 0 w 4"/>
                <a:gd name="T21" fmla="*/ 23 h 3"/>
                <a:gd name="T22" fmla="*/ 0 w 4"/>
                <a:gd name="T23" fmla="*/ 23 h 3"/>
                <a:gd name="T24" fmla="*/ 0 w 4"/>
                <a:gd name="T25" fmla="*/ 23 h 3"/>
                <a:gd name="T26" fmla="*/ 0 w 4"/>
                <a:gd name="T27" fmla="*/ 23 h 3"/>
                <a:gd name="T28" fmla="*/ 0 w 4"/>
                <a:gd name="T29" fmla="*/ 23 h 3"/>
                <a:gd name="T30" fmla="*/ 0 w 4"/>
                <a:gd name="T31" fmla="*/ 42 h 3"/>
                <a:gd name="T32" fmla="*/ 0 w 4"/>
                <a:gd name="T33" fmla="*/ 42 h 3"/>
                <a:gd name="T34" fmla="*/ 25 w 4"/>
                <a:gd name="T35" fmla="*/ 42 h 3"/>
                <a:gd name="T36" fmla="*/ 25 w 4"/>
                <a:gd name="T37" fmla="*/ 42 h 3"/>
                <a:gd name="T38" fmla="*/ 25 w 4"/>
                <a:gd name="T39" fmla="*/ 65 h 3"/>
                <a:gd name="T40" fmla="*/ 50 w 4"/>
                <a:gd name="T41" fmla="*/ 65 h 3"/>
                <a:gd name="T42" fmla="*/ 50 w 4"/>
                <a:gd name="T43" fmla="*/ 65 h 3"/>
                <a:gd name="T44" fmla="*/ 75 w 4"/>
                <a:gd name="T45" fmla="*/ 65 h 3"/>
                <a:gd name="T46" fmla="*/ 75 w 4"/>
                <a:gd name="T47" fmla="*/ 65 h 3"/>
                <a:gd name="T48" fmla="*/ 100 w 4"/>
                <a:gd name="T49" fmla="*/ 42 h 3"/>
                <a:gd name="T50" fmla="*/ 100 w 4"/>
                <a:gd name="T51" fmla="*/ 42 h 3"/>
                <a:gd name="T52" fmla="*/ 100 w 4"/>
                <a:gd name="T53" fmla="*/ 42 h 3"/>
                <a:gd name="T54" fmla="*/ 100 w 4"/>
                <a:gd name="T55" fmla="*/ 23 h 3"/>
                <a:gd name="T56" fmla="*/ 100 w 4"/>
                <a:gd name="T57" fmla="*/ 23 h 3"/>
                <a:gd name="T58" fmla="*/ 100 w 4"/>
                <a:gd name="T59" fmla="*/ 23 h 3"/>
                <a:gd name="T60" fmla="*/ 100 w 4"/>
                <a:gd name="T61" fmla="*/ 23 h 3"/>
                <a:gd name="T62" fmla="*/ 100 w 4"/>
                <a:gd name="T63" fmla="*/ 23 h 3"/>
                <a:gd name="T64" fmla="*/ 100 w 4"/>
                <a:gd name="T65" fmla="*/ 0 h 3"/>
                <a:gd name="T66" fmla="*/ 100 w 4"/>
                <a:gd name="T67" fmla="*/ 0 h 3"/>
                <a:gd name="T68" fmla="*/ 100 w 4"/>
                <a:gd name="T69" fmla="*/ 0 h 3"/>
                <a:gd name="T70" fmla="*/ 100 w 4"/>
                <a:gd name="T71" fmla="*/ 0 h 3"/>
                <a:gd name="T72" fmla="*/ 100 w 4"/>
                <a:gd name="T73" fmla="*/ 23 h 3"/>
                <a:gd name="T74" fmla="*/ 75 w 4"/>
                <a:gd name="T75" fmla="*/ 23 h 3"/>
                <a:gd name="T76" fmla="*/ 75 w 4"/>
                <a:gd name="T77" fmla="*/ 23 h 3"/>
                <a:gd name="T78" fmla="*/ 50 w 4"/>
                <a:gd name="T79" fmla="*/ 42 h 3"/>
                <a:gd name="T80" fmla="*/ 50 w 4"/>
                <a:gd name="T81" fmla="*/ 42 h 3"/>
                <a:gd name="T82" fmla="*/ 50 w 4"/>
                <a:gd name="T83" fmla="*/ 42 h 3"/>
                <a:gd name="T84" fmla="*/ 50 w 4"/>
                <a:gd name="T85" fmla="*/ 42 h 3"/>
                <a:gd name="T86" fmla="*/ 50 w 4"/>
                <a:gd name="T87" fmla="*/ 65 h 3"/>
                <a:gd name="T88" fmla="*/ 75 w 4"/>
                <a:gd name="T89" fmla="*/ 65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4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58 w 9"/>
                <a:gd name="T1" fmla="*/ 0 h 6"/>
                <a:gd name="T2" fmla="*/ 91 w 9"/>
                <a:gd name="T3" fmla="*/ 0 h 6"/>
                <a:gd name="T4" fmla="*/ 67 w 9"/>
                <a:gd name="T5" fmla="*/ 25 h 6"/>
                <a:gd name="T6" fmla="*/ 67 w 9"/>
                <a:gd name="T7" fmla="*/ 25 h 6"/>
                <a:gd name="T8" fmla="*/ 67 w 9"/>
                <a:gd name="T9" fmla="*/ 50 h 6"/>
                <a:gd name="T10" fmla="*/ 67 w 9"/>
                <a:gd name="T11" fmla="*/ 75 h 6"/>
                <a:gd name="T12" fmla="*/ 48 w 9"/>
                <a:gd name="T13" fmla="*/ 75 h 6"/>
                <a:gd name="T14" fmla="*/ 48 w 9"/>
                <a:gd name="T15" fmla="*/ 75 h 6"/>
                <a:gd name="T16" fmla="*/ 24 w 9"/>
                <a:gd name="T17" fmla="*/ 75 h 6"/>
                <a:gd name="T18" fmla="*/ 24 w 9"/>
                <a:gd name="T19" fmla="*/ 100 h 6"/>
                <a:gd name="T20" fmla="*/ 24 w 9"/>
                <a:gd name="T21" fmla="*/ 125 h 6"/>
                <a:gd name="T22" fmla="*/ 0 w 9"/>
                <a:gd name="T23" fmla="*/ 125 h 6"/>
                <a:gd name="T24" fmla="*/ 0 w 9"/>
                <a:gd name="T25" fmla="*/ 150 h 6"/>
                <a:gd name="T26" fmla="*/ 0 w 9"/>
                <a:gd name="T27" fmla="*/ 150 h 6"/>
                <a:gd name="T28" fmla="*/ 0 w 9"/>
                <a:gd name="T29" fmla="*/ 150 h 6"/>
                <a:gd name="T30" fmla="*/ 0 w 9"/>
                <a:gd name="T31" fmla="*/ 150 h 6"/>
                <a:gd name="T32" fmla="*/ 0 w 9"/>
                <a:gd name="T33" fmla="*/ 150 h 6"/>
                <a:gd name="T34" fmla="*/ 0 w 9"/>
                <a:gd name="T35" fmla="*/ 150 h 6"/>
                <a:gd name="T36" fmla="*/ 0 w 9"/>
                <a:gd name="T37" fmla="*/ 150 h 6"/>
                <a:gd name="T38" fmla="*/ 24 w 9"/>
                <a:gd name="T39" fmla="*/ 150 h 6"/>
                <a:gd name="T40" fmla="*/ 48 w 9"/>
                <a:gd name="T41" fmla="*/ 150 h 6"/>
                <a:gd name="T42" fmla="*/ 67 w 9"/>
                <a:gd name="T43" fmla="*/ 125 h 6"/>
                <a:gd name="T44" fmla="*/ 139 w 9"/>
                <a:gd name="T45" fmla="*/ 75 h 6"/>
                <a:gd name="T46" fmla="*/ 158 w 9"/>
                <a:gd name="T47" fmla="*/ 50 h 6"/>
                <a:gd name="T48" fmla="*/ 182 w 9"/>
                <a:gd name="T49" fmla="*/ 50 h 6"/>
                <a:gd name="T50" fmla="*/ 205 w 9"/>
                <a:gd name="T51" fmla="*/ 25 h 6"/>
                <a:gd name="T52" fmla="*/ 205 w 9"/>
                <a:gd name="T53" fmla="*/ 25 h 6"/>
                <a:gd name="T54" fmla="*/ 205 w 9"/>
                <a:gd name="T55" fmla="*/ 25 h 6"/>
                <a:gd name="T56" fmla="*/ 182 w 9"/>
                <a:gd name="T57" fmla="*/ 0 h 6"/>
                <a:gd name="T58" fmla="*/ 182 w 9"/>
                <a:gd name="T59" fmla="*/ 0 h 6"/>
                <a:gd name="T60" fmla="*/ 182 w 9"/>
                <a:gd name="T61" fmla="*/ 0 h 6"/>
                <a:gd name="T62" fmla="*/ 182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5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191 w 9"/>
                <a:gd name="T1" fmla="*/ 73 h 7"/>
                <a:gd name="T2" fmla="*/ 191 w 9"/>
                <a:gd name="T3" fmla="*/ 24 h 7"/>
                <a:gd name="T4" fmla="*/ 117 w 9"/>
                <a:gd name="T5" fmla="*/ 73 h 7"/>
                <a:gd name="T6" fmla="*/ 98 w 9"/>
                <a:gd name="T7" fmla="*/ 92 h 7"/>
                <a:gd name="T8" fmla="*/ 98 w 9"/>
                <a:gd name="T9" fmla="*/ 92 h 7"/>
                <a:gd name="T10" fmla="*/ 49 w 9"/>
                <a:gd name="T11" fmla="*/ 117 h 7"/>
                <a:gd name="T12" fmla="*/ 24 w 9"/>
                <a:gd name="T13" fmla="*/ 141 h 7"/>
                <a:gd name="T14" fmla="*/ 0 w 9"/>
                <a:gd name="T15" fmla="*/ 141 h 7"/>
                <a:gd name="T16" fmla="*/ 49 w 9"/>
                <a:gd name="T17" fmla="*/ 141 h 7"/>
                <a:gd name="T18" fmla="*/ 73 w 9"/>
                <a:gd name="T19" fmla="*/ 117 h 7"/>
                <a:gd name="T20" fmla="*/ 142 w 9"/>
                <a:gd name="T21" fmla="*/ 92 h 7"/>
                <a:gd name="T22" fmla="*/ 191 w 9"/>
                <a:gd name="T23" fmla="*/ 73 h 7"/>
                <a:gd name="T24" fmla="*/ 191 w 9"/>
                <a:gd name="T25" fmla="*/ 7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6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190 w 8"/>
                <a:gd name="T1" fmla="*/ 48 h 6"/>
                <a:gd name="T2" fmla="*/ 190 w 8"/>
                <a:gd name="T3" fmla="*/ 24 h 6"/>
                <a:gd name="T4" fmla="*/ 190 w 8"/>
                <a:gd name="T5" fmla="*/ 24 h 6"/>
                <a:gd name="T6" fmla="*/ 190 w 8"/>
                <a:gd name="T7" fmla="*/ 0 h 6"/>
                <a:gd name="T8" fmla="*/ 190 w 8"/>
                <a:gd name="T9" fmla="*/ 0 h 6"/>
                <a:gd name="T10" fmla="*/ 190 w 8"/>
                <a:gd name="T11" fmla="*/ 0 h 6"/>
                <a:gd name="T12" fmla="*/ 190 w 8"/>
                <a:gd name="T13" fmla="*/ 0 h 6"/>
                <a:gd name="T14" fmla="*/ 190 w 8"/>
                <a:gd name="T15" fmla="*/ 0 h 6"/>
                <a:gd name="T16" fmla="*/ 190 w 8"/>
                <a:gd name="T17" fmla="*/ 0 h 6"/>
                <a:gd name="T18" fmla="*/ 190 w 8"/>
                <a:gd name="T19" fmla="*/ 0 h 6"/>
                <a:gd name="T20" fmla="*/ 166 w 8"/>
                <a:gd name="T21" fmla="*/ 0 h 6"/>
                <a:gd name="T22" fmla="*/ 166 w 8"/>
                <a:gd name="T23" fmla="*/ 0 h 6"/>
                <a:gd name="T24" fmla="*/ 141 w 8"/>
                <a:gd name="T25" fmla="*/ 0 h 6"/>
                <a:gd name="T26" fmla="*/ 117 w 8"/>
                <a:gd name="T27" fmla="*/ 24 h 6"/>
                <a:gd name="T28" fmla="*/ 117 w 8"/>
                <a:gd name="T29" fmla="*/ 48 h 6"/>
                <a:gd name="T30" fmla="*/ 117 w 8"/>
                <a:gd name="T31" fmla="*/ 48 h 6"/>
                <a:gd name="T32" fmla="*/ 97 w 8"/>
                <a:gd name="T33" fmla="*/ 48 h 6"/>
                <a:gd name="T34" fmla="*/ 97 w 8"/>
                <a:gd name="T35" fmla="*/ 48 h 6"/>
                <a:gd name="T36" fmla="*/ 97 w 8"/>
                <a:gd name="T37" fmla="*/ 48 h 6"/>
                <a:gd name="T38" fmla="*/ 97 w 8"/>
                <a:gd name="T39" fmla="*/ 72 h 6"/>
                <a:gd name="T40" fmla="*/ 97 w 8"/>
                <a:gd name="T41" fmla="*/ 72 h 6"/>
                <a:gd name="T42" fmla="*/ 97 w 8"/>
                <a:gd name="T43" fmla="*/ 72 h 6"/>
                <a:gd name="T44" fmla="*/ 97 w 8"/>
                <a:gd name="T45" fmla="*/ 72 h 6"/>
                <a:gd name="T46" fmla="*/ 49 w 8"/>
                <a:gd name="T47" fmla="*/ 92 h 6"/>
                <a:gd name="T48" fmla="*/ 49 w 8"/>
                <a:gd name="T49" fmla="*/ 92 h 6"/>
                <a:gd name="T50" fmla="*/ 49 w 8"/>
                <a:gd name="T51" fmla="*/ 92 h 6"/>
                <a:gd name="T52" fmla="*/ 49 w 8"/>
                <a:gd name="T53" fmla="*/ 92 h 6"/>
                <a:gd name="T54" fmla="*/ 24 w 8"/>
                <a:gd name="T55" fmla="*/ 92 h 6"/>
                <a:gd name="T56" fmla="*/ 24 w 8"/>
                <a:gd name="T57" fmla="*/ 116 h 6"/>
                <a:gd name="T58" fmla="*/ 24 w 8"/>
                <a:gd name="T59" fmla="*/ 116 h 6"/>
                <a:gd name="T60" fmla="*/ 0 w 8"/>
                <a:gd name="T61" fmla="*/ 116 h 6"/>
                <a:gd name="T62" fmla="*/ 0 w 8"/>
                <a:gd name="T63" fmla="*/ 116 h 6"/>
                <a:gd name="T64" fmla="*/ 0 w 8"/>
                <a:gd name="T65" fmla="*/ 116 h 6"/>
                <a:gd name="T66" fmla="*/ 24 w 8"/>
                <a:gd name="T67" fmla="*/ 140 h 6"/>
                <a:gd name="T68" fmla="*/ 24 w 8"/>
                <a:gd name="T69" fmla="*/ 140 h 6"/>
                <a:gd name="T70" fmla="*/ 24 w 8"/>
                <a:gd name="T71" fmla="*/ 140 h 6"/>
                <a:gd name="T72" fmla="*/ 24 w 8"/>
                <a:gd name="T73" fmla="*/ 140 h 6"/>
                <a:gd name="T74" fmla="*/ 49 w 8"/>
                <a:gd name="T75" fmla="*/ 116 h 6"/>
                <a:gd name="T76" fmla="*/ 49 w 8"/>
                <a:gd name="T77" fmla="*/ 116 h 6"/>
                <a:gd name="T78" fmla="*/ 73 w 8"/>
                <a:gd name="T79" fmla="*/ 116 h 6"/>
                <a:gd name="T80" fmla="*/ 73 w 8"/>
                <a:gd name="T81" fmla="*/ 92 h 6"/>
                <a:gd name="T82" fmla="*/ 73 w 8"/>
                <a:gd name="T83" fmla="*/ 92 h 6"/>
                <a:gd name="T84" fmla="*/ 117 w 8"/>
                <a:gd name="T85" fmla="*/ 92 h 6"/>
                <a:gd name="T86" fmla="*/ 117 w 8"/>
                <a:gd name="T87" fmla="*/ 72 h 6"/>
                <a:gd name="T88" fmla="*/ 141 w 8"/>
                <a:gd name="T89" fmla="*/ 72 h 6"/>
                <a:gd name="T90" fmla="*/ 166 w 8"/>
                <a:gd name="T91" fmla="*/ 72 h 6"/>
                <a:gd name="T92" fmla="*/ 166 w 8"/>
                <a:gd name="T93" fmla="*/ 48 h 6"/>
                <a:gd name="T94" fmla="*/ 166 w 8"/>
                <a:gd name="T95" fmla="*/ 48 h 6"/>
                <a:gd name="T96" fmla="*/ 190 w 8"/>
                <a:gd name="T97" fmla="*/ 48 h 6"/>
                <a:gd name="T98" fmla="*/ 190 w 8"/>
                <a:gd name="T99" fmla="*/ 48 h 6"/>
                <a:gd name="T100" fmla="*/ 190 w 8"/>
                <a:gd name="T101" fmla="*/ 4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7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0 w 1"/>
                <a:gd name="T3" fmla="*/ 0 h 1"/>
                <a:gd name="T4" fmla="*/ 0 w 1"/>
                <a:gd name="T5" fmla="*/ 25 h 1"/>
                <a:gd name="T6" fmla="*/ 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8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25 w 1"/>
                <a:gd name="T3" fmla="*/ 0 h 1"/>
                <a:gd name="T4" fmla="*/ 25 w 1"/>
                <a:gd name="T5" fmla="*/ 0 h 1"/>
                <a:gd name="T6" fmla="*/ 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25 h 1"/>
                <a:gd name="T18" fmla="*/ 0 w 1"/>
                <a:gd name="T19" fmla="*/ 25 h 1"/>
                <a:gd name="T20" fmla="*/ 0 w 1"/>
                <a:gd name="T21" fmla="*/ 25 h 1"/>
                <a:gd name="T22" fmla="*/ 0 w 1"/>
                <a:gd name="T23" fmla="*/ 25 h 1"/>
                <a:gd name="T24" fmla="*/ 0 w 1"/>
                <a:gd name="T25" fmla="*/ 25 h 1"/>
                <a:gd name="T26" fmla="*/ 25 w 1"/>
                <a:gd name="T27" fmla="*/ 25 h 1"/>
                <a:gd name="T28" fmla="*/ 25 w 1"/>
                <a:gd name="T29" fmla="*/ 0 h 1"/>
                <a:gd name="T30" fmla="*/ 25 w 1"/>
                <a:gd name="T31" fmla="*/ 0 h 1"/>
                <a:gd name="T32" fmla="*/ 25 w 1"/>
                <a:gd name="T33" fmla="*/ 0 h 1"/>
                <a:gd name="T34" fmla="*/ 25 w 1"/>
                <a:gd name="T35" fmla="*/ 0 h 1"/>
                <a:gd name="T36" fmla="*/ 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9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 w 3"/>
                <a:gd name="T1" fmla="*/ 23 h 3"/>
                <a:gd name="T2" fmla="*/ 65 w 3"/>
                <a:gd name="T3" fmla="*/ 23 h 3"/>
                <a:gd name="T4" fmla="*/ 42 w 3"/>
                <a:gd name="T5" fmla="*/ 23 h 3"/>
                <a:gd name="T6" fmla="*/ 65 w 3"/>
                <a:gd name="T7" fmla="*/ 42 h 3"/>
                <a:gd name="T8" fmla="*/ 42 w 3"/>
                <a:gd name="T9" fmla="*/ 42 h 3"/>
                <a:gd name="T10" fmla="*/ 23 w 3"/>
                <a:gd name="T11" fmla="*/ 65 h 3"/>
                <a:gd name="T12" fmla="*/ 0 w 3"/>
                <a:gd name="T13" fmla="*/ 65 h 3"/>
                <a:gd name="T14" fmla="*/ 23 w 3"/>
                <a:gd name="T15" fmla="*/ 23 h 3"/>
                <a:gd name="T16" fmla="*/ 42 w 3"/>
                <a:gd name="T17" fmla="*/ 2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0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 w 3"/>
                <a:gd name="T1" fmla="*/ 0 h 2"/>
                <a:gd name="T2" fmla="*/ 42 w 3"/>
                <a:gd name="T3" fmla="*/ 0 h 2"/>
                <a:gd name="T4" fmla="*/ 42 w 3"/>
                <a:gd name="T5" fmla="*/ 0 h 2"/>
                <a:gd name="T6" fmla="*/ 42 w 3"/>
                <a:gd name="T7" fmla="*/ 0 h 2"/>
                <a:gd name="T8" fmla="*/ 65 w 3"/>
                <a:gd name="T9" fmla="*/ 0 h 2"/>
                <a:gd name="T10" fmla="*/ 65 w 3"/>
                <a:gd name="T11" fmla="*/ 0 h 2"/>
                <a:gd name="T12" fmla="*/ 65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0 h 2"/>
                <a:gd name="T22" fmla="*/ 42 w 3"/>
                <a:gd name="T23" fmla="*/ 0 h 2"/>
                <a:gd name="T24" fmla="*/ 42 w 3"/>
                <a:gd name="T25" fmla="*/ 22 h 2"/>
                <a:gd name="T26" fmla="*/ 65 w 3"/>
                <a:gd name="T27" fmla="*/ 22 h 2"/>
                <a:gd name="T28" fmla="*/ 65 w 3"/>
                <a:gd name="T29" fmla="*/ 22 h 2"/>
                <a:gd name="T30" fmla="*/ 65 w 3"/>
                <a:gd name="T31" fmla="*/ 22 h 2"/>
                <a:gd name="T32" fmla="*/ 42 w 3"/>
                <a:gd name="T33" fmla="*/ 22 h 2"/>
                <a:gd name="T34" fmla="*/ 42 w 3"/>
                <a:gd name="T35" fmla="*/ 22 h 2"/>
                <a:gd name="T36" fmla="*/ 42 w 3"/>
                <a:gd name="T37" fmla="*/ 22 h 2"/>
                <a:gd name="T38" fmla="*/ 42 w 3"/>
                <a:gd name="T39" fmla="*/ 22 h 2"/>
                <a:gd name="T40" fmla="*/ 42 w 3"/>
                <a:gd name="T41" fmla="*/ 22 h 2"/>
                <a:gd name="T42" fmla="*/ 23 w 3"/>
                <a:gd name="T43" fmla="*/ 40 h 2"/>
                <a:gd name="T44" fmla="*/ 23 w 3"/>
                <a:gd name="T45" fmla="*/ 40 h 2"/>
                <a:gd name="T46" fmla="*/ 23 w 3"/>
                <a:gd name="T47" fmla="*/ 40 h 2"/>
                <a:gd name="T48" fmla="*/ 0 w 3"/>
                <a:gd name="T49" fmla="*/ 40 h 2"/>
                <a:gd name="T50" fmla="*/ 0 w 3"/>
                <a:gd name="T51" fmla="*/ 40 h 2"/>
                <a:gd name="T52" fmla="*/ 0 w 3"/>
                <a:gd name="T53" fmla="*/ 22 h 2"/>
                <a:gd name="T54" fmla="*/ 23 w 3"/>
                <a:gd name="T55" fmla="*/ 22 h 2"/>
                <a:gd name="T56" fmla="*/ 23 w 3"/>
                <a:gd name="T57" fmla="*/ 22 h 2"/>
                <a:gd name="T58" fmla="*/ 23 w 3"/>
                <a:gd name="T59" fmla="*/ 22 h 2"/>
                <a:gd name="T60" fmla="*/ 23 w 3"/>
                <a:gd name="T61" fmla="*/ 0 h 2"/>
                <a:gd name="T62" fmla="*/ 42 w 3"/>
                <a:gd name="T63" fmla="*/ 0 h 2"/>
                <a:gd name="T64" fmla="*/ 42 w 3"/>
                <a:gd name="T65" fmla="*/ 0 h 2"/>
                <a:gd name="T66" fmla="*/ 42 w 3"/>
                <a:gd name="T67" fmla="*/ 0 h 2"/>
                <a:gd name="T68" fmla="*/ 42 w 3"/>
                <a:gd name="T69" fmla="*/ 0 h 2"/>
                <a:gd name="T70" fmla="*/ 42 w 3"/>
                <a:gd name="T71" fmla="*/ 0 h 2"/>
                <a:gd name="T72" fmla="*/ 42 w 3"/>
                <a:gd name="T73" fmla="*/ 0 h 2"/>
                <a:gd name="T74" fmla="*/ 4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1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66 w 4"/>
                <a:gd name="T1" fmla="*/ 25 h 2"/>
                <a:gd name="T2" fmla="*/ 66 w 4"/>
                <a:gd name="T3" fmla="*/ 0 h 2"/>
                <a:gd name="T4" fmla="*/ 90 w 4"/>
                <a:gd name="T5" fmla="*/ 0 h 2"/>
                <a:gd name="T6" fmla="*/ 90 w 4"/>
                <a:gd name="T7" fmla="*/ 25 h 2"/>
                <a:gd name="T8" fmla="*/ 24 w 4"/>
                <a:gd name="T9" fmla="*/ 50 h 2"/>
                <a:gd name="T10" fmla="*/ 66 w 4"/>
                <a:gd name="T11" fmla="*/ 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2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 w 3"/>
                <a:gd name="T1" fmla="*/ 25 h 2"/>
                <a:gd name="T2" fmla="*/ 42 w 3"/>
                <a:gd name="T3" fmla="*/ 25 h 2"/>
                <a:gd name="T4" fmla="*/ 42 w 3"/>
                <a:gd name="T5" fmla="*/ 0 h 2"/>
                <a:gd name="T6" fmla="*/ 42 w 3"/>
                <a:gd name="T7" fmla="*/ 0 h 2"/>
                <a:gd name="T8" fmla="*/ 42 w 3"/>
                <a:gd name="T9" fmla="*/ 0 h 2"/>
                <a:gd name="T10" fmla="*/ 42 w 3"/>
                <a:gd name="T11" fmla="*/ 0 h 2"/>
                <a:gd name="T12" fmla="*/ 42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25 h 2"/>
                <a:gd name="T22" fmla="*/ 65 w 3"/>
                <a:gd name="T23" fmla="*/ 25 h 2"/>
                <a:gd name="T24" fmla="*/ 65 w 3"/>
                <a:gd name="T25" fmla="*/ 25 h 2"/>
                <a:gd name="T26" fmla="*/ 65 w 3"/>
                <a:gd name="T27" fmla="*/ 25 h 2"/>
                <a:gd name="T28" fmla="*/ 42 w 3"/>
                <a:gd name="T29" fmla="*/ 50 h 2"/>
                <a:gd name="T30" fmla="*/ 23 w 3"/>
                <a:gd name="T31" fmla="*/ 50 h 2"/>
                <a:gd name="T32" fmla="*/ 0 w 3"/>
                <a:gd name="T33" fmla="*/ 50 h 2"/>
                <a:gd name="T34" fmla="*/ 0 w 3"/>
                <a:gd name="T35" fmla="*/ 50 h 2"/>
                <a:gd name="T36" fmla="*/ 0 w 3"/>
                <a:gd name="T37" fmla="*/ 50 h 2"/>
                <a:gd name="T38" fmla="*/ 0 w 3"/>
                <a:gd name="T39" fmla="*/ 50 h 2"/>
                <a:gd name="T40" fmla="*/ 0 w 3"/>
                <a:gd name="T41" fmla="*/ 50 h 2"/>
                <a:gd name="T42" fmla="*/ 0 w 3"/>
                <a:gd name="T43" fmla="*/ 50 h 2"/>
                <a:gd name="T44" fmla="*/ 23 w 3"/>
                <a:gd name="T45" fmla="*/ 50 h 2"/>
                <a:gd name="T46" fmla="*/ 42 w 3"/>
                <a:gd name="T47" fmla="*/ 25 h 2"/>
                <a:gd name="T48" fmla="*/ 42 w 3"/>
                <a:gd name="T49" fmla="*/ 25 h 2"/>
                <a:gd name="T50" fmla="*/ 42 w 3"/>
                <a:gd name="T51" fmla="*/ 25 h 2"/>
                <a:gd name="T52" fmla="*/ 42 w 3"/>
                <a:gd name="T53" fmla="*/ 25 h 2"/>
                <a:gd name="T54" fmla="*/ 42 w 3"/>
                <a:gd name="T55" fmla="*/ 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3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0 w 2"/>
                <a:gd name="T3" fmla="*/ 0 h 3"/>
                <a:gd name="T4" fmla="*/ 0 w 2"/>
                <a:gd name="T5" fmla="*/ 0 h 3"/>
                <a:gd name="T6" fmla="*/ 25 w 2"/>
                <a:gd name="T7" fmla="*/ 50 h 3"/>
                <a:gd name="T8" fmla="*/ 0 w 2"/>
                <a:gd name="T9" fmla="*/ 50 h 3"/>
                <a:gd name="T10" fmla="*/ 0 w 2"/>
                <a:gd name="T11" fmla="*/ 50 h 3"/>
                <a:gd name="T12" fmla="*/ 0 w 2"/>
                <a:gd name="T13" fmla="*/ 75 h 3"/>
                <a:gd name="T14" fmla="*/ 25 w 2"/>
                <a:gd name="T15" fmla="*/ 75 h 3"/>
                <a:gd name="T16" fmla="*/ 25 w 2"/>
                <a:gd name="T17" fmla="*/ 75 h 3"/>
                <a:gd name="T18" fmla="*/ 50 w 2"/>
                <a:gd name="T19" fmla="*/ 75 h 3"/>
                <a:gd name="T20" fmla="*/ 50 w 2"/>
                <a:gd name="T21" fmla="*/ 25 h 3"/>
                <a:gd name="T22" fmla="*/ 50 w 2"/>
                <a:gd name="T23" fmla="*/ 0 h 3"/>
                <a:gd name="T24" fmla="*/ 25 w 2"/>
                <a:gd name="T25" fmla="*/ 0 h 3"/>
                <a:gd name="T26" fmla="*/ 25 w 2"/>
                <a:gd name="T27" fmla="*/ 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4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25 w 2"/>
                <a:gd name="T3" fmla="*/ 0 h 3"/>
                <a:gd name="T4" fmla="*/ 25 w 2"/>
                <a:gd name="T5" fmla="*/ 0 h 3"/>
                <a:gd name="T6" fmla="*/ 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25 h 3"/>
                <a:gd name="T14" fmla="*/ 25 w 2"/>
                <a:gd name="T15" fmla="*/ 25 h 3"/>
                <a:gd name="T16" fmla="*/ 25 w 2"/>
                <a:gd name="T17" fmla="*/ 25 h 3"/>
                <a:gd name="T18" fmla="*/ 25 w 2"/>
                <a:gd name="T19" fmla="*/ 50 h 3"/>
                <a:gd name="T20" fmla="*/ 0 w 2"/>
                <a:gd name="T21" fmla="*/ 50 h 3"/>
                <a:gd name="T22" fmla="*/ 0 w 2"/>
                <a:gd name="T23" fmla="*/ 50 h 3"/>
                <a:gd name="T24" fmla="*/ 0 w 2"/>
                <a:gd name="T25" fmla="*/ 50 h 3"/>
                <a:gd name="T26" fmla="*/ 0 w 2"/>
                <a:gd name="T27" fmla="*/ 50 h 3"/>
                <a:gd name="T28" fmla="*/ 0 w 2"/>
                <a:gd name="T29" fmla="*/ 50 h 3"/>
                <a:gd name="T30" fmla="*/ 0 w 2"/>
                <a:gd name="T31" fmla="*/ 50 h 3"/>
                <a:gd name="T32" fmla="*/ 0 w 2"/>
                <a:gd name="T33" fmla="*/ 75 h 3"/>
                <a:gd name="T34" fmla="*/ 25 w 2"/>
                <a:gd name="T35" fmla="*/ 75 h 3"/>
                <a:gd name="T36" fmla="*/ 25 w 2"/>
                <a:gd name="T37" fmla="*/ 75 h 3"/>
                <a:gd name="T38" fmla="*/ 25 w 2"/>
                <a:gd name="T39" fmla="*/ 75 h 3"/>
                <a:gd name="T40" fmla="*/ 25 w 2"/>
                <a:gd name="T41" fmla="*/ 75 h 3"/>
                <a:gd name="T42" fmla="*/ 25 w 2"/>
                <a:gd name="T43" fmla="*/ 75 h 3"/>
                <a:gd name="T44" fmla="*/ 50 w 2"/>
                <a:gd name="T45" fmla="*/ 75 h 3"/>
                <a:gd name="T46" fmla="*/ 50 w 2"/>
                <a:gd name="T47" fmla="*/ 50 h 3"/>
                <a:gd name="T48" fmla="*/ 50 w 2"/>
                <a:gd name="T49" fmla="*/ 25 h 3"/>
                <a:gd name="T50" fmla="*/ 50 w 2"/>
                <a:gd name="T51" fmla="*/ 25 h 3"/>
                <a:gd name="T52" fmla="*/ 50 w 2"/>
                <a:gd name="T53" fmla="*/ 25 h 3"/>
                <a:gd name="T54" fmla="*/ 50 w 2"/>
                <a:gd name="T55" fmla="*/ 0 h 3"/>
                <a:gd name="T56" fmla="*/ 50 w 2"/>
                <a:gd name="T57" fmla="*/ 0 h 3"/>
                <a:gd name="T58" fmla="*/ 50 w 2"/>
                <a:gd name="T59" fmla="*/ 0 h 3"/>
                <a:gd name="T60" fmla="*/ 25 w 2"/>
                <a:gd name="T61" fmla="*/ 0 h 3"/>
                <a:gd name="T62" fmla="*/ 25 w 2"/>
                <a:gd name="T63" fmla="*/ 0 h 3"/>
                <a:gd name="T64" fmla="*/ 25 w 2"/>
                <a:gd name="T65" fmla="*/ 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5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75 w 3"/>
                <a:gd name="T1" fmla="*/ 75 h 3"/>
                <a:gd name="T2" fmla="*/ 75 w 3"/>
                <a:gd name="T3" fmla="*/ 75 h 3"/>
                <a:gd name="T4" fmla="*/ 75 w 3"/>
                <a:gd name="T5" fmla="*/ 75 h 3"/>
                <a:gd name="T6" fmla="*/ 75 w 3"/>
                <a:gd name="T7" fmla="*/ 75 h 3"/>
                <a:gd name="T8" fmla="*/ 75 w 3"/>
                <a:gd name="T9" fmla="*/ 75 h 3"/>
                <a:gd name="T10" fmla="*/ 75 w 3"/>
                <a:gd name="T11" fmla="*/ 75 h 3"/>
                <a:gd name="T12" fmla="*/ 50 w 3"/>
                <a:gd name="T13" fmla="*/ 50 h 3"/>
                <a:gd name="T14" fmla="*/ 25 w 3"/>
                <a:gd name="T15" fmla="*/ 25 h 3"/>
                <a:gd name="T16" fmla="*/ 25 w 3"/>
                <a:gd name="T17" fmla="*/ 25 h 3"/>
                <a:gd name="T18" fmla="*/ 25 w 3"/>
                <a:gd name="T19" fmla="*/ 25 h 3"/>
                <a:gd name="T20" fmla="*/ 25 w 3"/>
                <a:gd name="T21" fmla="*/ 25 h 3"/>
                <a:gd name="T22" fmla="*/ 25 w 3"/>
                <a:gd name="T23" fmla="*/ 25 h 3"/>
                <a:gd name="T24" fmla="*/ 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25 h 3"/>
                <a:gd name="T42" fmla="*/ 0 w 3"/>
                <a:gd name="T43" fmla="*/ 25 h 3"/>
                <a:gd name="T44" fmla="*/ 0 w 3"/>
                <a:gd name="T45" fmla="*/ 25 h 3"/>
                <a:gd name="T46" fmla="*/ 0 w 3"/>
                <a:gd name="T47" fmla="*/ 25 h 3"/>
                <a:gd name="T48" fmla="*/ 25 w 3"/>
                <a:gd name="T49" fmla="*/ 25 h 3"/>
                <a:gd name="T50" fmla="*/ 25 w 3"/>
                <a:gd name="T51" fmla="*/ 50 h 3"/>
                <a:gd name="T52" fmla="*/ 25 w 3"/>
                <a:gd name="T53" fmla="*/ 50 h 3"/>
                <a:gd name="T54" fmla="*/ 50 w 3"/>
                <a:gd name="T55" fmla="*/ 75 h 3"/>
                <a:gd name="T56" fmla="*/ 50 w 3"/>
                <a:gd name="T57" fmla="*/ 75 h 3"/>
                <a:gd name="T58" fmla="*/ 75 w 3"/>
                <a:gd name="T59" fmla="*/ 75 h 3"/>
                <a:gd name="T60" fmla="*/ 75 w 3"/>
                <a:gd name="T61" fmla="*/ 75 h 3"/>
                <a:gd name="T62" fmla="*/ 75 w 3"/>
                <a:gd name="T63" fmla="*/ 75 h 3"/>
                <a:gd name="T64" fmla="*/ 75 w 3"/>
                <a:gd name="T65" fmla="*/ 75 h 3"/>
                <a:gd name="T66" fmla="*/ 75 w 3"/>
                <a:gd name="T67" fmla="*/ 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6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25 h 2"/>
                <a:gd name="T2" fmla="*/ 0 w 4"/>
                <a:gd name="T3" fmla="*/ 25 h 2"/>
                <a:gd name="T4" fmla="*/ 24 w 4"/>
                <a:gd name="T5" fmla="*/ 0 h 2"/>
                <a:gd name="T6" fmla="*/ 24 w 4"/>
                <a:gd name="T7" fmla="*/ 0 h 2"/>
                <a:gd name="T8" fmla="*/ 47 w 4"/>
                <a:gd name="T9" fmla="*/ 0 h 2"/>
                <a:gd name="T10" fmla="*/ 66 w 4"/>
                <a:gd name="T11" fmla="*/ 0 h 2"/>
                <a:gd name="T12" fmla="*/ 66 w 4"/>
                <a:gd name="T13" fmla="*/ 0 h 2"/>
                <a:gd name="T14" fmla="*/ 66 w 4"/>
                <a:gd name="T15" fmla="*/ 0 h 2"/>
                <a:gd name="T16" fmla="*/ 66 w 4"/>
                <a:gd name="T17" fmla="*/ 25 h 2"/>
                <a:gd name="T18" fmla="*/ 90 w 4"/>
                <a:gd name="T19" fmla="*/ 25 h 2"/>
                <a:gd name="T20" fmla="*/ 90 w 4"/>
                <a:gd name="T21" fmla="*/ 25 h 2"/>
                <a:gd name="T22" fmla="*/ 90 w 4"/>
                <a:gd name="T23" fmla="*/ 25 h 2"/>
                <a:gd name="T24" fmla="*/ 90 w 4"/>
                <a:gd name="T25" fmla="*/ 25 h 2"/>
                <a:gd name="T26" fmla="*/ 90 w 4"/>
                <a:gd name="T27" fmla="*/ 25 h 2"/>
                <a:gd name="T28" fmla="*/ 90 w 4"/>
                <a:gd name="T29" fmla="*/ 25 h 2"/>
                <a:gd name="T30" fmla="*/ 90 w 4"/>
                <a:gd name="T31" fmla="*/ 25 h 2"/>
                <a:gd name="T32" fmla="*/ 90 w 4"/>
                <a:gd name="T33" fmla="*/ 50 h 2"/>
                <a:gd name="T34" fmla="*/ 90 w 4"/>
                <a:gd name="T35" fmla="*/ 50 h 2"/>
                <a:gd name="T36" fmla="*/ 90 w 4"/>
                <a:gd name="T37" fmla="*/ 50 h 2"/>
                <a:gd name="T38" fmla="*/ 90 w 4"/>
                <a:gd name="T39" fmla="*/ 50 h 2"/>
                <a:gd name="T40" fmla="*/ 66 w 4"/>
                <a:gd name="T41" fmla="*/ 25 h 2"/>
                <a:gd name="T42" fmla="*/ 66 w 4"/>
                <a:gd name="T43" fmla="*/ 25 h 2"/>
                <a:gd name="T44" fmla="*/ 66 w 4"/>
                <a:gd name="T45" fmla="*/ 50 h 2"/>
                <a:gd name="T46" fmla="*/ 66 w 4"/>
                <a:gd name="T47" fmla="*/ 50 h 2"/>
                <a:gd name="T48" fmla="*/ 66 w 4"/>
                <a:gd name="T49" fmla="*/ 50 h 2"/>
                <a:gd name="T50" fmla="*/ 47 w 4"/>
                <a:gd name="T51" fmla="*/ 50 h 2"/>
                <a:gd name="T52" fmla="*/ 47 w 4"/>
                <a:gd name="T53" fmla="*/ 50 h 2"/>
                <a:gd name="T54" fmla="*/ 47 w 4"/>
                <a:gd name="T55" fmla="*/ 50 h 2"/>
                <a:gd name="T56" fmla="*/ 47 w 4"/>
                <a:gd name="T57" fmla="*/ 50 h 2"/>
                <a:gd name="T58" fmla="*/ 47 w 4"/>
                <a:gd name="T59" fmla="*/ 50 h 2"/>
                <a:gd name="T60" fmla="*/ 47 w 4"/>
                <a:gd name="T61" fmla="*/ 50 h 2"/>
                <a:gd name="T62" fmla="*/ 47 w 4"/>
                <a:gd name="T63" fmla="*/ 50 h 2"/>
                <a:gd name="T64" fmla="*/ 24 w 4"/>
                <a:gd name="T65" fmla="*/ 50 h 2"/>
                <a:gd name="T66" fmla="*/ 24 w 4"/>
                <a:gd name="T67" fmla="*/ 50 h 2"/>
                <a:gd name="T68" fmla="*/ 24 w 4"/>
                <a:gd name="T69" fmla="*/ 25 h 2"/>
                <a:gd name="T70" fmla="*/ 24 w 4"/>
                <a:gd name="T71" fmla="*/ 25 h 2"/>
                <a:gd name="T72" fmla="*/ 24 w 4"/>
                <a:gd name="T73" fmla="*/ 25 h 2"/>
                <a:gd name="T74" fmla="*/ 24 w 4"/>
                <a:gd name="T75" fmla="*/ 25 h 2"/>
                <a:gd name="T76" fmla="*/ 24 w 4"/>
                <a:gd name="T77" fmla="*/ 25 h 2"/>
                <a:gd name="T78" fmla="*/ 24 w 4"/>
                <a:gd name="T79" fmla="*/ 25 h 2"/>
                <a:gd name="T80" fmla="*/ 24 w 4"/>
                <a:gd name="T81" fmla="*/ 25 h 2"/>
                <a:gd name="T82" fmla="*/ 24 w 4"/>
                <a:gd name="T83" fmla="*/ 25 h 2"/>
                <a:gd name="T84" fmla="*/ 24 w 4"/>
                <a:gd name="T85" fmla="*/ 25 h 2"/>
                <a:gd name="T86" fmla="*/ 24 w 4"/>
                <a:gd name="T87" fmla="*/ 25 h 2"/>
                <a:gd name="T88" fmla="*/ 24 w 4"/>
                <a:gd name="T89" fmla="*/ 25 h 2"/>
                <a:gd name="T90" fmla="*/ 24 w 4"/>
                <a:gd name="T91" fmla="*/ 25 h 2"/>
                <a:gd name="T92" fmla="*/ 24 w 4"/>
                <a:gd name="T93" fmla="*/ 25 h 2"/>
                <a:gd name="T94" fmla="*/ 0 w 4"/>
                <a:gd name="T95" fmla="*/ 25 h 2"/>
                <a:gd name="T96" fmla="*/ 0 w 4"/>
                <a:gd name="T97" fmla="*/ 25 h 2"/>
                <a:gd name="T98" fmla="*/ 0 w 4"/>
                <a:gd name="T99" fmla="*/ 25 h 2"/>
                <a:gd name="T100" fmla="*/ 0 w 4"/>
                <a:gd name="T101" fmla="*/ 25 h 2"/>
                <a:gd name="T102" fmla="*/ 0 w 4"/>
                <a:gd name="T103" fmla="*/ 25 h 2"/>
                <a:gd name="T104" fmla="*/ 0 w 4"/>
                <a:gd name="T105" fmla="*/ 25 h 2"/>
                <a:gd name="T106" fmla="*/ 0 w 4"/>
                <a:gd name="T107" fmla="*/ 25 h 2"/>
                <a:gd name="T108" fmla="*/ 0 w 4"/>
                <a:gd name="T109" fmla="*/ 25 h 2"/>
                <a:gd name="T110" fmla="*/ 0 w 4"/>
                <a:gd name="T111" fmla="*/ 25 h 2"/>
                <a:gd name="T112" fmla="*/ 0 w 4"/>
                <a:gd name="T113" fmla="*/ 25 h 2"/>
                <a:gd name="T114" fmla="*/ 0 w 4"/>
                <a:gd name="T115" fmla="*/ 25 h 2"/>
                <a:gd name="T116" fmla="*/ 0 w 4"/>
                <a:gd name="T117" fmla="*/ 25 h 2"/>
                <a:gd name="T118" fmla="*/ 0 w 4"/>
                <a:gd name="T119" fmla="*/ 25 h 2"/>
                <a:gd name="T120" fmla="*/ 0 w 4"/>
                <a:gd name="T121" fmla="*/ 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6105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1615351768 h 94"/>
              <a:gd name="T4" fmla="*/ 2147483647 w 76"/>
              <a:gd name="T5" fmla="*/ 1376035883 h 94"/>
              <a:gd name="T6" fmla="*/ 2147483647 w 76"/>
              <a:gd name="T7" fmla="*/ 358966214 h 94"/>
              <a:gd name="T8" fmla="*/ 106726510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06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65836088 w 90"/>
              <a:gd name="T1" fmla="*/ 2147483647 h 66"/>
              <a:gd name="T2" fmla="*/ 0 w 90"/>
              <a:gd name="T3" fmla="*/ 2147483647 h 66"/>
              <a:gd name="T4" fmla="*/ 65836088 w 90"/>
              <a:gd name="T5" fmla="*/ 2147483647 h 66"/>
              <a:gd name="T6" fmla="*/ 65836088 w 90"/>
              <a:gd name="T7" fmla="*/ 2099519644 h 66"/>
              <a:gd name="T8" fmla="*/ 65836088 w 90"/>
              <a:gd name="T9" fmla="*/ 2099519644 h 66"/>
              <a:gd name="T10" fmla="*/ 131672176 w 90"/>
              <a:gd name="T11" fmla="*/ 2147483647 h 66"/>
              <a:gd name="T12" fmla="*/ 65836088 w 90"/>
              <a:gd name="T13" fmla="*/ 2147483647 h 66"/>
              <a:gd name="T14" fmla="*/ 197508280 w 90"/>
              <a:gd name="T15" fmla="*/ 2147483647 h 66"/>
              <a:gd name="T16" fmla="*/ 197508280 w 90"/>
              <a:gd name="T17" fmla="*/ 2099519644 h 66"/>
              <a:gd name="T18" fmla="*/ 197508280 w 90"/>
              <a:gd name="T19" fmla="*/ 1979547991 h 66"/>
              <a:gd name="T20" fmla="*/ 131672176 w 90"/>
              <a:gd name="T21" fmla="*/ 1799583494 h 66"/>
              <a:gd name="T22" fmla="*/ 197508280 w 90"/>
              <a:gd name="T23" fmla="*/ 1799583494 h 66"/>
              <a:gd name="T24" fmla="*/ 329172373 w 90"/>
              <a:gd name="T25" fmla="*/ 1739597910 h 66"/>
              <a:gd name="T26" fmla="*/ 263344352 w 90"/>
              <a:gd name="T27" fmla="*/ 1679612326 h 66"/>
              <a:gd name="T28" fmla="*/ 197508280 w 90"/>
              <a:gd name="T29" fmla="*/ 1739597910 h 66"/>
              <a:gd name="T30" fmla="*/ 197508280 w 90"/>
              <a:gd name="T31" fmla="*/ 1499655574 h 66"/>
              <a:gd name="T32" fmla="*/ 197508280 w 90"/>
              <a:gd name="T33" fmla="*/ 1319698822 h 66"/>
              <a:gd name="T34" fmla="*/ 197508280 w 90"/>
              <a:gd name="T35" fmla="*/ 1019763157 h 66"/>
              <a:gd name="T36" fmla="*/ 131672176 w 90"/>
              <a:gd name="T37" fmla="*/ 659849411 h 66"/>
              <a:gd name="T38" fmla="*/ 131672176 w 90"/>
              <a:gd name="T39" fmla="*/ 359913625 h 66"/>
              <a:gd name="T40" fmla="*/ 724188933 w 90"/>
              <a:gd name="T41" fmla="*/ 539878243 h 66"/>
              <a:gd name="T42" fmla="*/ 1250869650 w 90"/>
              <a:gd name="T43" fmla="*/ 779820579 h 66"/>
              <a:gd name="T44" fmla="*/ 1514205824 w 90"/>
              <a:gd name="T45" fmla="*/ 839806163 h 66"/>
              <a:gd name="T46" fmla="*/ 1580041896 w 90"/>
              <a:gd name="T47" fmla="*/ 899791747 h 66"/>
              <a:gd name="T48" fmla="*/ 1580041896 w 90"/>
              <a:gd name="T49" fmla="*/ 1199727654 h 66"/>
              <a:gd name="T50" fmla="*/ 1448377866 w 90"/>
              <a:gd name="T51" fmla="*/ 1379684406 h 66"/>
              <a:gd name="T52" fmla="*/ 1448377866 w 90"/>
              <a:gd name="T53" fmla="*/ 1499655574 h 66"/>
              <a:gd name="T54" fmla="*/ 1448377866 w 90"/>
              <a:gd name="T55" fmla="*/ 1619626742 h 66"/>
              <a:gd name="T56" fmla="*/ 1514205824 w 90"/>
              <a:gd name="T57" fmla="*/ 1679612326 h 66"/>
              <a:gd name="T58" fmla="*/ 1645877968 w 90"/>
              <a:gd name="T59" fmla="*/ 1439669990 h 66"/>
              <a:gd name="T60" fmla="*/ 1777550113 w 90"/>
              <a:gd name="T61" fmla="*/ 1259713238 h 66"/>
              <a:gd name="T62" fmla="*/ 1909222257 w 90"/>
              <a:gd name="T63" fmla="*/ 1079748741 h 66"/>
              <a:gd name="T64" fmla="*/ 1711714041 w 90"/>
              <a:gd name="T65" fmla="*/ 599863827 h 66"/>
              <a:gd name="T66" fmla="*/ 1777550113 w 90"/>
              <a:gd name="T67" fmla="*/ 539878243 h 66"/>
              <a:gd name="T68" fmla="*/ 1909222257 w 90"/>
              <a:gd name="T69" fmla="*/ 419906954 h 66"/>
              <a:gd name="T70" fmla="*/ 1777550113 w 90"/>
              <a:gd name="T71" fmla="*/ 299928041 h 66"/>
              <a:gd name="T72" fmla="*/ 1777550113 w 90"/>
              <a:gd name="T73" fmla="*/ 0 h 66"/>
              <a:gd name="T74" fmla="*/ 2147483647 w 90"/>
              <a:gd name="T75" fmla="*/ 539878243 h 66"/>
              <a:gd name="T76" fmla="*/ 2147483647 w 90"/>
              <a:gd name="T77" fmla="*/ 959777331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1975058329 w 90"/>
              <a:gd name="T105" fmla="*/ 2147483647 h 66"/>
              <a:gd name="T106" fmla="*/ 1580041896 w 90"/>
              <a:gd name="T107" fmla="*/ 2147483647 h 66"/>
              <a:gd name="T108" fmla="*/ 1250869650 w 90"/>
              <a:gd name="T109" fmla="*/ 2147483647 h 66"/>
              <a:gd name="T110" fmla="*/ 790025005 w 90"/>
              <a:gd name="T111" fmla="*/ 2147483647 h 66"/>
              <a:gd name="T112" fmla="*/ 724188933 w 90"/>
              <a:gd name="T113" fmla="*/ 2147483647 h 66"/>
              <a:gd name="T114" fmla="*/ 724188933 w 90"/>
              <a:gd name="T115" fmla="*/ 2147483647 h 66"/>
              <a:gd name="T116" fmla="*/ 460844518 w 90"/>
              <a:gd name="T117" fmla="*/ 2147483647 h 66"/>
              <a:gd name="T118" fmla="*/ 395008446 w 90"/>
              <a:gd name="T119" fmla="*/ 2147483647 h 66"/>
              <a:gd name="T120" fmla="*/ 197508280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07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66310784 w 108"/>
              <a:gd name="T5" fmla="*/ 2147483647 h 90"/>
              <a:gd name="T6" fmla="*/ 132629710 w 108"/>
              <a:gd name="T7" fmla="*/ 2147483647 h 90"/>
              <a:gd name="T8" fmla="*/ 198940510 w 108"/>
              <a:gd name="T9" fmla="*/ 2147483647 h 90"/>
              <a:gd name="T10" fmla="*/ 331562109 w 108"/>
              <a:gd name="T11" fmla="*/ 2147483647 h 90"/>
              <a:gd name="T12" fmla="*/ 331562109 w 108"/>
              <a:gd name="T13" fmla="*/ 2147483647 h 90"/>
              <a:gd name="T14" fmla="*/ 663132360 w 108"/>
              <a:gd name="T15" fmla="*/ 2147483647 h 90"/>
              <a:gd name="T16" fmla="*/ 1061013253 w 108"/>
              <a:gd name="T17" fmla="*/ 1379113409 h 90"/>
              <a:gd name="T18" fmla="*/ 1326264721 w 108"/>
              <a:gd name="T19" fmla="*/ 779497168 h 90"/>
              <a:gd name="T20" fmla="*/ 1591515934 w 108"/>
              <a:gd name="T21" fmla="*/ 179880988 h 90"/>
              <a:gd name="T22" fmla="*/ 1591515934 w 108"/>
              <a:gd name="T23" fmla="*/ 0 h 90"/>
              <a:gd name="T24" fmla="*/ 1790456381 w 108"/>
              <a:gd name="T25" fmla="*/ 0 h 90"/>
              <a:gd name="T26" fmla="*/ 1989396827 w 108"/>
              <a:gd name="T27" fmla="*/ 59957743 h 90"/>
              <a:gd name="T28" fmla="*/ 2055707594 w 108"/>
              <a:gd name="T29" fmla="*/ 119923230 h 90"/>
              <a:gd name="T30" fmla="*/ 2147483647 w 108"/>
              <a:gd name="T31" fmla="*/ 299804248 h 90"/>
              <a:gd name="T32" fmla="*/ 2147483647 w 108"/>
              <a:gd name="T33" fmla="*/ 479692920 h 90"/>
              <a:gd name="T34" fmla="*/ 2147483647 w 108"/>
              <a:gd name="T35" fmla="*/ 839462640 h 90"/>
              <a:gd name="T36" fmla="*/ 2147483647 w 108"/>
              <a:gd name="T37" fmla="*/ 959385839 h 90"/>
              <a:gd name="T38" fmla="*/ 2147483647 w 108"/>
              <a:gd name="T39" fmla="*/ 959385839 h 90"/>
              <a:gd name="T40" fmla="*/ 2147483647 w 108"/>
              <a:gd name="T41" fmla="*/ 1079309281 h 90"/>
              <a:gd name="T42" fmla="*/ 2147483647 w 108"/>
              <a:gd name="T43" fmla="*/ 1079309281 h 90"/>
              <a:gd name="T44" fmla="*/ 2147483647 w 108"/>
              <a:gd name="T45" fmla="*/ 1139267009 h 90"/>
              <a:gd name="T46" fmla="*/ 2147483647 w 108"/>
              <a:gd name="T47" fmla="*/ 1079309281 h 90"/>
              <a:gd name="T48" fmla="*/ 2147483647 w 108"/>
              <a:gd name="T49" fmla="*/ 1139267009 h 90"/>
              <a:gd name="T50" fmla="*/ 2147483647 w 108"/>
              <a:gd name="T51" fmla="*/ 1079309281 h 90"/>
              <a:gd name="T52" fmla="*/ 2147483647 w 108"/>
              <a:gd name="T53" fmla="*/ 1139267009 h 90"/>
              <a:gd name="T54" fmla="*/ 2147483647 w 108"/>
              <a:gd name="T55" fmla="*/ 1139267009 h 90"/>
              <a:gd name="T56" fmla="*/ 2147483647 w 108"/>
              <a:gd name="T57" fmla="*/ 1439071137 h 90"/>
              <a:gd name="T58" fmla="*/ 2147483647 w 108"/>
              <a:gd name="T59" fmla="*/ 1618959808 h 90"/>
              <a:gd name="T60" fmla="*/ 2147483647 w 108"/>
              <a:gd name="T61" fmla="*/ 1678917536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66310784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08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463080424 w 81"/>
              <a:gd name="T1" fmla="*/ 2147483647 h 130"/>
              <a:gd name="T2" fmla="*/ 529230104 w 81"/>
              <a:gd name="T3" fmla="*/ 2147483647 h 130"/>
              <a:gd name="T4" fmla="*/ 595388045 w 81"/>
              <a:gd name="T5" fmla="*/ 2147483647 h 130"/>
              <a:gd name="T6" fmla="*/ 595388045 w 81"/>
              <a:gd name="T7" fmla="*/ 2147483647 h 130"/>
              <a:gd name="T8" fmla="*/ 396922610 w 81"/>
              <a:gd name="T9" fmla="*/ 2147483647 h 130"/>
              <a:gd name="T10" fmla="*/ 661537725 w 81"/>
              <a:gd name="T11" fmla="*/ 2147483647 h 130"/>
              <a:gd name="T12" fmla="*/ 860003033 w 81"/>
              <a:gd name="T13" fmla="*/ 2147483647 h 130"/>
              <a:gd name="T14" fmla="*/ 926152714 w 81"/>
              <a:gd name="T15" fmla="*/ 2147483647 h 130"/>
              <a:gd name="T16" fmla="*/ 1323075451 w 81"/>
              <a:gd name="T17" fmla="*/ 2147483647 h 130"/>
              <a:gd name="T18" fmla="*/ 1124618276 w 81"/>
              <a:gd name="T19" fmla="*/ 2147483647 h 130"/>
              <a:gd name="T20" fmla="*/ 1058460208 w 81"/>
              <a:gd name="T21" fmla="*/ 2147483647 h 130"/>
              <a:gd name="T22" fmla="*/ 1058460208 w 81"/>
              <a:gd name="T23" fmla="*/ 2147483647 h 130"/>
              <a:gd name="T24" fmla="*/ 1058460208 w 81"/>
              <a:gd name="T25" fmla="*/ 2147483647 h 130"/>
              <a:gd name="T26" fmla="*/ 1058460208 w 81"/>
              <a:gd name="T27" fmla="*/ 2147483647 h 130"/>
              <a:gd name="T28" fmla="*/ 1719997933 w 81"/>
              <a:gd name="T29" fmla="*/ 0 h 130"/>
              <a:gd name="T30" fmla="*/ 2147483647 w 81"/>
              <a:gd name="T31" fmla="*/ 1138865122 h 130"/>
              <a:gd name="T32" fmla="*/ 2147483647 w 81"/>
              <a:gd name="T33" fmla="*/ 1558448869 h 130"/>
              <a:gd name="T34" fmla="*/ 2147483647 w 81"/>
              <a:gd name="T35" fmla="*/ 1738267156 h 130"/>
              <a:gd name="T36" fmla="*/ 2147483647 w 81"/>
              <a:gd name="T37" fmla="*/ 1858153756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09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16694859 w 138"/>
              <a:gd name="T13" fmla="*/ 2147483647 h 87"/>
              <a:gd name="T14" fmla="*/ 1918256289 w 138"/>
              <a:gd name="T15" fmla="*/ 2147483647 h 87"/>
              <a:gd name="T16" fmla="*/ 1719817719 w 138"/>
              <a:gd name="T17" fmla="*/ 2147483647 h 87"/>
              <a:gd name="T18" fmla="*/ 1587525338 w 138"/>
              <a:gd name="T19" fmla="*/ 2147483647 h 87"/>
              <a:gd name="T20" fmla="*/ 1521371015 w 138"/>
              <a:gd name="T21" fmla="*/ 2147483647 h 87"/>
              <a:gd name="T22" fmla="*/ 1521371015 w 138"/>
              <a:gd name="T23" fmla="*/ 2147483647 h 87"/>
              <a:gd name="T24" fmla="*/ 1322932445 w 138"/>
              <a:gd name="T25" fmla="*/ 2147483647 h 87"/>
              <a:gd name="T26" fmla="*/ 1322932445 w 138"/>
              <a:gd name="T27" fmla="*/ 2147483647 h 87"/>
              <a:gd name="T28" fmla="*/ 1190640064 w 138"/>
              <a:gd name="T29" fmla="*/ 2147483647 h 87"/>
              <a:gd name="T30" fmla="*/ 1190640064 w 138"/>
              <a:gd name="T31" fmla="*/ 2147483647 h 87"/>
              <a:gd name="T32" fmla="*/ 1124493874 w 138"/>
              <a:gd name="T33" fmla="*/ 2147483647 h 87"/>
              <a:gd name="T34" fmla="*/ 1058347430 w 138"/>
              <a:gd name="T35" fmla="*/ 2147483647 h 87"/>
              <a:gd name="T36" fmla="*/ 992201240 w 138"/>
              <a:gd name="T37" fmla="*/ 2147483647 h 87"/>
              <a:gd name="T38" fmla="*/ 727616479 w 138"/>
              <a:gd name="T39" fmla="*/ 2147483647 h 87"/>
              <a:gd name="T40" fmla="*/ 595324099 w 138"/>
              <a:gd name="T41" fmla="*/ 2147483647 h 87"/>
              <a:gd name="T42" fmla="*/ 595324099 w 138"/>
              <a:gd name="T43" fmla="*/ 2147483647 h 87"/>
              <a:gd name="T44" fmla="*/ 727616479 w 138"/>
              <a:gd name="T45" fmla="*/ 2147483647 h 87"/>
              <a:gd name="T46" fmla="*/ 727616479 w 138"/>
              <a:gd name="T47" fmla="*/ 2147483647 h 87"/>
              <a:gd name="T48" fmla="*/ 793762669 w 138"/>
              <a:gd name="T49" fmla="*/ 2147483647 h 87"/>
              <a:gd name="T50" fmla="*/ 926055049 w 138"/>
              <a:gd name="T51" fmla="*/ 2147483647 h 87"/>
              <a:gd name="T52" fmla="*/ 727616479 w 138"/>
              <a:gd name="T53" fmla="*/ 2147483647 h 87"/>
              <a:gd name="T54" fmla="*/ 529177781 w 138"/>
              <a:gd name="T55" fmla="*/ 2147483647 h 87"/>
              <a:gd name="T56" fmla="*/ 396877268 w 138"/>
              <a:gd name="T57" fmla="*/ 1855589534 h 87"/>
              <a:gd name="T58" fmla="*/ 132292412 w 138"/>
              <a:gd name="T59" fmla="*/ 1616159437 h 87"/>
              <a:gd name="T60" fmla="*/ 132292412 w 138"/>
              <a:gd name="T61" fmla="*/ 1496448257 h 87"/>
              <a:gd name="T62" fmla="*/ 132292412 w 138"/>
              <a:gd name="T63" fmla="*/ 1197158703 h 87"/>
              <a:gd name="T64" fmla="*/ 198438634 w 138"/>
              <a:gd name="T65" fmla="*/ 0 h 87"/>
              <a:gd name="T66" fmla="*/ 2147483647 w 138"/>
              <a:gd name="T67" fmla="*/ 478860314 h 87"/>
              <a:gd name="T68" fmla="*/ 2147483647 w 138"/>
              <a:gd name="T69" fmla="*/ 1137299244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10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857587386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1020146823 h 133"/>
              <a:gd name="T38" fmla="*/ 2147483647 w 86"/>
              <a:gd name="T39" fmla="*/ 540079538 h 133"/>
              <a:gd name="T40" fmla="*/ 857587386 w 86"/>
              <a:gd name="T41" fmla="*/ 0 h 133"/>
              <a:gd name="T42" fmla="*/ 857587386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11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599510464 h 106"/>
              <a:gd name="T4" fmla="*/ 1659274018 w 91"/>
              <a:gd name="T5" fmla="*/ 0 h 106"/>
              <a:gd name="T6" fmla="*/ 1659274018 w 91"/>
              <a:gd name="T7" fmla="*/ 0 h 106"/>
              <a:gd name="T8" fmla="*/ 1526529530 w 91"/>
              <a:gd name="T9" fmla="*/ 539557894 h 106"/>
              <a:gd name="T10" fmla="*/ 1393793189 w 91"/>
              <a:gd name="T11" fmla="*/ 959218146 h 106"/>
              <a:gd name="T12" fmla="*/ 1261048701 w 91"/>
              <a:gd name="T13" fmla="*/ 959218146 h 106"/>
              <a:gd name="T14" fmla="*/ 1194676458 w 91"/>
              <a:gd name="T15" fmla="*/ 899265575 h 106"/>
              <a:gd name="T16" fmla="*/ 1194676458 w 91"/>
              <a:gd name="T17" fmla="*/ 839313005 h 106"/>
              <a:gd name="T18" fmla="*/ 1128304214 w 91"/>
              <a:gd name="T19" fmla="*/ 779368177 h 106"/>
              <a:gd name="T20" fmla="*/ 995567618 w 91"/>
              <a:gd name="T21" fmla="*/ 779368177 h 106"/>
              <a:gd name="T22" fmla="*/ 796450887 w 91"/>
              <a:gd name="T23" fmla="*/ 779368177 h 106"/>
              <a:gd name="T24" fmla="*/ 796450887 w 91"/>
              <a:gd name="T25" fmla="*/ 839313005 h 106"/>
              <a:gd name="T26" fmla="*/ 796450887 w 91"/>
              <a:gd name="T27" fmla="*/ 1019170959 h 106"/>
              <a:gd name="T28" fmla="*/ 796450887 w 91"/>
              <a:gd name="T29" fmla="*/ 1498776040 h 106"/>
              <a:gd name="T30" fmla="*/ 796450887 w 91"/>
              <a:gd name="T31" fmla="*/ 1558728611 h 106"/>
              <a:gd name="T32" fmla="*/ 730078643 w 91"/>
              <a:gd name="T33" fmla="*/ 1798531151 h 106"/>
              <a:gd name="T34" fmla="*/ 730078643 w 91"/>
              <a:gd name="T35" fmla="*/ 1858483722 h 106"/>
              <a:gd name="T36" fmla="*/ 730078643 w 91"/>
              <a:gd name="T37" fmla="*/ 1918436293 h 106"/>
              <a:gd name="T38" fmla="*/ 730078643 w 91"/>
              <a:gd name="T39" fmla="*/ 2038341918 h 106"/>
              <a:gd name="T40" fmla="*/ 730078643 w 91"/>
              <a:gd name="T41" fmla="*/ 2098286746 h 106"/>
              <a:gd name="T42" fmla="*/ 730078643 w 91"/>
              <a:gd name="T43" fmla="*/ 2147483647 h 106"/>
              <a:gd name="T44" fmla="*/ 796450887 w 91"/>
              <a:gd name="T45" fmla="*/ 2147483647 h 106"/>
              <a:gd name="T46" fmla="*/ 796450887 w 91"/>
              <a:gd name="T47" fmla="*/ 2147483647 h 106"/>
              <a:gd name="T48" fmla="*/ 796450887 w 91"/>
              <a:gd name="T49" fmla="*/ 2147483647 h 106"/>
              <a:gd name="T50" fmla="*/ 862823131 w 91"/>
              <a:gd name="T51" fmla="*/ 2147483647 h 106"/>
              <a:gd name="T52" fmla="*/ 862823131 w 91"/>
              <a:gd name="T53" fmla="*/ 2147483647 h 106"/>
              <a:gd name="T54" fmla="*/ 929195375 w 91"/>
              <a:gd name="T55" fmla="*/ 2147483647 h 106"/>
              <a:gd name="T56" fmla="*/ 995567618 w 91"/>
              <a:gd name="T57" fmla="*/ 2147483647 h 106"/>
              <a:gd name="T58" fmla="*/ 929195375 w 91"/>
              <a:gd name="T59" fmla="*/ 2147483647 h 106"/>
              <a:gd name="T60" fmla="*/ 929195375 w 91"/>
              <a:gd name="T61" fmla="*/ 2147483647 h 106"/>
              <a:gd name="T62" fmla="*/ 796450887 w 91"/>
              <a:gd name="T63" fmla="*/ 2147483647 h 106"/>
              <a:gd name="T64" fmla="*/ 663706399 w 91"/>
              <a:gd name="T65" fmla="*/ 2147483647 h 106"/>
              <a:gd name="T66" fmla="*/ 597342302 w 91"/>
              <a:gd name="T67" fmla="*/ 2147483647 h 106"/>
              <a:gd name="T68" fmla="*/ 464597687 w 91"/>
              <a:gd name="T69" fmla="*/ 2147483647 h 106"/>
              <a:gd name="T70" fmla="*/ 331853200 w 91"/>
              <a:gd name="T71" fmla="*/ 2147483647 h 106"/>
              <a:gd name="T72" fmla="*/ 199116795 w 91"/>
              <a:gd name="T73" fmla="*/ 2147483647 h 106"/>
              <a:gd name="T74" fmla="*/ 199116795 w 91"/>
              <a:gd name="T75" fmla="*/ 2147483647 h 106"/>
              <a:gd name="T76" fmla="*/ 265480892 w 91"/>
              <a:gd name="T77" fmla="*/ 2147483647 h 106"/>
              <a:gd name="T78" fmla="*/ 199116795 w 91"/>
              <a:gd name="T79" fmla="*/ 2147483647 h 106"/>
              <a:gd name="T80" fmla="*/ 199116795 w 91"/>
              <a:gd name="T81" fmla="*/ 2147483647 h 106"/>
              <a:gd name="T82" fmla="*/ 199116795 w 91"/>
              <a:gd name="T83" fmla="*/ 2147483647 h 106"/>
              <a:gd name="T84" fmla="*/ 331853200 w 91"/>
              <a:gd name="T85" fmla="*/ 2147483647 h 106"/>
              <a:gd name="T86" fmla="*/ 398225443 w 91"/>
              <a:gd name="T87" fmla="*/ 2147483647 h 106"/>
              <a:gd name="T88" fmla="*/ 331853200 w 91"/>
              <a:gd name="T89" fmla="*/ 2147483647 h 106"/>
              <a:gd name="T90" fmla="*/ 331853200 w 91"/>
              <a:gd name="T91" fmla="*/ 2147483647 h 106"/>
              <a:gd name="T92" fmla="*/ 265480892 w 91"/>
              <a:gd name="T93" fmla="*/ 2147483647 h 106"/>
              <a:gd name="T94" fmla="*/ 199116795 w 91"/>
              <a:gd name="T95" fmla="*/ 2147483647 h 106"/>
              <a:gd name="T96" fmla="*/ 66372260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12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526938724 w 89"/>
              <a:gd name="T1" fmla="*/ 2147483647 h 100"/>
              <a:gd name="T2" fmla="*/ 263465304 w 89"/>
              <a:gd name="T3" fmla="*/ 2147483647 h 100"/>
              <a:gd name="T4" fmla="*/ 461070385 w 89"/>
              <a:gd name="T5" fmla="*/ 2147483647 h 100"/>
              <a:gd name="T6" fmla="*/ 461070385 w 89"/>
              <a:gd name="T7" fmla="*/ 2147483647 h 100"/>
              <a:gd name="T8" fmla="*/ 329333707 w 89"/>
              <a:gd name="T9" fmla="*/ 2147483647 h 100"/>
              <a:gd name="T10" fmla="*/ 329333707 w 89"/>
              <a:gd name="T11" fmla="*/ 2147483647 h 100"/>
              <a:gd name="T12" fmla="*/ 263465304 w 89"/>
              <a:gd name="T13" fmla="*/ 1972419885 h 100"/>
              <a:gd name="T14" fmla="*/ 131736710 w 89"/>
              <a:gd name="T15" fmla="*/ 1554026719 h 100"/>
              <a:gd name="T16" fmla="*/ 0 w 89"/>
              <a:gd name="T17" fmla="*/ 956325268 h 100"/>
              <a:gd name="T18" fmla="*/ 65868355 w 89"/>
              <a:gd name="T19" fmla="*/ 717247877 h 100"/>
              <a:gd name="T20" fmla="*/ 0 w 89"/>
              <a:gd name="T21" fmla="*/ 418393286 h 100"/>
              <a:gd name="T22" fmla="*/ 1514947959 w 89"/>
              <a:gd name="T23" fmla="*/ 179308104 h 100"/>
              <a:gd name="T24" fmla="*/ 1646684638 w 89"/>
              <a:gd name="T25" fmla="*/ 59769363 h 100"/>
              <a:gd name="T26" fmla="*/ 1844281539 w 89"/>
              <a:gd name="T27" fmla="*/ 298854591 h 100"/>
              <a:gd name="T28" fmla="*/ 1844281539 w 89"/>
              <a:gd name="T29" fmla="*/ 597701451 h 100"/>
              <a:gd name="T30" fmla="*/ 2107754896 w 89"/>
              <a:gd name="T31" fmla="*/ 717247877 h 100"/>
              <a:gd name="T32" fmla="*/ 2147483647 w 89"/>
              <a:gd name="T33" fmla="*/ 777017225 h 100"/>
              <a:gd name="T34" fmla="*/ 2147483647 w 89"/>
              <a:gd name="T35" fmla="*/ 777017225 h 100"/>
              <a:gd name="T36" fmla="*/ 2147483647 w 89"/>
              <a:gd name="T37" fmla="*/ 836786573 h 100"/>
              <a:gd name="T38" fmla="*/ 2147483647 w 89"/>
              <a:gd name="T39" fmla="*/ 777017225 h 100"/>
              <a:gd name="T40" fmla="*/ 2147483647 w 89"/>
              <a:gd name="T41" fmla="*/ 836786573 h 100"/>
              <a:gd name="T42" fmla="*/ 2147483647 w 89"/>
              <a:gd name="T43" fmla="*/ 896555921 h 100"/>
              <a:gd name="T44" fmla="*/ 2147483647 w 89"/>
              <a:gd name="T45" fmla="*/ 896555921 h 100"/>
              <a:gd name="T46" fmla="*/ 2147483647 w 89"/>
              <a:gd name="T47" fmla="*/ 1075864206 h 100"/>
              <a:gd name="T48" fmla="*/ 2147483647 w 89"/>
              <a:gd name="T49" fmla="*/ 1016094858 h 100"/>
              <a:gd name="T50" fmla="*/ 2147483647 w 89"/>
              <a:gd name="T51" fmla="*/ 1016094858 h 100"/>
              <a:gd name="T52" fmla="*/ 2147483647 w 89"/>
              <a:gd name="T53" fmla="*/ 1135633553 h 100"/>
              <a:gd name="T54" fmla="*/ 2147483647 w 89"/>
              <a:gd name="T55" fmla="*/ 1255179980 h 100"/>
              <a:gd name="T56" fmla="*/ 2147483647 w 89"/>
              <a:gd name="T57" fmla="*/ 1255179980 h 100"/>
              <a:gd name="T58" fmla="*/ 2147483647 w 89"/>
              <a:gd name="T59" fmla="*/ 1075864206 h 100"/>
              <a:gd name="T60" fmla="*/ 2147483647 w 89"/>
              <a:gd name="T61" fmla="*/ 1195410632 h 100"/>
              <a:gd name="T62" fmla="*/ 2147483647 w 89"/>
              <a:gd name="T63" fmla="*/ 1195410632 h 100"/>
              <a:gd name="T64" fmla="*/ 2147483647 w 89"/>
              <a:gd name="T65" fmla="*/ 1255179980 h 100"/>
              <a:gd name="T66" fmla="*/ 2147483647 w 89"/>
              <a:gd name="T67" fmla="*/ 1314949328 h 100"/>
              <a:gd name="T68" fmla="*/ 2147483647 w 89"/>
              <a:gd name="T69" fmla="*/ 1494257371 h 100"/>
              <a:gd name="T70" fmla="*/ 2147483647 w 89"/>
              <a:gd name="T71" fmla="*/ 1673573146 h 100"/>
              <a:gd name="T72" fmla="*/ 2147483647 w 89"/>
              <a:gd name="T73" fmla="*/ 1793111841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526938724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13" name="Freeform 52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2147483647 w 77"/>
              <a:gd name="T1" fmla="*/ 59985599 h 66"/>
              <a:gd name="T2" fmla="*/ 2147483647 w 77"/>
              <a:gd name="T3" fmla="*/ 599863827 h 66"/>
              <a:gd name="T4" fmla="*/ 2147483647 w 77"/>
              <a:gd name="T5" fmla="*/ 779820579 h 66"/>
              <a:gd name="T6" fmla="*/ 2147483647 w 77"/>
              <a:gd name="T7" fmla="*/ 1319698822 h 66"/>
              <a:gd name="T8" fmla="*/ 2147483647 w 77"/>
              <a:gd name="T9" fmla="*/ 1979547991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055903105 w 77"/>
              <a:gd name="T63" fmla="*/ 2147483647 h 66"/>
              <a:gd name="T64" fmla="*/ 994790520 w 77"/>
              <a:gd name="T65" fmla="*/ 2147483647 h 66"/>
              <a:gd name="T66" fmla="*/ 265280182 w 77"/>
              <a:gd name="T67" fmla="*/ 2147483647 h 66"/>
              <a:gd name="T68" fmla="*/ 331594168 w 77"/>
              <a:gd name="T69" fmla="*/ 2147483647 h 66"/>
              <a:gd name="T70" fmla="*/ 397916233 w 77"/>
              <a:gd name="T71" fmla="*/ 2147483647 h 66"/>
              <a:gd name="T72" fmla="*/ 397916233 w 77"/>
              <a:gd name="T73" fmla="*/ 2147483647 h 66"/>
              <a:gd name="T74" fmla="*/ 596874414 w 77"/>
              <a:gd name="T75" fmla="*/ 2147483647 h 66"/>
              <a:gd name="T76" fmla="*/ 464238299 w 77"/>
              <a:gd name="T77" fmla="*/ 1799583494 h 66"/>
              <a:gd name="T78" fmla="*/ 397916233 w 77"/>
              <a:gd name="T79" fmla="*/ 1679612326 h 66"/>
              <a:gd name="T80" fmla="*/ 265280182 w 77"/>
              <a:gd name="T81" fmla="*/ 1499655574 h 66"/>
              <a:gd name="T82" fmla="*/ 66322081 w 77"/>
              <a:gd name="T83" fmla="*/ 1139734325 h 66"/>
              <a:gd name="T84" fmla="*/ 0 w 77"/>
              <a:gd name="T85" fmla="*/ 59985599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14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596820914 w 54"/>
              <a:gd name="T1" fmla="*/ 119721841 h 95"/>
              <a:gd name="T2" fmla="*/ 795752991 w 54"/>
              <a:gd name="T3" fmla="*/ 299304648 h 95"/>
              <a:gd name="T4" fmla="*/ 994693211 w 54"/>
              <a:gd name="T5" fmla="*/ 478887364 h 95"/>
              <a:gd name="T6" fmla="*/ 994693211 w 54"/>
              <a:gd name="T7" fmla="*/ 718331107 h 95"/>
              <a:gd name="T8" fmla="*/ 928382518 w 54"/>
              <a:gd name="T9" fmla="*/ 897913823 h 95"/>
              <a:gd name="T10" fmla="*/ 729442299 w 54"/>
              <a:gd name="T11" fmla="*/ 1137349950 h 95"/>
              <a:gd name="T12" fmla="*/ 596820914 w 54"/>
              <a:gd name="T13" fmla="*/ 1197210855 h 95"/>
              <a:gd name="T14" fmla="*/ 331561732 w 54"/>
              <a:gd name="T15" fmla="*/ 1257071761 h 95"/>
              <a:gd name="T16" fmla="*/ 265250976 w 54"/>
              <a:gd name="T17" fmla="*/ 1436654477 h 95"/>
              <a:gd name="T18" fmla="*/ 397880567 w 54"/>
              <a:gd name="T19" fmla="*/ 1616237194 h 95"/>
              <a:gd name="T20" fmla="*/ 265250976 w 54"/>
              <a:gd name="T21" fmla="*/ 2035264015 h 95"/>
              <a:gd name="T22" fmla="*/ 66310708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66310708 w 54"/>
              <a:gd name="T29" fmla="*/ 2147483647 h 95"/>
              <a:gd name="T30" fmla="*/ 331561732 w 54"/>
              <a:gd name="T31" fmla="*/ 2147483647 h 95"/>
              <a:gd name="T32" fmla="*/ 663131606 w 54"/>
              <a:gd name="T33" fmla="*/ 2147483647 h 95"/>
              <a:gd name="T34" fmla="*/ 862071826 w 54"/>
              <a:gd name="T35" fmla="*/ 2147483647 h 95"/>
              <a:gd name="T36" fmla="*/ 994693211 w 54"/>
              <a:gd name="T37" fmla="*/ 2147483647 h 95"/>
              <a:gd name="T38" fmla="*/ 1259944377 w 54"/>
              <a:gd name="T39" fmla="*/ 2147483647 h 95"/>
              <a:gd name="T40" fmla="*/ 1259944377 w 54"/>
              <a:gd name="T41" fmla="*/ 2147483647 h 95"/>
              <a:gd name="T42" fmla="*/ 1061003903 w 54"/>
              <a:gd name="T43" fmla="*/ 2147483647 h 95"/>
              <a:gd name="T44" fmla="*/ 1259944377 w 54"/>
              <a:gd name="T45" fmla="*/ 2147483647 h 95"/>
              <a:gd name="T46" fmla="*/ 1591514125 w 54"/>
              <a:gd name="T47" fmla="*/ 2147483647 h 95"/>
              <a:gd name="T48" fmla="*/ 1923075729 w 54"/>
              <a:gd name="T49" fmla="*/ 2147483647 h 95"/>
              <a:gd name="T50" fmla="*/ 1989386421 w 54"/>
              <a:gd name="T51" fmla="*/ 2147483647 h 95"/>
              <a:gd name="T52" fmla="*/ 1923075729 w 54"/>
              <a:gd name="T53" fmla="*/ 2147483647 h 95"/>
              <a:gd name="T54" fmla="*/ 2122015949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778192013 h 95"/>
              <a:gd name="T90" fmla="*/ 2147483647 w 54"/>
              <a:gd name="T91" fmla="*/ 658470202 h 95"/>
              <a:gd name="T92" fmla="*/ 2147483647 w 54"/>
              <a:gd name="T93" fmla="*/ 359165554 h 95"/>
              <a:gd name="T94" fmla="*/ 2147483647 w 54"/>
              <a:gd name="T95" fmla="*/ 17958277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6115" name="Group 54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46150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618 w 52"/>
                <a:gd name="T1" fmla="*/ 1613 h 71"/>
                <a:gd name="T2" fmla="*/ 1017 w 52"/>
                <a:gd name="T3" fmla="*/ 1594 h 71"/>
                <a:gd name="T4" fmla="*/ 1066 w 52"/>
                <a:gd name="T5" fmla="*/ 1472 h 71"/>
                <a:gd name="T6" fmla="*/ 1066 w 52"/>
                <a:gd name="T7" fmla="*/ 1379 h 71"/>
                <a:gd name="T8" fmla="*/ 1138 w 52"/>
                <a:gd name="T9" fmla="*/ 1306 h 71"/>
                <a:gd name="T10" fmla="*/ 1158 w 52"/>
                <a:gd name="T11" fmla="*/ 1233 h 71"/>
                <a:gd name="T12" fmla="*/ 1182 w 52"/>
                <a:gd name="T13" fmla="*/ 1189 h 71"/>
                <a:gd name="T14" fmla="*/ 1207 w 52"/>
                <a:gd name="T15" fmla="*/ 1213 h 71"/>
                <a:gd name="T16" fmla="*/ 1231 w 52"/>
                <a:gd name="T17" fmla="*/ 1189 h 71"/>
                <a:gd name="T18" fmla="*/ 1231 w 52"/>
                <a:gd name="T19" fmla="*/ 1092 h 71"/>
                <a:gd name="T20" fmla="*/ 1207 w 52"/>
                <a:gd name="T21" fmla="*/ 999 h 71"/>
                <a:gd name="T22" fmla="*/ 1114 w 52"/>
                <a:gd name="T23" fmla="*/ 663 h 71"/>
                <a:gd name="T24" fmla="*/ 993 w 52"/>
                <a:gd name="T25" fmla="*/ 663 h 71"/>
                <a:gd name="T26" fmla="*/ 851 w 52"/>
                <a:gd name="T27" fmla="*/ 853 h 71"/>
                <a:gd name="T28" fmla="*/ 827 w 52"/>
                <a:gd name="T29" fmla="*/ 833 h 71"/>
                <a:gd name="T30" fmla="*/ 783 w 52"/>
                <a:gd name="T31" fmla="*/ 809 h 71"/>
                <a:gd name="T32" fmla="*/ 783 w 52"/>
                <a:gd name="T33" fmla="*/ 711 h 71"/>
                <a:gd name="T34" fmla="*/ 851 w 52"/>
                <a:gd name="T35" fmla="*/ 663 h 71"/>
                <a:gd name="T36" fmla="*/ 851 w 52"/>
                <a:gd name="T37" fmla="*/ 619 h 71"/>
                <a:gd name="T38" fmla="*/ 900 w 52"/>
                <a:gd name="T39" fmla="*/ 570 h 71"/>
                <a:gd name="T40" fmla="*/ 900 w 52"/>
                <a:gd name="T41" fmla="*/ 404 h 71"/>
                <a:gd name="T42" fmla="*/ 876 w 52"/>
                <a:gd name="T43" fmla="*/ 331 h 71"/>
                <a:gd name="T44" fmla="*/ 827 w 52"/>
                <a:gd name="T45" fmla="*/ 283 h 71"/>
                <a:gd name="T46" fmla="*/ 876 w 52"/>
                <a:gd name="T47" fmla="*/ 239 h 71"/>
                <a:gd name="T48" fmla="*/ 851 w 52"/>
                <a:gd name="T49" fmla="*/ 166 h 71"/>
                <a:gd name="T50" fmla="*/ 710 w 52"/>
                <a:gd name="T51" fmla="*/ 93 h 71"/>
                <a:gd name="T52" fmla="*/ 618 w 52"/>
                <a:gd name="T53" fmla="*/ 49 h 71"/>
                <a:gd name="T54" fmla="*/ 496 w 52"/>
                <a:gd name="T55" fmla="*/ 24 h 71"/>
                <a:gd name="T56" fmla="*/ 428 w 52"/>
                <a:gd name="T57" fmla="*/ 24 h 71"/>
                <a:gd name="T58" fmla="*/ 355 w 52"/>
                <a:gd name="T59" fmla="*/ 73 h 71"/>
                <a:gd name="T60" fmla="*/ 355 w 52"/>
                <a:gd name="T61" fmla="*/ 141 h 71"/>
                <a:gd name="T62" fmla="*/ 380 w 52"/>
                <a:gd name="T63" fmla="*/ 166 h 71"/>
                <a:gd name="T64" fmla="*/ 355 w 52"/>
                <a:gd name="T65" fmla="*/ 190 h 71"/>
                <a:gd name="T66" fmla="*/ 307 w 52"/>
                <a:gd name="T67" fmla="*/ 239 h 71"/>
                <a:gd name="T68" fmla="*/ 282 w 52"/>
                <a:gd name="T69" fmla="*/ 307 h 71"/>
                <a:gd name="T70" fmla="*/ 282 w 52"/>
                <a:gd name="T71" fmla="*/ 404 h 71"/>
                <a:gd name="T72" fmla="*/ 238 w 52"/>
                <a:gd name="T73" fmla="*/ 380 h 71"/>
                <a:gd name="T74" fmla="*/ 238 w 52"/>
                <a:gd name="T75" fmla="*/ 307 h 71"/>
                <a:gd name="T76" fmla="*/ 238 w 52"/>
                <a:gd name="T77" fmla="*/ 263 h 71"/>
                <a:gd name="T78" fmla="*/ 190 w 52"/>
                <a:gd name="T79" fmla="*/ 307 h 71"/>
                <a:gd name="T80" fmla="*/ 190 w 52"/>
                <a:gd name="T81" fmla="*/ 380 h 71"/>
                <a:gd name="T82" fmla="*/ 117 w 52"/>
                <a:gd name="T83" fmla="*/ 404 h 71"/>
                <a:gd name="T84" fmla="*/ 92 w 52"/>
                <a:gd name="T85" fmla="*/ 453 h 71"/>
                <a:gd name="T86" fmla="*/ 73 w 52"/>
                <a:gd name="T87" fmla="*/ 546 h 71"/>
                <a:gd name="T88" fmla="*/ 49 w 52"/>
                <a:gd name="T89" fmla="*/ 663 h 71"/>
                <a:gd name="T90" fmla="*/ 24 w 52"/>
                <a:gd name="T91" fmla="*/ 760 h 71"/>
                <a:gd name="T92" fmla="*/ 49 w 52"/>
                <a:gd name="T93" fmla="*/ 877 h 71"/>
                <a:gd name="T94" fmla="*/ 49 w 52"/>
                <a:gd name="T95" fmla="*/ 975 h 71"/>
                <a:gd name="T96" fmla="*/ 141 w 52"/>
                <a:gd name="T97" fmla="*/ 1189 h 71"/>
                <a:gd name="T98" fmla="*/ 165 w 52"/>
                <a:gd name="T99" fmla="*/ 1306 h 71"/>
                <a:gd name="T100" fmla="*/ 165 w 52"/>
                <a:gd name="T101" fmla="*/ 1330 h 71"/>
                <a:gd name="T102" fmla="*/ 141 w 52"/>
                <a:gd name="T103" fmla="*/ 1472 h 71"/>
                <a:gd name="T104" fmla="*/ 49 w 52"/>
                <a:gd name="T105" fmla="*/ 1637 h 71"/>
                <a:gd name="T106" fmla="*/ 0 w 52"/>
                <a:gd name="T107" fmla="*/ 168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1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98 w 83"/>
                <a:gd name="T1" fmla="*/ 380 h 41"/>
                <a:gd name="T2" fmla="*/ 190 w 83"/>
                <a:gd name="T3" fmla="*/ 307 h 41"/>
                <a:gd name="T4" fmla="*/ 478 w 83"/>
                <a:gd name="T5" fmla="*/ 141 h 41"/>
                <a:gd name="T6" fmla="*/ 620 w 83"/>
                <a:gd name="T7" fmla="*/ 24 h 41"/>
                <a:gd name="T8" fmla="*/ 737 w 83"/>
                <a:gd name="T9" fmla="*/ 24 h 41"/>
                <a:gd name="T10" fmla="*/ 668 w 83"/>
                <a:gd name="T11" fmla="*/ 98 h 41"/>
                <a:gd name="T12" fmla="*/ 547 w 83"/>
                <a:gd name="T13" fmla="*/ 215 h 41"/>
                <a:gd name="T14" fmla="*/ 547 w 83"/>
                <a:gd name="T15" fmla="*/ 288 h 41"/>
                <a:gd name="T16" fmla="*/ 668 w 83"/>
                <a:gd name="T17" fmla="*/ 239 h 41"/>
                <a:gd name="T18" fmla="*/ 927 w 83"/>
                <a:gd name="T19" fmla="*/ 356 h 41"/>
                <a:gd name="T20" fmla="*/ 1025 w 83"/>
                <a:gd name="T21" fmla="*/ 380 h 41"/>
                <a:gd name="T22" fmla="*/ 1049 w 83"/>
                <a:gd name="T23" fmla="*/ 405 h 41"/>
                <a:gd name="T24" fmla="*/ 1166 w 83"/>
                <a:gd name="T25" fmla="*/ 307 h 41"/>
                <a:gd name="T26" fmla="*/ 1522 w 83"/>
                <a:gd name="T27" fmla="*/ 190 h 41"/>
                <a:gd name="T28" fmla="*/ 1498 w 83"/>
                <a:gd name="T29" fmla="*/ 263 h 41"/>
                <a:gd name="T30" fmla="*/ 1571 w 83"/>
                <a:gd name="T31" fmla="*/ 332 h 41"/>
                <a:gd name="T32" fmla="*/ 1713 w 83"/>
                <a:gd name="T33" fmla="*/ 307 h 41"/>
                <a:gd name="T34" fmla="*/ 1810 w 83"/>
                <a:gd name="T35" fmla="*/ 429 h 41"/>
                <a:gd name="T36" fmla="*/ 1952 w 83"/>
                <a:gd name="T37" fmla="*/ 454 h 41"/>
                <a:gd name="T38" fmla="*/ 1952 w 83"/>
                <a:gd name="T39" fmla="*/ 498 h 41"/>
                <a:gd name="T40" fmla="*/ 1879 w 83"/>
                <a:gd name="T41" fmla="*/ 498 h 41"/>
                <a:gd name="T42" fmla="*/ 1786 w 83"/>
                <a:gd name="T43" fmla="*/ 498 h 41"/>
                <a:gd name="T44" fmla="*/ 1644 w 83"/>
                <a:gd name="T45" fmla="*/ 498 h 41"/>
                <a:gd name="T46" fmla="*/ 1644 w 83"/>
                <a:gd name="T47" fmla="*/ 571 h 41"/>
                <a:gd name="T48" fmla="*/ 1478 w 83"/>
                <a:gd name="T49" fmla="*/ 498 h 41"/>
                <a:gd name="T50" fmla="*/ 1357 w 83"/>
                <a:gd name="T51" fmla="*/ 546 h 41"/>
                <a:gd name="T52" fmla="*/ 1308 w 83"/>
                <a:gd name="T53" fmla="*/ 595 h 41"/>
                <a:gd name="T54" fmla="*/ 1191 w 83"/>
                <a:gd name="T55" fmla="*/ 595 h 41"/>
                <a:gd name="T56" fmla="*/ 1093 w 83"/>
                <a:gd name="T57" fmla="*/ 712 h 41"/>
                <a:gd name="T58" fmla="*/ 1117 w 83"/>
                <a:gd name="T59" fmla="*/ 668 h 41"/>
                <a:gd name="T60" fmla="*/ 1049 w 83"/>
                <a:gd name="T61" fmla="*/ 668 h 41"/>
                <a:gd name="T62" fmla="*/ 1000 w 83"/>
                <a:gd name="T63" fmla="*/ 644 h 41"/>
                <a:gd name="T64" fmla="*/ 952 w 83"/>
                <a:gd name="T65" fmla="*/ 761 h 41"/>
                <a:gd name="T66" fmla="*/ 859 w 83"/>
                <a:gd name="T67" fmla="*/ 902 h 41"/>
                <a:gd name="T68" fmla="*/ 810 w 83"/>
                <a:gd name="T69" fmla="*/ 927 h 41"/>
                <a:gd name="T70" fmla="*/ 834 w 83"/>
                <a:gd name="T71" fmla="*/ 859 h 41"/>
                <a:gd name="T72" fmla="*/ 761 w 83"/>
                <a:gd name="T73" fmla="*/ 859 h 41"/>
                <a:gd name="T74" fmla="*/ 712 w 83"/>
                <a:gd name="T75" fmla="*/ 688 h 41"/>
                <a:gd name="T76" fmla="*/ 693 w 83"/>
                <a:gd name="T77" fmla="*/ 668 h 41"/>
                <a:gd name="T78" fmla="*/ 547 w 83"/>
                <a:gd name="T79" fmla="*/ 620 h 41"/>
                <a:gd name="T80" fmla="*/ 522 w 83"/>
                <a:gd name="T81" fmla="*/ 620 h 41"/>
                <a:gd name="T82" fmla="*/ 381 w 83"/>
                <a:gd name="T83" fmla="*/ 571 h 41"/>
                <a:gd name="T84" fmla="*/ 98 w 83"/>
                <a:gd name="T85" fmla="*/ 454 h 41"/>
                <a:gd name="T86" fmla="*/ 0 w 83"/>
                <a:gd name="T87" fmla="*/ 405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116" name="Group 127"/>
          <p:cNvGrpSpPr>
            <a:grpSpLocks/>
          </p:cNvGrpSpPr>
          <p:nvPr/>
        </p:nvGrpSpPr>
        <p:grpSpPr bwMode="auto">
          <a:xfrm>
            <a:off x="5818188" y="2917825"/>
            <a:ext cx="1001712" cy="1571625"/>
            <a:chOff x="3665" y="1838"/>
            <a:chExt cx="631" cy="990"/>
          </a:xfrm>
        </p:grpSpPr>
        <p:sp>
          <p:nvSpPr>
            <p:cNvPr id="46147" name="Freeform 13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530 w 99"/>
                <a:gd name="T1" fmla="*/ 1167 h 51"/>
                <a:gd name="T2" fmla="*/ 504 w 99"/>
                <a:gd name="T3" fmla="*/ 1118 h 51"/>
                <a:gd name="T4" fmla="*/ 581 w 99"/>
                <a:gd name="T5" fmla="*/ 1118 h 51"/>
                <a:gd name="T6" fmla="*/ 2113 w 99"/>
                <a:gd name="T7" fmla="*/ 976 h 51"/>
                <a:gd name="T8" fmla="*/ 2247 w 99"/>
                <a:gd name="T9" fmla="*/ 908 h 51"/>
                <a:gd name="T10" fmla="*/ 2355 w 99"/>
                <a:gd name="T11" fmla="*/ 835 h 51"/>
                <a:gd name="T12" fmla="*/ 2355 w 99"/>
                <a:gd name="T13" fmla="*/ 786 h 51"/>
                <a:gd name="T14" fmla="*/ 2380 w 99"/>
                <a:gd name="T15" fmla="*/ 737 h 51"/>
                <a:gd name="T16" fmla="*/ 2617 w 99"/>
                <a:gd name="T17" fmla="*/ 547 h 51"/>
                <a:gd name="T18" fmla="*/ 2591 w 99"/>
                <a:gd name="T19" fmla="*/ 522 h 51"/>
                <a:gd name="T20" fmla="*/ 2566 w 99"/>
                <a:gd name="T21" fmla="*/ 503 h 51"/>
                <a:gd name="T22" fmla="*/ 2509 w 99"/>
                <a:gd name="T23" fmla="*/ 478 h 51"/>
                <a:gd name="T24" fmla="*/ 2483 w 99"/>
                <a:gd name="T25" fmla="*/ 478 h 51"/>
                <a:gd name="T26" fmla="*/ 2380 w 99"/>
                <a:gd name="T27" fmla="*/ 332 h 51"/>
                <a:gd name="T28" fmla="*/ 2355 w 99"/>
                <a:gd name="T29" fmla="*/ 288 h 51"/>
                <a:gd name="T30" fmla="*/ 2355 w 99"/>
                <a:gd name="T31" fmla="*/ 190 h 51"/>
                <a:gd name="T32" fmla="*/ 2298 w 99"/>
                <a:gd name="T33" fmla="*/ 166 h 51"/>
                <a:gd name="T34" fmla="*/ 2221 w 99"/>
                <a:gd name="T35" fmla="*/ 98 h 51"/>
                <a:gd name="T36" fmla="*/ 2170 w 99"/>
                <a:gd name="T37" fmla="*/ 98 h 51"/>
                <a:gd name="T38" fmla="*/ 2139 w 99"/>
                <a:gd name="T39" fmla="*/ 142 h 51"/>
                <a:gd name="T40" fmla="*/ 2062 w 99"/>
                <a:gd name="T41" fmla="*/ 142 h 51"/>
                <a:gd name="T42" fmla="*/ 1985 w 99"/>
                <a:gd name="T43" fmla="*/ 142 h 51"/>
                <a:gd name="T44" fmla="*/ 1877 w 99"/>
                <a:gd name="T45" fmla="*/ 117 h 51"/>
                <a:gd name="T46" fmla="*/ 1743 w 99"/>
                <a:gd name="T47" fmla="*/ 98 h 51"/>
                <a:gd name="T48" fmla="*/ 1666 w 99"/>
                <a:gd name="T49" fmla="*/ 0 h 51"/>
                <a:gd name="T50" fmla="*/ 1614 w 99"/>
                <a:gd name="T51" fmla="*/ 24 h 51"/>
                <a:gd name="T52" fmla="*/ 1532 w 99"/>
                <a:gd name="T53" fmla="*/ 0 h 51"/>
                <a:gd name="T54" fmla="*/ 1532 w 99"/>
                <a:gd name="T55" fmla="*/ 49 h 51"/>
                <a:gd name="T56" fmla="*/ 1532 w 99"/>
                <a:gd name="T57" fmla="*/ 142 h 51"/>
                <a:gd name="T58" fmla="*/ 1455 w 99"/>
                <a:gd name="T59" fmla="*/ 190 h 51"/>
                <a:gd name="T60" fmla="*/ 1347 w 99"/>
                <a:gd name="T61" fmla="*/ 190 h 51"/>
                <a:gd name="T62" fmla="*/ 1219 w 99"/>
                <a:gd name="T63" fmla="*/ 430 h 51"/>
                <a:gd name="T64" fmla="*/ 1111 w 99"/>
                <a:gd name="T65" fmla="*/ 503 h 51"/>
                <a:gd name="T66" fmla="*/ 1033 w 99"/>
                <a:gd name="T67" fmla="*/ 454 h 51"/>
                <a:gd name="T68" fmla="*/ 977 w 99"/>
                <a:gd name="T69" fmla="*/ 571 h 51"/>
                <a:gd name="T70" fmla="*/ 925 w 99"/>
                <a:gd name="T71" fmla="*/ 571 h 51"/>
                <a:gd name="T72" fmla="*/ 848 w 99"/>
                <a:gd name="T73" fmla="*/ 547 h 51"/>
                <a:gd name="T74" fmla="*/ 792 w 99"/>
                <a:gd name="T75" fmla="*/ 620 h 51"/>
                <a:gd name="T76" fmla="*/ 689 w 99"/>
                <a:gd name="T77" fmla="*/ 571 h 51"/>
                <a:gd name="T78" fmla="*/ 530 w 99"/>
                <a:gd name="T79" fmla="*/ 596 h 51"/>
                <a:gd name="T80" fmla="*/ 530 w 99"/>
                <a:gd name="T81" fmla="*/ 644 h 51"/>
                <a:gd name="T82" fmla="*/ 478 w 99"/>
                <a:gd name="T83" fmla="*/ 644 h 51"/>
                <a:gd name="T84" fmla="*/ 478 w 99"/>
                <a:gd name="T85" fmla="*/ 644 h 51"/>
                <a:gd name="T86" fmla="*/ 447 w 99"/>
                <a:gd name="T87" fmla="*/ 713 h 51"/>
                <a:gd name="T88" fmla="*/ 447 w 99"/>
                <a:gd name="T89" fmla="*/ 713 h 51"/>
                <a:gd name="T90" fmla="*/ 478 w 99"/>
                <a:gd name="T91" fmla="*/ 786 h 51"/>
                <a:gd name="T92" fmla="*/ 319 w 99"/>
                <a:gd name="T93" fmla="*/ 810 h 51"/>
                <a:gd name="T94" fmla="*/ 344 w 99"/>
                <a:gd name="T95" fmla="*/ 952 h 51"/>
                <a:gd name="T96" fmla="*/ 262 w 99"/>
                <a:gd name="T97" fmla="*/ 928 h 51"/>
                <a:gd name="T98" fmla="*/ 159 w 99"/>
                <a:gd name="T99" fmla="*/ 908 h 51"/>
                <a:gd name="T100" fmla="*/ 108 w 99"/>
                <a:gd name="T101" fmla="*/ 1001 h 51"/>
                <a:gd name="T102" fmla="*/ 108 w 99"/>
                <a:gd name="T103" fmla="*/ 1001 h 51"/>
                <a:gd name="T104" fmla="*/ 134 w 99"/>
                <a:gd name="T105" fmla="*/ 1050 h 51"/>
                <a:gd name="T106" fmla="*/ 77 w 99"/>
                <a:gd name="T107" fmla="*/ 1167 h 51"/>
                <a:gd name="T108" fmla="*/ 26 w 99"/>
                <a:gd name="T109" fmla="*/ 1167 h 51"/>
                <a:gd name="T110" fmla="*/ 0 w 99"/>
                <a:gd name="T111" fmla="*/ 1216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8" name="Freeform 57"/>
            <p:cNvSpPr>
              <a:spLocks/>
            </p:cNvSpPr>
            <p:nvPr/>
          </p:nvSpPr>
          <p:spPr bwMode="auto">
            <a:xfrm>
              <a:off x="3879" y="1838"/>
              <a:ext cx="206" cy="351"/>
            </a:xfrm>
            <a:custGeom>
              <a:avLst/>
              <a:gdLst>
                <a:gd name="T0" fmla="*/ 26 w 40"/>
                <a:gd name="T1" fmla="*/ 117 h 72"/>
                <a:gd name="T2" fmla="*/ 108 w 40"/>
                <a:gd name="T3" fmla="*/ 1068 h 72"/>
                <a:gd name="T4" fmla="*/ 108 w 40"/>
                <a:gd name="T5" fmla="*/ 1092 h 72"/>
                <a:gd name="T6" fmla="*/ 108 w 40"/>
                <a:gd name="T7" fmla="*/ 1116 h 72"/>
                <a:gd name="T8" fmla="*/ 108 w 40"/>
                <a:gd name="T9" fmla="*/ 1165 h 72"/>
                <a:gd name="T10" fmla="*/ 134 w 40"/>
                <a:gd name="T11" fmla="*/ 1233 h 72"/>
                <a:gd name="T12" fmla="*/ 160 w 40"/>
                <a:gd name="T13" fmla="*/ 1331 h 72"/>
                <a:gd name="T14" fmla="*/ 108 w 40"/>
                <a:gd name="T15" fmla="*/ 1404 h 72"/>
                <a:gd name="T16" fmla="*/ 108 w 40"/>
                <a:gd name="T17" fmla="*/ 1423 h 72"/>
                <a:gd name="T18" fmla="*/ 52 w 40"/>
                <a:gd name="T19" fmla="*/ 1497 h 72"/>
                <a:gd name="T20" fmla="*/ 0 w 40"/>
                <a:gd name="T21" fmla="*/ 1545 h 72"/>
                <a:gd name="T22" fmla="*/ 0 w 40"/>
                <a:gd name="T23" fmla="*/ 1618 h 72"/>
                <a:gd name="T24" fmla="*/ 0 w 40"/>
                <a:gd name="T25" fmla="*/ 1687 h 72"/>
                <a:gd name="T26" fmla="*/ 0 w 40"/>
                <a:gd name="T27" fmla="*/ 1687 h 72"/>
                <a:gd name="T28" fmla="*/ 0 w 40"/>
                <a:gd name="T29" fmla="*/ 1711 h 72"/>
                <a:gd name="T30" fmla="*/ 0 w 40"/>
                <a:gd name="T31" fmla="*/ 1711 h 72"/>
                <a:gd name="T32" fmla="*/ 26 w 40"/>
                <a:gd name="T33" fmla="*/ 1711 h 72"/>
                <a:gd name="T34" fmla="*/ 52 w 40"/>
                <a:gd name="T35" fmla="*/ 1711 h 72"/>
                <a:gd name="T36" fmla="*/ 52 w 40"/>
                <a:gd name="T37" fmla="*/ 1687 h 72"/>
                <a:gd name="T38" fmla="*/ 52 w 40"/>
                <a:gd name="T39" fmla="*/ 1662 h 72"/>
                <a:gd name="T40" fmla="*/ 134 w 40"/>
                <a:gd name="T41" fmla="*/ 1662 h 72"/>
                <a:gd name="T42" fmla="*/ 211 w 40"/>
                <a:gd name="T43" fmla="*/ 1638 h 72"/>
                <a:gd name="T44" fmla="*/ 319 w 40"/>
                <a:gd name="T45" fmla="*/ 1687 h 72"/>
                <a:gd name="T46" fmla="*/ 319 w 40"/>
                <a:gd name="T47" fmla="*/ 1687 h 72"/>
                <a:gd name="T48" fmla="*/ 345 w 40"/>
                <a:gd name="T49" fmla="*/ 1687 h 72"/>
                <a:gd name="T50" fmla="*/ 371 w 40"/>
                <a:gd name="T51" fmla="*/ 1618 h 72"/>
                <a:gd name="T52" fmla="*/ 422 w 40"/>
                <a:gd name="T53" fmla="*/ 1618 h 72"/>
                <a:gd name="T54" fmla="*/ 453 w 40"/>
                <a:gd name="T55" fmla="*/ 1638 h 72"/>
                <a:gd name="T56" fmla="*/ 479 w 40"/>
                <a:gd name="T57" fmla="*/ 1662 h 72"/>
                <a:gd name="T58" fmla="*/ 505 w 40"/>
                <a:gd name="T59" fmla="*/ 1638 h 72"/>
                <a:gd name="T60" fmla="*/ 530 w 40"/>
                <a:gd name="T61" fmla="*/ 1545 h 72"/>
                <a:gd name="T62" fmla="*/ 556 w 40"/>
                <a:gd name="T63" fmla="*/ 1521 h 72"/>
                <a:gd name="T64" fmla="*/ 582 w 40"/>
                <a:gd name="T65" fmla="*/ 1521 h 72"/>
                <a:gd name="T66" fmla="*/ 639 w 40"/>
                <a:gd name="T67" fmla="*/ 1570 h 72"/>
                <a:gd name="T68" fmla="*/ 716 w 40"/>
                <a:gd name="T69" fmla="*/ 1570 h 72"/>
                <a:gd name="T70" fmla="*/ 742 w 40"/>
                <a:gd name="T71" fmla="*/ 1497 h 72"/>
                <a:gd name="T72" fmla="*/ 875 w 40"/>
                <a:gd name="T73" fmla="*/ 1331 h 72"/>
                <a:gd name="T74" fmla="*/ 875 w 40"/>
                <a:gd name="T75" fmla="*/ 1258 h 72"/>
                <a:gd name="T76" fmla="*/ 901 w 40"/>
                <a:gd name="T77" fmla="*/ 1258 h 72"/>
                <a:gd name="T78" fmla="*/ 984 w 40"/>
                <a:gd name="T79" fmla="*/ 1258 h 72"/>
                <a:gd name="T80" fmla="*/ 1009 w 40"/>
                <a:gd name="T81" fmla="*/ 1233 h 72"/>
                <a:gd name="T82" fmla="*/ 1061 w 40"/>
                <a:gd name="T83" fmla="*/ 1214 h 72"/>
                <a:gd name="T84" fmla="*/ 1061 w 40"/>
                <a:gd name="T85" fmla="*/ 1189 h 72"/>
                <a:gd name="T86" fmla="*/ 1061 w 40"/>
                <a:gd name="T87" fmla="*/ 1116 h 72"/>
                <a:gd name="T88" fmla="*/ 1061 w 40"/>
                <a:gd name="T89" fmla="*/ 1116 h 72"/>
                <a:gd name="T90" fmla="*/ 1061 w 40"/>
                <a:gd name="T91" fmla="*/ 1068 h 72"/>
                <a:gd name="T92" fmla="*/ 927 w 40"/>
                <a:gd name="T93" fmla="*/ 24 h 72"/>
                <a:gd name="T94" fmla="*/ 927 w 40"/>
                <a:gd name="T95" fmla="*/ 0 h 72"/>
                <a:gd name="T96" fmla="*/ 237 w 40"/>
                <a:gd name="T97" fmla="*/ 73 h 72"/>
                <a:gd name="T98" fmla="*/ 211 w 40"/>
                <a:gd name="T99" fmla="*/ 97 h 72"/>
                <a:gd name="T100" fmla="*/ 160 w 40"/>
                <a:gd name="T101" fmla="*/ 117 h 72"/>
                <a:gd name="T102" fmla="*/ 134 w 40"/>
                <a:gd name="T103" fmla="*/ 141 h 72"/>
                <a:gd name="T104" fmla="*/ 77 w 40"/>
                <a:gd name="T105" fmla="*/ 141 h 72"/>
                <a:gd name="T106" fmla="*/ 26 w 40"/>
                <a:gd name="T107" fmla="*/ 117 h 72"/>
                <a:gd name="T108" fmla="*/ 26 w 40"/>
                <a:gd name="T109" fmla="*/ 117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9" name="Freeform 58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1149 w 47"/>
                <a:gd name="T1" fmla="*/ 0 h 83"/>
                <a:gd name="T2" fmla="*/ 393 w 47"/>
                <a:gd name="T3" fmla="*/ 49 h 83"/>
                <a:gd name="T4" fmla="*/ 393 w 47"/>
                <a:gd name="T5" fmla="*/ 73 h 83"/>
                <a:gd name="T6" fmla="*/ 311 w 47"/>
                <a:gd name="T7" fmla="*/ 117 h 83"/>
                <a:gd name="T8" fmla="*/ 311 w 47"/>
                <a:gd name="T9" fmla="*/ 190 h 83"/>
                <a:gd name="T10" fmla="*/ 311 w 47"/>
                <a:gd name="T11" fmla="*/ 263 h 83"/>
                <a:gd name="T12" fmla="*/ 286 w 47"/>
                <a:gd name="T13" fmla="*/ 288 h 83"/>
                <a:gd name="T14" fmla="*/ 235 w 47"/>
                <a:gd name="T15" fmla="*/ 332 h 83"/>
                <a:gd name="T16" fmla="*/ 184 w 47"/>
                <a:gd name="T17" fmla="*/ 381 h 83"/>
                <a:gd name="T18" fmla="*/ 158 w 47"/>
                <a:gd name="T19" fmla="*/ 405 h 83"/>
                <a:gd name="T20" fmla="*/ 158 w 47"/>
                <a:gd name="T21" fmla="*/ 454 h 83"/>
                <a:gd name="T22" fmla="*/ 133 w 47"/>
                <a:gd name="T23" fmla="*/ 498 h 83"/>
                <a:gd name="T24" fmla="*/ 133 w 47"/>
                <a:gd name="T25" fmla="*/ 522 h 83"/>
                <a:gd name="T26" fmla="*/ 102 w 47"/>
                <a:gd name="T27" fmla="*/ 595 h 83"/>
                <a:gd name="T28" fmla="*/ 77 w 47"/>
                <a:gd name="T29" fmla="*/ 644 h 83"/>
                <a:gd name="T30" fmla="*/ 102 w 47"/>
                <a:gd name="T31" fmla="*/ 712 h 83"/>
                <a:gd name="T32" fmla="*/ 133 w 47"/>
                <a:gd name="T33" fmla="*/ 737 h 83"/>
                <a:gd name="T34" fmla="*/ 133 w 47"/>
                <a:gd name="T35" fmla="*/ 786 h 83"/>
                <a:gd name="T36" fmla="*/ 133 w 47"/>
                <a:gd name="T37" fmla="*/ 786 h 83"/>
                <a:gd name="T38" fmla="*/ 133 w 47"/>
                <a:gd name="T39" fmla="*/ 810 h 83"/>
                <a:gd name="T40" fmla="*/ 133 w 47"/>
                <a:gd name="T41" fmla="*/ 810 h 83"/>
                <a:gd name="T42" fmla="*/ 102 w 47"/>
                <a:gd name="T43" fmla="*/ 859 h 83"/>
                <a:gd name="T44" fmla="*/ 133 w 47"/>
                <a:gd name="T45" fmla="*/ 883 h 83"/>
                <a:gd name="T46" fmla="*/ 102 w 47"/>
                <a:gd name="T47" fmla="*/ 903 h 83"/>
                <a:gd name="T48" fmla="*/ 158 w 47"/>
                <a:gd name="T49" fmla="*/ 1000 h 83"/>
                <a:gd name="T50" fmla="*/ 158 w 47"/>
                <a:gd name="T51" fmla="*/ 1073 h 83"/>
                <a:gd name="T52" fmla="*/ 184 w 47"/>
                <a:gd name="T53" fmla="*/ 1117 h 83"/>
                <a:gd name="T54" fmla="*/ 209 w 47"/>
                <a:gd name="T55" fmla="*/ 1142 h 83"/>
                <a:gd name="T56" fmla="*/ 209 w 47"/>
                <a:gd name="T57" fmla="*/ 1166 h 83"/>
                <a:gd name="T58" fmla="*/ 158 w 47"/>
                <a:gd name="T59" fmla="*/ 1191 h 83"/>
                <a:gd name="T60" fmla="*/ 158 w 47"/>
                <a:gd name="T61" fmla="*/ 1215 h 83"/>
                <a:gd name="T62" fmla="*/ 133 w 47"/>
                <a:gd name="T63" fmla="*/ 1283 h 83"/>
                <a:gd name="T64" fmla="*/ 77 w 47"/>
                <a:gd name="T65" fmla="*/ 1405 h 83"/>
                <a:gd name="T66" fmla="*/ 0 w 47"/>
                <a:gd name="T67" fmla="*/ 1571 h 83"/>
                <a:gd name="T68" fmla="*/ 0 w 47"/>
                <a:gd name="T69" fmla="*/ 1688 h 83"/>
                <a:gd name="T70" fmla="*/ 705 w 47"/>
                <a:gd name="T71" fmla="*/ 1669 h 83"/>
                <a:gd name="T72" fmla="*/ 705 w 47"/>
                <a:gd name="T73" fmla="*/ 1688 h 83"/>
                <a:gd name="T74" fmla="*/ 679 w 47"/>
                <a:gd name="T75" fmla="*/ 1737 h 83"/>
                <a:gd name="T76" fmla="*/ 705 w 47"/>
                <a:gd name="T77" fmla="*/ 1835 h 83"/>
                <a:gd name="T78" fmla="*/ 756 w 47"/>
                <a:gd name="T79" fmla="*/ 1903 h 83"/>
                <a:gd name="T80" fmla="*/ 781 w 47"/>
                <a:gd name="T81" fmla="*/ 1976 h 83"/>
                <a:gd name="T82" fmla="*/ 832 w 47"/>
                <a:gd name="T83" fmla="*/ 1976 h 83"/>
                <a:gd name="T84" fmla="*/ 914 w 47"/>
                <a:gd name="T85" fmla="*/ 1927 h 83"/>
                <a:gd name="T86" fmla="*/ 1067 w 47"/>
                <a:gd name="T87" fmla="*/ 1879 h 83"/>
                <a:gd name="T88" fmla="*/ 1123 w 47"/>
                <a:gd name="T89" fmla="*/ 1879 h 83"/>
                <a:gd name="T90" fmla="*/ 1174 w 47"/>
                <a:gd name="T91" fmla="*/ 1859 h 83"/>
                <a:gd name="T92" fmla="*/ 1200 w 47"/>
                <a:gd name="T93" fmla="*/ 1879 h 83"/>
                <a:gd name="T94" fmla="*/ 1226 w 47"/>
                <a:gd name="T95" fmla="*/ 1903 h 83"/>
                <a:gd name="T96" fmla="*/ 1226 w 47"/>
                <a:gd name="T97" fmla="*/ 1879 h 83"/>
                <a:gd name="T98" fmla="*/ 1149 w 47"/>
                <a:gd name="T99" fmla="*/ 1283 h 83"/>
                <a:gd name="T100" fmla="*/ 1149 w 47"/>
                <a:gd name="T101" fmla="*/ 1239 h 83"/>
                <a:gd name="T102" fmla="*/ 1174 w 47"/>
                <a:gd name="T103" fmla="*/ 49 h 83"/>
                <a:gd name="T104" fmla="*/ 1149 w 47"/>
                <a:gd name="T105" fmla="*/ 0 h 83"/>
                <a:gd name="T106" fmla="*/ 1149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6117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1252248076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02578397 h 51"/>
              <a:gd name="T20" fmla="*/ 2147483647 w 79"/>
              <a:gd name="T21" fmla="*/ 1982433953 h 51"/>
              <a:gd name="T22" fmla="*/ 2147483647 w 79"/>
              <a:gd name="T23" fmla="*/ 1862282242 h 51"/>
              <a:gd name="T24" fmla="*/ 2147483647 w 79"/>
              <a:gd name="T25" fmla="*/ 1802214138 h 51"/>
              <a:gd name="T26" fmla="*/ 2147483647 w 79"/>
              <a:gd name="T27" fmla="*/ 1742138282 h 51"/>
              <a:gd name="T28" fmla="*/ 2147483647 w 79"/>
              <a:gd name="T29" fmla="*/ 1682062427 h 51"/>
              <a:gd name="T30" fmla="*/ 2147483647 w 79"/>
              <a:gd name="T31" fmla="*/ 1621994322 h 51"/>
              <a:gd name="T32" fmla="*/ 2147483647 w 79"/>
              <a:gd name="T33" fmla="*/ 1621994322 h 51"/>
              <a:gd name="T34" fmla="*/ 2147483647 w 79"/>
              <a:gd name="T35" fmla="*/ 1561918467 h 51"/>
              <a:gd name="T36" fmla="*/ 2147483647 w 79"/>
              <a:gd name="T37" fmla="*/ 1561918467 h 51"/>
              <a:gd name="T38" fmla="*/ 2147483647 w 79"/>
              <a:gd name="T39" fmla="*/ 1441766757 h 51"/>
              <a:gd name="T40" fmla="*/ 2147483647 w 79"/>
              <a:gd name="T41" fmla="*/ 1441766757 h 51"/>
              <a:gd name="T42" fmla="*/ 2147483647 w 79"/>
              <a:gd name="T43" fmla="*/ 1381698652 h 51"/>
              <a:gd name="T44" fmla="*/ 2147483647 w 79"/>
              <a:gd name="T45" fmla="*/ 1201478837 h 51"/>
              <a:gd name="T46" fmla="*/ 2147483647 w 79"/>
              <a:gd name="T47" fmla="*/ 1201478837 h 51"/>
              <a:gd name="T48" fmla="*/ 2147483647 w 79"/>
              <a:gd name="T49" fmla="*/ 1081327126 h 51"/>
              <a:gd name="T50" fmla="*/ 2147483647 w 79"/>
              <a:gd name="T51" fmla="*/ 1021251271 h 51"/>
              <a:gd name="T52" fmla="*/ 2147483647 w 79"/>
              <a:gd name="T53" fmla="*/ 1021251271 h 51"/>
              <a:gd name="T54" fmla="*/ 2147483647 w 79"/>
              <a:gd name="T55" fmla="*/ 961182924 h 51"/>
              <a:gd name="T56" fmla="*/ 2147483647 w 79"/>
              <a:gd name="T57" fmla="*/ 901107069 h 51"/>
              <a:gd name="T58" fmla="*/ 2147483647 w 79"/>
              <a:gd name="T59" fmla="*/ 720887254 h 51"/>
              <a:gd name="T60" fmla="*/ 2147483647 w 79"/>
              <a:gd name="T61" fmla="*/ 660811398 h 51"/>
              <a:gd name="T62" fmla="*/ 2147483647 w 79"/>
              <a:gd name="T63" fmla="*/ 600735543 h 51"/>
              <a:gd name="T64" fmla="*/ 2147483647 w 79"/>
              <a:gd name="T65" fmla="*/ 540667438 h 51"/>
              <a:gd name="T66" fmla="*/ 2147483647 w 79"/>
              <a:gd name="T67" fmla="*/ 540667438 h 51"/>
              <a:gd name="T68" fmla="*/ 2147483647 w 79"/>
              <a:gd name="T69" fmla="*/ 480591462 h 51"/>
              <a:gd name="T70" fmla="*/ 2147483647 w 79"/>
              <a:gd name="T71" fmla="*/ 480591462 h 51"/>
              <a:gd name="T72" fmla="*/ 2147483647 w 79"/>
              <a:gd name="T73" fmla="*/ 420515607 h 51"/>
              <a:gd name="T74" fmla="*/ 2147483647 w 79"/>
              <a:gd name="T75" fmla="*/ 360439751 h 51"/>
              <a:gd name="T76" fmla="*/ 2147483647 w 79"/>
              <a:gd name="T77" fmla="*/ 180219876 h 51"/>
              <a:gd name="T78" fmla="*/ 2147483647 w 79"/>
              <a:gd name="T79" fmla="*/ 180219876 h 51"/>
              <a:gd name="T80" fmla="*/ 2147483647 w 79"/>
              <a:gd name="T81" fmla="*/ 120143990 h 51"/>
              <a:gd name="T82" fmla="*/ 2147483647 w 79"/>
              <a:gd name="T83" fmla="*/ 120143990 h 51"/>
              <a:gd name="T84" fmla="*/ 2147483647 w 79"/>
              <a:gd name="T85" fmla="*/ 120143990 h 51"/>
              <a:gd name="T86" fmla="*/ 2147483647 w 79"/>
              <a:gd name="T87" fmla="*/ 60075870 h 51"/>
              <a:gd name="T88" fmla="*/ 2147483647 w 79"/>
              <a:gd name="T89" fmla="*/ 0 h 51"/>
              <a:gd name="T90" fmla="*/ 593167591 w 79"/>
              <a:gd name="T91" fmla="*/ 660811398 h 51"/>
              <a:gd name="T92" fmla="*/ 527262688 w 79"/>
              <a:gd name="T93" fmla="*/ 420515607 h 51"/>
              <a:gd name="T94" fmla="*/ 329540243 w 79"/>
              <a:gd name="T95" fmla="*/ 600735543 h 51"/>
              <a:gd name="T96" fmla="*/ 329540243 w 79"/>
              <a:gd name="T97" fmla="*/ 600735543 h 51"/>
              <a:gd name="T98" fmla="*/ 263627285 w 79"/>
              <a:gd name="T99" fmla="*/ 540667438 h 51"/>
              <a:gd name="T100" fmla="*/ 263627285 w 79"/>
              <a:gd name="T101" fmla="*/ 540667438 h 51"/>
              <a:gd name="T102" fmla="*/ 197722509 w 79"/>
              <a:gd name="T103" fmla="*/ 660811398 h 51"/>
              <a:gd name="T104" fmla="*/ 65904792 w 79"/>
              <a:gd name="T105" fmla="*/ 780955358 h 51"/>
              <a:gd name="T106" fmla="*/ 0 w 79"/>
              <a:gd name="T107" fmla="*/ 841031214 h 51"/>
              <a:gd name="T108" fmla="*/ 263627285 w 79"/>
              <a:gd name="T109" fmla="*/ 2147483647 h 51"/>
              <a:gd name="T110" fmla="*/ 395445018 w 79"/>
              <a:gd name="T111" fmla="*/ 2147483647 h 51"/>
              <a:gd name="T112" fmla="*/ 1252248076 w 79"/>
              <a:gd name="T113" fmla="*/ 2147483647 h 51"/>
              <a:gd name="T114" fmla="*/ 1252248076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18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2053962265 w 102"/>
              <a:gd name="T1" fmla="*/ 2147483647 h 59"/>
              <a:gd name="T2" fmla="*/ 1722671546 w 102"/>
              <a:gd name="T3" fmla="*/ 2147483647 h 59"/>
              <a:gd name="T4" fmla="*/ 1457647111 w 102"/>
              <a:gd name="T5" fmla="*/ 2147483647 h 59"/>
              <a:gd name="T6" fmla="*/ 331282706 w 102"/>
              <a:gd name="T7" fmla="*/ 2147483647 h 59"/>
              <a:gd name="T8" fmla="*/ 596307268 w 102"/>
              <a:gd name="T9" fmla="*/ 2147483647 h 59"/>
              <a:gd name="T10" fmla="*/ 662565412 w 102"/>
              <a:gd name="T11" fmla="*/ 2147483647 h 59"/>
              <a:gd name="T12" fmla="*/ 1258880820 w 102"/>
              <a:gd name="T13" fmla="*/ 2147483647 h 59"/>
              <a:gd name="T14" fmla="*/ 1391388967 w 102"/>
              <a:gd name="T15" fmla="*/ 2147483647 h 59"/>
              <a:gd name="T16" fmla="*/ 1788929690 w 102"/>
              <a:gd name="T17" fmla="*/ 2147483647 h 59"/>
              <a:gd name="T18" fmla="*/ 192144597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6794810 h 59"/>
              <a:gd name="T26" fmla="*/ 2147483647 w 102"/>
              <a:gd name="T27" fmla="*/ 1669729029 h 59"/>
              <a:gd name="T28" fmla="*/ 2147483647 w 102"/>
              <a:gd name="T29" fmla="*/ 1073401266 h 59"/>
              <a:gd name="T30" fmla="*/ 2147483647 w 102"/>
              <a:gd name="T31" fmla="*/ 1133032498 h 59"/>
              <a:gd name="T32" fmla="*/ 2147483647 w 102"/>
              <a:gd name="T33" fmla="*/ 715598190 h 59"/>
              <a:gd name="T34" fmla="*/ 2147483647 w 102"/>
              <a:gd name="T35" fmla="*/ 596335726 h 59"/>
              <a:gd name="T36" fmla="*/ 2147483647 w 102"/>
              <a:gd name="T37" fmla="*/ 298164002 h 59"/>
              <a:gd name="T38" fmla="*/ 2147483647 w 102"/>
              <a:gd name="T39" fmla="*/ 59631247 h 59"/>
              <a:gd name="T40" fmla="*/ 2147483647 w 102"/>
              <a:gd name="T41" fmla="*/ 238532710 h 59"/>
              <a:gd name="T42" fmla="*/ 2147483647 w 102"/>
              <a:gd name="T43" fmla="*/ 59631247 h 59"/>
              <a:gd name="T44" fmla="*/ 2147483647 w 102"/>
              <a:gd name="T45" fmla="*/ 119270216 h 59"/>
              <a:gd name="T46" fmla="*/ 2147483647 w 102"/>
              <a:gd name="T47" fmla="*/ 238532710 h 59"/>
              <a:gd name="T48" fmla="*/ 2147483647 w 102"/>
              <a:gd name="T49" fmla="*/ 477065420 h 59"/>
              <a:gd name="T50" fmla="*/ 2147483647 w 102"/>
              <a:gd name="T51" fmla="*/ 834868376 h 59"/>
              <a:gd name="T52" fmla="*/ 2147483647 w 102"/>
              <a:gd name="T53" fmla="*/ 894499607 h 59"/>
              <a:gd name="T54" fmla="*/ 2147483647 w 102"/>
              <a:gd name="T55" fmla="*/ 1013762312 h 59"/>
              <a:gd name="T56" fmla="*/ 2147483647 w 102"/>
              <a:gd name="T57" fmla="*/ 1073401266 h 59"/>
              <a:gd name="T58" fmla="*/ 2147483647 w 102"/>
              <a:gd name="T59" fmla="*/ 1192663730 h 59"/>
              <a:gd name="T60" fmla="*/ 2147483647 w 102"/>
              <a:gd name="T61" fmla="*/ 1371565148 h 59"/>
              <a:gd name="T62" fmla="*/ 2147483647 w 102"/>
              <a:gd name="T63" fmla="*/ 1550466565 h 59"/>
              <a:gd name="T64" fmla="*/ 2147483647 w 102"/>
              <a:gd name="T65" fmla="*/ 1729360261 h 59"/>
              <a:gd name="T66" fmla="*/ 2147483647 w 102"/>
              <a:gd name="T67" fmla="*/ 1788999215 h 59"/>
              <a:gd name="T68" fmla="*/ 2147483647 w 102"/>
              <a:gd name="T69" fmla="*/ 1848630446 h 59"/>
              <a:gd name="T70" fmla="*/ 2147483647 w 102"/>
              <a:gd name="T71" fmla="*/ 1908261678 h 59"/>
              <a:gd name="T72" fmla="*/ 2147483647 w 102"/>
              <a:gd name="T73" fmla="*/ 1967892910 h 59"/>
              <a:gd name="T74" fmla="*/ 2147483647 w 102"/>
              <a:gd name="T75" fmla="*/ 2146794810 h 59"/>
              <a:gd name="T76" fmla="*/ 2147483647 w 102"/>
              <a:gd name="T77" fmla="*/ 2146794810 h 59"/>
              <a:gd name="T78" fmla="*/ 2147483647 w 102"/>
              <a:gd name="T79" fmla="*/ 2147483647 h 59"/>
              <a:gd name="T80" fmla="*/ 2147483647 w 102"/>
              <a:gd name="T81" fmla="*/ 2146794810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19" name="Freeform 61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044746186 w 69"/>
              <a:gd name="T9" fmla="*/ 2147483647 h 53"/>
              <a:gd name="T10" fmla="*/ 1912827896 w 69"/>
              <a:gd name="T11" fmla="*/ 2147483647 h 53"/>
              <a:gd name="T12" fmla="*/ 1648991316 w 69"/>
              <a:gd name="T13" fmla="*/ 2030456852 h 53"/>
              <a:gd name="T14" fmla="*/ 1517073026 w 69"/>
              <a:gd name="T15" fmla="*/ 1911022788 h 53"/>
              <a:gd name="T16" fmla="*/ 1451109820 w 69"/>
              <a:gd name="T17" fmla="*/ 1791581479 h 53"/>
              <a:gd name="T18" fmla="*/ 989391490 w 69"/>
              <a:gd name="T19" fmla="*/ 1492985934 h 53"/>
              <a:gd name="T20" fmla="*/ 857473200 w 69"/>
              <a:gd name="T21" fmla="*/ 1373544625 h 53"/>
              <a:gd name="T22" fmla="*/ 659599826 w 69"/>
              <a:gd name="T23" fmla="*/ 1134669735 h 53"/>
              <a:gd name="T24" fmla="*/ 527673287 w 69"/>
              <a:gd name="T25" fmla="*/ 955507530 h 53"/>
              <a:gd name="T26" fmla="*/ 65963222 w 69"/>
              <a:gd name="T27" fmla="*/ 836073949 h 53"/>
              <a:gd name="T28" fmla="*/ 65963222 w 69"/>
              <a:gd name="T29" fmla="*/ 597191331 h 53"/>
              <a:gd name="T30" fmla="*/ 197881559 w 69"/>
              <a:gd name="T31" fmla="*/ 477757629 h 53"/>
              <a:gd name="T32" fmla="*/ 197881559 w 69"/>
              <a:gd name="T33" fmla="*/ 418036974 h 53"/>
              <a:gd name="T34" fmla="*/ 527673287 w 69"/>
              <a:gd name="T35" fmla="*/ 298595665 h 53"/>
              <a:gd name="T36" fmla="*/ 791518116 w 69"/>
              <a:gd name="T37" fmla="*/ 179154296 h 53"/>
              <a:gd name="T38" fmla="*/ 857473200 w 69"/>
              <a:gd name="T39" fmla="*/ 119441339 h 53"/>
              <a:gd name="T40" fmla="*/ 2044746186 w 69"/>
              <a:gd name="T41" fmla="*/ 59720670 h 53"/>
              <a:gd name="T42" fmla="*/ 2044746186 w 69"/>
              <a:gd name="T43" fmla="*/ 119441339 h 53"/>
              <a:gd name="T44" fmla="*/ 2147483647 w 69"/>
              <a:gd name="T45" fmla="*/ 238874951 h 53"/>
              <a:gd name="T46" fmla="*/ 2147483647 w 69"/>
              <a:gd name="T47" fmla="*/ 238874951 h 53"/>
              <a:gd name="T48" fmla="*/ 2147483647 w 69"/>
              <a:gd name="T49" fmla="*/ 1015228426 h 53"/>
              <a:gd name="T50" fmla="*/ 2147483647 w 69"/>
              <a:gd name="T51" fmla="*/ 1134669735 h 53"/>
              <a:gd name="T52" fmla="*/ 2147483647 w 69"/>
              <a:gd name="T53" fmla="*/ 1433265280 h 53"/>
              <a:gd name="T54" fmla="*/ 2147483647 w 69"/>
              <a:gd name="T55" fmla="*/ 1672140170 h 53"/>
              <a:gd name="T56" fmla="*/ 2147483647 w 69"/>
              <a:gd name="T57" fmla="*/ 1791581479 h 53"/>
              <a:gd name="T58" fmla="*/ 2147483647 w 69"/>
              <a:gd name="T59" fmla="*/ 1851302133 h 53"/>
              <a:gd name="T60" fmla="*/ 2147483647 w 69"/>
              <a:gd name="T61" fmla="*/ 1970735715 h 53"/>
              <a:gd name="T62" fmla="*/ 2147483647 w 69"/>
              <a:gd name="T63" fmla="*/ 209017750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20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598534219 w 73"/>
              <a:gd name="T1" fmla="*/ 2147483647 h 77"/>
              <a:gd name="T2" fmla="*/ 731541766 w 73"/>
              <a:gd name="T3" fmla="*/ 2147483647 h 77"/>
              <a:gd name="T4" fmla="*/ 864549314 w 73"/>
              <a:gd name="T5" fmla="*/ 2147483647 h 77"/>
              <a:gd name="T6" fmla="*/ 864549314 w 73"/>
              <a:gd name="T7" fmla="*/ 2147483647 h 77"/>
              <a:gd name="T8" fmla="*/ 931053088 w 73"/>
              <a:gd name="T9" fmla="*/ 2147483647 h 77"/>
              <a:gd name="T10" fmla="*/ 864549314 w 73"/>
              <a:gd name="T11" fmla="*/ 2147483647 h 77"/>
              <a:gd name="T12" fmla="*/ 798045540 w 73"/>
              <a:gd name="T13" fmla="*/ 2147483647 h 77"/>
              <a:gd name="T14" fmla="*/ 931053088 w 73"/>
              <a:gd name="T15" fmla="*/ 2147483647 h 77"/>
              <a:gd name="T16" fmla="*/ 1064060635 w 73"/>
              <a:gd name="T17" fmla="*/ 2147483647 h 77"/>
              <a:gd name="T18" fmla="*/ 1130564664 w 73"/>
              <a:gd name="T19" fmla="*/ 2147483647 h 77"/>
              <a:gd name="T20" fmla="*/ 1197068438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1922963460 h 77"/>
              <a:gd name="T56" fmla="*/ 2147483647 w 73"/>
              <a:gd name="T57" fmla="*/ 1802777305 h 77"/>
              <a:gd name="T58" fmla="*/ 2147483647 w 73"/>
              <a:gd name="T59" fmla="*/ 1622505825 h 77"/>
              <a:gd name="T60" fmla="*/ 2147483647 w 73"/>
              <a:gd name="T61" fmla="*/ 1502319670 h 77"/>
              <a:gd name="T62" fmla="*/ 2147483647 w 73"/>
              <a:gd name="T63" fmla="*/ 1382133515 h 77"/>
              <a:gd name="T64" fmla="*/ 2147483647 w 73"/>
              <a:gd name="T65" fmla="*/ 1081668127 h 77"/>
              <a:gd name="T66" fmla="*/ 2147483647 w 73"/>
              <a:gd name="T67" fmla="*/ 961481730 h 77"/>
              <a:gd name="T68" fmla="*/ 2147483647 w 73"/>
              <a:gd name="T69" fmla="*/ 721109420 h 77"/>
              <a:gd name="T70" fmla="*/ 2147483647 w 73"/>
              <a:gd name="T71" fmla="*/ 540837940 h 77"/>
              <a:gd name="T72" fmla="*/ 2128113115 w 73"/>
              <a:gd name="T73" fmla="*/ 420651663 h 77"/>
              <a:gd name="T74" fmla="*/ 2128113115 w 73"/>
              <a:gd name="T75" fmla="*/ 180279293 h 77"/>
              <a:gd name="T76" fmla="*/ 2147483647 w 73"/>
              <a:gd name="T77" fmla="*/ 60093093 h 77"/>
              <a:gd name="T78" fmla="*/ 2147483647 w 73"/>
              <a:gd name="T79" fmla="*/ 0 h 77"/>
              <a:gd name="T80" fmla="*/ 0 w 73"/>
              <a:gd name="T81" fmla="*/ 300465509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21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2147483647 w 62"/>
              <a:gd name="T1" fmla="*/ 119151282 h 29"/>
              <a:gd name="T2" fmla="*/ 132597985 w 62"/>
              <a:gd name="T3" fmla="*/ 1012789980 h 29"/>
              <a:gd name="T4" fmla="*/ 265187828 w 62"/>
              <a:gd name="T5" fmla="*/ 953217973 h 29"/>
              <a:gd name="T6" fmla="*/ 530383798 w 62"/>
              <a:gd name="T7" fmla="*/ 774487236 h 29"/>
              <a:gd name="T8" fmla="*/ 662973736 w 62"/>
              <a:gd name="T9" fmla="*/ 655335984 h 29"/>
              <a:gd name="T10" fmla="*/ 729276784 w 62"/>
              <a:gd name="T11" fmla="*/ 595764218 h 29"/>
              <a:gd name="T12" fmla="*/ 928169643 w 62"/>
              <a:gd name="T13" fmla="*/ 536184733 h 29"/>
              <a:gd name="T14" fmla="*/ 1259652567 w 62"/>
              <a:gd name="T15" fmla="*/ 417033361 h 29"/>
              <a:gd name="T16" fmla="*/ 1392250520 w 62"/>
              <a:gd name="T17" fmla="*/ 476605127 h 29"/>
              <a:gd name="T18" fmla="*/ 1524848473 w 62"/>
              <a:gd name="T19" fmla="*/ 476605127 h 29"/>
              <a:gd name="T20" fmla="*/ 1657438284 w 62"/>
              <a:gd name="T21" fmla="*/ 714915469 h 29"/>
              <a:gd name="T22" fmla="*/ 1790036237 w 62"/>
              <a:gd name="T23" fmla="*/ 714915469 h 29"/>
              <a:gd name="T24" fmla="*/ 1790036237 w 62"/>
              <a:gd name="T25" fmla="*/ 834066721 h 29"/>
              <a:gd name="T26" fmla="*/ 2055232144 w 62"/>
              <a:gd name="T27" fmla="*/ 893638488 h 29"/>
              <a:gd name="T28" fmla="*/ 2147483647 w 62"/>
              <a:gd name="T29" fmla="*/ 1012789980 h 29"/>
              <a:gd name="T30" fmla="*/ 2147483647 w 62"/>
              <a:gd name="T31" fmla="*/ 1131948951 h 29"/>
              <a:gd name="T32" fmla="*/ 2121527049 w 62"/>
              <a:gd name="T33" fmla="*/ 1489402705 h 29"/>
              <a:gd name="T34" fmla="*/ 2147483647 w 62"/>
              <a:gd name="T35" fmla="*/ 1608553957 h 29"/>
              <a:gd name="T36" fmla="*/ 2147483647 w 62"/>
              <a:gd name="T37" fmla="*/ 1668125724 h 29"/>
              <a:gd name="T38" fmla="*/ 2147483647 w 62"/>
              <a:gd name="T39" fmla="*/ 1668125724 h 29"/>
              <a:gd name="T40" fmla="*/ 2147483647 w 62"/>
              <a:gd name="T41" fmla="*/ 1608553957 h 29"/>
              <a:gd name="T42" fmla="*/ 2147483647 w 62"/>
              <a:gd name="T43" fmla="*/ 1727705209 h 29"/>
              <a:gd name="T44" fmla="*/ 2147483647 w 62"/>
              <a:gd name="T45" fmla="*/ 1668125724 h 29"/>
              <a:gd name="T46" fmla="*/ 2147483647 w 62"/>
              <a:gd name="T47" fmla="*/ 1548974472 h 29"/>
              <a:gd name="T48" fmla="*/ 2147483647 w 62"/>
              <a:gd name="T49" fmla="*/ 1489402705 h 29"/>
              <a:gd name="T50" fmla="*/ 2147483647 w 62"/>
              <a:gd name="T51" fmla="*/ 1429823220 h 29"/>
              <a:gd name="T52" fmla="*/ 2147483647 w 62"/>
              <a:gd name="T53" fmla="*/ 1370251454 h 29"/>
              <a:gd name="T54" fmla="*/ 2147483647 w 62"/>
              <a:gd name="T55" fmla="*/ 1131948951 h 29"/>
              <a:gd name="T56" fmla="*/ 2147483647 w 62"/>
              <a:gd name="T57" fmla="*/ 953217973 h 29"/>
              <a:gd name="T58" fmla="*/ 2147483647 w 62"/>
              <a:gd name="T59" fmla="*/ 714915469 h 29"/>
              <a:gd name="T60" fmla="*/ 2147483647 w 62"/>
              <a:gd name="T61" fmla="*/ 595764218 h 29"/>
              <a:gd name="T62" fmla="*/ 2147483647 w 62"/>
              <a:gd name="T63" fmla="*/ 536184733 h 29"/>
              <a:gd name="T64" fmla="*/ 2147483647 w 62"/>
              <a:gd name="T65" fmla="*/ 357453875 h 29"/>
              <a:gd name="T66" fmla="*/ 2147483647 w 62"/>
              <a:gd name="T67" fmla="*/ 238302564 h 29"/>
              <a:gd name="T68" fmla="*/ 2147483647 w 62"/>
              <a:gd name="T69" fmla="*/ 238302564 h 29"/>
              <a:gd name="T70" fmla="*/ 2147483647 w 62"/>
              <a:gd name="T71" fmla="*/ 476605127 h 29"/>
              <a:gd name="T72" fmla="*/ 2147483647 w 62"/>
              <a:gd name="T73" fmla="*/ 595764218 h 29"/>
              <a:gd name="T74" fmla="*/ 2147483647 w 62"/>
              <a:gd name="T75" fmla="*/ 714915469 h 29"/>
              <a:gd name="T76" fmla="*/ 2147483647 w 62"/>
              <a:gd name="T77" fmla="*/ 953217973 h 29"/>
              <a:gd name="T78" fmla="*/ 2147483647 w 62"/>
              <a:gd name="T79" fmla="*/ 1072369466 h 29"/>
              <a:gd name="T80" fmla="*/ 2147483647 w 62"/>
              <a:gd name="T81" fmla="*/ 1131948951 h 29"/>
              <a:gd name="T82" fmla="*/ 2147483647 w 62"/>
              <a:gd name="T83" fmla="*/ 1251100202 h 29"/>
              <a:gd name="T84" fmla="*/ 2147483647 w 62"/>
              <a:gd name="T85" fmla="*/ 1429823220 h 29"/>
              <a:gd name="T86" fmla="*/ 2147483647 w 62"/>
              <a:gd name="T87" fmla="*/ 1489402705 h 29"/>
              <a:gd name="T88" fmla="*/ 2147483647 w 62"/>
              <a:gd name="T89" fmla="*/ 1429823220 h 29"/>
              <a:gd name="T90" fmla="*/ 2147483647 w 62"/>
              <a:gd name="T91" fmla="*/ 1548974472 h 29"/>
              <a:gd name="T92" fmla="*/ 2147483647 w 62"/>
              <a:gd name="T93" fmla="*/ 1668125724 h 29"/>
              <a:gd name="T94" fmla="*/ 2147483647 w 62"/>
              <a:gd name="T95" fmla="*/ 1727705209 h 29"/>
              <a:gd name="T96" fmla="*/ 2147483647 w 62"/>
              <a:gd name="T97" fmla="*/ 1668125724 h 29"/>
              <a:gd name="T98" fmla="*/ 2147483647 w 62"/>
              <a:gd name="T99" fmla="*/ 1548974472 h 29"/>
              <a:gd name="T100" fmla="*/ 2147483647 w 62"/>
              <a:gd name="T101" fmla="*/ 1131948951 h 29"/>
              <a:gd name="T102" fmla="*/ 2147483647 w 62"/>
              <a:gd name="T103" fmla="*/ 1251100202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22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970428171 w 15"/>
              <a:gd name="T1" fmla="*/ 1317641560 h 24"/>
              <a:gd name="T2" fmla="*/ 970428171 w 15"/>
              <a:gd name="T3" fmla="*/ 1197856711 h 24"/>
              <a:gd name="T4" fmla="*/ 905735658 w 15"/>
              <a:gd name="T5" fmla="*/ 1078071862 h 24"/>
              <a:gd name="T6" fmla="*/ 776342587 w 15"/>
              <a:gd name="T7" fmla="*/ 958286772 h 24"/>
              <a:gd name="T8" fmla="*/ 646949517 w 15"/>
              <a:gd name="T9" fmla="*/ 898394347 h 24"/>
              <a:gd name="T10" fmla="*/ 582257003 w 15"/>
              <a:gd name="T11" fmla="*/ 838501923 h 24"/>
              <a:gd name="T12" fmla="*/ 582257003 w 15"/>
              <a:gd name="T13" fmla="*/ 718717074 h 24"/>
              <a:gd name="T14" fmla="*/ 452863807 w 15"/>
              <a:gd name="T15" fmla="*/ 539032062 h 24"/>
              <a:gd name="T16" fmla="*/ 388171294 w 15"/>
              <a:gd name="T17" fmla="*/ 479139516 h 24"/>
              <a:gd name="T18" fmla="*/ 323478780 w 15"/>
              <a:gd name="T19" fmla="*/ 359354667 h 24"/>
              <a:gd name="T20" fmla="*/ 258778160 w 15"/>
              <a:gd name="T21" fmla="*/ 299462243 h 24"/>
              <a:gd name="T22" fmla="*/ 258778160 w 15"/>
              <a:gd name="T23" fmla="*/ 239569758 h 24"/>
              <a:gd name="T24" fmla="*/ 258778160 w 15"/>
              <a:gd name="T25" fmla="*/ 239569758 h 24"/>
              <a:gd name="T26" fmla="*/ 258778160 w 15"/>
              <a:gd name="T27" fmla="*/ 179677334 h 24"/>
              <a:gd name="T28" fmla="*/ 323478780 w 15"/>
              <a:gd name="T29" fmla="*/ 0 h 24"/>
              <a:gd name="T30" fmla="*/ 258778160 w 15"/>
              <a:gd name="T31" fmla="*/ 0 h 24"/>
              <a:gd name="T32" fmla="*/ 129393102 w 15"/>
              <a:gd name="T33" fmla="*/ 0 h 24"/>
              <a:gd name="T34" fmla="*/ 64692529 w 15"/>
              <a:gd name="T35" fmla="*/ 59892440 h 24"/>
              <a:gd name="T36" fmla="*/ 64692529 w 15"/>
              <a:gd name="T37" fmla="*/ 119784879 h 24"/>
              <a:gd name="T38" fmla="*/ 64692529 w 15"/>
              <a:gd name="T39" fmla="*/ 179677334 h 24"/>
              <a:gd name="T40" fmla="*/ 0 w 15"/>
              <a:gd name="T41" fmla="*/ 179677334 h 24"/>
              <a:gd name="T42" fmla="*/ 452863807 w 15"/>
              <a:gd name="T43" fmla="*/ 1437426409 h 24"/>
              <a:gd name="T44" fmla="*/ 970428171 w 15"/>
              <a:gd name="T45" fmla="*/ 1317641560 h 24"/>
              <a:gd name="T46" fmla="*/ 970428171 w 15"/>
              <a:gd name="T47" fmla="*/ 1317641560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23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1861212754 h 42"/>
              <a:gd name="T2" fmla="*/ 0 w 19"/>
              <a:gd name="T3" fmla="*/ 1921255858 h 42"/>
              <a:gd name="T4" fmla="*/ 134089252 w 19"/>
              <a:gd name="T5" fmla="*/ 2041334803 h 42"/>
              <a:gd name="T6" fmla="*/ 402275976 w 19"/>
              <a:gd name="T7" fmla="*/ 2147483647 h 42"/>
              <a:gd name="T8" fmla="*/ 603409933 w 19"/>
              <a:gd name="T9" fmla="*/ 2147483647 h 42"/>
              <a:gd name="T10" fmla="*/ 670462731 w 19"/>
              <a:gd name="T11" fmla="*/ 2147483647 h 42"/>
              <a:gd name="T12" fmla="*/ 737507341 w 19"/>
              <a:gd name="T13" fmla="*/ 2147483647 h 42"/>
              <a:gd name="T14" fmla="*/ 871596561 w 19"/>
              <a:gd name="T15" fmla="*/ 2147483647 h 42"/>
              <a:gd name="T16" fmla="*/ 938641171 w 19"/>
              <a:gd name="T17" fmla="*/ 2101377908 h 42"/>
              <a:gd name="T18" fmla="*/ 1139783445 w 19"/>
              <a:gd name="T19" fmla="*/ 1801177397 h 42"/>
              <a:gd name="T20" fmla="*/ 1273872665 w 19"/>
              <a:gd name="T21" fmla="*/ 1561020476 h 42"/>
              <a:gd name="T22" fmla="*/ 1206828055 w 19"/>
              <a:gd name="T23" fmla="*/ 1140749737 h 42"/>
              <a:gd name="T24" fmla="*/ 1139783445 w 19"/>
              <a:gd name="T25" fmla="*/ 780506364 h 42"/>
              <a:gd name="T26" fmla="*/ 938641171 w 19"/>
              <a:gd name="T27" fmla="*/ 840549468 h 42"/>
              <a:gd name="T28" fmla="*/ 871596561 w 19"/>
              <a:gd name="T29" fmla="*/ 840549468 h 42"/>
              <a:gd name="T30" fmla="*/ 804551951 w 19"/>
              <a:gd name="T31" fmla="*/ 840549468 h 42"/>
              <a:gd name="T32" fmla="*/ 871596561 w 19"/>
              <a:gd name="T33" fmla="*/ 660427903 h 42"/>
              <a:gd name="T34" fmla="*/ 938641171 w 19"/>
              <a:gd name="T35" fmla="*/ 660427903 h 42"/>
              <a:gd name="T36" fmla="*/ 1005685781 w 19"/>
              <a:gd name="T37" fmla="*/ 480313965 h 42"/>
              <a:gd name="T38" fmla="*/ 1072738579 w 19"/>
              <a:gd name="T39" fmla="*/ 360235504 h 42"/>
              <a:gd name="T40" fmla="*/ 268186692 w 19"/>
              <a:gd name="T41" fmla="*/ 0 h 42"/>
              <a:gd name="T42" fmla="*/ 201133894 w 19"/>
              <a:gd name="T43" fmla="*/ 120078491 h 42"/>
              <a:gd name="T44" fmla="*/ 134089252 w 19"/>
              <a:gd name="T45" fmla="*/ 360235504 h 42"/>
              <a:gd name="T46" fmla="*/ 0 w 19"/>
              <a:gd name="T47" fmla="*/ 480313965 h 42"/>
              <a:gd name="T48" fmla="*/ 67044626 w 19"/>
              <a:gd name="T49" fmla="*/ 540357190 h 42"/>
              <a:gd name="T50" fmla="*/ 67044626 w 19"/>
              <a:gd name="T51" fmla="*/ 660427903 h 42"/>
              <a:gd name="T52" fmla="*/ 67044626 w 19"/>
              <a:gd name="T53" fmla="*/ 900584824 h 42"/>
              <a:gd name="T54" fmla="*/ 201133894 w 19"/>
              <a:gd name="T55" fmla="*/ 1020671276 h 42"/>
              <a:gd name="T56" fmla="*/ 335231366 w 19"/>
              <a:gd name="T57" fmla="*/ 1080706632 h 42"/>
              <a:gd name="T58" fmla="*/ 469320586 w 19"/>
              <a:gd name="T59" fmla="*/ 1140749737 h 42"/>
              <a:gd name="T60" fmla="*/ 603409933 w 19"/>
              <a:gd name="T61" fmla="*/ 1260828198 h 42"/>
              <a:gd name="T62" fmla="*/ 268186692 w 19"/>
              <a:gd name="T63" fmla="*/ 1440942015 h 42"/>
              <a:gd name="T64" fmla="*/ 67044626 w 19"/>
              <a:gd name="T65" fmla="*/ 168109893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24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238456745 h 22"/>
              <a:gd name="T2" fmla="*/ 530675387 w 23"/>
              <a:gd name="T3" fmla="*/ 119228373 h 22"/>
              <a:gd name="T4" fmla="*/ 530675387 w 23"/>
              <a:gd name="T5" fmla="*/ 178842574 h 22"/>
              <a:gd name="T6" fmla="*/ 597004831 w 23"/>
              <a:gd name="T7" fmla="*/ 178842574 h 22"/>
              <a:gd name="T8" fmla="*/ 597004831 w 23"/>
              <a:gd name="T9" fmla="*/ 178842574 h 22"/>
              <a:gd name="T10" fmla="*/ 1326676442 w 23"/>
              <a:gd name="T11" fmla="*/ 0 h 22"/>
              <a:gd name="T12" fmla="*/ 1525680682 w 23"/>
              <a:gd name="T13" fmla="*/ 536527783 h 22"/>
              <a:gd name="T14" fmla="*/ 1525680682 w 23"/>
              <a:gd name="T15" fmla="*/ 596141954 h 22"/>
              <a:gd name="T16" fmla="*/ 1459343221 w 23"/>
              <a:gd name="T17" fmla="*/ 596141954 h 22"/>
              <a:gd name="T18" fmla="*/ 1525680682 w 23"/>
              <a:gd name="T19" fmla="*/ 655763846 h 22"/>
              <a:gd name="T20" fmla="*/ 1525680682 w 23"/>
              <a:gd name="T21" fmla="*/ 655763846 h 22"/>
              <a:gd name="T22" fmla="*/ 1393013903 w 23"/>
              <a:gd name="T23" fmla="*/ 715378018 h 22"/>
              <a:gd name="T24" fmla="*/ 1127680346 w 23"/>
              <a:gd name="T25" fmla="*/ 774992189 h 22"/>
              <a:gd name="T26" fmla="*/ 1061342630 w 23"/>
              <a:gd name="T27" fmla="*/ 774992189 h 22"/>
              <a:gd name="T28" fmla="*/ 1061342630 w 23"/>
              <a:gd name="T29" fmla="*/ 774992189 h 22"/>
              <a:gd name="T30" fmla="*/ 1061342630 w 23"/>
              <a:gd name="T31" fmla="*/ 834606360 h 22"/>
              <a:gd name="T32" fmla="*/ 1061342630 w 23"/>
              <a:gd name="T33" fmla="*/ 834606360 h 22"/>
              <a:gd name="T34" fmla="*/ 862338389 w 23"/>
              <a:gd name="T35" fmla="*/ 894220532 h 22"/>
              <a:gd name="T36" fmla="*/ 663342293 w 23"/>
              <a:gd name="T37" fmla="*/ 953834703 h 22"/>
              <a:gd name="T38" fmla="*/ 663342293 w 23"/>
              <a:gd name="T39" fmla="*/ 953834703 h 22"/>
              <a:gd name="T40" fmla="*/ 530675387 w 23"/>
              <a:gd name="T41" fmla="*/ 1073063287 h 22"/>
              <a:gd name="T42" fmla="*/ 199004304 w 23"/>
              <a:gd name="T43" fmla="*/ 1251905801 h 22"/>
              <a:gd name="T44" fmla="*/ 132666811 w 23"/>
              <a:gd name="T45" fmla="*/ 1311519972 h 22"/>
              <a:gd name="T46" fmla="*/ 0 w 23"/>
              <a:gd name="T47" fmla="*/ 1251905801 h 22"/>
              <a:gd name="T48" fmla="*/ 132666811 w 23"/>
              <a:gd name="T49" fmla="*/ 1132677458 h 22"/>
              <a:gd name="T50" fmla="*/ 132666811 w 23"/>
              <a:gd name="T51" fmla="*/ 1073063287 h 22"/>
              <a:gd name="T52" fmla="*/ 132666811 w 23"/>
              <a:gd name="T53" fmla="*/ 1013449115 h 22"/>
              <a:gd name="T54" fmla="*/ 0 w 23"/>
              <a:gd name="T55" fmla="*/ 238456745 h 22"/>
              <a:gd name="T56" fmla="*/ 0 w 23"/>
              <a:gd name="T57" fmla="*/ 238456745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25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669847700 w 45"/>
              <a:gd name="T1" fmla="*/ 418316999 h 23"/>
              <a:gd name="T2" fmla="*/ 1607645835 w 45"/>
              <a:gd name="T3" fmla="*/ 179276514 h 23"/>
              <a:gd name="T4" fmla="*/ 1674627306 w 45"/>
              <a:gd name="T5" fmla="*/ 179276514 h 23"/>
              <a:gd name="T6" fmla="*/ 1674627306 w 45"/>
              <a:gd name="T7" fmla="*/ 119520243 h 23"/>
              <a:gd name="T8" fmla="*/ 1808598432 w 45"/>
              <a:gd name="T9" fmla="*/ 0 h 23"/>
              <a:gd name="T10" fmla="*/ 1942569557 w 45"/>
              <a:gd name="T11" fmla="*/ 0 h 23"/>
              <a:gd name="T12" fmla="*/ 2076540683 w 45"/>
              <a:gd name="T13" fmla="*/ 179276514 h 23"/>
              <a:gd name="T14" fmla="*/ 2143522154 w 45"/>
              <a:gd name="T15" fmla="*/ 298796787 h 23"/>
              <a:gd name="T16" fmla="*/ 2009551028 w 45"/>
              <a:gd name="T17" fmla="*/ 418316999 h 23"/>
              <a:gd name="T18" fmla="*/ 1942569557 w 45"/>
              <a:gd name="T19" fmla="*/ 597593574 h 23"/>
              <a:gd name="T20" fmla="*/ 2147483647 w 45"/>
              <a:gd name="T21" fmla="*/ 597593574 h 23"/>
              <a:gd name="T22" fmla="*/ 2147483647 w 45"/>
              <a:gd name="T23" fmla="*/ 896397970 h 23"/>
              <a:gd name="T24" fmla="*/ 2147483647 w 45"/>
              <a:gd name="T25" fmla="*/ 956154211 h 23"/>
              <a:gd name="T26" fmla="*/ 2147483647 w 45"/>
              <a:gd name="T27" fmla="*/ 836633999 h 23"/>
              <a:gd name="T28" fmla="*/ 2147483647 w 45"/>
              <a:gd name="T29" fmla="*/ 717113786 h 23"/>
              <a:gd name="T30" fmla="*/ 2147483647 w 45"/>
              <a:gd name="T31" fmla="*/ 597593574 h 23"/>
              <a:gd name="T32" fmla="*/ 2147483647 w 45"/>
              <a:gd name="T33" fmla="*/ 657357545 h 23"/>
              <a:gd name="T34" fmla="*/ 2147483647 w 45"/>
              <a:gd name="T35" fmla="*/ 956154211 h 23"/>
              <a:gd name="T36" fmla="*/ 2147483647 w 45"/>
              <a:gd name="T37" fmla="*/ 1015910694 h 23"/>
              <a:gd name="T38" fmla="*/ 2147483647 w 45"/>
              <a:gd name="T39" fmla="*/ 1135430907 h 23"/>
              <a:gd name="T40" fmla="*/ 2147483647 w 45"/>
              <a:gd name="T41" fmla="*/ 1254951119 h 23"/>
              <a:gd name="T42" fmla="*/ 2147483647 w 45"/>
              <a:gd name="T43" fmla="*/ 1195194878 h 23"/>
              <a:gd name="T44" fmla="*/ 2147483647 w 45"/>
              <a:gd name="T45" fmla="*/ 1075674665 h 23"/>
              <a:gd name="T46" fmla="*/ 2147483647 w 45"/>
              <a:gd name="T47" fmla="*/ 1314715091 h 23"/>
              <a:gd name="T48" fmla="*/ 2143522154 w 45"/>
              <a:gd name="T49" fmla="*/ 1314715091 h 23"/>
              <a:gd name="T50" fmla="*/ 2143522154 w 45"/>
              <a:gd name="T51" fmla="*/ 1254951119 h 23"/>
              <a:gd name="T52" fmla="*/ 2009551028 w 45"/>
              <a:gd name="T53" fmla="*/ 1195194878 h 23"/>
              <a:gd name="T54" fmla="*/ 1875579902 w 45"/>
              <a:gd name="T55" fmla="*/ 1135430907 h 23"/>
              <a:gd name="T56" fmla="*/ 1808598432 w 45"/>
              <a:gd name="T57" fmla="*/ 1015910694 h 23"/>
              <a:gd name="T58" fmla="*/ 1406685055 w 45"/>
              <a:gd name="T59" fmla="*/ 1015910694 h 23"/>
              <a:gd name="T60" fmla="*/ 669847700 w 45"/>
              <a:gd name="T61" fmla="*/ 1195194878 h 23"/>
              <a:gd name="T62" fmla="*/ 602866229 w 45"/>
              <a:gd name="T63" fmla="*/ 1135430907 h 23"/>
              <a:gd name="T64" fmla="*/ 0 w 45"/>
              <a:gd name="T65" fmla="*/ 1254951119 h 23"/>
              <a:gd name="T66" fmla="*/ 0 w 45"/>
              <a:gd name="T67" fmla="*/ 537837333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26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122162272 h 13"/>
              <a:gd name="T2" fmla="*/ 195360579 w 12"/>
              <a:gd name="T3" fmla="*/ 671880847 h 13"/>
              <a:gd name="T4" fmla="*/ 195360579 w 12"/>
              <a:gd name="T5" fmla="*/ 732965875 h 13"/>
              <a:gd name="T6" fmla="*/ 130245755 w 12"/>
              <a:gd name="T7" fmla="*/ 732965875 h 13"/>
              <a:gd name="T8" fmla="*/ 195360579 w 12"/>
              <a:gd name="T9" fmla="*/ 794043088 h 13"/>
              <a:gd name="T10" fmla="*/ 195360579 w 12"/>
              <a:gd name="T11" fmla="*/ 794043088 h 13"/>
              <a:gd name="T12" fmla="*/ 195360579 w 12"/>
              <a:gd name="T13" fmla="*/ 794043088 h 13"/>
              <a:gd name="T14" fmla="*/ 390729227 w 12"/>
              <a:gd name="T15" fmla="*/ 732965875 h 13"/>
              <a:gd name="T16" fmla="*/ 455844019 w 12"/>
              <a:gd name="T17" fmla="*/ 671880847 h 13"/>
              <a:gd name="T18" fmla="*/ 455844019 w 12"/>
              <a:gd name="T19" fmla="*/ 610803634 h 13"/>
              <a:gd name="T20" fmla="*/ 455844019 w 12"/>
              <a:gd name="T21" fmla="*/ 549718606 h 13"/>
              <a:gd name="T22" fmla="*/ 455844019 w 12"/>
              <a:gd name="T23" fmla="*/ 427564058 h 13"/>
              <a:gd name="T24" fmla="*/ 520966881 w 12"/>
              <a:gd name="T25" fmla="*/ 366479030 h 13"/>
              <a:gd name="T26" fmla="*/ 520966881 w 12"/>
              <a:gd name="T27" fmla="*/ 427564058 h 13"/>
              <a:gd name="T28" fmla="*/ 520966881 w 12"/>
              <a:gd name="T29" fmla="*/ 488641271 h 13"/>
              <a:gd name="T30" fmla="*/ 520966881 w 12"/>
              <a:gd name="T31" fmla="*/ 610803634 h 13"/>
              <a:gd name="T32" fmla="*/ 586089869 w 12"/>
              <a:gd name="T33" fmla="*/ 610803634 h 13"/>
              <a:gd name="T34" fmla="*/ 586089869 w 12"/>
              <a:gd name="T35" fmla="*/ 610803634 h 13"/>
              <a:gd name="T36" fmla="*/ 586089869 w 12"/>
              <a:gd name="T37" fmla="*/ 549718606 h 13"/>
              <a:gd name="T38" fmla="*/ 651212731 w 12"/>
              <a:gd name="T39" fmla="*/ 549718606 h 13"/>
              <a:gd name="T40" fmla="*/ 716327523 w 12"/>
              <a:gd name="T41" fmla="*/ 488641271 h 13"/>
              <a:gd name="T42" fmla="*/ 781450385 w 12"/>
              <a:gd name="T43" fmla="*/ 488641271 h 13"/>
              <a:gd name="T44" fmla="*/ 781450385 w 12"/>
              <a:gd name="T45" fmla="*/ 488641271 h 13"/>
              <a:gd name="T46" fmla="*/ 716327523 w 12"/>
              <a:gd name="T47" fmla="*/ 427564058 h 13"/>
              <a:gd name="T48" fmla="*/ 716327523 w 12"/>
              <a:gd name="T49" fmla="*/ 366479030 h 13"/>
              <a:gd name="T50" fmla="*/ 716327523 w 12"/>
              <a:gd name="T51" fmla="*/ 366479030 h 13"/>
              <a:gd name="T52" fmla="*/ 651212731 w 12"/>
              <a:gd name="T53" fmla="*/ 366479030 h 13"/>
              <a:gd name="T54" fmla="*/ 586089869 w 12"/>
              <a:gd name="T55" fmla="*/ 305401817 h 13"/>
              <a:gd name="T56" fmla="*/ 586089869 w 12"/>
              <a:gd name="T57" fmla="*/ 305401817 h 13"/>
              <a:gd name="T58" fmla="*/ 455844019 w 12"/>
              <a:gd name="T59" fmla="*/ 244324543 h 13"/>
              <a:gd name="T60" fmla="*/ 390729227 w 12"/>
              <a:gd name="T61" fmla="*/ 122162272 h 13"/>
              <a:gd name="T62" fmla="*/ 390729227 w 12"/>
              <a:gd name="T63" fmla="*/ 122162272 h 13"/>
              <a:gd name="T64" fmla="*/ 325606365 w 12"/>
              <a:gd name="T65" fmla="*/ 0 h 13"/>
              <a:gd name="T66" fmla="*/ 0 w 12"/>
              <a:gd name="T67" fmla="*/ 122162272 h 13"/>
              <a:gd name="T68" fmla="*/ 0 w 12"/>
              <a:gd name="T69" fmla="*/ 12216227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27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1399766787 w 21"/>
              <a:gd name="T1" fmla="*/ 2147483647 h 47"/>
              <a:gd name="T2" fmla="*/ 1333113583 w 21"/>
              <a:gd name="T3" fmla="*/ 2147483647 h 47"/>
              <a:gd name="T4" fmla="*/ 1266452214 w 21"/>
              <a:gd name="T5" fmla="*/ 2147483647 h 47"/>
              <a:gd name="T6" fmla="*/ 1199799010 w 21"/>
              <a:gd name="T7" fmla="*/ 2147483647 h 47"/>
              <a:gd name="T8" fmla="*/ 1133145806 w 21"/>
              <a:gd name="T9" fmla="*/ 2147483647 h 47"/>
              <a:gd name="T10" fmla="*/ 1133145806 w 21"/>
              <a:gd name="T11" fmla="*/ 2147483647 h 47"/>
              <a:gd name="T12" fmla="*/ 1133145806 w 21"/>
              <a:gd name="T13" fmla="*/ 2147483647 h 47"/>
              <a:gd name="T14" fmla="*/ 1133145806 w 21"/>
              <a:gd name="T15" fmla="*/ 2147483647 h 47"/>
              <a:gd name="T16" fmla="*/ 1066492346 w 21"/>
              <a:gd name="T17" fmla="*/ 2147483647 h 47"/>
              <a:gd name="T18" fmla="*/ 1066492346 w 21"/>
              <a:gd name="T19" fmla="*/ 2147483647 h 47"/>
              <a:gd name="T20" fmla="*/ 133314605 w 21"/>
              <a:gd name="T21" fmla="*/ 2147483647 h 47"/>
              <a:gd name="T22" fmla="*/ 66653220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66653220 w 21"/>
              <a:gd name="T29" fmla="*/ 2147483647 h 47"/>
              <a:gd name="T30" fmla="*/ 0 w 21"/>
              <a:gd name="T31" fmla="*/ 2147483647 h 47"/>
              <a:gd name="T32" fmla="*/ 0 w 21"/>
              <a:gd name="T33" fmla="*/ 2034150113 h 47"/>
              <a:gd name="T34" fmla="*/ 0 w 21"/>
              <a:gd name="T35" fmla="*/ 1914491523 h 47"/>
              <a:gd name="T36" fmla="*/ 66653220 w 21"/>
              <a:gd name="T37" fmla="*/ 1675183044 h 47"/>
              <a:gd name="T38" fmla="*/ 66653220 w 21"/>
              <a:gd name="T39" fmla="*/ 1555524936 h 47"/>
              <a:gd name="T40" fmla="*/ 66653220 w 21"/>
              <a:gd name="T41" fmla="*/ 1435866829 h 47"/>
              <a:gd name="T42" fmla="*/ 66653220 w 21"/>
              <a:gd name="T43" fmla="*/ 1316216457 h 47"/>
              <a:gd name="T44" fmla="*/ 66653220 w 21"/>
              <a:gd name="T45" fmla="*/ 1256387404 h 47"/>
              <a:gd name="T46" fmla="*/ 66653220 w 21"/>
              <a:gd name="T47" fmla="*/ 1196558350 h 47"/>
              <a:gd name="T48" fmla="*/ 266621045 w 21"/>
              <a:gd name="T49" fmla="*/ 1076900243 h 47"/>
              <a:gd name="T50" fmla="*/ 333274314 w 21"/>
              <a:gd name="T51" fmla="*/ 837591522 h 47"/>
              <a:gd name="T52" fmla="*/ 266621045 w 21"/>
              <a:gd name="T53" fmla="*/ 717933415 h 47"/>
              <a:gd name="T54" fmla="*/ 266621045 w 21"/>
              <a:gd name="T55" fmla="*/ 598283042 h 47"/>
              <a:gd name="T56" fmla="*/ 266621045 w 21"/>
              <a:gd name="T57" fmla="*/ 598283042 h 47"/>
              <a:gd name="T58" fmla="*/ 266621045 w 21"/>
              <a:gd name="T59" fmla="*/ 538453989 h 47"/>
              <a:gd name="T60" fmla="*/ 199967841 w 21"/>
              <a:gd name="T61" fmla="*/ 418795761 h 47"/>
              <a:gd name="T62" fmla="*/ 266621045 w 21"/>
              <a:gd name="T63" fmla="*/ 239308540 h 47"/>
              <a:gd name="T64" fmla="*/ 199967841 w 21"/>
              <a:gd name="T65" fmla="*/ 179487221 h 47"/>
              <a:gd name="T66" fmla="*/ 199967841 w 21"/>
              <a:gd name="T67" fmla="*/ 119658137 h 47"/>
              <a:gd name="T68" fmla="*/ 266621045 w 21"/>
              <a:gd name="T69" fmla="*/ 119658137 h 47"/>
              <a:gd name="T70" fmla="*/ 333274314 w 21"/>
              <a:gd name="T71" fmla="*/ 59829069 h 47"/>
              <a:gd name="T72" fmla="*/ 399935682 w 21"/>
              <a:gd name="T73" fmla="*/ 59829069 h 47"/>
              <a:gd name="T74" fmla="*/ 399935682 w 21"/>
              <a:gd name="T75" fmla="*/ 59829069 h 47"/>
              <a:gd name="T76" fmla="*/ 466588887 w 21"/>
              <a:gd name="T77" fmla="*/ 0 h 47"/>
              <a:gd name="T78" fmla="*/ 1133145806 w 21"/>
              <a:gd name="T79" fmla="*/ 1735012097 h 47"/>
              <a:gd name="T80" fmla="*/ 1133145806 w 21"/>
              <a:gd name="T81" fmla="*/ 1794841151 h 47"/>
              <a:gd name="T82" fmla="*/ 1133145806 w 21"/>
              <a:gd name="T83" fmla="*/ 1854662469 h 47"/>
              <a:gd name="T84" fmla="*/ 1133145806 w 21"/>
              <a:gd name="T85" fmla="*/ 1854662469 h 47"/>
              <a:gd name="T86" fmla="*/ 1266452214 w 21"/>
              <a:gd name="T87" fmla="*/ 1974320576 h 47"/>
              <a:gd name="T88" fmla="*/ 1333113583 w 21"/>
              <a:gd name="T89" fmla="*/ 1974320576 h 47"/>
              <a:gd name="T90" fmla="*/ 1333113583 w 21"/>
              <a:gd name="T91" fmla="*/ 2034150113 h 47"/>
              <a:gd name="T92" fmla="*/ 1333113583 w 21"/>
              <a:gd name="T93" fmla="*/ 2093979167 h 47"/>
              <a:gd name="T94" fmla="*/ 1399766787 w 21"/>
              <a:gd name="T95" fmla="*/ 2147483647 h 47"/>
              <a:gd name="T96" fmla="*/ 1399766787 w 21"/>
              <a:gd name="T97" fmla="*/ 2147483647 h 47"/>
              <a:gd name="T98" fmla="*/ 1399766787 w 21"/>
              <a:gd name="T99" fmla="*/ 2147483647 h 47"/>
              <a:gd name="T100" fmla="*/ 1399766787 w 21"/>
              <a:gd name="T101" fmla="*/ 2147483647 h 47"/>
              <a:gd name="T102" fmla="*/ 139976678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28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661277858 w 49"/>
              <a:gd name="T1" fmla="*/ 2147483647 h 79"/>
              <a:gd name="T2" fmla="*/ 661277858 w 49"/>
              <a:gd name="T3" fmla="*/ 2147483647 h 79"/>
              <a:gd name="T4" fmla="*/ 793535006 w 49"/>
              <a:gd name="T5" fmla="*/ 2147483647 h 79"/>
              <a:gd name="T6" fmla="*/ 859663579 w 49"/>
              <a:gd name="T7" fmla="*/ 2147483647 h 79"/>
              <a:gd name="T8" fmla="*/ 925792153 w 49"/>
              <a:gd name="T9" fmla="*/ 2147483647 h 79"/>
              <a:gd name="T10" fmla="*/ 991912595 w 49"/>
              <a:gd name="T11" fmla="*/ 2147483647 h 79"/>
              <a:gd name="T12" fmla="*/ 1058041168 w 49"/>
              <a:gd name="T13" fmla="*/ 2147483647 h 79"/>
              <a:gd name="T14" fmla="*/ 1190298569 w 49"/>
              <a:gd name="T15" fmla="*/ 2147483647 h 79"/>
              <a:gd name="T16" fmla="*/ 1190298569 w 49"/>
              <a:gd name="T17" fmla="*/ 2147483647 h 79"/>
              <a:gd name="T18" fmla="*/ 1322555717 w 49"/>
              <a:gd name="T19" fmla="*/ 2147483647 h 79"/>
              <a:gd name="T20" fmla="*/ 1388684290 w 49"/>
              <a:gd name="T21" fmla="*/ 2147483647 h 79"/>
              <a:gd name="T22" fmla="*/ 1454812864 w 49"/>
              <a:gd name="T23" fmla="*/ 2147483647 h 79"/>
              <a:gd name="T24" fmla="*/ 1454812864 w 49"/>
              <a:gd name="T25" fmla="*/ 2147483647 h 79"/>
              <a:gd name="T26" fmla="*/ 1719319026 w 49"/>
              <a:gd name="T27" fmla="*/ 2147483647 h 79"/>
              <a:gd name="T28" fmla="*/ 1719319026 w 49"/>
              <a:gd name="T29" fmla="*/ 2147483647 h 79"/>
              <a:gd name="T30" fmla="*/ 1851576174 w 49"/>
              <a:gd name="T31" fmla="*/ 2147483647 h 79"/>
              <a:gd name="T32" fmla="*/ 1917704747 w 49"/>
              <a:gd name="T33" fmla="*/ 2147483647 h 79"/>
              <a:gd name="T34" fmla="*/ 2049961895 w 49"/>
              <a:gd name="T35" fmla="*/ 2147483647 h 79"/>
              <a:gd name="T36" fmla="*/ 2049961895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094893888 h 79"/>
              <a:gd name="T60" fmla="*/ 2147483647 w 49"/>
              <a:gd name="T61" fmla="*/ 1915328280 h 79"/>
              <a:gd name="T62" fmla="*/ 2147483647 w 49"/>
              <a:gd name="T63" fmla="*/ 1855478397 h 79"/>
              <a:gd name="T64" fmla="*/ 2147483647 w 49"/>
              <a:gd name="T65" fmla="*/ 1915328280 h 79"/>
              <a:gd name="T66" fmla="*/ 2147483647 w 49"/>
              <a:gd name="T67" fmla="*/ 1675913273 h 79"/>
              <a:gd name="T68" fmla="*/ 2147483647 w 49"/>
              <a:gd name="T69" fmla="*/ 1556205769 h 79"/>
              <a:gd name="T70" fmla="*/ 2147483647 w 49"/>
              <a:gd name="T71" fmla="*/ 1556205769 h 79"/>
              <a:gd name="T72" fmla="*/ 2147483647 w 49"/>
              <a:gd name="T73" fmla="*/ 1556205769 h 79"/>
              <a:gd name="T74" fmla="*/ 2147483647 w 49"/>
              <a:gd name="T75" fmla="*/ 1496355885 h 79"/>
              <a:gd name="T76" fmla="*/ 2147483647 w 49"/>
              <a:gd name="T77" fmla="*/ 1316790762 h 79"/>
              <a:gd name="T78" fmla="*/ 1587070011 w 49"/>
              <a:gd name="T79" fmla="*/ 0 h 79"/>
              <a:gd name="T80" fmla="*/ 1454812864 w 49"/>
              <a:gd name="T81" fmla="*/ 0 h 79"/>
              <a:gd name="T82" fmla="*/ 1388684290 w 49"/>
              <a:gd name="T83" fmla="*/ 119707534 h 79"/>
              <a:gd name="T84" fmla="*/ 1190298569 w 49"/>
              <a:gd name="T85" fmla="*/ 119707534 h 79"/>
              <a:gd name="T86" fmla="*/ 991912595 w 49"/>
              <a:gd name="T87" fmla="*/ 299272749 h 79"/>
              <a:gd name="T88" fmla="*/ 925792153 w 49"/>
              <a:gd name="T89" fmla="*/ 119707534 h 79"/>
              <a:gd name="T90" fmla="*/ 859663579 w 49"/>
              <a:gd name="T91" fmla="*/ 59857635 h 79"/>
              <a:gd name="T92" fmla="*/ 396763437 w 49"/>
              <a:gd name="T93" fmla="*/ 957668008 h 79"/>
              <a:gd name="T94" fmla="*/ 462892010 w 49"/>
              <a:gd name="T95" fmla="*/ 1137225638 h 79"/>
              <a:gd name="T96" fmla="*/ 462892010 w 49"/>
              <a:gd name="T97" fmla="*/ 1316790762 h 79"/>
              <a:gd name="T98" fmla="*/ 330634863 w 49"/>
              <a:gd name="T99" fmla="*/ 1436498265 h 79"/>
              <a:gd name="T100" fmla="*/ 396763437 w 49"/>
              <a:gd name="T101" fmla="*/ 1915328280 h 79"/>
              <a:gd name="T102" fmla="*/ 264514358 w 49"/>
              <a:gd name="T103" fmla="*/ 2147483647 h 79"/>
              <a:gd name="T104" fmla="*/ 264514358 w 49"/>
              <a:gd name="T105" fmla="*/ 2147483647 h 79"/>
              <a:gd name="T106" fmla="*/ 198385784 w 49"/>
              <a:gd name="T107" fmla="*/ 2147483647 h 79"/>
              <a:gd name="T108" fmla="*/ 198385784 w 49"/>
              <a:gd name="T109" fmla="*/ 2147483647 h 79"/>
              <a:gd name="T110" fmla="*/ 66128589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6129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46139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66 h 19"/>
                <a:gd name="T2" fmla="*/ 24 w 16"/>
                <a:gd name="T3" fmla="*/ 313 h 19"/>
                <a:gd name="T4" fmla="*/ 24 w 16"/>
                <a:gd name="T5" fmla="*/ 382 h 19"/>
                <a:gd name="T6" fmla="*/ 141 w 16"/>
                <a:gd name="T7" fmla="*/ 455 h 19"/>
                <a:gd name="T8" fmla="*/ 190 w 16"/>
                <a:gd name="T9" fmla="*/ 382 h 19"/>
                <a:gd name="T10" fmla="*/ 380 w 16"/>
                <a:gd name="T11" fmla="*/ 264 h 19"/>
                <a:gd name="T12" fmla="*/ 307 w 16"/>
                <a:gd name="T13" fmla="*/ 117 h 19"/>
                <a:gd name="T14" fmla="*/ 73 w 16"/>
                <a:gd name="T15" fmla="*/ 0 h 19"/>
                <a:gd name="T16" fmla="*/ 73 w 16"/>
                <a:gd name="T17" fmla="*/ 117 h 19"/>
                <a:gd name="T18" fmla="*/ 0 w 16"/>
                <a:gd name="T19" fmla="*/ 166 h 19"/>
                <a:gd name="T20" fmla="*/ 0 w 16"/>
                <a:gd name="T21" fmla="*/ 16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0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73 w 9"/>
                <a:gd name="T1" fmla="*/ 140 h 6"/>
                <a:gd name="T2" fmla="*/ 191 w 9"/>
                <a:gd name="T3" fmla="*/ 140 h 6"/>
                <a:gd name="T4" fmla="*/ 215 w 9"/>
                <a:gd name="T5" fmla="*/ 72 h 6"/>
                <a:gd name="T6" fmla="*/ 117 w 9"/>
                <a:gd name="T7" fmla="*/ 48 h 6"/>
                <a:gd name="T8" fmla="*/ 73 w 9"/>
                <a:gd name="T9" fmla="*/ 48 h 6"/>
                <a:gd name="T10" fmla="*/ 49 w 9"/>
                <a:gd name="T11" fmla="*/ 0 h 6"/>
                <a:gd name="T12" fmla="*/ 0 w 9"/>
                <a:gd name="T13" fmla="*/ 48 h 6"/>
                <a:gd name="T14" fmla="*/ 49 w 9"/>
                <a:gd name="T15" fmla="*/ 116 h 6"/>
                <a:gd name="T16" fmla="*/ 73 w 9"/>
                <a:gd name="T17" fmla="*/ 140 h 6"/>
                <a:gd name="T18" fmla="*/ 73 w 9"/>
                <a:gd name="T19" fmla="*/ 14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1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50 h 2"/>
                <a:gd name="T2" fmla="*/ 100 w 4"/>
                <a:gd name="T3" fmla="*/ 0 h 2"/>
                <a:gd name="T4" fmla="*/ 100 w 4"/>
                <a:gd name="T5" fmla="*/ 50 h 2"/>
                <a:gd name="T6" fmla="*/ 0 w 4"/>
                <a:gd name="T7" fmla="*/ 50 h 2"/>
                <a:gd name="T8" fmla="*/ 0 w 4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2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47 w 4"/>
                <a:gd name="T1" fmla="*/ 0 h 3"/>
                <a:gd name="T2" fmla="*/ 47 w 4"/>
                <a:gd name="T3" fmla="*/ 0 h 3"/>
                <a:gd name="T4" fmla="*/ 66 w 4"/>
                <a:gd name="T5" fmla="*/ 0 h 3"/>
                <a:gd name="T6" fmla="*/ 66 w 4"/>
                <a:gd name="T7" fmla="*/ 0 h 3"/>
                <a:gd name="T8" fmla="*/ 66 w 4"/>
                <a:gd name="T9" fmla="*/ 0 h 3"/>
                <a:gd name="T10" fmla="*/ 66 w 4"/>
                <a:gd name="T11" fmla="*/ 23 h 3"/>
                <a:gd name="T12" fmla="*/ 66 w 4"/>
                <a:gd name="T13" fmla="*/ 23 h 3"/>
                <a:gd name="T14" fmla="*/ 66 w 4"/>
                <a:gd name="T15" fmla="*/ 23 h 3"/>
                <a:gd name="T16" fmla="*/ 90 w 4"/>
                <a:gd name="T17" fmla="*/ 23 h 3"/>
                <a:gd name="T18" fmla="*/ 66 w 4"/>
                <a:gd name="T19" fmla="*/ 42 h 3"/>
                <a:gd name="T20" fmla="*/ 66 w 4"/>
                <a:gd name="T21" fmla="*/ 42 h 3"/>
                <a:gd name="T22" fmla="*/ 66 w 4"/>
                <a:gd name="T23" fmla="*/ 42 h 3"/>
                <a:gd name="T24" fmla="*/ 66 w 4"/>
                <a:gd name="T25" fmla="*/ 65 h 3"/>
                <a:gd name="T26" fmla="*/ 66 w 4"/>
                <a:gd name="T27" fmla="*/ 65 h 3"/>
                <a:gd name="T28" fmla="*/ 66 w 4"/>
                <a:gd name="T29" fmla="*/ 65 h 3"/>
                <a:gd name="T30" fmla="*/ 47 w 4"/>
                <a:gd name="T31" fmla="*/ 65 h 3"/>
                <a:gd name="T32" fmla="*/ 47 w 4"/>
                <a:gd name="T33" fmla="*/ 65 h 3"/>
                <a:gd name="T34" fmla="*/ 47 w 4"/>
                <a:gd name="T35" fmla="*/ 65 h 3"/>
                <a:gd name="T36" fmla="*/ 24 w 4"/>
                <a:gd name="T37" fmla="*/ 65 h 3"/>
                <a:gd name="T38" fmla="*/ 24 w 4"/>
                <a:gd name="T39" fmla="*/ 65 h 3"/>
                <a:gd name="T40" fmla="*/ 24 w 4"/>
                <a:gd name="T41" fmla="*/ 65 h 3"/>
                <a:gd name="T42" fmla="*/ 24 w 4"/>
                <a:gd name="T43" fmla="*/ 42 h 3"/>
                <a:gd name="T44" fmla="*/ 0 w 4"/>
                <a:gd name="T45" fmla="*/ 42 h 3"/>
                <a:gd name="T46" fmla="*/ 0 w 4"/>
                <a:gd name="T47" fmla="*/ 42 h 3"/>
                <a:gd name="T48" fmla="*/ 0 w 4"/>
                <a:gd name="T49" fmla="*/ 23 h 3"/>
                <a:gd name="T50" fmla="*/ 0 w 4"/>
                <a:gd name="T51" fmla="*/ 23 h 3"/>
                <a:gd name="T52" fmla="*/ 0 w 4"/>
                <a:gd name="T53" fmla="*/ 23 h 3"/>
                <a:gd name="T54" fmla="*/ 24 w 4"/>
                <a:gd name="T55" fmla="*/ 23 h 3"/>
                <a:gd name="T56" fmla="*/ 24 w 4"/>
                <a:gd name="T57" fmla="*/ 0 h 3"/>
                <a:gd name="T58" fmla="*/ 24 w 4"/>
                <a:gd name="T59" fmla="*/ 0 h 3"/>
                <a:gd name="T60" fmla="*/ 24 w 4"/>
                <a:gd name="T61" fmla="*/ 0 h 3"/>
                <a:gd name="T62" fmla="*/ 47 w 4"/>
                <a:gd name="T63" fmla="*/ 0 h 3"/>
                <a:gd name="T64" fmla="*/ 47 w 4"/>
                <a:gd name="T65" fmla="*/ 0 h 3"/>
                <a:gd name="T66" fmla="*/ 47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3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75 h 3"/>
                <a:gd name="T2" fmla="*/ 166 w 8"/>
                <a:gd name="T3" fmla="*/ 75 h 3"/>
                <a:gd name="T4" fmla="*/ 190 w 8"/>
                <a:gd name="T5" fmla="*/ 0 h 3"/>
                <a:gd name="T6" fmla="*/ 49 w 8"/>
                <a:gd name="T7" fmla="*/ 0 h 3"/>
                <a:gd name="T8" fmla="*/ 0 w 8"/>
                <a:gd name="T9" fmla="*/ 75 h 3"/>
                <a:gd name="T10" fmla="*/ 0 w 8"/>
                <a:gd name="T11" fmla="*/ 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4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91 h 5"/>
                <a:gd name="T2" fmla="*/ 66 w 8"/>
                <a:gd name="T3" fmla="*/ 115 h 5"/>
                <a:gd name="T4" fmla="*/ 133 w 8"/>
                <a:gd name="T5" fmla="*/ 115 h 5"/>
                <a:gd name="T6" fmla="*/ 180 w 8"/>
                <a:gd name="T7" fmla="*/ 48 h 5"/>
                <a:gd name="T8" fmla="*/ 114 w 8"/>
                <a:gd name="T9" fmla="*/ 0 h 5"/>
                <a:gd name="T10" fmla="*/ 24 w 8"/>
                <a:gd name="T11" fmla="*/ 48 h 5"/>
                <a:gd name="T12" fmla="*/ 0 w 8"/>
                <a:gd name="T13" fmla="*/ 91 h 5"/>
                <a:gd name="T14" fmla="*/ 0 w 8"/>
                <a:gd name="T15" fmla="*/ 9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5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15 h 5"/>
                <a:gd name="T2" fmla="*/ 100 w 4"/>
                <a:gd name="T3" fmla="*/ 48 h 5"/>
                <a:gd name="T4" fmla="*/ 100 w 4"/>
                <a:gd name="T5" fmla="*/ 0 h 5"/>
                <a:gd name="T6" fmla="*/ 0 w 4"/>
                <a:gd name="T7" fmla="*/ 91 h 5"/>
                <a:gd name="T8" fmla="*/ 0 w 4"/>
                <a:gd name="T9" fmla="*/ 115 h 5"/>
                <a:gd name="T10" fmla="*/ 0 w 4"/>
                <a:gd name="T11" fmla="*/ 11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6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73 w 8"/>
                <a:gd name="T1" fmla="*/ 165 h 7"/>
                <a:gd name="T2" fmla="*/ 190 w 8"/>
                <a:gd name="T3" fmla="*/ 165 h 7"/>
                <a:gd name="T4" fmla="*/ 190 w 8"/>
                <a:gd name="T5" fmla="*/ 92 h 7"/>
                <a:gd name="T6" fmla="*/ 97 w 8"/>
                <a:gd name="T7" fmla="*/ 0 h 7"/>
                <a:gd name="T8" fmla="*/ 0 w 8"/>
                <a:gd name="T9" fmla="*/ 49 h 7"/>
                <a:gd name="T10" fmla="*/ 73 w 8"/>
                <a:gd name="T11" fmla="*/ 165 h 7"/>
                <a:gd name="T12" fmla="*/ 73 w 8"/>
                <a:gd name="T13" fmla="*/ 165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6130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1997</a:t>
            </a:r>
          </a:p>
        </p:txBody>
      </p:sp>
      <p:sp>
        <p:nvSpPr>
          <p:cNvPr id="46131" name="Text Box 139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6132" name="Text Box 152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</a:t>
            </a:r>
            <a:r>
              <a:rPr 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≥20%</a:t>
            </a:r>
            <a:endParaRPr lang="en-US" sz="140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46133" name="Rectangle 153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6134" name="Rectangle 154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6135" name="Rectangle 155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6136" name="Rectangle 156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6137" name="Rectangle 157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6138" name="Rectangle 158"/>
          <p:cNvSpPr>
            <a:spLocks noChangeArrowheads="1"/>
          </p:cNvSpPr>
          <p:nvPr/>
        </p:nvSpPr>
        <p:spPr bwMode="auto">
          <a:xfrm>
            <a:off x="444500" y="5892800"/>
            <a:ext cx="48498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 advTm="735">
    <p:randomBar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2147483647 h 55"/>
              <a:gd name="T2" fmla="*/ 332240453 w 89"/>
              <a:gd name="T3" fmla="*/ 0 h 55"/>
              <a:gd name="T4" fmla="*/ 2147483647 w 89"/>
              <a:gd name="T5" fmla="*/ 180854486 h 55"/>
              <a:gd name="T6" fmla="*/ 2147483647 w 89"/>
              <a:gd name="T7" fmla="*/ 241136706 h 55"/>
              <a:gd name="T8" fmla="*/ 2147483647 w 89"/>
              <a:gd name="T9" fmla="*/ 301426751 h 55"/>
              <a:gd name="T10" fmla="*/ 2147483647 w 89"/>
              <a:gd name="T11" fmla="*/ 542563518 h 55"/>
              <a:gd name="T12" fmla="*/ 2147483647 w 89"/>
              <a:gd name="T13" fmla="*/ 602845738 h 55"/>
              <a:gd name="T14" fmla="*/ 2147483647 w 89"/>
              <a:gd name="T15" fmla="*/ 783700163 h 55"/>
              <a:gd name="T16" fmla="*/ 2147483647 w 89"/>
              <a:gd name="T17" fmla="*/ 1085127035 h 55"/>
              <a:gd name="T18" fmla="*/ 2147483647 w 89"/>
              <a:gd name="T19" fmla="*/ 1386553665 h 55"/>
              <a:gd name="T20" fmla="*/ 2147483647 w 89"/>
              <a:gd name="T21" fmla="*/ 1507118105 h 55"/>
              <a:gd name="T22" fmla="*/ 2147483647 w 89"/>
              <a:gd name="T23" fmla="*/ 1808544735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07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2147483647 h 64"/>
              <a:gd name="T2" fmla="*/ 199610987 w 94"/>
              <a:gd name="T3" fmla="*/ 1018182017 h 64"/>
              <a:gd name="T4" fmla="*/ 266147962 w 94"/>
              <a:gd name="T5" fmla="*/ 0 h 64"/>
              <a:gd name="T6" fmla="*/ 2147483647 w 94"/>
              <a:gd name="T7" fmla="*/ 239570365 h 64"/>
              <a:gd name="T8" fmla="*/ 2147483647 w 94"/>
              <a:gd name="T9" fmla="*/ 359355578 h 64"/>
              <a:gd name="T10" fmla="*/ 2147483647 w 94"/>
              <a:gd name="T11" fmla="*/ 419248154 h 64"/>
              <a:gd name="T12" fmla="*/ 2147483647 w 94"/>
              <a:gd name="T13" fmla="*/ 598933742 h 64"/>
              <a:gd name="T14" fmla="*/ 2147483647 w 94"/>
              <a:gd name="T15" fmla="*/ 658826318 h 64"/>
              <a:gd name="T16" fmla="*/ 2147483647 w 94"/>
              <a:gd name="T17" fmla="*/ 898396623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08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2034463625 h 55"/>
              <a:gd name="T2" fmla="*/ 200066788 w 111"/>
              <a:gd name="T3" fmla="*/ 0 h 55"/>
              <a:gd name="T4" fmla="*/ 2147483647 w 111"/>
              <a:gd name="T5" fmla="*/ 179508969 h 55"/>
              <a:gd name="T6" fmla="*/ 2147483647 w 111"/>
              <a:gd name="T7" fmla="*/ 359025673 h 55"/>
              <a:gd name="T8" fmla="*/ 2147483647 w 111"/>
              <a:gd name="T9" fmla="*/ 359025673 h 55"/>
              <a:gd name="T10" fmla="*/ 2147483647 w 111"/>
              <a:gd name="T11" fmla="*/ 299184213 h 55"/>
              <a:gd name="T12" fmla="*/ 2147483647 w 111"/>
              <a:gd name="T13" fmla="*/ 359025673 h 55"/>
              <a:gd name="T14" fmla="*/ 2147483647 w 111"/>
              <a:gd name="T15" fmla="*/ 538534702 h 55"/>
              <a:gd name="T16" fmla="*/ 2147483647 w 111"/>
              <a:gd name="T17" fmla="*/ 538534702 h 55"/>
              <a:gd name="T18" fmla="*/ 2147483647 w 111"/>
              <a:gd name="T19" fmla="*/ 538534702 h 55"/>
              <a:gd name="T20" fmla="*/ 2147483647 w 111"/>
              <a:gd name="T21" fmla="*/ 418859397 h 55"/>
              <a:gd name="T22" fmla="*/ 2147483647 w 111"/>
              <a:gd name="T23" fmla="*/ 418859397 h 55"/>
              <a:gd name="T24" fmla="*/ 2147483647 w 111"/>
              <a:gd name="T25" fmla="*/ 478700857 h 55"/>
              <a:gd name="T26" fmla="*/ 2147483647 w 111"/>
              <a:gd name="T27" fmla="*/ 658209886 h 55"/>
              <a:gd name="T28" fmla="*/ 2147483647 w 111"/>
              <a:gd name="T29" fmla="*/ 777885070 h 55"/>
              <a:gd name="T30" fmla="*/ 2147483647 w 111"/>
              <a:gd name="T31" fmla="*/ 897560255 h 55"/>
              <a:gd name="T32" fmla="*/ 2147483647 w 111"/>
              <a:gd name="T33" fmla="*/ 957393979 h 55"/>
              <a:gd name="T34" fmla="*/ 2147483647 w 111"/>
              <a:gd name="T35" fmla="*/ 1017235680 h 55"/>
              <a:gd name="T36" fmla="*/ 2147483647 w 111"/>
              <a:gd name="T37" fmla="*/ 1136910864 h 55"/>
              <a:gd name="T38" fmla="*/ 2147483647 w 111"/>
              <a:gd name="T39" fmla="*/ 1256586048 h 55"/>
              <a:gd name="T40" fmla="*/ 2147483647 w 111"/>
              <a:gd name="T41" fmla="*/ 1436094957 h 55"/>
              <a:gd name="T42" fmla="*/ 2147483647 w 111"/>
              <a:gd name="T43" fmla="*/ 1495928681 h 55"/>
              <a:gd name="T44" fmla="*/ 2147483647 w 111"/>
              <a:gd name="T45" fmla="*/ 1555770141 h 55"/>
              <a:gd name="T46" fmla="*/ 2147483647 w 111"/>
              <a:gd name="T47" fmla="*/ 1675445325 h 55"/>
              <a:gd name="T48" fmla="*/ 2147483647 w 111"/>
              <a:gd name="T49" fmla="*/ 1735279049 h 55"/>
              <a:gd name="T50" fmla="*/ 2147483647 w 111"/>
              <a:gd name="T51" fmla="*/ 1795120509 h 55"/>
              <a:gd name="T52" fmla="*/ 2147483647 w 111"/>
              <a:gd name="T53" fmla="*/ 1914795693 h 55"/>
              <a:gd name="T54" fmla="*/ 2147483647 w 111"/>
              <a:gd name="T55" fmla="*/ 2034463625 h 55"/>
              <a:gd name="T56" fmla="*/ 2147483647 w 111"/>
              <a:gd name="T57" fmla="*/ 2094305085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1667220493 w 111"/>
              <a:gd name="T87" fmla="*/ 2147483647 h 55"/>
              <a:gd name="T88" fmla="*/ 1733906680 w 111"/>
              <a:gd name="T89" fmla="*/ 2147483647 h 55"/>
              <a:gd name="T90" fmla="*/ 0 w 111"/>
              <a:gd name="T91" fmla="*/ 2034463625 h 55"/>
              <a:gd name="T92" fmla="*/ 0 w 111"/>
              <a:gd name="T93" fmla="*/ 203446362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09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198193155 w 100"/>
              <a:gd name="T1" fmla="*/ 0 h 53"/>
              <a:gd name="T2" fmla="*/ 2147483647 w 100"/>
              <a:gd name="T3" fmla="*/ 120369903 h 53"/>
              <a:gd name="T4" fmla="*/ 2147483647 w 100"/>
              <a:gd name="T5" fmla="*/ 361101983 h 53"/>
              <a:gd name="T6" fmla="*/ 2147483647 w 100"/>
              <a:gd name="T7" fmla="*/ 481464098 h 53"/>
              <a:gd name="T8" fmla="*/ 2147483647 w 100"/>
              <a:gd name="T9" fmla="*/ 601834092 h 53"/>
              <a:gd name="T10" fmla="*/ 2147483647 w 100"/>
              <a:gd name="T11" fmla="*/ 722203965 h 53"/>
              <a:gd name="T12" fmla="*/ 2147483647 w 100"/>
              <a:gd name="T13" fmla="*/ 722203965 h 53"/>
              <a:gd name="T14" fmla="*/ 2147483647 w 100"/>
              <a:gd name="T15" fmla="*/ 902751017 h 53"/>
              <a:gd name="T16" fmla="*/ 2147483647 w 100"/>
              <a:gd name="T17" fmla="*/ 962935953 h 53"/>
              <a:gd name="T18" fmla="*/ 2147483647 w 100"/>
              <a:gd name="T19" fmla="*/ 962935953 h 53"/>
              <a:gd name="T20" fmla="*/ 2147483647 w 100"/>
              <a:gd name="T21" fmla="*/ 1023113375 h 53"/>
              <a:gd name="T22" fmla="*/ 2147483647 w 100"/>
              <a:gd name="T23" fmla="*/ 2147483647 h 53"/>
              <a:gd name="T24" fmla="*/ 0 w 100"/>
              <a:gd name="T25" fmla="*/ 2147483647 h 53"/>
              <a:gd name="T26" fmla="*/ 198193155 w 100"/>
              <a:gd name="T27" fmla="*/ 0 h 53"/>
              <a:gd name="T28" fmla="*/ 198193155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10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928269299 w 116"/>
              <a:gd name="T1" fmla="*/ 60095829 h 60"/>
              <a:gd name="T2" fmla="*/ 0 w 116"/>
              <a:gd name="T3" fmla="*/ 540885828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1863040499 h 60"/>
              <a:gd name="T68" fmla="*/ 2147483647 w 116"/>
              <a:gd name="T69" fmla="*/ 180295256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11" name="Freeform 10"/>
          <p:cNvSpPr>
            <a:spLocks/>
          </p:cNvSpPr>
          <p:nvPr/>
        </p:nvSpPr>
        <p:spPr bwMode="auto">
          <a:xfrm>
            <a:off x="5232400" y="27273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39118966 h 54"/>
              <a:gd name="T4" fmla="*/ 2147483647 w 82"/>
              <a:gd name="T5" fmla="*/ 358674613 h 54"/>
              <a:gd name="T6" fmla="*/ 2147483647 w 82"/>
              <a:gd name="T7" fmla="*/ 777130886 h 54"/>
              <a:gd name="T8" fmla="*/ 2147483647 w 82"/>
              <a:gd name="T9" fmla="*/ 956475864 h 54"/>
              <a:gd name="T10" fmla="*/ 2147483647 w 82"/>
              <a:gd name="T11" fmla="*/ 1076031693 h 54"/>
              <a:gd name="T12" fmla="*/ 2147483647 w 82"/>
              <a:gd name="T13" fmla="*/ 1255368939 h 54"/>
              <a:gd name="T14" fmla="*/ 2147483647 w 82"/>
              <a:gd name="T15" fmla="*/ 1554269504 h 54"/>
              <a:gd name="T16" fmla="*/ 2147483647 w 82"/>
              <a:gd name="T17" fmla="*/ 1733606750 h 54"/>
              <a:gd name="T18" fmla="*/ 2147483647 w 82"/>
              <a:gd name="T19" fmla="*/ 1853162337 h 54"/>
              <a:gd name="T20" fmla="*/ 2147483647 w 82"/>
              <a:gd name="T21" fmla="*/ 2032507798 h 54"/>
              <a:gd name="T22" fmla="*/ 2147483647 w 82"/>
              <a:gd name="T23" fmla="*/ 2092281726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727261611 w 82"/>
              <a:gd name="T37" fmla="*/ 2147483647 h 54"/>
              <a:gd name="T38" fmla="*/ 727261611 w 82"/>
              <a:gd name="T39" fmla="*/ 2147483647 h 54"/>
              <a:gd name="T40" fmla="*/ 595033752 w 82"/>
              <a:gd name="T41" fmla="*/ 2147483647 h 54"/>
              <a:gd name="T42" fmla="*/ 661147682 w 82"/>
              <a:gd name="T43" fmla="*/ 2147483647 h 54"/>
              <a:gd name="T44" fmla="*/ 528919695 w 82"/>
              <a:gd name="T45" fmla="*/ 2147483647 h 54"/>
              <a:gd name="T46" fmla="*/ 528919695 w 82"/>
              <a:gd name="T47" fmla="*/ 2147483647 h 54"/>
              <a:gd name="T48" fmla="*/ 396691836 w 82"/>
              <a:gd name="T49" fmla="*/ 1972725656 h 54"/>
              <a:gd name="T50" fmla="*/ 330569775 w 82"/>
              <a:gd name="T51" fmla="*/ 1853162337 h 54"/>
              <a:gd name="T52" fmla="*/ 198341853 w 82"/>
              <a:gd name="T53" fmla="*/ 1554269504 h 54"/>
              <a:gd name="T54" fmla="*/ 264455782 w 82"/>
              <a:gd name="T55" fmla="*/ 1374932257 h 54"/>
              <a:gd name="T56" fmla="*/ 132227891 w 82"/>
              <a:gd name="T57" fmla="*/ 1195587280 h 54"/>
              <a:gd name="T58" fmla="*/ 132227891 w 82"/>
              <a:gd name="T59" fmla="*/ 1076031693 h 54"/>
              <a:gd name="T60" fmla="*/ 132227891 w 82"/>
              <a:gd name="T61" fmla="*/ 717356958 h 54"/>
              <a:gd name="T62" fmla="*/ 132227891 w 82"/>
              <a:gd name="T63" fmla="*/ 597793640 h 54"/>
              <a:gd name="T64" fmla="*/ 66113946 w 82"/>
              <a:gd name="T65" fmla="*/ 358674613 h 54"/>
              <a:gd name="T66" fmla="*/ 66113946 w 82"/>
              <a:gd name="T67" fmla="*/ 179337307 h 54"/>
              <a:gd name="T68" fmla="*/ 132227891 w 82"/>
              <a:gd name="T69" fmla="*/ 119555617 h 54"/>
              <a:gd name="T70" fmla="*/ 132227891 w 82"/>
              <a:gd name="T71" fmla="*/ 11955561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12" name="Freeform 11"/>
          <p:cNvSpPr>
            <a:spLocks/>
          </p:cNvSpPr>
          <p:nvPr/>
        </p:nvSpPr>
        <p:spPr bwMode="auto">
          <a:xfrm>
            <a:off x="5322888" y="31146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033687399 h 78"/>
              <a:gd name="T40" fmla="*/ 2147483647 w 90"/>
              <a:gd name="T41" fmla="*/ 1794428778 h 78"/>
              <a:gd name="T42" fmla="*/ 2147483647 w 90"/>
              <a:gd name="T43" fmla="*/ 1614985175 h 78"/>
              <a:gd name="T44" fmla="*/ 2147483647 w 90"/>
              <a:gd name="T45" fmla="*/ 1734614244 h 78"/>
              <a:gd name="T46" fmla="*/ 2147483647 w 90"/>
              <a:gd name="T47" fmla="*/ 1315912504 h 78"/>
              <a:gd name="T48" fmla="*/ 2147483647 w 90"/>
              <a:gd name="T49" fmla="*/ 1076662101 h 78"/>
              <a:gd name="T50" fmla="*/ 2147483647 w 90"/>
              <a:gd name="T51" fmla="*/ 777589187 h 78"/>
              <a:gd name="T52" fmla="*/ 2147483647 w 90"/>
              <a:gd name="T53" fmla="*/ 358887327 h 78"/>
              <a:gd name="T54" fmla="*/ 2147483647 w 90"/>
              <a:gd name="T55" fmla="*/ 239258198 h 78"/>
              <a:gd name="T56" fmla="*/ 0 w 90"/>
              <a:gd name="T57" fmla="*/ 119629099 h 78"/>
              <a:gd name="T58" fmla="*/ 131672176 w 90"/>
              <a:gd name="T59" fmla="*/ 299072792 h 78"/>
              <a:gd name="T60" fmla="*/ 329172373 w 90"/>
              <a:gd name="T61" fmla="*/ 538331050 h 78"/>
              <a:gd name="T62" fmla="*/ 329172373 w 90"/>
              <a:gd name="T63" fmla="*/ 657960119 h 78"/>
              <a:gd name="T64" fmla="*/ 724188933 w 90"/>
              <a:gd name="T65" fmla="*/ 957032790 h 78"/>
              <a:gd name="T66" fmla="*/ 592516789 w 90"/>
              <a:gd name="T67" fmla="*/ 1196283435 h 78"/>
              <a:gd name="T68" fmla="*/ 724188933 w 90"/>
              <a:gd name="T69" fmla="*/ 1315912504 h 78"/>
              <a:gd name="T70" fmla="*/ 855861077 w 90"/>
              <a:gd name="T71" fmla="*/ 1555170641 h 78"/>
              <a:gd name="T72" fmla="*/ 987525108 w 90"/>
              <a:gd name="T73" fmla="*/ 1614985175 h 78"/>
              <a:gd name="T74" fmla="*/ 1053361180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13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1920927719 w 71"/>
              <a:gd name="T1" fmla="*/ 2147483647 h 76"/>
              <a:gd name="T2" fmla="*/ 1589738424 w 71"/>
              <a:gd name="T3" fmla="*/ 2147483647 h 76"/>
              <a:gd name="T4" fmla="*/ 1457256195 w 71"/>
              <a:gd name="T5" fmla="*/ 2147483647 h 76"/>
              <a:gd name="T6" fmla="*/ 1523497309 w 71"/>
              <a:gd name="T7" fmla="*/ 2147483647 h 76"/>
              <a:gd name="T8" fmla="*/ 1391015080 w 71"/>
              <a:gd name="T9" fmla="*/ 2147483647 h 76"/>
              <a:gd name="T10" fmla="*/ 1391015080 w 71"/>
              <a:gd name="T11" fmla="*/ 2147483647 h 76"/>
              <a:gd name="T12" fmla="*/ 1126058761 w 71"/>
              <a:gd name="T13" fmla="*/ 2147483647 h 76"/>
              <a:gd name="T14" fmla="*/ 794869212 w 71"/>
              <a:gd name="T15" fmla="*/ 2147483647 h 76"/>
              <a:gd name="T16" fmla="*/ 529912766 w 71"/>
              <a:gd name="T17" fmla="*/ 2147483647 h 76"/>
              <a:gd name="T18" fmla="*/ 463671651 w 71"/>
              <a:gd name="T19" fmla="*/ 2147483647 h 76"/>
              <a:gd name="T20" fmla="*/ 198715268 w 71"/>
              <a:gd name="T21" fmla="*/ 2147483647 h 76"/>
              <a:gd name="T22" fmla="*/ 66241130 w 71"/>
              <a:gd name="T23" fmla="*/ 2147483647 h 76"/>
              <a:gd name="T24" fmla="*/ 132474122 w 71"/>
              <a:gd name="T25" fmla="*/ 1861704030 h 76"/>
              <a:gd name="T26" fmla="*/ 198715268 w 71"/>
              <a:gd name="T27" fmla="*/ 1681535671 h 76"/>
              <a:gd name="T28" fmla="*/ 0 w 71"/>
              <a:gd name="T29" fmla="*/ 1501375062 h 76"/>
              <a:gd name="T30" fmla="*/ 66241130 w 71"/>
              <a:gd name="T31" fmla="*/ 1321206703 h 76"/>
              <a:gd name="T32" fmla="*/ 331197561 w 71"/>
              <a:gd name="T33" fmla="*/ 1020936437 h 76"/>
              <a:gd name="T34" fmla="*/ 463671651 w 71"/>
              <a:gd name="T35" fmla="*/ 960877492 h 76"/>
              <a:gd name="T36" fmla="*/ 463671651 w 71"/>
              <a:gd name="T37" fmla="*/ 360329090 h 76"/>
              <a:gd name="T38" fmla="*/ 596154007 w 71"/>
              <a:gd name="T39" fmla="*/ 300278136 h 76"/>
              <a:gd name="T40" fmla="*/ 861110326 w 71"/>
              <a:gd name="T41" fmla="*/ 300278136 h 76"/>
              <a:gd name="T42" fmla="*/ 1457256195 w 71"/>
              <a:gd name="T43" fmla="*/ 60058718 h 76"/>
              <a:gd name="T44" fmla="*/ 1589738424 w 71"/>
              <a:gd name="T45" fmla="*/ 60058718 h 76"/>
              <a:gd name="T46" fmla="*/ 1523497309 w 71"/>
              <a:gd name="T47" fmla="*/ 180168420 h 76"/>
              <a:gd name="T48" fmla="*/ 1457256195 w 71"/>
              <a:gd name="T49" fmla="*/ 360329090 h 76"/>
              <a:gd name="T50" fmla="*/ 1722212514 w 71"/>
              <a:gd name="T51" fmla="*/ 300278136 h 76"/>
              <a:gd name="T52" fmla="*/ 1854686604 w 71"/>
              <a:gd name="T53" fmla="*/ 360329090 h 76"/>
              <a:gd name="T54" fmla="*/ 2053409948 w 71"/>
              <a:gd name="T55" fmla="*/ 480438746 h 76"/>
              <a:gd name="T56" fmla="*/ 2119642924 w 71"/>
              <a:gd name="T57" fmla="*/ 600548523 h 76"/>
              <a:gd name="T58" fmla="*/ 2147483647 w 71"/>
              <a:gd name="T59" fmla="*/ 780716882 h 76"/>
              <a:gd name="T60" fmla="*/ 2147483647 w 71"/>
              <a:gd name="T61" fmla="*/ 900826538 h 76"/>
              <a:gd name="T62" fmla="*/ 2147483647 w 71"/>
              <a:gd name="T63" fmla="*/ 900826538 h 76"/>
              <a:gd name="T64" fmla="*/ 2147483647 w 71"/>
              <a:gd name="T65" fmla="*/ 900826538 h 76"/>
              <a:gd name="T66" fmla="*/ 2147483647 w 71"/>
              <a:gd name="T67" fmla="*/ 960877492 h 76"/>
              <a:gd name="T68" fmla="*/ 2147483647 w 71"/>
              <a:gd name="T69" fmla="*/ 1020936437 h 76"/>
              <a:gd name="T70" fmla="*/ 2147483647 w 71"/>
              <a:gd name="T71" fmla="*/ 1080987390 h 76"/>
              <a:gd name="T72" fmla="*/ 2147483647 w 71"/>
              <a:gd name="T73" fmla="*/ 1261155749 h 76"/>
              <a:gd name="T74" fmla="*/ 2147483647 w 71"/>
              <a:gd name="T75" fmla="*/ 1501375062 h 76"/>
              <a:gd name="T76" fmla="*/ 2147483647 w 71"/>
              <a:gd name="T77" fmla="*/ 1501375062 h 76"/>
              <a:gd name="T78" fmla="*/ 2147483647 w 71"/>
              <a:gd name="T79" fmla="*/ 1621484718 h 76"/>
              <a:gd name="T80" fmla="*/ 2147483647 w 71"/>
              <a:gd name="T81" fmla="*/ 1801645327 h 76"/>
              <a:gd name="T82" fmla="*/ 2147483647 w 71"/>
              <a:gd name="T83" fmla="*/ 1981813686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01923827 h 76"/>
              <a:gd name="T90" fmla="*/ 2147483647 w 71"/>
              <a:gd name="T91" fmla="*/ 1981813686 h 76"/>
              <a:gd name="T92" fmla="*/ 2147483647 w 71"/>
              <a:gd name="T93" fmla="*/ 1861704030 h 76"/>
              <a:gd name="T94" fmla="*/ 2147483647 w 71"/>
              <a:gd name="T95" fmla="*/ 1681535671 h 76"/>
              <a:gd name="T96" fmla="*/ 2147483647 w 71"/>
              <a:gd name="T97" fmla="*/ 1621484718 h 76"/>
              <a:gd name="T98" fmla="*/ 2147483647 w 71"/>
              <a:gd name="T99" fmla="*/ 1501375062 h 76"/>
              <a:gd name="T100" fmla="*/ 2147483647 w 71"/>
              <a:gd name="T101" fmla="*/ 1561426015 h 76"/>
              <a:gd name="T102" fmla="*/ 2147483647 w 71"/>
              <a:gd name="T103" fmla="*/ 1981813686 h 76"/>
              <a:gd name="T104" fmla="*/ 2147483647 w 71"/>
              <a:gd name="T105" fmla="*/ 210192382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1987168833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14" name="Freeform 13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1332363331 w 99"/>
              <a:gd name="T1" fmla="*/ 2147483647 h 51"/>
              <a:gd name="T2" fmla="*/ 1265745190 w 99"/>
              <a:gd name="T3" fmla="*/ 2147483647 h 51"/>
              <a:gd name="T4" fmla="*/ 1465599613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02578397 h 51"/>
              <a:gd name="T12" fmla="*/ 2147483647 w 99"/>
              <a:gd name="T13" fmla="*/ 1982433953 h 51"/>
              <a:gd name="T14" fmla="*/ 2147483647 w 99"/>
              <a:gd name="T15" fmla="*/ 1862282242 h 51"/>
              <a:gd name="T16" fmla="*/ 2147483647 w 99"/>
              <a:gd name="T17" fmla="*/ 1381698652 h 51"/>
              <a:gd name="T18" fmla="*/ 2147483647 w 99"/>
              <a:gd name="T19" fmla="*/ 1321622797 h 51"/>
              <a:gd name="T20" fmla="*/ 2147483647 w 99"/>
              <a:gd name="T21" fmla="*/ 1261546941 h 51"/>
              <a:gd name="T22" fmla="*/ 2147483647 w 99"/>
              <a:gd name="T23" fmla="*/ 1201478837 h 51"/>
              <a:gd name="T24" fmla="*/ 2147483647 w 99"/>
              <a:gd name="T25" fmla="*/ 1201478837 h 51"/>
              <a:gd name="T26" fmla="*/ 2147483647 w 99"/>
              <a:gd name="T27" fmla="*/ 841031214 h 51"/>
              <a:gd name="T28" fmla="*/ 2147483647 w 99"/>
              <a:gd name="T29" fmla="*/ 720887254 h 51"/>
              <a:gd name="T30" fmla="*/ 2147483647 w 99"/>
              <a:gd name="T31" fmla="*/ 480591462 h 51"/>
              <a:gd name="T32" fmla="*/ 2147483647 w 99"/>
              <a:gd name="T33" fmla="*/ 420515607 h 51"/>
              <a:gd name="T34" fmla="*/ 2147483647 w 99"/>
              <a:gd name="T35" fmla="*/ 240295731 h 51"/>
              <a:gd name="T36" fmla="*/ 2147483647 w 99"/>
              <a:gd name="T37" fmla="*/ 240295731 h 51"/>
              <a:gd name="T38" fmla="*/ 2147483647 w 99"/>
              <a:gd name="T39" fmla="*/ 360439751 h 51"/>
              <a:gd name="T40" fmla="*/ 2147483647 w 99"/>
              <a:gd name="T41" fmla="*/ 360439751 h 51"/>
              <a:gd name="T42" fmla="*/ 2147483647 w 99"/>
              <a:gd name="T43" fmla="*/ 360439751 h 51"/>
              <a:gd name="T44" fmla="*/ 2147483647 w 99"/>
              <a:gd name="T45" fmla="*/ 300371647 h 51"/>
              <a:gd name="T46" fmla="*/ 2147483647 w 99"/>
              <a:gd name="T47" fmla="*/ 240295731 h 51"/>
              <a:gd name="T48" fmla="*/ 2147483647 w 99"/>
              <a:gd name="T49" fmla="*/ 0 h 51"/>
              <a:gd name="T50" fmla="*/ 2147483647 w 99"/>
              <a:gd name="T51" fmla="*/ 60075870 h 51"/>
              <a:gd name="T52" fmla="*/ 2147483647 w 99"/>
              <a:gd name="T53" fmla="*/ 0 h 51"/>
              <a:gd name="T54" fmla="*/ 2147483647 w 99"/>
              <a:gd name="T55" fmla="*/ 120143990 h 51"/>
              <a:gd name="T56" fmla="*/ 2147483647 w 99"/>
              <a:gd name="T57" fmla="*/ 360439751 h 51"/>
              <a:gd name="T58" fmla="*/ 2147483647 w 99"/>
              <a:gd name="T59" fmla="*/ 480591462 h 51"/>
              <a:gd name="T60" fmla="*/ 2147483647 w 99"/>
              <a:gd name="T61" fmla="*/ 480591462 h 51"/>
              <a:gd name="T62" fmla="*/ 2147483647 w 99"/>
              <a:gd name="T63" fmla="*/ 1081327126 h 51"/>
              <a:gd name="T64" fmla="*/ 2147483647 w 99"/>
              <a:gd name="T65" fmla="*/ 1261546941 h 51"/>
              <a:gd name="T66" fmla="*/ 2147483647 w 99"/>
              <a:gd name="T67" fmla="*/ 1141402982 h 51"/>
              <a:gd name="T68" fmla="*/ 2147483647 w 99"/>
              <a:gd name="T69" fmla="*/ 1441766757 h 51"/>
              <a:gd name="T70" fmla="*/ 2147483647 w 99"/>
              <a:gd name="T71" fmla="*/ 1441766757 h 51"/>
              <a:gd name="T72" fmla="*/ 2131781023 w 99"/>
              <a:gd name="T73" fmla="*/ 1381698652 h 51"/>
              <a:gd name="T74" fmla="*/ 1998544741 w 99"/>
              <a:gd name="T75" fmla="*/ 1561918467 h 51"/>
              <a:gd name="T76" fmla="*/ 1732072177 w 99"/>
              <a:gd name="T77" fmla="*/ 1441766757 h 51"/>
              <a:gd name="T78" fmla="*/ 1332363331 w 99"/>
              <a:gd name="T79" fmla="*/ 1501842612 h 51"/>
              <a:gd name="T80" fmla="*/ 1332363331 w 99"/>
              <a:gd name="T81" fmla="*/ 1621994322 h 51"/>
              <a:gd name="T82" fmla="*/ 1199127048 w 99"/>
              <a:gd name="T83" fmla="*/ 1621994322 h 51"/>
              <a:gd name="T84" fmla="*/ 1199127048 w 99"/>
              <a:gd name="T85" fmla="*/ 1621994322 h 51"/>
              <a:gd name="T86" fmla="*/ 1132508907 w 99"/>
              <a:gd name="T87" fmla="*/ 1802214138 h 51"/>
              <a:gd name="T88" fmla="*/ 1132508907 w 99"/>
              <a:gd name="T89" fmla="*/ 1802214138 h 51"/>
              <a:gd name="T90" fmla="*/ 1199127048 w 99"/>
              <a:gd name="T91" fmla="*/ 1982433953 h 51"/>
              <a:gd name="T92" fmla="*/ 799417947 w 99"/>
              <a:gd name="T93" fmla="*/ 2042510293 h 51"/>
              <a:gd name="T94" fmla="*/ 866036088 w 99"/>
              <a:gd name="T95" fmla="*/ 2147483647 h 51"/>
              <a:gd name="T96" fmla="*/ 666181665 w 99"/>
              <a:gd name="T97" fmla="*/ 2147483647 h 51"/>
              <a:gd name="T98" fmla="*/ 399708974 w 99"/>
              <a:gd name="T99" fmla="*/ 2147483647 h 51"/>
              <a:gd name="T100" fmla="*/ 266472628 w 99"/>
              <a:gd name="T101" fmla="*/ 2147483647 h 51"/>
              <a:gd name="T102" fmla="*/ 266472628 w 99"/>
              <a:gd name="T103" fmla="*/ 2147483647 h 51"/>
              <a:gd name="T104" fmla="*/ 333090833 w 99"/>
              <a:gd name="T105" fmla="*/ 2147483647 h 51"/>
              <a:gd name="T106" fmla="*/ 199854487 w 99"/>
              <a:gd name="T107" fmla="*/ 2147483647 h 51"/>
              <a:gd name="T108" fmla="*/ 6661815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15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179443663 h 39"/>
              <a:gd name="T4" fmla="*/ 2147483647 w 111"/>
              <a:gd name="T5" fmla="*/ 239258198 h 39"/>
              <a:gd name="T6" fmla="*/ 2045689172 w 111"/>
              <a:gd name="T7" fmla="*/ 538331050 h 39"/>
              <a:gd name="T8" fmla="*/ 2045689172 w 111"/>
              <a:gd name="T9" fmla="*/ 478516395 h 39"/>
              <a:gd name="T10" fmla="*/ 1847721398 w 111"/>
              <a:gd name="T11" fmla="*/ 538331050 h 39"/>
              <a:gd name="T12" fmla="*/ 1913707948 w 111"/>
              <a:gd name="T13" fmla="*/ 598145585 h 39"/>
              <a:gd name="T14" fmla="*/ 1913707948 w 111"/>
              <a:gd name="T15" fmla="*/ 657960119 h 39"/>
              <a:gd name="T16" fmla="*/ 593911700 w 111"/>
              <a:gd name="T17" fmla="*/ 777589187 h 39"/>
              <a:gd name="T18" fmla="*/ 527916900 w 111"/>
              <a:gd name="T19" fmla="*/ 897218256 h 39"/>
              <a:gd name="T20" fmla="*/ 461930349 w 111"/>
              <a:gd name="T21" fmla="*/ 1076662101 h 39"/>
              <a:gd name="T22" fmla="*/ 527916900 w 111"/>
              <a:gd name="T23" fmla="*/ 1136476635 h 39"/>
              <a:gd name="T24" fmla="*/ 461930349 w 111"/>
              <a:gd name="T25" fmla="*/ 1315912504 h 39"/>
              <a:gd name="T26" fmla="*/ 461930349 w 111"/>
              <a:gd name="T27" fmla="*/ 1315912504 h 39"/>
              <a:gd name="T28" fmla="*/ 461930349 w 111"/>
              <a:gd name="T29" fmla="*/ 1375727038 h 39"/>
              <a:gd name="T30" fmla="*/ 395943799 w 111"/>
              <a:gd name="T31" fmla="*/ 1495356107 h 39"/>
              <a:gd name="T32" fmla="*/ 329949125 w 111"/>
              <a:gd name="T33" fmla="*/ 1555170641 h 39"/>
              <a:gd name="T34" fmla="*/ 263962512 w 111"/>
              <a:gd name="T35" fmla="*/ 1794428778 h 39"/>
              <a:gd name="T36" fmla="*/ 131981256 w 111"/>
              <a:gd name="T37" fmla="*/ 1914057847 h 39"/>
              <a:gd name="T38" fmla="*/ 131981256 w 111"/>
              <a:gd name="T39" fmla="*/ 2093501933 h 39"/>
              <a:gd name="T40" fmla="*/ 131981256 w 111"/>
              <a:gd name="T41" fmla="*/ 2147483647 h 39"/>
              <a:gd name="T42" fmla="*/ 131981256 w 111"/>
              <a:gd name="T43" fmla="*/ 2147483647 h 39"/>
              <a:gd name="T44" fmla="*/ 0 w 111"/>
              <a:gd name="T45" fmla="*/ 2147483647 h 39"/>
              <a:gd name="T46" fmla="*/ 1913707948 w 111"/>
              <a:gd name="T47" fmla="*/ 2147483647 h 39"/>
              <a:gd name="T48" fmla="*/ 2147483647 w 111"/>
              <a:gd name="T49" fmla="*/ 2033687399 h 39"/>
              <a:gd name="T50" fmla="*/ 2147483647 w 111"/>
              <a:gd name="T51" fmla="*/ 1914057847 h 39"/>
              <a:gd name="T52" fmla="*/ 2147483647 w 111"/>
              <a:gd name="T53" fmla="*/ 1674799710 h 39"/>
              <a:gd name="T54" fmla="*/ 2147483647 w 111"/>
              <a:gd name="T55" fmla="*/ 1674799710 h 39"/>
              <a:gd name="T56" fmla="*/ 2147483647 w 111"/>
              <a:gd name="T57" fmla="*/ 1674799710 h 39"/>
              <a:gd name="T58" fmla="*/ 2147483647 w 111"/>
              <a:gd name="T59" fmla="*/ 1614985175 h 39"/>
              <a:gd name="T60" fmla="*/ 2147483647 w 111"/>
              <a:gd name="T61" fmla="*/ 1555170641 h 39"/>
              <a:gd name="T62" fmla="*/ 2147483647 w 111"/>
              <a:gd name="T63" fmla="*/ 1495356107 h 39"/>
              <a:gd name="T64" fmla="*/ 2147483647 w 111"/>
              <a:gd name="T65" fmla="*/ 1435541572 h 39"/>
              <a:gd name="T66" fmla="*/ 2147483647 w 111"/>
              <a:gd name="T67" fmla="*/ 1375727038 h 39"/>
              <a:gd name="T68" fmla="*/ 2147483647 w 111"/>
              <a:gd name="T69" fmla="*/ 1315912504 h 39"/>
              <a:gd name="T70" fmla="*/ 2147483647 w 111"/>
              <a:gd name="T71" fmla="*/ 1256097969 h 39"/>
              <a:gd name="T72" fmla="*/ 2147483647 w 111"/>
              <a:gd name="T73" fmla="*/ 1076662101 h 39"/>
              <a:gd name="T74" fmla="*/ 2147483647 w 111"/>
              <a:gd name="T75" fmla="*/ 1076662101 h 39"/>
              <a:gd name="T76" fmla="*/ 2147483647 w 111"/>
              <a:gd name="T77" fmla="*/ 957032790 h 39"/>
              <a:gd name="T78" fmla="*/ 2147483647 w 111"/>
              <a:gd name="T79" fmla="*/ 837403722 h 39"/>
              <a:gd name="T80" fmla="*/ 2147483647 w 111"/>
              <a:gd name="T81" fmla="*/ 837403722 h 39"/>
              <a:gd name="T82" fmla="*/ 2147483647 w 111"/>
              <a:gd name="T83" fmla="*/ 837403722 h 39"/>
              <a:gd name="T84" fmla="*/ 2147483647 w 111"/>
              <a:gd name="T85" fmla="*/ 837403722 h 39"/>
              <a:gd name="T86" fmla="*/ 2147483647 w 111"/>
              <a:gd name="T87" fmla="*/ 777589187 h 39"/>
              <a:gd name="T88" fmla="*/ 2147483647 w 111"/>
              <a:gd name="T89" fmla="*/ 717774653 h 39"/>
              <a:gd name="T90" fmla="*/ 2147483647 w 111"/>
              <a:gd name="T91" fmla="*/ 717774653 h 39"/>
              <a:gd name="T92" fmla="*/ 2147483647 w 111"/>
              <a:gd name="T93" fmla="*/ 777589187 h 39"/>
              <a:gd name="T94" fmla="*/ 2147483647 w 111"/>
              <a:gd name="T95" fmla="*/ 717774653 h 39"/>
              <a:gd name="T96" fmla="*/ 2147483647 w 111"/>
              <a:gd name="T97" fmla="*/ 717774653 h 39"/>
              <a:gd name="T98" fmla="*/ 2147483647 w 111"/>
              <a:gd name="T99" fmla="*/ 598145585 h 39"/>
              <a:gd name="T100" fmla="*/ 2147483647 w 111"/>
              <a:gd name="T101" fmla="*/ 598145585 h 39"/>
              <a:gd name="T102" fmla="*/ 2147483647 w 111"/>
              <a:gd name="T103" fmla="*/ 598145585 h 39"/>
              <a:gd name="T104" fmla="*/ 2147483647 w 111"/>
              <a:gd name="T105" fmla="*/ 358887327 h 39"/>
              <a:gd name="T106" fmla="*/ 2147483647 w 111"/>
              <a:gd name="T107" fmla="*/ 299072792 h 39"/>
              <a:gd name="T108" fmla="*/ 2147483647 w 111"/>
              <a:gd name="T109" fmla="*/ 239258198 h 39"/>
              <a:gd name="T110" fmla="*/ 2147483647 w 111"/>
              <a:gd name="T111" fmla="*/ 179443663 h 39"/>
              <a:gd name="T112" fmla="*/ 2147483647 w 111"/>
              <a:gd name="T113" fmla="*/ 59814549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16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328423313 w 57"/>
              <a:gd name="T1" fmla="*/ 2147483647 h 63"/>
              <a:gd name="T2" fmla="*/ 525478846 w 57"/>
              <a:gd name="T3" fmla="*/ 2147483647 h 63"/>
              <a:gd name="T4" fmla="*/ 656846627 w 57"/>
              <a:gd name="T5" fmla="*/ 2147483647 h 63"/>
              <a:gd name="T6" fmla="*/ 853902159 w 57"/>
              <a:gd name="T7" fmla="*/ 2147483647 h 63"/>
              <a:gd name="T8" fmla="*/ 1182325599 w 57"/>
              <a:gd name="T9" fmla="*/ 2147483647 h 63"/>
              <a:gd name="T10" fmla="*/ 1445069011 w 57"/>
              <a:gd name="T11" fmla="*/ 2147483647 h 63"/>
              <a:gd name="T12" fmla="*/ 1642116440 w 57"/>
              <a:gd name="T13" fmla="*/ 2147483647 h 63"/>
              <a:gd name="T14" fmla="*/ 1839171973 w 57"/>
              <a:gd name="T15" fmla="*/ 2147483647 h 63"/>
              <a:gd name="T16" fmla="*/ 1904859852 w 57"/>
              <a:gd name="T17" fmla="*/ 2147483647 h 63"/>
              <a:gd name="T18" fmla="*/ 2036227505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034705881 h 63"/>
              <a:gd name="T48" fmla="*/ 2147483647 w 57"/>
              <a:gd name="T49" fmla="*/ 1555953575 h 63"/>
              <a:gd name="T50" fmla="*/ 2147483647 w 57"/>
              <a:gd name="T51" fmla="*/ 1376418741 h 63"/>
              <a:gd name="T52" fmla="*/ 2147483647 w 57"/>
              <a:gd name="T53" fmla="*/ 1316573796 h 63"/>
              <a:gd name="T54" fmla="*/ 2147483647 w 57"/>
              <a:gd name="T55" fmla="*/ 179534895 h 63"/>
              <a:gd name="T56" fmla="*/ 2147483647 w 57"/>
              <a:gd name="T57" fmla="*/ 359062053 h 63"/>
              <a:gd name="T58" fmla="*/ 2147483647 w 57"/>
              <a:gd name="T59" fmla="*/ 598441953 h 63"/>
              <a:gd name="T60" fmla="*/ 2147483647 w 57"/>
              <a:gd name="T61" fmla="*/ 598441953 h 63"/>
              <a:gd name="T62" fmla="*/ 1970539626 w 57"/>
              <a:gd name="T63" fmla="*/ 777976788 h 63"/>
              <a:gd name="T64" fmla="*/ 1773492198 w 57"/>
              <a:gd name="T65" fmla="*/ 718131843 h 63"/>
              <a:gd name="T66" fmla="*/ 1642116440 w 57"/>
              <a:gd name="T67" fmla="*/ 718131843 h 63"/>
              <a:gd name="T68" fmla="*/ 1642116440 w 57"/>
              <a:gd name="T69" fmla="*/ 658286898 h 63"/>
              <a:gd name="T70" fmla="*/ 1248013478 w 57"/>
              <a:gd name="T71" fmla="*/ 538597009 h 63"/>
              <a:gd name="T72" fmla="*/ 1116637720 w 57"/>
              <a:gd name="T73" fmla="*/ 598441953 h 63"/>
              <a:gd name="T74" fmla="*/ 0 w 57"/>
              <a:gd name="T75" fmla="*/ 658286898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17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132439520 w 119"/>
              <a:gd name="T1" fmla="*/ 2147483647 h 51"/>
              <a:gd name="T2" fmla="*/ 264879040 w 119"/>
              <a:gd name="T3" fmla="*/ 2147483647 h 51"/>
              <a:gd name="T4" fmla="*/ 331102916 w 119"/>
              <a:gd name="T5" fmla="*/ 2147483647 h 51"/>
              <a:gd name="T6" fmla="*/ 927084809 w 119"/>
              <a:gd name="T7" fmla="*/ 1862282242 h 51"/>
              <a:gd name="T8" fmla="*/ 1191972177 w 119"/>
              <a:gd name="T9" fmla="*/ 1621994322 h 51"/>
              <a:gd name="T10" fmla="*/ 1324411665 w 119"/>
              <a:gd name="T11" fmla="*/ 1621994322 h 51"/>
              <a:gd name="T12" fmla="*/ 1390635478 w 119"/>
              <a:gd name="T13" fmla="*/ 1501842612 h 51"/>
              <a:gd name="T14" fmla="*/ 1523074966 w 119"/>
              <a:gd name="T15" fmla="*/ 1501842612 h 51"/>
              <a:gd name="T16" fmla="*/ 1854177755 w 119"/>
              <a:gd name="T17" fmla="*/ 1381698652 h 51"/>
              <a:gd name="T18" fmla="*/ 2147483647 w 119"/>
              <a:gd name="T19" fmla="*/ 1021251271 h 51"/>
              <a:gd name="T20" fmla="*/ 2147483647 w 119"/>
              <a:gd name="T21" fmla="*/ 780955358 h 51"/>
              <a:gd name="T22" fmla="*/ 2147483647 w 119"/>
              <a:gd name="T23" fmla="*/ 780955358 h 51"/>
              <a:gd name="T24" fmla="*/ 2147483647 w 119"/>
              <a:gd name="T25" fmla="*/ 720887254 h 51"/>
              <a:gd name="T26" fmla="*/ 2147483647 w 119"/>
              <a:gd name="T27" fmla="*/ 60075870 h 51"/>
              <a:gd name="T28" fmla="*/ 2147483647 w 119"/>
              <a:gd name="T29" fmla="*/ 120143990 h 51"/>
              <a:gd name="T30" fmla="*/ 2147483647 w 119"/>
              <a:gd name="T31" fmla="*/ 300371647 h 51"/>
              <a:gd name="T32" fmla="*/ 2147483647 w 119"/>
              <a:gd name="T33" fmla="*/ 360439751 h 51"/>
              <a:gd name="T34" fmla="*/ 2147483647 w 119"/>
              <a:gd name="T35" fmla="*/ 300371647 h 51"/>
              <a:gd name="T36" fmla="*/ 2147483647 w 119"/>
              <a:gd name="T37" fmla="*/ 360439751 h 51"/>
              <a:gd name="T38" fmla="*/ 2147483647 w 119"/>
              <a:gd name="T39" fmla="*/ 480591462 h 51"/>
              <a:gd name="T40" fmla="*/ 2147483647 w 119"/>
              <a:gd name="T41" fmla="*/ 660811398 h 51"/>
              <a:gd name="T42" fmla="*/ 2147483647 w 119"/>
              <a:gd name="T43" fmla="*/ 720887254 h 51"/>
              <a:gd name="T44" fmla="*/ 2147483647 w 119"/>
              <a:gd name="T45" fmla="*/ 540667438 h 51"/>
              <a:gd name="T46" fmla="*/ 2147483647 w 119"/>
              <a:gd name="T47" fmla="*/ 660811398 h 51"/>
              <a:gd name="T48" fmla="*/ 2147483647 w 119"/>
              <a:gd name="T49" fmla="*/ 660811398 h 51"/>
              <a:gd name="T50" fmla="*/ 2147483647 w 119"/>
              <a:gd name="T51" fmla="*/ 540667438 h 51"/>
              <a:gd name="T52" fmla="*/ 2147483647 w 119"/>
              <a:gd name="T53" fmla="*/ 841031214 h 51"/>
              <a:gd name="T54" fmla="*/ 2147483647 w 119"/>
              <a:gd name="T55" fmla="*/ 1021251271 h 51"/>
              <a:gd name="T56" fmla="*/ 2147483647 w 119"/>
              <a:gd name="T57" fmla="*/ 1141402982 h 51"/>
              <a:gd name="T58" fmla="*/ 2147483647 w 119"/>
              <a:gd name="T59" fmla="*/ 1201478837 h 51"/>
              <a:gd name="T60" fmla="*/ 2147483647 w 119"/>
              <a:gd name="T61" fmla="*/ 1141402982 h 51"/>
              <a:gd name="T62" fmla="*/ 2147483647 w 119"/>
              <a:gd name="T63" fmla="*/ 1081327126 h 51"/>
              <a:gd name="T64" fmla="*/ 2147483647 w 119"/>
              <a:gd name="T65" fmla="*/ 1261546941 h 51"/>
              <a:gd name="T66" fmla="*/ 2147483647 w 119"/>
              <a:gd name="T67" fmla="*/ 1321622797 h 51"/>
              <a:gd name="T68" fmla="*/ 2147483647 w 119"/>
              <a:gd name="T69" fmla="*/ 1441766757 h 51"/>
              <a:gd name="T70" fmla="*/ 2147483647 w 119"/>
              <a:gd name="T71" fmla="*/ 1621994322 h 51"/>
              <a:gd name="T72" fmla="*/ 2147483647 w 119"/>
              <a:gd name="T73" fmla="*/ 1742138282 h 51"/>
              <a:gd name="T74" fmla="*/ 2147483647 w 119"/>
              <a:gd name="T75" fmla="*/ 1621994322 h 51"/>
              <a:gd name="T76" fmla="*/ 2147483647 w 119"/>
              <a:gd name="T77" fmla="*/ 1621994322 h 51"/>
              <a:gd name="T78" fmla="*/ 2147483647 w 119"/>
              <a:gd name="T79" fmla="*/ 1922358098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1986617243 w 119"/>
              <a:gd name="T95" fmla="*/ 2147483647 h 51"/>
              <a:gd name="T96" fmla="*/ 172173826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18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478350457 h 93"/>
              <a:gd name="T2" fmla="*/ 0 w 123"/>
              <a:gd name="T3" fmla="*/ 597943961 h 93"/>
              <a:gd name="T4" fmla="*/ 132227907 w 123"/>
              <a:gd name="T5" fmla="*/ 717529612 h 93"/>
              <a:gd name="T6" fmla="*/ 198341877 w 123"/>
              <a:gd name="T7" fmla="*/ 896911954 h 93"/>
              <a:gd name="T8" fmla="*/ 264455815 w 123"/>
              <a:gd name="T9" fmla="*/ 1016497846 h 93"/>
              <a:gd name="T10" fmla="*/ 198341877 w 123"/>
              <a:gd name="T11" fmla="*/ 1136091230 h 93"/>
              <a:gd name="T12" fmla="*/ 462805823 w 123"/>
              <a:gd name="T13" fmla="*/ 1076294538 h 93"/>
              <a:gd name="T14" fmla="*/ 595033826 w 123"/>
              <a:gd name="T15" fmla="*/ 896911954 h 93"/>
              <a:gd name="T16" fmla="*/ 661147764 w 123"/>
              <a:gd name="T17" fmla="*/ 896911954 h 93"/>
              <a:gd name="T18" fmla="*/ 595033826 w 123"/>
              <a:gd name="T19" fmla="*/ 1016497846 h 93"/>
              <a:gd name="T20" fmla="*/ 1256181590 w 123"/>
              <a:gd name="T21" fmla="*/ 837115262 h 93"/>
              <a:gd name="T22" fmla="*/ 1256181590 w 123"/>
              <a:gd name="T23" fmla="*/ 956708646 h 93"/>
              <a:gd name="T24" fmla="*/ 1652865217 w 123"/>
              <a:gd name="T25" fmla="*/ 1016497846 h 93"/>
              <a:gd name="T26" fmla="*/ 1917329100 w 123"/>
              <a:gd name="T27" fmla="*/ 1076294538 h 93"/>
              <a:gd name="T28" fmla="*/ 2049556975 w 123"/>
              <a:gd name="T29" fmla="*/ 1136091230 h 93"/>
              <a:gd name="T30" fmla="*/ 2049556975 w 123"/>
              <a:gd name="T31" fmla="*/ 1195880189 h 93"/>
              <a:gd name="T32" fmla="*/ 2147483647 w 123"/>
              <a:gd name="T33" fmla="*/ 1435059223 h 93"/>
              <a:gd name="T34" fmla="*/ 2147483647 w 123"/>
              <a:gd name="T35" fmla="*/ 1494855915 h 93"/>
              <a:gd name="T36" fmla="*/ 2147483647 w 123"/>
              <a:gd name="T37" fmla="*/ 1554644874 h 93"/>
              <a:gd name="T38" fmla="*/ 2147483647 w 123"/>
              <a:gd name="T39" fmla="*/ 1435059223 h 93"/>
              <a:gd name="T40" fmla="*/ 2147483647 w 123"/>
              <a:gd name="T41" fmla="*/ 1255676881 h 93"/>
              <a:gd name="T42" fmla="*/ 2147483647 w 123"/>
              <a:gd name="T43" fmla="*/ 1076294538 h 93"/>
              <a:gd name="T44" fmla="*/ 2147483647 w 123"/>
              <a:gd name="T45" fmla="*/ 1255676881 h 93"/>
              <a:gd name="T46" fmla="*/ 2147483647 w 123"/>
              <a:gd name="T47" fmla="*/ 1674238257 h 93"/>
              <a:gd name="T48" fmla="*/ 2147483647 w 123"/>
              <a:gd name="T49" fmla="*/ 1793823908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1734027216 h 93"/>
              <a:gd name="T102" fmla="*/ 2147483647 w 123"/>
              <a:gd name="T103" fmla="*/ 1435059223 h 93"/>
              <a:gd name="T104" fmla="*/ 2147483647 w 123"/>
              <a:gd name="T105" fmla="*/ 478350457 h 93"/>
              <a:gd name="T106" fmla="*/ 2147483647 w 123"/>
              <a:gd name="T107" fmla="*/ 358764806 h 93"/>
              <a:gd name="T108" fmla="*/ 2147483647 w 123"/>
              <a:gd name="T109" fmla="*/ 59796707 h 93"/>
              <a:gd name="T110" fmla="*/ 2147483647 w 123"/>
              <a:gd name="T111" fmla="*/ 59796707 h 93"/>
              <a:gd name="T112" fmla="*/ 2147483647 w 123"/>
              <a:gd name="T113" fmla="*/ 418561497 h 93"/>
              <a:gd name="T114" fmla="*/ 2147483647 w 123"/>
              <a:gd name="T115" fmla="*/ 478350457 h 93"/>
              <a:gd name="T116" fmla="*/ 2147483647 w 123"/>
              <a:gd name="T117" fmla="*/ 418561497 h 93"/>
              <a:gd name="T118" fmla="*/ 2147483647 w 123"/>
              <a:gd name="T119" fmla="*/ 17938240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19" name="Freeform 20"/>
          <p:cNvSpPr>
            <a:spLocks/>
          </p:cNvSpPr>
          <p:nvPr/>
        </p:nvSpPr>
        <p:spPr bwMode="auto">
          <a:xfrm>
            <a:off x="5449888" y="3648075"/>
            <a:ext cx="546100" cy="479425"/>
          </a:xfrm>
          <a:custGeom>
            <a:avLst/>
            <a:gdLst>
              <a:gd name="T0" fmla="*/ 0 w 67"/>
              <a:gd name="T1" fmla="*/ 179382293 h 62"/>
              <a:gd name="T2" fmla="*/ 2147483647 w 67"/>
              <a:gd name="T3" fmla="*/ 0 h 62"/>
              <a:gd name="T4" fmla="*/ 2147483647 w 67"/>
              <a:gd name="T5" fmla="*/ 59796670 h 62"/>
              <a:gd name="T6" fmla="*/ 2147483647 w 67"/>
              <a:gd name="T7" fmla="*/ 119585608 h 62"/>
              <a:gd name="T8" fmla="*/ 2147483647 w 67"/>
              <a:gd name="T9" fmla="*/ 179382293 h 62"/>
              <a:gd name="T10" fmla="*/ 2147483647 w 67"/>
              <a:gd name="T11" fmla="*/ 298967931 h 62"/>
              <a:gd name="T12" fmla="*/ 2147483647 w 67"/>
              <a:gd name="T13" fmla="*/ 358764586 h 62"/>
              <a:gd name="T14" fmla="*/ 2147483647 w 67"/>
              <a:gd name="T15" fmla="*/ 478350163 h 62"/>
              <a:gd name="T16" fmla="*/ 2147483647 w 67"/>
              <a:gd name="T17" fmla="*/ 538146939 h 62"/>
              <a:gd name="T18" fmla="*/ 2147483647 w 67"/>
              <a:gd name="T19" fmla="*/ 538146939 h 62"/>
              <a:gd name="T20" fmla="*/ 2147483647 w 67"/>
              <a:gd name="T21" fmla="*/ 538146939 h 62"/>
              <a:gd name="T22" fmla="*/ 2147483647 w 67"/>
              <a:gd name="T23" fmla="*/ 597943594 h 62"/>
              <a:gd name="T24" fmla="*/ 2147483647 w 67"/>
              <a:gd name="T25" fmla="*/ 717529172 h 62"/>
              <a:gd name="T26" fmla="*/ 2147483647 w 67"/>
              <a:gd name="T27" fmla="*/ 777325827 h 62"/>
              <a:gd name="T28" fmla="*/ 2147483647 w 67"/>
              <a:gd name="T29" fmla="*/ 1016497223 h 62"/>
              <a:gd name="T30" fmla="*/ 2147483647 w 67"/>
              <a:gd name="T31" fmla="*/ 1136090533 h 62"/>
              <a:gd name="T32" fmla="*/ 2147483647 w 67"/>
              <a:gd name="T33" fmla="*/ 1315472766 h 62"/>
              <a:gd name="T34" fmla="*/ 2147483647 w 67"/>
              <a:gd name="T35" fmla="*/ 1494854998 h 62"/>
              <a:gd name="T36" fmla="*/ 2147483647 w 67"/>
              <a:gd name="T37" fmla="*/ 1494854998 h 62"/>
              <a:gd name="T38" fmla="*/ 2147483647 w 67"/>
              <a:gd name="T39" fmla="*/ 1554643920 h 62"/>
              <a:gd name="T40" fmla="*/ 2147483647 w 67"/>
              <a:gd name="T41" fmla="*/ 1614440575 h 62"/>
              <a:gd name="T42" fmla="*/ 2147483647 w 67"/>
              <a:gd name="T43" fmla="*/ 1734026153 h 62"/>
              <a:gd name="T44" fmla="*/ 2147483647 w 67"/>
              <a:gd name="T45" fmla="*/ 1913408385 h 62"/>
              <a:gd name="T46" fmla="*/ 2147483647 w 67"/>
              <a:gd name="T47" fmla="*/ 2092791101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531477446 w 67"/>
              <a:gd name="T83" fmla="*/ 2147483647 h 62"/>
              <a:gd name="T84" fmla="*/ 531477446 w 67"/>
              <a:gd name="T85" fmla="*/ 2147483647 h 62"/>
              <a:gd name="T86" fmla="*/ 398604041 w 67"/>
              <a:gd name="T87" fmla="*/ 2147483647 h 62"/>
              <a:gd name="T88" fmla="*/ 265738723 w 67"/>
              <a:gd name="T89" fmla="*/ 2147483647 h 62"/>
              <a:gd name="T90" fmla="*/ 265738723 w 67"/>
              <a:gd name="T91" fmla="*/ 2147483647 h 62"/>
              <a:gd name="T92" fmla="*/ 132865286 w 67"/>
              <a:gd name="T93" fmla="*/ 2147483647 h 62"/>
              <a:gd name="T94" fmla="*/ 132865286 w 67"/>
              <a:gd name="T95" fmla="*/ 1315472766 h 62"/>
              <a:gd name="T96" fmla="*/ 0 w 67"/>
              <a:gd name="T97" fmla="*/ 179382293 h 62"/>
              <a:gd name="T98" fmla="*/ 0 w 67"/>
              <a:gd name="T99" fmla="*/ 17938229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20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1453626526 w 108"/>
              <a:gd name="T19" fmla="*/ 2147483647 h 184"/>
              <a:gd name="T20" fmla="*/ 1453626526 w 108"/>
              <a:gd name="T21" fmla="*/ 2147483647 h 184"/>
              <a:gd name="T22" fmla="*/ 1519695633 w 108"/>
              <a:gd name="T23" fmla="*/ 2147483647 h 184"/>
              <a:gd name="T24" fmla="*/ 1387549291 w 108"/>
              <a:gd name="T25" fmla="*/ 2147483647 h 184"/>
              <a:gd name="T26" fmla="*/ 1453626526 w 108"/>
              <a:gd name="T27" fmla="*/ 2147483647 h 184"/>
              <a:gd name="T28" fmla="*/ 1057179118 w 108"/>
              <a:gd name="T29" fmla="*/ 2147483647 h 184"/>
              <a:gd name="T30" fmla="*/ 792886434 w 108"/>
              <a:gd name="T31" fmla="*/ 2147483647 h 184"/>
              <a:gd name="T32" fmla="*/ 925032776 w 108"/>
              <a:gd name="T33" fmla="*/ 2147483647 h 184"/>
              <a:gd name="T34" fmla="*/ 925032776 w 108"/>
              <a:gd name="T35" fmla="*/ 2147483647 h 184"/>
              <a:gd name="T36" fmla="*/ 594662857 w 108"/>
              <a:gd name="T37" fmla="*/ 2147483647 h 184"/>
              <a:gd name="T38" fmla="*/ 594662857 w 108"/>
              <a:gd name="T39" fmla="*/ 2147483647 h 184"/>
              <a:gd name="T40" fmla="*/ 726809199 w 108"/>
              <a:gd name="T41" fmla="*/ 2147483647 h 184"/>
              <a:gd name="T42" fmla="*/ 792886434 w 108"/>
              <a:gd name="T43" fmla="*/ 2147483647 h 184"/>
              <a:gd name="T44" fmla="*/ 991110011 w 108"/>
              <a:gd name="T45" fmla="*/ 2147483647 h 184"/>
              <a:gd name="T46" fmla="*/ 925032776 w 108"/>
              <a:gd name="T47" fmla="*/ 2147483647 h 184"/>
              <a:gd name="T48" fmla="*/ 792886434 w 108"/>
              <a:gd name="T49" fmla="*/ 2147483647 h 184"/>
              <a:gd name="T50" fmla="*/ 462516388 w 108"/>
              <a:gd name="T51" fmla="*/ 2147483647 h 184"/>
              <a:gd name="T52" fmla="*/ 396447281 w 108"/>
              <a:gd name="T53" fmla="*/ 2147483647 h 184"/>
              <a:gd name="T54" fmla="*/ 66077251 w 108"/>
              <a:gd name="T55" fmla="*/ 2147483647 h 184"/>
              <a:gd name="T56" fmla="*/ 66077251 w 108"/>
              <a:gd name="T57" fmla="*/ 2147483647 h 184"/>
              <a:gd name="T58" fmla="*/ 264292747 w 108"/>
              <a:gd name="T59" fmla="*/ 2147483647 h 184"/>
              <a:gd name="T60" fmla="*/ 132146374 w 108"/>
              <a:gd name="T61" fmla="*/ 1916579349 h 184"/>
              <a:gd name="T62" fmla="*/ 0 w 108"/>
              <a:gd name="T63" fmla="*/ 1677008926 h 184"/>
              <a:gd name="T64" fmla="*/ 0 w 108"/>
              <a:gd name="T65" fmla="*/ 1437438502 h 184"/>
              <a:gd name="T66" fmla="*/ 396447281 w 108"/>
              <a:gd name="T67" fmla="*/ 898397069 h 184"/>
              <a:gd name="T68" fmla="*/ 594662857 w 108"/>
              <a:gd name="T69" fmla="*/ 598934039 h 184"/>
              <a:gd name="T70" fmla="*/ 594662857 w 108"/>
              <a:gd name="T71" fmla="*/ 59892621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21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601293283 h 78"/>
              <a:gd name="T6" fmla="*/ 665379025 w 94"/>
              <a:gd name="T7" fmla="*/ 0 h 78"/>
              <a:gd name="T8" fmla="*/ 598833806 w 94"/>
              <a:gd name="T9" fmla="*/ 481039206 h 78"/>
              <a:gd name="T10" fmla="*/ 199611248 w 94"/>
              <a:gd name="T11" fmla="*/ 2147483647 h 78"/>
              <a:gd name="T12" fmla="*/ 133074154 w 94"/>
              <a:gd name="T13" fmla="*/ 2147483647 h 78"/>
              <a:gd name="T14" fmla="*/ 0 w 94"/>
              <a:gd name="T15" fmla="*/ 2147483647 h 78"/>
              <a:gd name="T16" fmla="*/ 1663435199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22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2147483647 h 77"/>
              <a:gd name="T2" fmla="*/ 663569919 w 99"/>
              <a:gd name="T3" fmla="*/ 0 h 77"/>
              <a:gd name="T4" fmla="*/ 2147483647 w 99"/>
              <a:gd name="T5" fmla="*/ 418412218 h 77"/>
              <a:gd name="T6" fmla="*/ 2147483647 w 99"/>
              <a:gd name="T7" fmla="*/ 537961966 h 77"/>
              <a:gd name="T8" fmla="*/ 2147483647 w 99"/>
              <a:gd name="T9" fmla="*/ 155411470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23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853901744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788213897 w 95"/>
              <a:gd name="T7" fmla="*/ 2147483647 h 98"/>
              <a:gd name="T8" fmla="*/ 853901744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1079204160 h 98"/>
              <a:gd name="T28" fmla="*/ 2147483647 w 95"/>
              <a:gd name="T29" fmla="*/ 1079204160 h 98"/>
              <a:gd name="T30" fmla="*/ 2147483647 w 95"/>
              <a:gd name="T31" fmla="*/ 539602080 h 98"/>
              <a:gd name="T32" fmla="*/ 853901744 w 95"/>
              <a:gd name="T33" fmla="*/ 0 h 98"/>
              <a:gd name="T34" fmla="*/ 853901744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24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66244048 w 189"/>
              <a:gd name="T35" fmla="*/ 2147483647 h 184"/>
              <a:gd name="T36" fmla="*/ 331220286 w 189"/>
              <a:gd name="T37" fmla="*/ 2147483647 h 184"/>
              <a:gd name="T38" fmla="*/ 1523629516 w 189"/>
              <a:gd name="T39" fmla="*/ 2147483647 h 184"/>
              <a:gd name="T40" fmla="*/ 1656117579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25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033687399 h 78"/>
              <a:gd name="T42" fmla="*/ 2147483647 w 102"/>
              <a:gd name="T43" fmla="*/ 1495356107 h 78"/>
              <a:gd name="T44" fmla="*/ 2147483647 w 102"/>
              <a:gd name="T45" fmla="*/ 1435541572 h 78"/>
              <a:gd name="T46" fmla="*/ 2147483647 w 102"/>
              <a:gd name="T47" fmla="*/ 1256097969 h 78"/>
              <a:gd name="T48" fmla="*/ 2147483647 w 102"/>
              <a:gd name="T49" fmla="*/ 717774653 h 78"/>
              <a:gd name="T50" fmla="*/ 2147483647 w 102"/>
              <a:gd name="T51" fmla="*/ 179443663 h 78"/>
              <a:gd name="T52" fmla="*/ 2147483647 w 102"/>
              <a:gd name="T53" fmla="*/ 0 h 78"/>
              <a:gd name="T54" fmla="*/ 2147483647 w 102"/>
              <a:gd name="T55" fmla="*/ 239258198 h 78"/>
              <a:gd name="T56" fmla="*/ 2147483647 w 102"/>
              <a:gd name="T57" fmla="*/ 837403722 h 78"/>
              <a:gd name="T58" fmla="*/ 2147483647 w 102"/>
              <a:gd name="T59" fmla="*/ 1076662101 h 78"/>
              <a:gd name="T60" fmla="*/ 2147483647 w 102"/>
              <a:gd name="T61" fmla="*/ 1375727038 h 78"/>
              <a:gd name="T62" fmla="*/ 2147483647 w 102"/>
              <a:gd name="T63" fmla="*/ 1495356107 h 78"/>
              <a:gd name="T64" fmla="*/ 2147483647 w 102"/>
              <a:gd name="T65" fmla="*/ 1614985175 h 78"/>
              <a:gd name="T66" fmla="*/ 2147483647 w 102"/>
              <a:gd name="T67" fmla="*/ 1914057847 h 78"/>
              <a:gd name="T68" fmla="*/ 1980110704 w 102"/>
              <a:gd name="T69" fmla="*/ 2147483647 h 78"/>
              <a:gd name="T70" fmla="*/ 1254069757 w 102"/>
              <a:gd name="T71" fmla="*/ 2147483647 h 78"/>
              <a:gd name="T72" fmla="*/ 594030063 w 102"/>
              <a:gd name="T73" fmla="*/ 2147483647 h 78"/>
              <a:gd name="T74" fmla="*/ 396025416 w 102"/>
              <a:gd name="T75" fmla="*/ 2147483647 h 78"/>
              <a:gd name="T76" fmla="*/ 594030063 w 102"/>
              <a:gd name="T77" fmla="*/ 2147483647 h 78"/>
              <a:gd name="T78" fmla="*/ 132011169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26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300201070 h 42"/>
              <a:gd name="T2" fmla="*/ 66337478 w 23"/>
              <a:gd name="T3" fmla="*/ 420279900 h 42"/>
              <a:gd name="T4" fmla="*/ 0 w 23"/>
              <a:gd name="T5" fmla="*/ 480315440 h 42"/>
              <a:gd name="T6" fmla="*/ 66337478 w 23"/>
              <a:gd name="T7" fmla="*/ 480315440 h 42"/>
              <a:gd name="T8" fmla="*/ 66337478 w 23"/>
              <a:gd name="T9" fmla="*/ 540358851 h 42"/>
              <a:gd name="T10" fmla="*/ 199004304 w 23"/>
              <a:gd name="T11" fmla="*/ 840552051 h 42"/>
              <a:gd name="T12" fmla="*/ 265333621 w 23"/>
              <a:gd name="T13" fmla="*/ 1020674412 h 42"/>
              <a:gd name="T14" fmla="*/ 199004304 w 23"/>
              <a:gd name="T15" fmla="*/ 1140753242 h 42"/>
              <a:gd name="T16" fmla="*/ 199004304 w 23"/>
              <a:gd name="T17" fmla="*/ 1260832072 h 42"/>
              <a:gd name="T18" fmla="*/ 331671147 w 23"/>
              <a:gd name="T19" fmla="*/ 1561033021 h 42"/>
              <a:gd name="T20" fmla="*/ 331671147 w 23"/>
              <a:gd name="T21" fmla="*/ 1681111851 h 42"/>
              <a:gd name="T22" fmla="*/ 331671147 w 23"/>
              <a:gd name="T23" fmla="*/ 1741147391 h 42"/>
              <a:gd name="T24" fmla="*/ 398000464 w 23"/>
              <a:gd name="T25" fmla="*/ 1741147391 h 42"/>
              <a:gd name="T26" fmla="*/ 331671147 w 23"/>
              <a:gd name="T27" fmla="*/ 1681111851 h 42"/>
              <a:gd name="T28" fmla="*/ 398000464 w 23"/>
              <a:gd name="T29" fmla="*/ 1681111851 h 42"/>
              <a:gd name="T30" fmla="*/ 464337925 w 23"/>
              <a:gd name="T31" fmla="*/ 1801190681 h 42"/>
              <a:gd name="T32" fmla="*/ 530675387 w 23"/>
              <a:gd name="T33" fmla="*/ 2041348825 h 42"/>
              <a:gd name="T34" fmla="*/ 530675387 w 23"/>
              <a:gd name="T35" fmla="*/ 2147483647 h 42"/>
              <a:gd name="T36" fmla="*/ 597004831 w 23"/>
              <a:gd name="T37" fmla="*/ 2147483647 h 42"/>
              <a:gd name="T38" fmla="*/ 663342293 w 23"/>
              <a:gd name="T39" fmla="*/ 2147483647 h 42"/>
              <a:gd name="T40" fmla="*/ 1326676442 w 23"/>
              <a:gd name="T41" fmla="*/ 2147483647 h 42"/>
              <a:gd name="T42" fmla="*/ 1260347125 w 23"/>
              <a:gd name="T43" fmla="*/ 2147483647 h 42"/>
              <a:gd name="T44" fmla="*/ 1194009663 w 23"/>
              <a:gd name="T45" fmla="*/ 2147483647 h 42"/>
              <a:gd name="T46" fmla="*/ 1194009663 w 23"/>
              <a:gd name="T47" fmla="*/ 2147483647 h 42"/>
              <a:gd name="T48" fmla="*/ 1260347125 w 23"/>
              <a:gd name="T49" fmla="*/ 2147483647 h 42"/>
              <a:gd name="T50" fmla="*/ 1194009663 w 23"/>
              <a:gd name="T51" fmla="*/ 2041348825 h 42"/>
              <a:gd name="T52" fmla="*/ 1194009663 w 23"/>
              <a:gd name="T53" fmla="*/ 1621068562 h 42"/>
              <a:gd name="T54" fmla="*/ 1194009663 w 23"/>
              <a:gd name="T55" fmla="*/ 1500989732 h 42"/>
              <a:gd name="T56" fmla="*/ 1260347125 w 23"/>
              <a:gd name="T57" fmla="*/ 1260832072 h 42"/>
              <a:gd name="T58" fmla="*/ 1260347125 w 23"/>
              <a:gd name="T59" fmla="*/ 1140753242 h 42"/>
              <a:gd name="T60" fmla="*/ 1260347125 w 23"/>
              <a:gd name="T61" fmla="*/ 1020674412 h 42"/>
              <a:gd name="T62" fmla="*/ 1260347125 w 23"/>
              <a:gd name="T63" fmla="*/ 900595340 h 42"/>
              <a:gd name="T64" fmla="*/ 1260347125 w 23"/>
              <a:gd name="T65" fmla="*/ 840552051 h 42"/>
              <a:gd name="T66" fmla="*/ 1260347125 w 23"/>
              <a:gd name="T67" fmla="*/ 780516510 h 42"/>
              <a:gd name="T68" fmla="*/ 1459343221 w 23"/>
              <a:gd name="T69" fmla="*/ 660437681 h 42"/>
              <a:gd name="T70" fmla="*/ 1525680682 w 23"/>
              <a:gd name="T71" fmla="*/ 420279900 h 42"/>
              <a:gd name="T72" fmla="*/ 1459343221 w 23"/>
              <a:gd name="T73" fmla="*/ 300201070 h 42"/>
              <a:gd name="T74" fmla="*/ 1459343221 w 23"/>
              <a:gd name="T75" fmla="*/ 180122180 h 42"/>
              <a:gd name="T76" fmla="*/ 1459343221 w 23"/>
              <a:gd name="T77" fmla="*/ 180122180 h 42"/>
              <a:gd name="T78" fmla="*/ 1459343221 w 23"/>
              <a:gd name="T79" fmla="*/ 120078860 h 42"/>
              <a:gd name="T80" fmla="*/ 1393013903 w 23"/>
              <a:gd name="T81" fmla="*/ 0 h 42"/>
              <a:gd name="T82" fmla="*/ 0 w 23"/>
              <a:gd name="T83" fmla="*/ 300201070 h 42"/>
              <a:gd name="T84" fmla="*/ 0 w 23"/>
              <a:gd name="T85" fmla="*/ 300201070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27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1615351768 h 94"/>
              <a:gd name="T4" fmla="*/ 2147483647 w 76"/>
              <a:gd name="T5" fmla="*/ 1376035883 h 94"/>
              <a:gd name="T6" fmla="*/ 2147483647 w 76"/>
              <a:gd name="T7" fmla="*/ 358966214 h 94"/>
              <a:gd name="T8" fmla="*/ 106726510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28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65836088 w 90"/>
              <a:gd name="T1" fmla="*/ 2147483647 h 66"/>
              <a:gd name="T2" fmla="*/ 0 w 90"/>
              <a:gd name="T3" fmla="*/ 2147483647 h 66"/>
              <a:gd name="T4" fmla="*/ 65836088 w 90"/>
              <a:gd name="T5" fmla="*/ 2147483647 h 66"/>
              <a:gd name="T6" fmla="*/ 65836088 w 90"/>
              <a:gd name="T7" fmla="*/ 2099519644 h 66"/>
              <a:gd name="T8" fmla="*/ 65836088 w 90"/>
              <a:gd name="T9" fmla="*/ 2099519644 h 66"/>
              <a:gd name="T10" fmla="*/ 131672176 w 90"/>
              <a:gd name="T11" fmla="*/ 2147483647 h 66"/>
              <a:gd name="T12" fmla="*/ 65836088 w 90"/>
              <a:gd name="T13" fmla="*/ 2147483647 h 66"/>
              <a:gd name="T14" fmla="*/ 197508280 w 90"/>
              <a:gd name="T15" fmla="*/ 2147483647 h 66"/>
              <a:gd name="T16" fmla="*/ 197508280 w 90"/>
              <a:gd name="T17" fmla="*/ 2099519644 h 66"/>
              <a:gd name="T18" fmla="*/ 197508280 w 90"/>
              <a:gd name="T19" fmla="*/ 1979547991 h 66"/>
              <a:gd name="T20" fmla="*/ 131672176 w 90"/>
              <a:gd name="T21" fmla="*/ 1799583494 h 66"/>
              <a:gd name="T22" fmla="*/ 197508280 w 90"/>
              <a:gd name="T23" fmla="*/ 1799583494 h 66"/>
              <a:gd name="T24" fmla="*/ 329172373 w 90"/>
              <a:gd name="T25" fmla="*/ 1739597910 h 66"/>
              <a:gd name="T26" fmla="*/ 263344352 w 90"/>
              <a:gd name="T27" fmla="*/ 1679612326 h 66"/>
              <a:gd name="T28" fmla="*/ 197508280 w 90"/>
              <a:gd name="T29" fmla="*/ 1739597910 h 66"/>
              <a:gd name="T30" fmla="*/ 197508280 w 90"/>
              <a:gd name="T31" fmla="*/ 1499655574 h 66"/>
              <a:gd name="T32" fmla="*/ 197508280 w 90"/>
              <a:gd name="T33" fmla="*/ 1319698822 h 66"/>
              <a:gd name="T34" fmla="*/ 197508280 w 90"/>
              <a:gd name="T35" fmla="*/ 1019763157 h 66"/>
              <a:gd name="T36" fmla="*/ 131672176 w 90"/>
              <a:gd name="T37" fmla="*/ 659849411 h 66"/>
              <a:gd name="T38" fmla="*/ 131672176 w 90"/>
              <a:gd name="T39" fmla="*/ 359913625 h 66"/>
              <a:gd name="T40" fmla="*/ 724188933 w 90"/>
              <a:gd name="T41" fmla="*/ 539878243 h 66"/>
              <a:gd name="T42" fmla="*/ 1250869650 w 90"/>
              <a:gd name="T43" fmla="*/ 779820579 h 66"/>
              <a:gd name="T44" fmla="*/ 1514205824 w 90"/>
              <a:gd name="T45" fmla="*/ 839806163 h 66"/>
              <a:gd name="T46" fmla="*/ 1580041896 w 90"/>
              <a:gd name="T47" fmla="*/ 899791747 h 66"/>
              <a:gd name="T48" fmla="*/ 1580041896 w 90"/>
              <a:gd name="T49" fmla="*/ 1199727654 h 66"/>
              <a:gd name="T50" fmla="*/ 1448377866 w 90"/>
              <a:gd name="T51" fmla="*/ 1379684406 h 66"/>
              <a:gd name="T52" fmla="*/ 1448377866 w 90"/>
              <a:gd name="T53" fmla="*/ 1499655574 h 66"/>
              <a:gd name="T54" fmla="*/ 1448377866 w 90"/>
              <a:gd name="T55" fmla="*/ 1619626742 h 66"/>
              <a:gd name="T56" fmla="*/ 1514205824 w 90"/>
              <a:gd name="T57" fmla="*/ 1679612326 h 66"/>
              <a:gd name="T58" fmla="*/ 1645877968 w 90"/>
              <a:gd name="T59" fmla="*/ 1439669990 h 66"/>
              <a:gd name="T60" fmla="*/ 1777550113 w 90"/>
              <a:gd name="T61" fmla="*/ 1259713238 h 66"/>
              <a:gd name="T62" fmla="*/ 1909222257 w 90"/>
              <a:gd name="T63" fmla="*/ 1079748741 h 66"/>
              <a:gd name="T64" fmla="*/ 1711714041 w 90"/>
              <a:gd name="T65" fmla="*/ 599863827 h 66"/>
              <a:gd name="T66" fmla="*/ 1777550113 w 90"/>
              <a:gd name="T67" fmla="*/ 539878243 h 66"/>
              <a:gd name="T68" fmla="*/ 1909222257 w 90"/>
              <a:gd name="T69" fmla="*/ 419906954 h 66"/>
              <a:gd name="T70" fmla="*/ 1777550113 w 90"/>
              <a:gd name="T71" fmla="*/ 299928041 h 66"/>
              <a:gd name="T72" fmla="*/ 1777550113 w 90"/>
              <a:gd name="T73" fmla="*/ 0 h 66"/>
              <a:gd name="T74" fmla="*/ 2147483647 w 90"/>
              <a:gd name="T75" fmla="*/ 539878243 h 66"/>
              <a:gd name="T76" fmla="*/ 2147483647 w 90"/>
              <a:gd name="T77" fmla="*/ 959777331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1975058329 w 90"/>
              <a:gd name="T105" fmla="*/ 2147483647 h 66"/>
              <a:gd name="T106" fmla="*/ 1580041896 w 90"/>
              <a:gd name="T107" fmla="*/ 2147483647 h 66"/>
              <a:gd name="T108" fmla="*/ 1250869650 w 90"/>
              <a:gd name="T109" fmla="*/ 2147483647 h 66"/>
              <a:gd name="T110" fmla="*/ 790025005 w 90"/>
              <a:gd name="T111" fmla="*/ 2147483647 h 66"/>
              <a:gd name="T112" fmla="*/ 724188933 w 90"/>
              <a:gd name="T113" fmla="*/ 2147483647 h 66"/>
              <a:gd name="T114" fmla="*/ 724188933 w 90"/>
              <a:gd name="T115" fmla="*/ 2147483647 h 66"/>
              <a:gd name="T116" fmla="*/ 460844518 w 90"/>
              <a:gd name="T117" fmla="*/ 2147483647 h 66"/>
              <a:gd name="T118" fmla="*/ 395008446 w 90"/>
              <a:gd name="T119" fmla="*/ 2147483647 h 66"/>
              <a:gd name="T120" fmla="*/ 197508280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29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66310784 w 108"/>
              <a:gd name="T5" fmla="*/ 2147483647 h 90"/>
              <a:gd name="T6" fmla="*/ 132629710 w 108"/>
              <a:gd name="T7" fmla="*/ 2147483647 h 90"/>
              <a:gd name="T8" fmla="*/ 198940510 w 108"/>
              <a:gd name="T9" fmla="*/ 2147483647 h 90"/>
              <a:gd name="T10" fmla="*/ 331562109 w 108"/>
              <a:gd name="T11" fmla="*/ 2147483647 h 90"/>
              <a:gd name="T12" fmla="*/ 331562109 w 108"/>
              <a:gd name="T13" fmla="*/ 2147483647 h 90"/>
              <a:gd name="T14" fmla="*/ 663132360 w 108"/>
              <a:gd name="T15" fmla="*/ 2147483647 h 90"/>
              <a:gd name="T16" fmla="*/ 1061013253 w 108"/>
              <a:gd name="T17" fmla="*/ 1379113409 h 90"/>
              <a:gd name="T18" fmla="*/ 1326264721 w 108"/>
              <a:gd name="T19" fmla="*/ 779497168 h 90"/>
              <a:gd name="T20" fmla="*/ 1591515934 w 108"/>
              <a:gd name="T21" fmla="*/ 179880988 h 90"/>
              <a:gd name="T22" fmla="*/ 1591515934 w 108"/>
              <a:gd name="T23" fmla="*/ 0 h 90"/>
              <a:gd name="T24" fmla="*/ 1790456381 w 108"/>
              <a:gd name="T25" fmla="*/ 0 h 90"/>
              <a:gd name="T26" fmla="*/ 1989396827 w 108"/>
              <a:gd name="T27" fmla="*/ 59957743 h 90"/>
              <a:gd name="T28" fmla="*/ 2055707594 w 108"/>
              <a:gd name="T29" fmla="*/ 119923230 h 90"/>
              <a:gd name="T30" fmla="*/ 2147483647 w 108"/>
              <a:gd name="T31" fmla="*/ 299804248 h 90"/>
              <a:gd name="T32" fmla="*/ 2147483647 w 108"/>
              <a:gd name="T33" fmla="*/ 479692920 h 90"/>
              <a:gd name="T34" fmla="*/ 2147483647 w 108"/>
              <a:gd name="T35" fmla="*/ 839462640 h 90"/>
              <a:gd name="T36" fmla="*/ 2147483647 w 108"/>
              <a:gd name="T37" fmla="*/ 959385839 h 90"/>
              <a:gd name="T38" fmla="*/ 2147483647 w 108"/>
              <a:gd name="T39" fmla="*/ 959385839 h 90"/>
              <a:gd name="T40" fmla="*/ 2147483647 w 108"/>
              <a:gd name="T41" fmla="*/ 1079309281 h 90"/>
              <a:gd name="T42" fmla="*/ 2147483647 w 108"/>
              <a:gd name="T43" fmla="*/ 1079309281 h 90"/>
              <a:gd name="T44" fmla="*/ 2147483647 w 108"/>
              <a:gd name="T45" fmla="*/ 1139267009 h 90"/>
              <a:gd name="T46" fmla="*/ 2147483647 w 108"/>
              <a:gd name="T47" fmla="*/ 1079309281 h 90"/>
              <a:gd name="T48" fmla="*/ 2147483647 w 108"/>
              <a:gd name="T49" fmla="*/ 1139267009 h 90"/>
              <a:gd name="T50" fmla="*/ 2147483647 w 108"/>
              <a:gd name="T51" fmla="*/ 1079309281 h 90"/>
              <a:gd name="T52" fmla="*/ 2147483647 w 108"/>
              <a:gd name="T53" fmla="*/ 1139267009 h 90"/>
              <a:gd name="T54" fmla="*/ 2147483647 w 108"/>
              <a:gd name="T55" fmla="*/ 1139267009 h 90"/>
              <a:gd name="T56" fmla="*/ 2147483647 w 108"/>
              <a:gd name="T57" fmla="*/ 1439071137 h 90"/>
              <a:gd name="T58" fmla="*/ 2147483647 w 108"/>
              <a:gd name="T59" fmla="*/ 1618959808 h 90"/>
              <a:gd name="T60" fmla="*/ 2147483647 w 108"/>
              <a:gd name="T61" fmla="*/ 1678917536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66310784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30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463080424 w 81"/>
              <a:gd name="T1" fmla="*/ 2147483647 h 130"/>
              <a:gd name="T2" fmla="*/ 529230104 w 81"/>
              <a:gd name="T3" fmla="*/ 2147483647 h 130"/>
              <a:gd name="T4" fmla="*/ 595388045 w 81"/>
              <a:gd name="T5" fmla="*/ 2147483647 h 130"/>
              <a:gd name="T6" fmla="*/ 595388045 w 81"/>
              <a:gd name="T7" fmla="*/ 2147483647 h 130"/>
              <a:gd name="T8" fmla="*/ 396922610 w 81"/>
              <a:gd name="T9" fmla="*/ 2147483647 h 130"/>
              <a:gd name="T10" fmla="*/ 661537725 w 81"/>
              <a:gd name="T11" fmla="*/ 2147483647 h 130"/>
              <a:gd name="T12" fmla="*/ 860003033 w 81"/>
              <a:gd name="T13" fmla="*/ 2147483647 h 130"/>
              <a:gd name="T14" fmla="*/ 926152714 w 81"/>
              <a:gd name="T15" fmla="*/ 2147483647 h 130"/>
              <a:gd name="T16" fmla="*/ 1323075451 w 81"/>
              <a:gd name="T17" fmla="*/ 2147483647 h 130"/>
              <a:gd name="T18" fmla="*/ 1124618276 w 81"/>
              <a:gd name="T19" fmla="*/ 2147483647 h 130"/>
              <a:gd name="T20" fmla="*/ 1058460208 w 81"/>
              <a:gd name="T21" fmla="*/ 2147483647 h 130"/>
              <a:gd name="T22" fmla="*/ 1058460208 w 81"/>
              <a:gd name="T23" fmla="*/ 2147483647 h 130"/>
              <a:gd name="T24" fmla="*/ 1058460208 w 81"/>
              <a:gd name="T25" fmla="*/ 2147483647 h 130"/>
              <a:gd name="T26" fmla="*/ 1058460208 w 81"/>
              <a:gd name="T27" fmla="*/ 2147483647 h 130"/>
              <a:gd name="T28" fmla="*/ 1719997933 w 81"/>
              <a:gd name="T29" fmla="*/ 0 h 130"/>
              <a:gd name="T30" fmla="*/ 2147483647 w 81"/>
              <a:gd name="T31" fmla="*/ 1138865122 h 130"/>
              <a:gd name="T32" fmla="*/ 2147483647 w 81"/>
              <a:gd name="T33" fmla="*/ 1558448869 h 130"/>
              <a:gd name="T34" fmla="*/ 2147483647 w 81"/>
              <a:gd name="T35" fmla="*/ 1738267156 h 130"/>
              <a:gd name="T36" fmla="*/ 2147483647 w 81"/>
              <a:gd name="T37" fmla="*/ 1858153756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31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16694859 w 138"/>
              <a:gd name="T13" fmla="*/ 2147483647 h 87"/>
              <a:gd name="T14" fmla="*/ 1918256289 w 138"/>
              <a:gd name="T15" fmla="*/ 2147483647 h 87"/>
              <a:gd name="T16" fmla="*/ 1719817719 w 138"/>
              <a:gd name="T17" fmla="*/ 2147483647 h 87"/>
              <a:gd name="T18" fmla="*/ 1587525338 w 138"/>
              <a:gd name="T19" fmla="*/ 2147483647 h 87"/>
              <a:gd name="T20" fmla="*/ 1521371015 w 138"/>
              <a:gd name="T21" fmla="*/ 2147483647 h 87"/>
              <a:gd name="T22" fmla="*/ 1521371015 w 138"/>
              <a:gd name="T23" fmla="*/ 2147483647 h 87"/>
              <a:gd name="T24" fmla="*/ 1322932445 w 138"/>
              <a:gd name="T25" fmla="*/ 2147483647 h 87"/>
              <a:gd name="T26" fmla="*/ 1322932445 w 138"/>
              <a:gd name="T27" fmla="*/ 2147483647 h 87"/>
              <a:gd name="T28" fmla="*/ 1190640064 w 138"/>
              <a:gd name="T29" fmla="*/ 2147483647 h 87"/>
              <a:gd name="T30" fmla="*/ 1190640064 w 138"/>
              <a:gd name="T31" fmla="*/ 2147483647 h 87"/>
              <a:gd name="T32" fmla="*/ 1124493874 w 138"/>
              <a:gd name="T33" fmla="*/ 2147483647 h 87"/>
              <a:gd name="T34" fmla="*/ 1058347430 w 138"/>
              <a:gd name="T35" fmla="*/ 2147483647 h 87"/>
              <a:gd name="T36" fmla="*/ 992201240 w 138"/>
              <a:gd name="T37" fmla="*/ 2147483647 h 87"/>
              <a:gd name="T38" fmla="*/ 727616479 w 138"/>
              <a:gd name="T39" fmla="*/ 2147483647 h 87"/>
              <a:gd name="T40" fmla="*/ 595324099 w 138"/>
              <a:gd name="T41" fmla="*/ 2147483647 h 87"/>
              <a:gd name="T42" fmla="*/ 595324099 w 138"/>
              <a:gd name="T43" fmla="*/ 2147483647 h 87"/>
              <a:gd name="T44" fmla="*/ 727616479 w 138"/>
              <a:gd name="T45" fmla="*/ 2147483647 h 87"/>
              <a:gd name="T46" fmla="*/ 727616479 w 138"/>
              <a:gd name="T47" fmla="*/ 2147483647 h 87"/>
              <a:gd name="T48" fmla="*/ 793762669 w 138"/>
              <a:gd name="T49" fmla="*/ 2147483647 h 87"/>
              <a:gd name="T50" fmla="*/ 926055049 w 138"/>
              <a:gd name="T51" fmla="*/ 2147483647 h 87"/>
              <a:gd name="T52" fmla="*/ 727616479 w 138"/>
              <a:gd name="T53" fmla="*/ 2147483647 h 87"/>
              <a:gd name="T54" fmla="*/ 529177781 w 138"/>
              <a:gd name="T55" fmla="*/ 2147483647 h 87"/>
              <a:gd name="T56" fmla="*/ 396877268 w 138"/>
              <a:gd name="T57" fmla="*/ 1855589534 h 87"/>
              <a:gd name="T58" fmla="*/ 132292412 w 138"/>
              <a:gd name="T59" fmla="*/ 1616159437 h 87"/>
              <a:gd name="T60" fmla="*/ 132292412 w 138"/>
              <a:gd name="T61" fmla="*/ 1496448257 h 87"/>
              <a:gd name="T62" fmla="*/ 132292412 w 138"/>
              <a:gd name="T63" fmla="*/ 1197158703 h 87"/>
              <a:gd name="T64" fmla="*/ 198438634 w 138"/>
              <a:gd name="T65" fmla="*/ 0 h 87"/>
              <a:gd name="T66" fmla="*/ 2147483647 w 138"/>
              <a:gd name="T67" fmla="*/ 478860314 h 87"/>
              <a:gd name="T68" fmla="*/ 2147483647 w 138"/>
              <a:gd name="T69" fmla="*/ 1137299244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32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857587386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1020146823 h 133"/>
              <a:gd name="T38" fmla="*/ 2147483647 w 86"/>
              <a:gd name="T39" fmla="*/ 540079538 h 133"/>
              <a:gd name="T40" fmla="*/ 857587386 w 86"/>
              <a:gd name="T41" fmla="*/ 0 h 133"/>
              <a:gd name="T42" fmla="*/ 857587386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33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599510464 h 106"/>
              <a:gd name="T4" fmla="*/ 1659274018 w 91"/>
              <a:gd name="T5" fmla="*/ 0 h 106"/>
              <a:gd name="T6" fmla="*/ 1659274018 w 91"/>
              <a:gd name="T7" fmla="*/ 0 h 106"/>
              <a:gd name="T8" fmla="*/ 1526529530 w 91"/>
              <a:gd name="T9" fmla="*/ 539557894 h 106"/>
              <a:gd name="T10" fmla="*/ 1393793189 w 91"/>
              <a:gd name="T11" fmla="*/ 959218146 h 106"/>
              <a:gd name="T12" fmla="*/ 1261048701 w 91"/>
              <a:gd name="T13" fmla="*/ 959218146 h 106"/>
              <a:gd name="T14" fmla="*/ 1194676458 w 91"/>
              <a:gd name="T15" fmla="*/ 899265575 h 106"/>
              <a:gd name="T16" fmla="*/ 1194676458 w 91"/>
              <a:gd name="T17" fmla="*/ 839313005 h 106"/>
              <a:gd name="T18" fmla="*/ 1128304214 w 91"/>
              <a:gd name="T19" fmla="*/ 779368177 h 106"/>
              <a:gd name="T20" fmla="*/ 995567618 w 91"/>
              <a:gd name="T21" fmla="*/ 779368177 h 106"/>
              <a:gd name="T22" fmla="*/ 796450887 w 91"/>
              <a:gd name="T23" fmla="*/ 779368177 h 106"/>
              <a:gd name="T24" fmla="*/ 796450887 w 91"/>
              <a:gd name="T25" fmla="*/ 839313005 h 106"/>
              <a:gd name="T26" fmla="*/ 796450887 w 91"/>
              <a:gd name="T27" fmla="*/ 1019170959 h 106"/>
              <a:gd name="T28" fmla="*/ 796450887 w 91"/>
              <a:gd name="T29" fmla="*/ 1498776040 h 106"/>
              <a:gd name="T30" fmla="*/ 796450887 w 91"/>
              <a:gd name="T31" fmla="*/ 1558728611 h 106"/>
              <a:gd name="T32" fmla="*/ 730078643 w 91"/>
              <a:gd name="T33" fmla="*/ 1798531151 h 106"/>
              <a:gd name="T34" fmla="*/ 730078643 w 91"/>
              <a:gd name="T35" fmla="*/ 1858483722 h 106"/>
              <a:gd name="T36" fmla="*/ 730078643 w 91"/>
              <a:gd name="T37" fmla="*/ 1918436293 h 106"/>
              <a:gd name="T38" fmla="*/ 730078643 w 91"/>
              <a:gd name="T39" fmla="*/ 2038341918 h 106"/>
              <a:gd name="T40" fmla="*/ 730078643 w 91"/>
              <a:gd name="T41" fmla="*/ 2098286746 h 106"/>
              <a:gd name="T42" fmla="*/ 730078643 w 91"/>
              <a:gd name="T43" fmla="*/ 2147483647 h 106"/>
              <a:gd name="T44" fmla="*/ 796450887 w 91"/>
              <a:gd name="T45" fmla="*/ 2147483647 h 106"/>
              <a:gd name="T46" fmla="*/ 796450887 w 91"/>
              <a:gd name="T47" fmla="*/ 2147483647 h 106"/>
              <a:gd name="T48" fmla="*/ 796450887 w 91"/>
              <a:gd name="T49" fmla="*/ 2147483647 h 106"/>
              <a:gd name="T50" fmla="*/ 862823131 w 91"/>
              <a:gd name="T51" fmla="*/ 2147483647 h 106"/>
              <a:gd name="T52" fmla="*/ 862823131 w 91"/>
              <a:gd name="T53" fmla="*/ 2147483647 h 106"/>
              <a:gd name="T54" fmla="*/ 929195375 w 91"/>
              <a:gd name="T55" fmla="*/ 2147483647 h 106"/>
              <a:gd name="T56" fmla="*/ 995567618 w 91"/>
              <a:gd name="T57" fmla="*/ 2147483647 h 106"/>
              <a:gd name="T58" fmla="*/ 929195375 w 91"/>
              <a:gd name="T59" fmla="*/ 2147483647 h 106"/>
              <a:gd name="T60" fmla="*/ 929195375 w 91"/>
              <a:gd name="T61" fmla="*/ 2147483647 h 106"/>
              <a:gd name="T62" fmla="*/ 796450887 w 91"/>
              <a:gd name="T63" fmla="*/ 2147483647 h 106"/>
              <a:gd name="T64" fmla="*/ 663706399 w 91"/>
              <a:gd name="T65" fmla="*/ 2147483647 h 106"/>
              <a:gd name="T66" fmla="*/ 597342302 w 91"/>
              <a:gd name="T67" fmla="*/ 2147483647 h 106"/>
              <a:gd name="T68" fmla="*/ 464597687 w 91"/>
              <a:gd name="T69" fmla="*/ 2147483647 h 106"/>
              <a:gd name="T70" fmla="*/ 331853200 w 91"/>
              <a:gd name="T71" fmla="*/ 2147483647 h 106"/>
              <a:gd name="T72" fmla="*/ 199116795 w 91"/>
              <a:gd name="T73" fmla="*/ 2147483647 h 106"/>
              <a:gd name="T74" fmla="*/ 199116795 w 91"/>
              <a:gd name="T75" fmla="*/ 2147483647 h 106"/>
              <a:gd name="T76" fmla="*/ 265480892 w 91"/>
              <a:gd name="T77" fmla="*/ 2147483647 h 106"/>
              <a:gd name="T78" fmla="*/ 199116795 w 91"/>
              <a:gd name="T79" fmla="*/ 2147483647 h 106"/>
              <a:gd name="T80" fmla="*/ 199116795 w 91"/>
              <a:gd name="T81" fmla="*/ 2147483647 h 106"/>
              <a:gd name="T82" fmla="*/ 199116795 w 91"/>
              <a:gd name="T83" fmla="*/ 2147483647 h 106"/>
              <a:gd name="T84" fmla="*/ 331853200 w 91"/>
              <a:gd name="T85" fmla="*/ 2147483647 h 106"/>
              <a:gd name="T86" fmla="*/ 398225443 w 91"/>
              <a:gd name="T87" fmla="*/ 2147483647 h 106"/>
              <a:gd name="T88" fmla="*/ 331853200 w 91"/>
              <a:gd name="T89" fmla="*/ 2147483647 h 106"/>
              <a:gd name="T90" fmla="*/ 331853200 w 91"/>
              <a:gd name="T91" fmla="*/ 2147483647 h 106"/>
              <a:gd name="T92" fmla="*/ 265480892 w 91"/>
              <a:gd name="T93" fmla="*/ 2147483647 h 106"/>
              <a:gd name="T94" fmla="*/ 199116795 w 91"/>
              <a:gd name="T95" fmla="*/ 2147483647 h 106"/>
              <a:gd name="T96" fmla="*/ 66372260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34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526938724 w 89"/>
              <a:gd name="T1" fmla="*/ 2147483647 h 100"/>
              <a:gd name="T2" fmla="*/ 263465304 w 89"/>
              <a:gd name="T3" fmla="*/ 2147483647 h 100"/>
              <a:gd name="T4" fmla="*/ 461070385 w 89"/>
              <a:gd name="T5" fmla="*/ 2147483647 h 100"/>
              <a:gd name="T6" fmla="*/ 461070385 w 89"/>
              <a:gd name="T7" fmla="*/ 2147483647 h 100"/>
              <a:gd name="T8" fmla="*/ 329333707 w 89"/>
              <a:gd name="T9" fmla="*/ 2147483647 h 100"/>
              <a:gd name="T10" fmla="*/ 329333707 w 89"/>
              <a:gd name="T11" fmla="*/ 2147483647 h 100"/>
              <a:gd name="T12" fmla="*/ 263465304 w 89"/>
              <a:gd name="T13" fmla="*/ 1972419885 h 100"/>
              <a:gd name="T14" fmla="*/ 131736710 w 89"/>
              <a:gd name="T15" fmla="*/ 1554026719 h 100"/>
              <a:gd name="T16" fmla="*/ 0 w 89"/>
              <a:gd name="T17" fmla="*/ 956325268 h 100"/>
              <a:gd name="T18" fmla="*/ 65868355 w 89"/>
              <a:gd name="T19" fmla="*/ 717247877 h 100"/>
              <a:gd name="T20" fmla="*/ 0 w 89"/>
              <a:gd name="T21" fmla="*/ 418393286 h 100"/>
              <a:gd name="T22" fmla="*/ 1514947959 w 89"/>
              <a:gd name="T23" fmla="*/ 179308104 h 100"/>
              <a:gd name="T24" fmla="*/ 1646684638 w 89"/>
              <a:gd name="T25" fmla="*/ 59769363 h 100"/>
              <a:gd name="T26" fmla="*/ 1844281539 w 89"/>
              <a:gd name="T27" fmla="*/ 298854591 h 100"/>
              <a:gd name="T28" fmla="*/ 1844281539 w 89"/>
              <a:gd name="T29" fmla="*/ 597701451 h 100"/>
              <a:gd name="T30" fmla="*/ 2107754896 w 89"/>
              <a:gd name="T31" fmla="*/ 717247877 h 100"/>
              <a:gd name="T32" fmla="*/ 2147483647 w 89"/>
              <a:gd name="T33" fmla="*/ 777017225 h 100"/>
              <a:gd name="T34" fmla="*/ 2147483647 w 89"/>
              <a:gd name="T35" fmla="*/ 777017225 h 100"/>
              <a:gd name="T36" fmla="*/ 2147483647 w 89"/>
              <a:gd name="T37" fmla="*/ 836786573 h 100"/>
              <a:gd name="T38" fmla="*/ 2147483647 w 89"/>
              <a:gd name="T39" fmla="*/ 777017225 h 100"/>
              <a:gd name="T40" fmla="*/ 2147483647 w 89"/>
              <a:gd name="T41" fmla="*/ 836786573 h 100"/>
              <a:gd name="T42" fmla="*/ 2147483647 w 89"/>
              <a:gd name="T43" fmla="*/ 896555921 h 100"/>
              <a:gd name="T44" fmla="*/ 2147483647 w 89"/>
              <a:gd name="T45" fmla="*/ 896555921 h 100"/>
              <a:gd name="T46" fmla="*/ 2147483647 w 89"/>
              <a:gd name="T47" fmla="*/ 1075864206 h 100"/>
              <a:gd name="T48" fmla="*/ 2147483647 w 89"/>
              <a:gd name="T49" fmla="*/ 1016094858 h 100"/>
              <a:gd name="T50" fmla="*/ 2147483647 w 89"/>
              <a:gd name="T51" fmla="*/ 1016094858 h 100"/>
              <a:gd name="T52" fmla="*/ 2147483647 w 89"/>
              <a:gd name="T53" fmla="*/ 1135633553 h 100"/>
              <a:gd name="T54" fmla="*/ 2147483647 w 89"/>
              <a:gd name="T55" fmla="*/ 1255179980 h 100"/>
              <a:gd name="T56" fmla="*/ 2147483647 w 89"/>
              <a:gd name="T57" fmla="*/ 1255179980 h 100"/>
              <a:gd name="T58" fmla="*/ 2147483647 w 89"/>
              <a:gd name="T59" fmla="*/ 1075864206 h 100"/>
              <a:gd name="T60" fmla="*/ 2147483647 w 89"/>
              <a:gd name="T61" fmla="*/ 1195410632 h 100"/>
              <a:gd name="T62" fmla="*/ 2147483647 w 89"/>
              <a:gd name="T63" fmla="*/ 1195410632 h 100"/>
              <a:gd name="T64" fmla="*/ 2147483647 w 89"/>
              <a:gd name="T65" fmla="*/ 1255179980 h 100"/>
              <a:gd name="T66" fmla="*/ 2147483647 w 89"/>
              <a:gd name="T67" fmla="*/ 1314949328 h 100"/>
              <a:gd name="T68" fmla="*/ 2147483647 w 89"/>
              <a:gd name="T69" fmla="*/ 1494257371 h 100"/>
              <a:gd name="T70" fmla="*/ 2147483647 w 89"/>
              <a:gd name="T71" fmla="*/ 1673573146 h 100"/>
              <a:gd name="T72" fmla="*/ 2147483647 w 89"/>
              <a:gd name="T73" fmla="*/ 1793111841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526938724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35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596820914 w 54"/>
              <a:gd name="T1" fmla="*/ 119721841 h 95"/>
              <a:gd name="T2" fmla="*/ 795752991 w 54"/>
              <a:gd name="T3" fmla="*/ 299304648 h 95"/>
              <a:gd name="T4" fmla="*/ 994693211 w 54"/>
              <a:gd name="T5" fmla="*/ 478887364 h 95"/>
              <a:gd name="T6" fmla="*/ 994693211 w 54"/>
              <a:gd name="T7" fmla="*/ 718331107 h 95"/>
              <a:gd name="T8" fmla="*/ 928382518 w 54"/>
              <a:gd name="T9" fmla="*/ 897913823 h 95"/>
              <a:gd name="T10" fmla="*/ 729442299 w 54"/>
              <a:gd name="T11" fmla="*/ 1137349950 h 95"/>
              <a:gd name="T12" fmla="*/ 596820914 w 54"/>
              <a:gd name="T13" fmla="*/ 1197210855 h 95"/>
              <a:gd name="T14" fmla="*/ 331561732 w 54"/>
              <a:gd name="T15" fmla="*/ 1257071761 h 95"/>
              <a:gd name="T16" fmla="*/ 265250976 w 54"/>
              <a:gd name="T17" fmla="*/ 1436654477 h 95"/>
              <a:gd name="T18" fmla="*/ 397880567 w 54"/>
              <a:gd name="T19" fmla="*/ 1616237194 h 95"/>
              <a:gd name="T20" fmla="*/ 265250976 w 54"/>
              <a:gd name="T21" fmla="*/ 2035264015 h 95"/>
              <a:gd name="T22" fmla="*/ 66310708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66310708 w 54"/>
              <a:gd name="T29" fmla="*/ 2147483647 h 95"/>
              <a:gd name="T30" fmla="*/ 331561732 w 54"/>
              <a:gd name="T31" fmla="*/ 2147483647 h 95"/>
              <a:gd name="T32" fmla="*/ 663131606 w 54"/>
              <a:gd name="T33" fmla="*/ 2147483647 h 95"/>
              <a:gd name="T34" fmla="*/ 862071826 w 54"/>
              <a:gd name="T35" fmla="*/ 2147483647 h 95"/>
              <a:gd name="T36" fmla="*/ 994693211 w 54"/>
              <a:gd name="T37" fmla="*/ 2147483647 h 95"/>
              <a:gd name="T38" fmla="*/ 1259944377 w 54"/>
              <a:gd name="T39" fmla="*/ 2147483647 h 95"/>
              <a:gd name="T40" fmla="*/ 1259944377 w 54"/>
              <a:gd name="T41" fmla="*/ 2147483647 h 95"/>
              <a:gd name="T42" fmla="*/ 1061003903 w 54"/>
              <a:gd name="T43" fmla="*/ 2147483647 h 95"/>
              <a:gd name="T44" fmla="*/ 1259944377 w 54"/>
              <a:gd name="T45" fmla="*/ 2147483647 h 95"/>
              <a:gd name="T46" fmla="*/ 1591514125 w 54"/>
              <a:gd name="T47" fmla="*/ 2147483647 h 95"/>
              <a:gd name="T48" fmla="*/ 1923075729 w 54"/>
              <a:gd name="T49" fmla="*/ 2147483647 h 95"/>
              <a:gd name="T50" fmla="*/ 1989386421 w 54"/>
              <a:gd name="T51" fmla="*/ 2147483647 h 95"/>
              <a:gd name="T52" fmla="*/ 1923075729 w 54"/>
              <a:gd name="T53" fmla="*/ 2147483647 h 95"/>
              <a:gd name="T54" fmla="*/ 2122015949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778192013 h 95"/>
              <a:gd name="T90" fmla="*/ 2147483647 w 54"/>
              <a:gd name="T91" fmla="*/ 658470202 h 95"/>
              <a:gd name="T92" fmla="*/ 2147483647 w 54"/>
              <a:gd name="T93" fmla="*/ 359165554 h 95"/>
              <a:gd name="T94" fmla="*/ 2147483647 w 54"/>
              <a:gd name="T95" fmla="*/ 17958277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36" name="Freeform 57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66843900 w 40"/>
              <a:gd name="T1" fmla="*/ 299463286 h 72"/>
              <a:gd name="T2" fmla="*/ 267367426 w 40"/>
              <a:gd name="T3" fmla="*/ 2147483647 h 72"/>
              <a:gd name="T4" fmla="*/ 267367426 w 40"/>
              <a:gd name="T5" fmla="*/ 2147483647 h 72"/>
              <a:gd name="T6" fmla="*/ 267367426 w 40"/>
              <a:gd name="T7" fmla="*/ 2147483647 h 72"/>
              <a:gd name="T8" fmla="*/ 267367426 w 40"/>
              <a:gd name="T9" fmla="*/ 2147483647 h 72"/>
              <a:gd name="T10" fmla="*/ 334203199 w 40"/>
              <a:gd name="T11" fmla="*/ 2147483647 h 72"/>
              <a:gd name="T12" fmla="*/ 401047084 w 40"/>
              <a:gd name="T13" fmla="*/ 2147483647 h 72"/>
              <a:gd name="T14" fmla="*/ 267367426 w 40"/>
              <a:gd name="T15" fmla="*/ 2147483647 h 72"/>
              <a:gd name="T16" fmla="*/ 267367426 w 40"/>
              <a:gd name="T17" fmla="*/ 2147483647 h 72"/>
              <a:gd name="T18" fmla="*/ 133679625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66843900 w 40"/>
              <a:gd name="T33" fmla="*/ 2147483647 h 72"/>
              <a:gd name="T34" fmla="*/ 133679625 w 40"/>
              <a:gd name="T35" fmla="*/ 2147483647 h 72"/>
              <a:gd name="T36" fmla="*/ 133679625 w 40"/>
              <a:gd name="T37" fmla="*/ 2147483647 h 72"/>
              <a:gd name="T38" fmla="*/ 133679625 w 40"/>
              <a:gd name="T39" fmla="*/ 2147483647 h 72"/>
              <a:gd name="T40" fmla="*/ 334203199 w 40"/>
              <a:gd name="T41" fmla="*/ 2147483647 h 72"/>
              <a:gd name="T42" fmla="*/ 534726677 w 40"/>
              <a:gd name="T43" fmla="*/ 2147483647 h 72"/>
              <a:gd name="T44" fmla="*/ 802085991 w 40"/>
              <a:gd name="T45" fmla="*/ 2147483647 h 72"/>
              <a:gd name="T46" fmla="*/ 802085991 w 40"/>
              <a:gd name="T47" fmla="*/ 2147483647 h 72"/>
              <a:gd name="T48" fmla="*/ 868929876 w 40"/>
              <a:gd name="T49" fmla="*/ 2147483647 h 72"/>
              <a:gd name="T50" fmla="*/ 935773760 w 40"/>
              <a:gd name="T51" fmla="*/ 2147483647 h 72"/>
              <a:gd name="T52" fmla="*/ 1069453354 w 40"/>
              <a:gd name="T53" fmla="*/ 2147483647 h 72"/>
              <a:gd name="T54" fmla="*/ 1136297494 w 40"/>
              <a:gd name="T55" fmla="*/ 2147483647 h 72"/>
              <a:gd name="T56" fmla="*/ 1203133203 w 40"/>
              <a:gd name="T57" fmla="*/ 2147483647 h 72"/>
              <a:gd name="T58" fmla="*/ 1269977087 w 40"/>
              <a:gd name="T59" fmla="*/ 2147483647 h 72"/>
              <a:gd name="T60" fmla="*/ 1336820972 w 40"/>
              <a:gd name="T61" fmla="*/ 2147483647 h 72"/>
              <a:gd name="T62" fmla="*/ 1403656681 w 40"/>
              <a:gd name="T63" fmla="*/ 2147483647 h 72"/>
              <a:gd name="T64" fmla="*/ 1470500565 w 40"/>
              <a:gd name="T65" fmla="*/ 2147483647 h 72"/>
              <a:gd name="T66" fmla="*/ 1604180158 w 40"/>
              <a:gd name="T67" fmla="*/ 2147483647 h 72"/>
              <a:gd name="T68" fmla="*/ 1804703636 w 40"/>
              <a:gd name="T69" fmla="*/ 2147483647 h 72"/>
              <a:gd name="T70" fmla="*/ 1871539345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59892648 h 72"/>
              <a:gd name="T94" fmla="*/ 2147483647 w 40"/>
              <a:gd name="T95" fmla="*/ 0 h 72"/>
              <a:gd name="T96" fmla="*/ 601570689 w 40"/>
              <a:gd name="T97" fmla="*/ 179677960 h 72"/>
              <a:gd name="T98" fmla="*/ 534726677 w 40"/>
              <a:gd name="T99" fmla="*/ 239570593 h 72"/>
              <a:gd name="T100" fmla="*/ 401047084 w 40"/>
              <a:gd name="T101" fmla="*/ 299463286 h 72"/>
              <a:gd name="T102" fmla="*/ 334203199 w 40"/>
              <a:gd name="T103" fmla="*/ 359355919 h 72"/>
              <a:gd name="T104" fmla="*/ 200523542 w 40"/>
              <a:gd name="T105" fmla="*/ 359355919 h 72"/>
              <a:gd name="T106" fmla="*/ 66843900 w 40"/>
              <a:gd name="T107" fmla="*/ 299463286 h 72"/>
              <a:gd name="T108" fmla="*/ 66843900 w 40"/>
              <a:gd name="T109" fmla="*/ 299463286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37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1252248076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02578397 h 51"/>
              <a:gd name="T20" fmla="*/ 2147483647 w 79"/>
              <a:gd name="T21" fmla="*/ 1982433953 h 51"/>
              <a:gd name="T22" fmla="*/ 2147483647 w 79"/>
              <a:gd name="T23" fmla="*/ 1862282242 h 51"/>
              <a:gd name="T24" fmla="*/ 2147483647 w 79"/>
              <a:gd name="T25" fmla="*/ 1802214138 h 51"/>
              <a:gd name="T26" fmla="*/ 2147483647 w 79"/>
              <a:gd name="T27" fmla="*/ 1742138282 h 51"/>
              <a:gd name="T28" fmla="*/ 2147483647 w 79"/>
              <a:gd name="T29" fmla="*/ 1682062427 h 51"/>
              <a:gd name="T30" fmla="*/ 2147483647 w 79"/>
              <a:gd name="T31" fmla="*/ 1621994322 h 51"/>
              <a:gd name="T32" fmla="*/ 2147483647 w 79"/>
              <a:gd name="T33" fmla="*/ 1621994322 h 51"/>
              <a:gd name="T34" fmla="*/ 2147483647 w 79"/>
              <a:gd name="T35" fmla="*/ 1561918467 h 51"/>
              <a:gd name="T36" fmla="*/ 2147483647 w 79"/>
              <a:gd name="T37" fmla="*/ 1561918467 h 51"/>
              <a:gd name="T38" fmla="*/ 2147483647 w 79"/>
              <a:gd name="T39" fmla="*/ 1441766757 h 51"/>
              <a:gd name="T40" fmla="*/ 2147483647 w 79"/>
              <a:gd name="T41" fmla="*/ 1441766757 h 51"/>
              <a:gd name="T42" fmla="*/ 2147483647 w 79"/>
              <a:gd name="T43" fmla="*/ 1381698652 h 51"/>
              <a:gd name="T44" fmla="*/ 2147483647 w 79"/>
              <a:gd name="T45" fmla="*/ 1201478837 h 51"/>
              <a:gd name="T46" fmla="*/ 2147483647 w 79"/>
              <a:gd name="T47" fmla="*/ 1201478837 h 51"/>
              <a:gd name="T48" fmla="*/ 2147483647 w 79"/>
              <a:gd name="T49" fmla="*/ 1081327126 h 51"/>
              <a:gd name="T50" fmla="*/ 2147483647 w 79"/>
              <a:gd name="T51" fmla="*/ 1021251271 h 51"/>
              <a:gd name="T52" fmla="*/ 2147483647 w 79"/>
              <a:gd name="T53" fmla="*/ 1021251271 h 51"/>
              <a:gd name="T54" fmla="*/ 2147483647 w 79"/>
              <a:gd name="T55" fmla="*/ 961182924 h 51"/>
              <a:gd name="T56" fmla="*/ 2147483647 w 79"/>
              <a:gd name="T57" fmla="*/ 901107069 h 51"/>
              <a:gd name="T58" fmla="*/ 2147483647 w 79"/>
              <a:gd name="T59" fmla="*/ 720887254 h 51"/>
              <a:gd name="T60" fmla="*/ 2147483647 w 79"/>
              <a:gd name="T61" fmla="*/ 660811398 h 51"/>
              <a:gd name="T62" fmla="*/ 2147483647 w 79"/>
              <a:gd name="T63" fmla="*/ 600735543 h 51"/>
              <a:gd name="T64" fmla="*/ 2147483647 w 79"/>
              <a:gd name="T65" fmla="*/ 540667438 h 51"/>
              <a:gd name="T66" fmla="*/ 2147483647 w 79"/>
              <a:gd name="T67" fmla="*/ 540667438 h 51"/>
              <a:gd name="T68" fmla="*/ 2147483647 w 79"/>
              <a:gd name="T69" fmla="*/ 480591462 h 51"/>
              <a:gd name="T70" fmla="*/ 2147483647 w 79"/>
              <a:gd name="T71" fmla="*/ 480591462 h 51"/>
              <a:gd name="T72" fmla="*/ 2147483647 w 79"/>
              <a:gd name="T73" fmla="*/ 420515607 h 51"/>
              <a:gd name="T74" fmla="*/ 2147483647 w 79"/>
              <a:gd name="T75" fmla="*/ 360439751 h 51"/>
              <a:gd name="T76" fmla="*/ 2147483647 w 79"/>
              <a:gd name="T77" fmla="*/ 180219876 h 51"/>
              <a:gd name="T78" fmla="*/ 2147483647 w 79"/>
              <a:gd name="T79" fmla="*/ 180219876 h 51"/>
              <a:gd name="T80" fmla="*/ 2147483647 w 79"/>
              <a:gd name="T81" fmla="*/ 120143990 h 51"/>
              <a:gd name="T82" fmla="*/ 2147483647 w 79"/>
              <a:gd name="T83" fmla="*/ 120143990 h 51"/>
              <a:gd name="T84" fmla="*/ 2147483647 w 79"/>
              <a:gd name="T85" fmla="*/ 120143990 h 51"/>
              <a:gd name="T86" fmla="*/ 2147483647 w 79"/>
              <a:gd name="T87" fmla="*/ 60075870 h 51"/>
              <a:gd name="T88" fmla="*/ 2147483647 w 79"/>
              <a:gd name="T89" fmla="*/ 0 h 51"/>
              <a:gd name="T90" fmla="*/ 593167591 w 79"/>
              <a:gd name="T91" fmla="*/ 660811398 h 51"/>
              <a:gd name="T92" fmla="*/ 527262688 w 79"/>
              <a:gd name="T93" fmla="*/ 420515607 h 51"/>
              <a:gd name="T94" fmla="*/ 329540243 w 79"/>
              <a:gd name="T95" fmla="*/ 600735543 h 51"/>
              <a:gd name="T96" fmla="*/ 329540243 w 79"/>
              <a:gd name="T97" fmla="*/ 600735543 h 51"/>
              <a:gd name="T98" fmla="*/ 263627285 w 79"/>
              <a:gd name="T99" fmla="*/ 540667438 h 51"/>
              <a:gd name="T100" fmla="*/ 263627285 w 79"/>
              <a:gd name="T101" fmla="*/ 540667438 h 51"/>
              <a:gd name="T102" fmla="*/ 197722509 w 79"/>
              <a:gd name="T103" fmla="*/ 660811398 h 51"/>
              <a:gd name="T104" fmla="*/ 65904792 w 79"/>
              <a:gd name="T105" fmla="*/ 780955358 h 51"/>
              <a:gd name="T106" fmla="*/ 0 w 79"/>
              <a:gd name="T107" fmla="*/ 841031214 h 51"/>
              <a:gd name="T108" fmla="*/ 263627285 w 79"/>
              <a:gd name="T109" fmla="*/ 2147483647 h 51"/>
              <a:gd name="T110" fmla="*/ 395445018 w 79"/>
              <a:gd name="T111" fmla="*/ 2147483647 h 51"/>
              <a:gd name="T112" fmla="*/ 1252248076 w 79"/>
              <a:gd name="T113" fmla="*/ 2147483647 h 51"/>
              <a:gd name="T114" fmla="*/ 1252248076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38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2053962265 w 102"/>
              <a:gd name="T1" fmla="*/ 2147483647 h 59"/>
              <a:gd name="T2" fmla="*/ 1722671546 w 102"/>
              <a:gd name="T3" fmla="*/ 2147483647 h 59"/>
              <a:gd name="T4" fmla="*/ 1457647111 w 102"/>
              <a:gd name="T5" fmla="*/ 2147483647 h 59"/>
              <a:gd name="T6" fmla="*/ 331282706 w 102"/>
              <a:gd name="T7" fmla="*/ 2147483647 h 59"/>
              <a:gd name="T8" fmla="*/ 596307268 w 102"/>
              <a:gd name="T9" fmla="*/ 2147483647 h 59"/>
              <a:gd name="T10" fmla="*/ 662565412 w 102"/>
              <a:gd name="T11" fmla="*/ 2147483647 h 59"/>
              <a:gd name="T12" fmla="*/ 1258880820 w 102"/>
              <a:gd name="T13" fmla="*/ 2147483647 h 59"/>
              <a:gd name="T14" fmla="*/ 1391388967 w 102"/>
              <a:gd name="T15" fmla="*/ 2147483647 h 59"/>
              <a:gd name="T16" fmla="*/ 1788929690 w 102"/>
              <a:gd name="T17" fmla="*/ 2147483647 h 59"/>
              <a:gd name="T18" fmla="*/ 192144597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6794810 h 59"/>
              <a:gd name="T26" fmla="*/ 2147483647 w 102"/>
              <a:gd name="T27" fmla="*/ 1669729029 h 59"/>
              <a:gd name="T28" fmla="*/ 2147483647 w 102"/>
              <a:gd name="T29" fmla="*/ 1073401266 h 59"/>
              <a:gd name="T30" fmla="*/ 2147483647 w 102"/>
              <a:gd name="T31" fmla="*/ 1133032498 h 59"/>
              <a:gd name="T32" fmla="*/ 2147483647 w 102"/>
              <a:gd name="T33" fmla="*/ 715598190 h 59"/>
              <a:gd name="T34" fmla="*/ 2147483647 w 102"/>
              <a:gd name="T35" fmla="*/ 596335726 h 59"/>
              <a:gd name="T36" fmla="*/ 2147483647 w 102"/>
              <a:gd name="T37" fmla="*/ 298164002 h 59"/>
              <a:gd name="T38" fmla="*/ 2147483647 w 102"/>
              <a:gd name="T39" fmla="*/ 59631247 h 59"/>
              <a:gd name="T40" fmla="*/ 2147483647 w 102"/>
              <a:gd name="T41" fmla="*/ 238532710 h 59"/>
              <a:gd name="T42" fmla="*/ 2147483647 w 102"/>
              <a:gd name="T43" fmla="*/ 59631247 h 59"/>
              <a:gd name="T44" fmla="*/ 2147483647 w 102"/>
              <a:gd name="T45" fmla="*/ 119270216 h 59"/>
              <a:gd name="T46" fmla="*/ 2147483647 w 102"/>
              <a:gd name="T47" fmla="*/ 238532710 h 59"/>
              <a:gd name="T48" fmla="*/ 2147483647 w 102"/>
              <a:gd name="T49" fmla="*/ 477065420 h 59"/>
              <a:gd name="T50" fmla="*/ 2147483647 w 102"/>
              <a:gd name="T51" fmla="*/ 834868376 h 59"/>
              <a:gd name="T52" fmla="*/ 2147483647 w 102"/>
              <a:gd name="T53" fmla="*/ 894499607 h 59"/>
              <a:gd name="T54" fmla="*/ 2147483647 w 102"/>
              <a:gd name="T55" fmla="*/ 1013762312 h 59"/>
              <a:gd name="T56" fmla="*/ 2147483647 w 102"/>
              <a:gd name="T57" fmla="*/ 1073401266 h 59"/>
              <a:gd name="T58" fmla="*/ 2147483647 w 102"/>
              <a:gd name="T59" fmla="*/ 1192663730 h 59"/>
              <a:gd name="T60" fmla="*/ 2147483647 w 102"/>
              <a:gd name="T61" fmla="*/ 1371565148 h 59"/>
              <a:gd name="T62" fmla="*/ 2147483647 w 102"/>
              <a:gd name="T63" fmla="*/ 1550466565 h 59"/>
              <a:gd name="T64" fmla="*/ 2147483647 w 102"/>
              <a:gd name="T65" fmla="*/ 1729360261 h 59"/>
              <a:gd name="T66" fmla="*/ 2147483647 w 102"/>
              <a:gd name="T67" fmla="*/ 1788999215 h 59"/>
              <a:gd name="T68" fmla="*/ 2147483647 w 102"/>
              <a:gd name="T69" fmla="*/ 1848630446 h 59"/>
              <a:gd name="T70" fmla="*/ 2147483647 w 102"/>
              <a:gd name="T71" fmla="*/ 1908261678 h 59"/>
              <a:gd name="T72" fmla="*/ 2147483647 w 102"/>
              <a:gd name="T73" fmla="*/ 1967892910 h 59"/>
              <a:gd name="T74" fmla="*/ 2147483647 w 102"/>
              <a:gd name="T75" fmla="*/ 2146794810 h 59"/>
              <a:gd name="T76" fmla="*/ 2147483647 w 102"/>
              <a:gd name="T77" fmla="*/ 2146794810 h 59"/>
              <a:gd name="T78" fmla="*/ 2147483647 w 102"/>
              <a:gd name="T79" fmla="*/ 2147483647 h 59"/>
              <a:gd name="T80" fmla="*/ 2147483647 w 102"/>
              <a:gd name="T81" fmla="*/ 2146794810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7139" name="Group 127"/>
          <p:cNvGrpSpPr>
            <a:grpSpLocks/>
          </p:cNvGrpSpPr>
          <p:nvPr/>
        </p:nvGrpSpPr>
        <p:grpSpPr bwMode="auto">
          <a:xfrm>
            <a:off x="1155700" y="2197100"/>
            <a:ext cx="6124575" cy="3079750"/>
            <a:chOff x="728" y="1384"/>
            <a:chExt cx="3858" cy="1940"/>
          </a:xfrm>
        </p:grpSpPr>
        <p:sp>
          <p:nvSpPr>
            <p:cNvPr id="47167" name="Freeform 15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73 h 83"/>
                <a:gd name="T2" fmla="*/ 26 w 52"/>
                <a:gd name="T3" fmla="*/ 117 h 83"/>
                <a:gd name="T4" fmla="*/ 0 w 52"/>
                <a:gd name="T5" fmla="*/ 1304 h 83"/>
                <a:gd name="T6" fmla="*/ 0 w 52"/>
                <a:gd name="T7" fmla="*/ 1348 h 83"/>
                <a:gd name="T8" fmla="*/ 77 w 52"/>
                <a:gd name="T9" fmla="*/ 1942 h 83"/>
                <a:gd name="T10" fmla="*/ 102 w 52"/>
                <a:gd name="T11" fmla="*/ 1942 h 83"/>
                <a:gd name="T12" fmla="*/ 133 w 52"/>
                <a:gd name="T13" fmla="*/ 1918 h 83"/>
                <a:gd name="T14" fmla="*/ 184 w 52"/>
                <a:gd name="T15" fmla="*/ 1942 h 83"/>
                <a:gd name="T16" fmla="*/ 210 w 52"/>
                <a:gd name="T17" fmla="*/ 1918 h 83"/>
                <a:gd name="T18" fmla="*/ 210 w 52"/>
                <a:gd name="T19" fmla="*/ 1825 h 83"/>
                <a:gd name="T20" fmla="*/ 235 w 52"/>
                <a:gd name="T21" fmla="*/ 1777 h 83"/>
                <a:gd name="T22" fmla="*/ 261 w 52"/>
                <a:gd name="T23" fmla="*/ 1825 h 83"/>
                <a:gd name="T24" fmla="*/ 261 w 52"/>
                <a:gd name="T25" fmla="*/ 1850 h 83"/>
                <a:gd name="T26" fmla="*/ 286 w 52"/>
                <a:gd name="T27" fmla="*/ 1893 h 83"/>
                <a:gd name="T28" fmla="*/ 343 w 52"/>
                <a:gd name="T29" fmla="*/ 1966 h 83"/>
                <a:gd name="T30" fmla="*/ 368 w 52"/>
                <a:gd name="T31" fmla="*/ 1966 h 83"/>
                <a:gd name="T32" fmla="*/ 394 w 52"/>
                <a:gd name="T33" fmla="*/ 1966 h 83"/>
                <a:gd name="T34" fmla="*/ 445 w 52"/>
                <a:gd name="T35" fmla="*/ 1918 h 83"/>
                <a:gd name="T36" fmla="*/ 445 w 52"/>
                <a:gd name="T37" fmla="*/ 1918 h 83"/>
                <a:gd name="T38" fmla="*/ 471 w 52"/>
                <a:gd name="T39" fmla="*/ 1893 h 83"/>
                <a:gd name="T40" fmla="*/ 471 w 52"/>
                <a:gd name="T41" fmla="*/ 1893 h 83"/>
                <a:gd name="T42" fmla="*/ 471 w 52"/>
                <a:gd name="T43" fmla="*/ 1874 h 83"/>
                <a:gd name="T44" fmla="*/ 445 w 52"/>
                <a:gd name="T45" fmla="*/ 1874 h 83"/>
                <a:gd name="T46" fmla="*/ 445 w 52"/>
                <a:gd name="T47" fmla="*/ 1850 h 83"/>
                <a:gd name="T48" fmla="*/ 471 w 52"/>
                <a:gd name="T49" fmla="*/ 1825 h 83"/>
                <a:gd name="T50" fmla="*/ 471 w 52"/>
                <a:gd name="T51" fmla="*/ 1801 h 83"/>
                <a:gd name="T52" fmla="*/ 419 w 52"/>
                <a:gd name="T53" fmla="*/ 1777 h 83"/>
                <a:gd name="T54" fmla="*/ 419 w 52"/>
                <a:gd name="T55" fmla="*/ 1777 h 83"/>
                <a:gd name="T56" fmla="*/ 394 w 52"/>
                <a:gd name="T57" fmla="*/ 1777 h 83"/>
                <a:gd name="T58" fmla="*/ 368 w 52"/>
                <a:gd name="T59" fmla="*/ 1728 h 83"/>
                <a:gd name="T60" fmla="*/ 368 w 52"/>
                <a:gd name="T61" fmla="*/ 1704 h 83"/>
                <a:gd name="T62" fmla="*/ 368 w 52"/>
                <a:gd name="T63" fmla="*/ 1684 h 83"/>
                <a:gd name="T64" fmla="*/ 368 w 52"/>
                <a:gd name="T65" fmla="*/ 1684 h 83"/>
                <a:gd name="T66" fmla="*/ 368 w 52"/>
                <a:gd name="T67" fmla="*/ 1660 h 83"/>
                <a:gd name="T68" fmla="*/ 1361 w 52"/>
                <a:gd name="T69" fmla="*/ 1562 h 83"/>
                <a:gd name="T70" fmla="*/ 1361 w 52"/>
                <a:gd name="T71" fmla="*/ 1538 h 83"/>
                <a:gd name="T72" fmla="*/ 1310 w 52"/>
                <a:gd name="T73" fmla="*/ 1494 h 83"/>
                <a:gd name="T74" fmla="*/ 1310 w 52"/>
                <a:gd name="T75" fmla="*/ 1373 h 83"/>
                <a:gd name="T76" fmla="*/ 1258 w 52"/>
                <a:gd name="T77" fmla="*/ 1304 h 83"/>
                <a:gd name="T78" fmla="*/ 1258 w 52"/>
                <a:gd name="T79" fmla="*/ 1231 h 83"/>
                <a:gd name="T80" fmla="*/ 1284 w 52"/>
                <a:gd name="T81" fmla="*/ 1183 h 83"/>
                <a:gd name="T82" fmla="*/ 1284 w 52"/>
                <a:gd name="T83" fmla="*/ 1115 h 83"/>
                <a:gd name="T84" fmla="*/ 1310 w 52"/>
                <a:gd name="T85" fmla="*/ 1066 h 83"/>
                <a:gd name="T86" fmla="*/ 1335 w 52"/>
                <a:gd name="T87" fmla="*/ 1066 h 83"/>
                <a:gd name="T88" fmla="*/ 1284 w 52"/>
                <a:gd name="T89" fmla="*/ 1042 h 83"/>
                <a:gd name="T90" fmla="*/ 1310 w 52"/>
                <a:gd name="T91" fmla="*/ 993 h 83"/>
                <a:gd name="T92" fmla="*/ 1284 w 52"/>
                <a:gd name="T93" fmla="*/ 973 h 83"/>
                <a:gd name="T94" fmla="*/ 1258 w 52"/>
                <a:gd name="T95" fmla="*/ 949 h 83"/>
                <a:gd name="T96" fmla="*/ 1228 w 52"/>
                <a:gd name="T97" fmla="*/ 925 h 83"/>
                <a:gd name="T98" fmla="*/ 1202 w 52"/>
                <a:gd name="T99" fmla="*/ 876 h 83"/>
                <a:gd name="T100" fmla="*/ 1177 w 52"/>
                <a:gd name="T101" fmla="*/ 852 h 83"/>
                <a:gd name="T102" fmla="*/ 941 w 52"/>
                <a:gd name="T103" fmla="*/ 0 h 83"/>
                <a:gd name="T104" fmla="*/ 0 w 52"/>
                <a:gd name="T105" fmla="*/ 73 h 83"/>
                <a:gd name="T106" fmla="*/ 0 w 52"/>
                <a:gd name="T107" fmla="*/ 73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8" name="Freeform 19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529 w 61"/>
                <a:gd name="T1" fmla="*/ 0 h 60"/>
                <a:gd name="T2" fmla="*/ 529 w 61"/>
                <a:gd name="T3" fmla="*/ 73 h 60"/>
                <a:gd name="T4" fmla="*/ 554 w 61"/>
                <a:gd name="T5" fmla="*/ 117 h 60"/>
                <a:gd name="T6" fmla="*/ 498 w 61"/>
                <a:gd name="T7" fmla="*/ 308 h 60"/>
                <a:gd name="T8" fmla="*/ 498 w 61"/>
                <a:gd name="T9" fmla="*/ 356 h 60"/>
                <a:gd name="T10" fmla="*/ 472 w 61"/>
                <a:gd name="T11" fmla="*/ 454 h 60"/>
                <a:gd name="T12" fmla="*/ 395 w 61"/>
                <a:gd name="T13" fmla="*/ 523 h 60"/>
                <a:gd name="T14" fmla="*/ 344 w 61"/>
                <a:gd name="T15" fmla="*/ 547 h 60"/>
                <a:gd name="T16" fmla="*/ 287 w 61"/>
                <a:gd name="T17" fmla="*/ 571 h 60"/>
                <a:gd name="T18" fmla="*/ 262 w 61"/>
                <a:gd name="T19" fmla="*/ 620 h 60"/>
                <a:gd name="T20" fmla="*/ 236 w 61"/>
                <a:gd name="T21" fmla="*/ 718 h 60"/>
                <a:gd name="T22" fmla="*/ 159 w 61"/>
                <a:gd name="T23" fmla="*/ 718 h 60"/>
                <a:gd name="T24" fmla="*/ 108 w 61"/>
                <a:gd name="T25" fmla="*/ 811 h 60"/>
                <a:gd name="T26" fmla="*/ 108 w 61"/>
                <a:gd name="T27" fmla="*/ 908 h 60"/>
                <a:gd name="T28" fmla="*/ 51 w 61"/>
                <a:gd name="T29" fmla="*/ 977 h 60"/>
                <a:gd name="T30" fmla="*/ 0 w 61"/>
                <a:gd name="T31" fmla="*/ 1026 h 60"/>
                <a:gd name="T32" fmla="*/ 0 w 61"/>
                <a:gd name="T33" fmla="*/ 1099 h 60"/>
                <a:gd name="T34" fmla="*/ 77 w 61"/>
                <a:gd name="T35" fmla="*/ 1216 h 60"/>
                <a:gd name="T36" fmla="*/ 159 w 61"/>
                <a:gd name="T37" fmla="*/ 1289 h 60"/>
                <a:gd name="T38" fmla="*/ 210 w 61"/>
                <a:gd name="T39" fmla="*/ 1289 h 60"/>
                <a:gd name="T40" fmla="*/ 210 w 61"/>
                <a:gd name="T41" fmla="*/ 1314 h 60"/>
                <a:gd name="T42" fmla="*/ 262 w 61"/>
                <a:gd name="T43" fmla="*/ 1314 h 60"/>
                <a:gd name="T44" fmla="*/ 262 w 61"/>
                <a:gd name="T45" fmla="*/ 1358 h 60"/>
                <a:gd name="T46" fmla="*/ 395 w 61"/>
                <a:gd name="T47" fmla="*/ 1431 h 60"/>
                <a:gd name="T48" fmla="*/ 472 w 61"/>
                <a:gd name="T49" fmla="*/ 1406 h 60"/>
                <a:gd name="T50" fmla="*/ 498 w 61"/>
                <a:gd name="T51" fmla="*/ 1358 h 60"/>
                <a:gd name="T52" fmla="*/ 554 w 61"/>
                <a:gd name="T53" fmla="*/ 1406 h 60"/>
                <a:gd name="T54" fmla="*/ 657 w 61"/>
                <a:gd name="T55" fmla="*/ 1358 h 60"/>
                <a:gd name="T56" fmla="*/ 682 w 61"/>
                <a:gd name="T57" fmla="*/ 1314 h 60"/>
                <a:gd name="T58" fmla="*/ 790 w 61"/>
                <a:gd name="T59" fmla="*/ 1265 h 60"/>
                <a:gd name="T60" fmla="*/ 867 w 61"/>
                <a:gd name="T61" fmla="*/ 1216 h 60"/>
                <a:gd name="T62" fmla="*/ 867 w 61"/>
                <a:gd name="T63" fmla="*/ 1143 h 60"/>
                <a:gd name="T64" fmla="*/ 1001 w 61"/>
                <a:gd name="T65" fmla="*/ 762 h 60"/>
                <a:gd name="T66" fmla="*/ 1052 w 61"/>
                <a:gd name="T67" fmla="*/ 786 h 60"/>
                <a:gd name="T68" fmla="*/ 1078 w 61"/>
                <a:gd name="T69" fmla="*/ 835 h 60"/>
                <a:gd name="T70" fmla="*/ 1160 w 61"/>
                <a:gd name="T71" fmla="*/ 762 h 60"/>
                <a:gd name="T72" fmla="*/ 1211 w 61"/>
                <a:gd name="T73" fmla="*/ 645 h 60"/>
                <a:gd name="T74" fmla="*/ 1288 w 61"/>
                <a:gd name="T75" fmla="*/ 596 h 60"/>
                <a:gd name="T76" fmla="*/ 1344 w 61"/>
                <a:gd name="T77" fmla="*/ 547 h 60"/>
                <a:gd name="T78" fmla="*/ 1370 w 61"/>
                <a:gd name="T79" fmla="*/ 479 h 60"/>
                <a:gd name="T80" fmla="*/ 1370 w 61"/>
                <a:gd name="T81" fmla="*/ 454 h 60"/>
                <a:gd name="T82" fmla="*/ 1370 w 61"/>
                <a:gd name="T83" fmla="*/ 356 h 60"/>
                <a:gd name="T84" fmla="*/ 1555 w 61"/>
                <a:gd name="T85" fmla="*/ 454 h 60"/>
                <a:gd name="T86" fmla="*/ 1580 w 61"/>
                <a:gd name="T87" fmla="*/ 454 h 60"/>
                <a:gd name="T88" fmla="*/ 1555 w 61"/>
                <a:gd name="T89" fmla="*/ 308 h 60"/>
                <a:gd name="T90" fmla="*/ 1529 w 61"/>
                <a:gd name="T91" fmla="*/ 264 h 60"/>
                <a:gd name="T92" fmla="*/ 1473 w 61"/>
                <a:gd name="T93" fmla="*/ 264 h 60"/>
                <a:gd name="T94" fmla="*/ 1344 w 61"/>
                <a:gd name="T95" fmla="*/ 288 h 60"/>
                <a:gd name="T96" fmla="*/ 1288 w 61"/>
                <a:gd name="T97" fmla="*/ 332 h 60"/>
                <a:gd name="T98" fmla="*/ 1211 w 61"/>
                <a:gd name="T99" fmla="*/ 308 h 60"/>
                <a:gd name="T100" fmla="*/ 1185 w 61"/>
                <a:gd name="T101" fmla="*/ 356 h 60"/>
                <a:gd name="T102" fmla="*/ 1108 w 61"/>
                <a:gd name="T103" fmla="*/ 405 h 60"/>
                <a:gd name="T104" fmla="*/ 1026 w 61"/>
                <a:gd name="T105" fmla="*/ 479 h 60"/>
                <a:gd name="T106" fmla="*/ 949 w 61"/>
                <a:gd name="T107" fmla="*/ 308 h 60"/>
                <a:gd name="T108" fmla="*/ 554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7169" name="Group 28"/>
            <p:cNvGrpSpPr>
              <a:grpSpLocks/>
            </p:cNvGrpSpPr>
            <p:nvPr/>
          </p:nvGrpSpPr>
          <p:grpSpPr bwMode="auto">
            <a:xfrm>
              <a:off x="728" y="2448"/>
              <a:ext cx="1266" cy="876"/>
              <a:chOff x="768" y="2832"/>
              <a:chExt cx="1203" cy="876"/>
            </a:xfrm>
          </p:grpSpPr>
          <p:sp>
            <p:nvSpPr>
              <p:cNvPr id="47176" name="Freeform 29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331 w 188"/>
                  <a:gd name="T1" fmla="*/ 736 h 160"/>
                  <a:gd name="T2" fmla="*/ 618 w 188"/>
                  <a:gd name="T3" fmla="*/ 951 h 160"/>
                  <a:gd name="T4" fmla="*/ 428 w 188"/>
                  <a:gd name="T5" fmla="*/ 1189 h 160"/>
                  <a:gd name="T6" fmla="*/ 380 w 188"/>
                  <a:gd name="T7" fmla="*/ 1024 h 160"/>
                  <a:gd name="T8" fmla="*/ 117 w 188"/>
                  <a:gd name="T9" fmla="*/ 1307 h 160"/>
                  <a:gd name="T10" fmla="*/ 263 w 188"/>
                  <a:gd name="T11" fmla="*/ 1521 h 160"/>
                  <a:gd name="T12" fmla="*/ 638 w 188"/>
                  <a:gd name="T13" fmla="*/ 1448 h 160"/>
                  <a:gd name="T14" fmla="*/ 521 w 188"/>
                  <a:gd name="T15" fmla="*/ 1760 h 160"/>
                  <a:gd name="T16" fmla="*/ 428 w 188"/>
                  <a:gd name="T17" fmla="*/ 1877 h 160"/>
                  <a:gd name="T18" fmla="*/ 238 w 188"/>
                  <a:gd name="T19" fmla="*/ 1950 h 160"/>
                  <a:gd name="T20" fmla="*/ 141 w 188"/>
                  <a:gd name="T21" fmla="*/ 2330 h 160"/>
                  <a:gd name="T22" fmla="*/ 263 w 188"/>
                  <a:gd name="T23" fmla="*/ 2545 h 160"/>
                  <a:gd name="T24" fmla="*/ 521 w 188"/>
                  <a:gd name="T25" fmla="*/ 2662 h 160"/>
                  <a:gd name="T26" fmla="*/ 521 w 188"/>
                  <a:gd name="T27" fmla="*/ 2852 h 160"/>
                  <a:gd name="T28" fmla="*/ 827 w 188"/>
                  <a:gd name="T29" fmla="*/ 2925 h 160"/>
                  <a:gd name="T30" fmla="*/ 993 w 188"/>
                  <a:gd name="T31" fmla="*/ 2969 h 160"/>
                  <a:gd name="T32" fmla="*/ 686 w 188"/>
                  <a:gd name="T33" fmla="*/ 3349 h 160"/>
                  <a:gd name="T34" fmla="*/ 448 w 188"/>
                  <a:gd name="T35" fmla="*/ 3495 h 160"/>
                  <a:gd name="T36" fmla="*/ 73 w 188"/>
                  <a:gd name="T37" fmla="*/ 3685 h 160"/>
                  <a:gd name="T38" fmla="*/ 73 w 188"/>
                  <a:gd name="T39" fmla="*/ 3802 h 160"/>
                  <a:gd name="T40" fmla="*/ 686 w 188"/>
                  <a:gd name="T41" fmla="*/ 3539 h 160"/>
                  <a:gd name="T42" fmla="*/ 1470 w 188"/>
                  <a:gd name="T43" fmla="*/ 2852 h 160"/>
                  <a:gd name="T44" fmla="*/ 1397 w 188"/>
                  <a:gd name="T45" fmla="*/ 2779 h 160"/>
                  <a:gd name="T46" fmla="*/ 1825 w 188"/>
                  <a:gd name="T47" fmla="*/ 2257 h 160"/>
                  <a:gd name="T48" fmla="*/ 1703 w 188"/>
                  <a:gd name="T49" fmla="*/ 2398 h 160"/>
                  <a:gd name="T50" fmla="*/ 1728 w 188"/>
                  <a:gd name="T51" fmla="*/ 2589 h 160"/>
                  <a:gd name="T52" fmla="*/ 1703 w 188"/>
                  <a:gd name="T53" fmla="*/ 2711 h 160"/>
                  <a:gd name="T54" fmla="*/ 2039 w 188"/>
                  <a:gd name="T55" fmla="*/ 2520 h 160"/>
                  <a:gd name="T56" fmla="*/ 2039 w 188"/>
                  <a:gd name="T57" fmla="*/ 2330 h 160"/>
                  <a:gd name="T58" fmla="*/ 2536 w 188"/>
                  <a:gd name="T59" fmla="*/ 2447 h 160"/>
                  <a:gd name="T60" fmla="*/ 2867 w 188"/>
                  <a:gd name="T61" fmla="*/ 2398 h 160"/>
                  <a:gd name="T62" fmla="*/ 3436 w 188"/>
                  <a:gd name="T63" fmla="*/ 2589 h 160"/>
                  <a:gd name="T64" fmla="*/ 3626 w 188"/>
                  <a:gd name="T65" fmla="*/ 2828 h 160"/>
                  <a:gd name="T66" fmla="*/ 3933 w 188"/>
                  <a:gd name="T67" fmla="*/ 3042 h 160"/>
                  <a:gd name="T68" fmla="*/ 4453 w 188"/>
                  <a:gd name="T69" fmla="*/ 3091 h 160"/>
                  <a:gd name="T70" fmla="*/ 4380 w 188"/>
                  <a:gd name="T71" fmla="*/ 2779 h 160"/>
                  <a:gd name="T72" fmla="*/ 4171 w 188"/>
                  <a:gd name="T73" fmla="*/ 2735 h 160"/>
                  <a:gd name="T74" fmla="*/ 3860 w 188"/>
                  <a:gd name="T75" fmla="*/ 2520 h 160"/>
                  <a:gd name="T76" fmla="*/ 3480 w 188"/>
                  <a:gd name="T77" fmla="*/ 2257 h 160"/>
                  <a:gd name="T78" fmla="*/ 3339 w 188"/>
                  <a:gd name="T79" fmla="*/ 2447 h 160"/>
                  <a:gd name="T80" fmla="*/ 3056 w 188"/>
                  <a:gd name="T81" fmla="*/ 2208 h 160"/>
                  <a:gd name="T82" fmla="*/ 2769 w 188"/>
                  <a:gd name="T83" fmla="*/ 1901 h 160"/>
                  <a:gd name="T84" fmla="*/ 2414 w 188"/>
                  <a:gd name="T85" fmla="*/ 497 h 160"/>
                  <a:gd name="T86" fmla="*/ 2132 w 188"/>
                  <a:gd name="T87" fmla="*/ 117 h 160"/>
                  <a:gd name="T88" fmla="*/ 1635 w 188"/>
                  <a:gd name="T89" fmla="*/ 117 h 160"/>
                  <a:gd name="T90" fmla="*/ 1397 w 188"/>
                  <a:gd name="T91" fmla="*/ 117 h 160"/>
                  <a:gd name="T92" fmla="*/ 1066 w 188"/>
                  <a:gd name="T93" fmla="*/ 0 h 160"/>
                  <a:gd name="T94" fmla="*/ 827 w 188"/>
                  <a:gd name="T95" fmla="*/ 98 h 160"/>
                  <a:gd name="T96" fmla="*/ 569 w 188"/>
                  <a:gd name="T97" fmla="*/ 307 h 160"/>
                  <a:gd name="T98" fmla="*/ 448 w 188"/>
                  <a:gd name="T99" fmla="*/ 497 h 160"/>
                  <a:gd name="T100" fmla="*/ 238 w 188"/>
                  <a:gd name="T101" fmla="*/ 619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77" name="Freeform 30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50 w 4"/>
                  <a:gd name="T1" fmla="*/ 42 h 3"/>
                  <a:gd name="T2" fmla="*/ 50 w 4"/>
                  <a:gd name="T3" fmla="*/ 23 h 3"/>
                  <a:gd name="T4" fmla="*/ 50 w 4"/>
                  <a:gd name="T5" fmla="*/ 23 h 3"/>
                  <a:gd name="T6" fmla="*/ 50 w 4"/>
                  <a:gd name="T7" fmla="*/ 23 h 3"/>
                  <a:gd name="T8" fmla="*/ 50 w 4"/>
                  <a:gd name="T9" fmla="*/ 23 h 3"/>
                  <a:gd name="T10" fmla="*/ 50 w 4"/>
                  <a:gd name="T11" fmla="*/ 23 h 3"/>
                  <a:gd name="T12" fmla="*/ 50 w 4"/>
                  <a:gd name="T13" fmla="*/ 23 h 3"/>
                  <a:gd name="T14" fmla="*/ 25 w 4"/>
                  <a:gd name="T15" fmla="*/ 0 h 3"/>
                  <a:gd name="T16" fmla="*/ 25 w 4"/>
                  <a:gd name="T17" fmla="*/ 0 h 3"/>
                  <a:gd name="T18" fmla="*/ 0 w 4"/>
                  <a:gd name="T19" fmla="*/ 23 h 3"/>
                  <a:gd name="T20" fmla="*/ 0 w 4"/>
                  <a:gd name="T21" fmla="*/ 23 h 3"/>
                  <a:gd name="T22" fmla="*/ 0 w 4"/>
                  <a:gd name="T23" fmla="*/ 23 h 3"/>
                  <a:gd name="T24" fmla="*/ 0 w 4"/>
                  <a:gd name="T25" fmla="*/ 23 h 3"/>
                  <a:gd name="T26" fmla="*/ 0 w 4"/>
                  <a:gd name="T27" fmla="*/ 23 h 3"/>
                  <a:gd name="T28" fmla="*/ 0 w 4"/>
                  <a:gd name="T29" fmla="*/ 23 h 3"/>
                  <a:gd name="T30" fmla="*/ 0 w 4"/>
                  <a:gd name="T31" fmla="*/ 42 h 3"/>
                  <a:gd name="T32" fmla="*/ 0 w 4"/>
                  <a:gd name="T33" fmla="*/ 42 h 3"/>
                  <a:gd name="T34" fmla="*/ 25 w 4"/>
                  <a:gd name="T35" fmla="*/ 42 h 3"/>
                  <a:gd name="T36" fmla="*/ 25 w 4"/>
                  <a:gd name="T37" fmla="*/ 42 h 3"/>
                  <a:gd name="T38" fmla="*/ 25 w 4"/>
                  <a:gd name="T39" fmla="*/ 65 h 3"/>
                  <a:gd name="T40" fmla="*/ 50 w 4"/>
                  <a:gd name="T41" fmla="*/ 65 h 3"/>
                  <a:gd name="T42" fmla="*/ 50 w 4"/>
                  <a:gd name="T43" fmla="*/ 65 h 3"/>
                  <a:gd name="T44" fmla="*/ 75 w 4"/>
                  <a:gd name="T45" fmla="*/ 65 h 3"/>
                  <a:gd name="T46" fmla="*/ 75 w 4"/>
                  <a:gd name="T47" fmla="*/ 65 h 3"/>
                  <a:gd name="T48" fmla="*/ 100 w 4"/>
                  <a:gd name="T49" fmla="*/ 42 h 3"/>
                  <a:gd name="T50" fmla="*/ 100 w 4"/>
                  <a:gd name="T51" fmla="*/ 42 h 3"/>
                  <a:gd name="T52" fmla="*/ 100 w 4"/>
                  <a:gd name="T53" fmla="*/ 42 h 3"/>
                  <a:gd name="T54" fmla="*/ 100 w 4"/>
                  <a:gd name="T55" fmla="*/ 23 h 3"/>
                  <a:gd name="T56" fmla="*/ 100 w 4"/>
                  <a:gd name="T57" fmla="*/ 23 h 3"/>
                  <a:gd name="T58" fmla="*/ 100 w 4"/>
                  <a:gd name="T59" fmla="*/ 23 h 3"/>
                  <a:gd name="T60" fmla="*/ 100 w 4"/>
                  <a:gd name="T61" fmla="*/ 23 h 3"/>
                  <a:gd name="T62" fmla="*/ 100 w 4"/>
                  <a:gd name="T63" fmla="*/ 23 h 3"/>
                  <a:gd name="T64" fmla="*/ 100 w 4"/>
                  <a:gd name="T65" fmla="*/ 0 h 3"/>
                  <a:gd name="T66" fmla="*/ 100 w 4"/>
                  <a:gd name="T67" fmla="*/ 0 h 3"/>
                  <a:gd name="T68" fmla="*/ 100 w 4"/>
                  <a:gd name="T69" fmla="*/ 0 h 3"/>
                  <a:gd name="T70" fmla="*/ 100 w 4"/>
                  <a:gd name="T71" fmla="*/ 0 h 3"/>
                  <a:gd name="T72" fmla="*/ 100 w 4"/>
                  <a:gd name="T73" fmla="*/ 23 h 3"/>
                  <a:gd name="T74" fmla="*/ 75 w 4"/>
                  <a:gd name="T75" fmla="*/ 23 h 3"/>
                  <a:gd name="T76" fmla="*/ 75 w 4"/>
                  <a:gd name="T77" fmla="*/ 23 h 3"/>
                  <a:gd name="T78" fmla="*/ 50 w 4"/>
                  <a:gd name="T79" fmla="*/ 42 h 3"/>
                  <a:gd name="T80" fmla="*/ 50 w 4"/>
                  <a:gd name="T81" fmla="*/ 42 h 3"/>
                  <a:gd name="T82" fmla="*/ 50 w 4"/>
                  <a:gd name="T83" fmla="*/ 42 h 3"/>
                  <a:gd name="T84" fmla="*/ 50 w 4"/>
                  <a:gd name="T85" fmla="*/ 42 h 3"/>
                  <a:gd name="T86" fmla="*/ 50 w 4"/>
                  <a:gd name="T87" fmla="*/ 65 h 3"/>
                  <a:gd name="T88" fmla="*/ 75 w 4"/>
                  <a:gd name="T89" fmla="*/ 65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78" name="Freeform 31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158 w 9"/>
                  <a:gd name="T1" fmla="*/ 0 h 6"/>
                  <a:gd name="T2" fmla="*/ 91 w 9"/>
                  <a:gd name="T3" fmla="*/ 0 h 6"/>
                  <a:gd name="T4" fmla="*/ 67 w 9"/>
                  <a:gd name="T5" fmla="*/ 25 h 6"/>
                  <a:gd name="T6" fmla="*/ 67 w 9"/>
                  <a:gd name="T7" fmla="*/ 25 h 6"/>
                  <a:gd name="T8" fmla="*/ 67 w 9"/>
                  <a:gd name="T9" fmla="*/ 50 h 6"/>
                  <a:gd name="T10" fmla="*/ 67 w 9"/>
                  <a:gd name="T11" fmla="*/ 75 h 6"/>
                  <a:gd name="T12" fmla="*/ 48 w 9"/>
                  <a:gd name="T13" fmla="*/ 75 h 6"/>
                  <a:gd name="T14" fmla="*/ 48 w 9"/>
                  <a:gd name="T15" fmla="*/ 75 h 6"/>
                  <a:gd name="T16" fmla="*/ 24 w 9"/>
                  <a:gd name="T17" fmla="*/ 75 h 6"/>
                  <a:gd name="T18" fmla="*/ 24 w 9"/>
                  <a:gd name="T19" fmla="*/ 100 h 6"/>
                  <a:gd name="T20" fmla="*/ 24 w 9"/>
                  <a:gd name="T21" fmla="*/ 125 h 6"/>
                  <a:gd name="T22" fmla="*/ 0 w 9"/>
                  <a:gd name="T23" fmla="*/ 125 h 6"/>
                  <a:gd name="T24" fmla="*/ 0 w 9"/>
                  <a:gd name="T25" fmla="*/ 150 h 6"/>
                  <a:gd name="T26" fmla="*/ 0 w 9"/>
                  <a:gd name="T27" fmla="*/ 150 h 6"/>
                  <a:gd name="T28" fmla="*/ 0 w 9"/>
                  <a:gd name="T29" fmla="*/ 150 h 6"/>
                  <a:gd name="T30" fmla="*/ 0 w 9"/>
                  <a:gd name="T31" fmla="*/ 150 h 6"/>
                  <a:gd name="T32" fmla="*/ 0 w 9"/>
                  <a:gd name="T33" fmla="*/ 150 h 6"/>
                  <a:gd name="T34" fmla="*/ 0 w 9"/>
                  <a:gd name="T35" fmla="*/ 150 h 6"/>
                  <a:gd name="T36" fmla="*/ 0 w 9"/>
                  <a:gd name="T37" fmla="*/ 150 h 6"/>
                  <a:gd name="T38" fmla="*/ 24 w 9"/>
                  <a:gd name="T39" fmla="*/ 150 h 6"/>
                  <a:gd name="T40" fmla="*/ 48 w 9"/>
                  <a:gd name="T41" fmla="*/ 150 h 6"/>
                  <a:gd name="T42" fmla="*/ 67 w 9"/>
                  <a:gd name="T43" fmla="*/ 125 h 6"/>
                  <a:gd name="T44" fmla="*/ 139 w 9"/>
                  <a:gd name="T45" fmla="*/ 75 h 6"/>
                  <a:gd name="T46" fmla="*/ 158 w 9"/>
                  <a:gd name="T47" fmla="*/ 50 h 6"/>
                  <a:gd name="T48" fmla="*/ 182 w 9"/>
                  <a:gd name="T49" fmla="*/ 50 h 6"/>
                  <a:gd name="T50" fmla="*/ 205 w 9"/>
                  <a:gd name="T51" fmla="*/ 25 h 6"/>
                  <a:gd name="T52" fmla="*/ 205 w 9"/>
                  <a:gd name="T53" fmla="*/ 25 h 6"/>
                  <a:gd name="T54" fmla="*/ 205 w 9"/>
                  <a:gd name="T55" fmla="*/ 25 h 6"/>
                  <a:gd name="T56" fmla="*/ 182 w 9"/>
                  <a:gd name="T57" fmla="*/ 0 h 6"/>
                  <a:gd name="T58" fmla="*/ 182 w 9"/>
                  <a:gd name="T59" fmla="*/ 0 h 6"/>
                  <a:gd name="T60" fmla="*/ 182 w 9"/>
                  <a:gd name="T61" fmla="*/ 0 h 6"/>
                  <a:gd name="T62" fmla="*/ 182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79" name="Freeform 32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191 w 9"/>
                  <a:gd name="T1" fmla="*/ 73 h 7"/>
                  <a:gd name="T2" fmla="*/ 191 w 9"/>
                  <a:gd name="T3" fmla="*/ 24 h 7"/>
                  <a:gd name="T4" fmla="*/ 117 w 9"/>
                  <a:gd name="T5" fmla="*/ 73 h 7"/>
                  <a:gd name="T6" fmla="*/ 98 w 9"/>
                  <a:gd name="T7" fmla="*/ 92 h 7"/>
                  <a:gd name="T8" fmla="*/ 98 w 9"/>
                  <a:gd name="T9" fmla="*/ 92 h 7"/>
                  <a:gd name="T10" fmla="*/ 49 w 9"/>
                  <a:gd name="T11" fmla="*/ 117 h 7"/>
                  <a:gd name="T12" fmla="*/ 24 w 9"/>
                  <a:gd name="T13" fmla="*/ 141 h 7"/>
                  <a:gd name="T14" fmla="*/ 0 w 9"/>
                  <a:gd name="T15" fmla="*/ 141 h 7"/>
                  <a:gd name="T16" fmla="*/ 49 w 9"/>
                  <a:gd name="T17" fmla="*/ 141 h 7"/>
                  <a:gd name="T18" fmla="*/ 73 w 9"/>
                  <a:gd name="T19" fmla="*/ 117 h 7"/>
                  <a:gd name="T20" fmla="*/ 142 w 9"/>
                  <a:gd name="T21" fmla="*/ 92 h 7"/>
                  <a:gd name="T22" fmla="*/ 191 w 9"/>
                  <a:gd name="T23" fmla="*/ 73 h 7"/>
                  <a:gd name="T24" fmla="*/ 191 w 9"/>
                  <a:gd name="T25" fmla="*/ 73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80" name="Freeform 33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190 w 8"/>
                  <a:gd name="T1" fmla="*/ 48 h 6"/>
                  <a:gd name="T2" fmla="*/ 190 w 8"/>
                  <a:gd name="T3" fmla="*/ 24 h 6"/>
                  <a:gd name="T4" fmla="*/ 190 w 8"/>
                  <a:gd name="T5" fmla="*/ 24 h 6"/>
                  <a:gd name="T6" fmla="*/ 190 w 8"/>
                  <a:gd name="T7" fmla="*/ 0 h 6"/>
                  <a:gd name="T8" fmla="*/ 190 w 8"/>
                  <a:gd name="T9" fmla="*/ 0 h 6"/>
                  <a:gd name="T10" fmla="*/ 190 w 8"/>
                  <a:gd name="T11" fmla="*/ 0 h 6"/>
                  <a:gd name="T12" fmla="*/ 190 w 8"/>
                  <a:gd name="T13" fmla="*/ 0 h 6"/>
                  <a:gd name="T14" fmla="*/ 190 w 8"/>
                  <a:gd name="T15" fmla="*/ 0 h 6"/>
                  <a:gd name="T16" fmla="*/ 190 w 8"/>
                  <a:gd name="T17" fmla="*/ 0 h 6"/>
                  <a:gd name="T18" fmla="*/ 190 w 8"/>
                  <a:gd name="T19" fmla="*/ 0 h 6"/>
                  <a:gd name="T20" fmla="*/ 166 w 8"/>
                  <a:gd name="T21" fmla="*/ 0 h 6"/>
                  <a:gd name="T22" fmla="*/ 166 w 8"/>
                  <a:gd name="T23" fmla="*/ 0 h 6"/>
                  <a:gd name="T24" fmla="*/ 141 w 8"/>
                  <a:gd name="T25" fmla="*/ 0 h 6"/>
                  <a:gd name="T26" fmla="*/ 117 w 8"/>
                  <a:gd name="T27" fmla="*/ 24 h 6"/>
                  <a:gd name="T28" fmla="*/ 117 w 8"/>
                  <a:gd name="T29" fmla="*/ 48 h 6"/>
                  <a:gd name="T30" fmla="*/ 117 w 8"/>
                  <a:gd name="T31" fmla="*/ 48 h 6"/>
                  <a:gd name="T32" fmla="*/ 97 w 8"/>
                  <a:gd name="T33" fmla="*/ 48 h 6"/>
                  <a:gd name="T34" fmla="*/ 97 w 8"/>
                  <a:gd name="T35" fmla="*/ 48 h 6"/>
                  <a:gd name="T36" fmla="*/ 97 w 8"/>
                  <a:gd name="T37" fmla="*/ 48 h 6"/>
                  <a:gd name="T38" fmla="*/ 97 w 8"/>
                  <a:gd name="T39" fmla="*/ 72 h 6"/>
                  <a:gd name="T40" fmla="*/ 97 w 8"/>
                  <a:gd name="T41" fmla="*/ 72 h 6"/>
                  <a:gd name="T42" fmla="*/ 97 w 8"/>
                  <a:gd name="T43" fmla="*/ 72 h 6"/>
                  <a:gd name="T44" fmla="*/ 97 w 8"/>
                  <a:gd name="T45" fmla="*/ 72 h 6"/>
                  <a:gd name="T46" fmla="*/ 49 w 8"/>
                  <a:gd name="T47" fmla="*/ 92 h 6"/>
                  <a:gd name="T48" fmla="*/ 49 w 8"/>
                  <a:gd name="T49" fmla="*/ 92 h 6"/>
                  <a:gd name="T50" fmla="*/ 49 w 8"/>
                  <a:gd name="T51" fmla="*/ 92 h 6"/>
                  <a:gd name="T52" fmla="*/ 49 w 8"/>
                  <a:gd name="T53" fmla="*/ 92 h 6"/>
                  <a:gd name="T54" fmla="*/ 24 w 8"/>
                  <a:gd name="T55" fmla="*/ 92 h 6"/>
                  <a:gd name="T56" fmla="*/ 24 w 8"/>
                  <a:gd name="T57" fmla="*/ 116 h 6"/>
                  <a:gd name="T58" fmla="*/ 24 w 8"/>
                  <a:gd name="T59" fmla="*/ 116 h 6"/>
                  <a:gd name="T60" fmla="*/ 0 w 8"/>
                  <a:gd name="T61" fmla="*/ 116 h 6"/>
                  <a:gd name="T62" fmla="*/ 0 w 8"/>
                  <a:gd name="T63" fmla="*/ 116 h 6"/>
                  <a:gd name="T64" fmla="*/ 0 w 8"/>
                  <a:gd name="T65" fmla="*/ 116 h 6"/>
                  <a:gd name="T66" fmla="*/ 24 w 8"/>
                  <a:gd name="T67" fmla="*/ 140 h 6"/>
                  <a:gd name="T68" fmla="*/ 24 w 8"/>
                  <a:gd name="T69" fmla="*/ 140 h 6"/>
                  <a:gd name="T70" fmla="*/ 24 w 8"/>
                  <a:gd name="T71" fmla="*/ 140 h 6"/>
                  <a:gd name="T72" fmla="*/ 24 w 8"/>
                  <a:gd name="T73" fmla="*/ 140 h 6"/>
                  <a:gd name="T74" fmla="*/ 49 w 8"/>
                  <a:gd name="T75" fmla="*/ 116 h 6"/>
                  <a:gd name="T76" fmla="*/ 49 w 8"/>
                  <a:gd name="T77" fmla="*/ 116 h 6"/>
                  <a:gd name="T78" fmla="*/ 73 w 8"/>
                  <a:gd name="T79" fmla="*/ 116 h 6"/>
                  <a:gd name="T80" fmla="*/ 73 w 8"/>
                  <a:gd name="T81" fmla="*/ 92 h 6"/>
                  <a:gd name="T82" fmla="*/ 73 w 8"/>
                  <a:gd name="T83" fmla="*/ 92 h 6"/>
                  <a:gd name="T84" fmla="*/ 117 w 8"/>
                  <a:gd name="T85" fmla="*/ 92 h 6"/>
                  <a:gd name="T86" fmla="*/ 117 w 8"/>
                  <a:gd name="T87" fmla="*/ 72 h 6"/>
                  <a:gd name="T88" fmla="*/ 141 w 8"/>
                  <a:gd name="T89" fmla="*/ 72 h 6"/>
                  <a:gd name="T90" fmla="*/ 166 w 8"/>
                  <a:gd name="T91" fmla="*/ 72 h 6"/>
                  <a:gd name="T92" fmla="*/ 166 w 8"/>
                  <a:gd name="T93" fmla="*/ 48 h 6"/>
                  <a:gd name="T94" fmla="*/ 166 w 8"/>
                  <a:gd name="T95" fmla="*/ 48 h 6"/>
                  <a:gd name="T96" fmla="*/ 190 w 8"/>
                  <a:gd name="T97" fmla="*/ 48 h 6"/>
                  <a:gd name="T98" fmla="*/ 190 w 8"/>
                  <a:gd name="T99" fmla="*/ 48 h 6"/>
                  <a:gd name="T100" fmla="*/ 190 w 8"/>
                  <a:gd name="T101" fmla="*/ 48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81" name="Freeform 34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25 w 1"/>
                  <a:gd name="T1" fmla="*/ 0 h 1"/>
                  <a:gd name="T2" fmla="*/ 0 w 1"/>
                  <a:gd name="T3" fmla="*/ 0 h 1"/>
                  <a:gd name="T4" fmla="*/ 0 w 1"/>
                  <a:gd name="T5" fmla="*/ 25 h 1"/>
                  <a:gd name="T6" fmla="*/ 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82" name="Freeform 3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25 w 1"/>
                  <a:gd name="T1" fmla="*/ 0 h 1"/>
                  <a:gd name="T2" fmla="*/ 25 w 1"/>
                  <a:gd name="T3" fmla="*/ 0 h 1"/>
                  <a:gd name="T4" fmla="*/ 25 w 1"/>
                  <a:gd name="T5" fmla="*/ 0 h 1"/>
                  <a:gd name="T6" fmla="*/ 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25 h 1"/>
                  <a:gd name="T18" fmla="*/ 0 w 1"/>
                  <a:gd name="T19" fmla="*/ 25 h 1"/>
                  <a:gd name="T20" fmla="*/ 0 w 1"/>
                  <a:gd name="T21" fmla="*/ 25 h 1"/>
                  <a:gd name="T22" fmla="*/ 0 w 1"/>
                  <a:gd name="T23" fmla="*/ 25 h 1"/>
                  <a:gd name="T24" fmla="*/ 0 w 1"/>
                  <a:gd name="T25" fmla="*/ 25 h 1"/>
                  <a:gd name="T26" fmla="*/ 25 w 1"/>
                  <a:gd name="T27" fmla="*/ 25 h 1"/>
                  <a:gd name="T28" fmla="*/ 25 w 1"/>
                  <a:gd name="T29" fmla="*/ 0 h 1"/>
                  <a:gd name="T30" fmla="*/ 25 w 1"/>
                  <a:gd name="T31" fmla="*/ 0 h 1"/>
                  <a:gd name="T32" fmla="*/ 25 w 1"/>
                  <a:gd name="T33" fmla="*/ 0 h 1"/>
                  <a:gd name="T34" fmla="*/ 25 w 1"/>
                  <a:gd name="T35" fmla="*/ 0 h 1"/>
                  <a:gd name="T36" fmla="*/ 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83" name="Freeform 36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42 w 3"/>
                  <a:gd name="T1" fmla="*/ 23 h 3"/>
                  <a:gd name="T2" fmla="*/ 65 w 3"/>
                  <a:gd name="T3" fmla="*/ 23 h 3"/>
                  <a:gd name="T4" fmla="*/ 42 w 3"/>
                  <a:gd name="T5" fmla="*/ 23 h 3"/>
                  <a:gd name="T6" fmla="*/ 65 w 3"/>
                  <a:gd name="T7" fmla="*/ 42 h 3"/>
                  <a:gd name="T8" fmla="*/ 42 w 3"/>
                  <a:gd name="T9" fmla="*/ 42 h 3"/>
                  <a:gd name="T10" fmla="*/ 23 w 3"/>
                  <a:gd name="T11" fmla="*/ 65 h 3"/>
                  <a:gd name="T12" fmla="*/ 0 w 3"/>
                  <a:gd name="T13" fmla="*/ 65 h 3"/>
                  <a:gd name="T14" fmla="*/ 23 w 3"/>
                  <a:gd name="T15" fmla="*/ 23 h 3"/>
                  <a:gd name="T16" fmla="*/ 42 w 3"/>
                  <a:gd name="T17" fmla="*/ 2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84" name="Freeform 37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42 w 3"/>
                  <a:gd name="T1" fmla="*/ 0 h 2"/>
                  <a:gd name="T2" fmla="*/ 42 w 3"/>
                  <a:gd name="T3" fmla="*/ 0 h 2"/>
                  <a:gd name="T4" fmla="*/ 42 w 3"/>
                  <a:gd name="T5" fmla="*/ 0 h 2"/>
                  <a:gd name="T6" fmla="*/ 42 w 3"/>
                  <a:gd name="T7" fmla="*/ 0 h 2"/>
                  <a:gd name="T8" fmla="*/ 65 w 3"/>
                  <a:gd name="T9" fmla="*/ 0 h 2"/>
                  <a:gd name="T10" fmla="*/ 65 w 3"/>
                  <a:gd name="T11" fmla="*/ 0 h 2"/>
                  <a:gd name="T12" fmla="*/ 65 w 3"/>
                  <a:gd name="T13" fmla="*/ 0 h 2"/>
                  <a:gd name="T14" fmla="*/ 65 w 3"/>
                  <a:gd name="T15" fmla="*/ 0 h 2"/>
                  <a:gd name="T16" fmla="*/ 65 w 3"/>
                  <a:gd name="T17" fmla="*/ 0 h 2"/>
                  <a:gd name="T18" fmla="*/ 65 w 3"/>
                  <a:gd name="T19" fmla="*/ 0 h 2"/>
                  <a:gd name="T20" fmla="*/ 65 w 3"/>
                  <a:gd name="T21" fmla="*/ 0 h 2"/>
                  <a:gd name="T22" fmla="*/ 42 w 3"/>
                  <a:gd name="T23" fmla="*/ 0 h 2"/>
                  <a:gd name="T24" fmla="*/ 42 w 3"/>
                  <a:gd name="T25" fmla="*/ 22 h 2"/>
                  <a:gd name="T26" fmla="*/ 65 w 3"/>
                  <a:gd name="T27" fmla="*/ 22 h 2"/>
                  <a:gd name="T28" fmla="*/ 65 w 3"/>
                  <a:gd name="T29" fmla="*/ 22 h 2"/>
                  <a:gd name="T30" fmla="*/ 65 w 3"/>
                  <a:gd name="T31" fmla="*/ 22 h 2"/>
                  <a:gd name="T32" fmla="*/ 42 w 3"/>
                  <a:gd name="T33" fmla="*/ 22 h 2"/>
                  <a:gd name="T34" fmla="*/ 42 w 3"/>
                  <a:gd name="T35" fmla="*/ 22 h 2"/>
                  <a:gd name="T36" fmla="*/ 42 w 3"/>
                  <a:gd name="T37" fmla="*/ 22 h 2"/>
                  <a:gd name="T38" fmla="*/ 42 w 3"/>
                  <a:gd name="T39" fmla="*/ 22 h 2"/>
                  <a:gd name="T40" fmla="*/ 42 w 3"/>
                  <a:gd name="T41" fmla="*/ 22 h 2"/>
                  <a:gd name="T42" fmla="*/ 23 w 3"/>
                  <a:gd name="T43" fmla="*/ 40 h 2"/>
                  <a:gd name="T44" fmla="*/ 23 w 3"/>
                  <a:gd name="T45" fmla="*/ 40 h 2"/>
                  <a:gd name="T46" fmla="*/ 23 w 3"/>
                  <a:gd name="T47" fmla="*/ 40 h 2"/>
                  <a:gd name="T48" fmla="*/ 0 w 3"/>
                  <a:gd name="T49" fmla="*/ 40 h 2"/>
                  <a:gd name="T50" fmla="*/ 0 w 3"/>
                  <a:gd name="T51" fmla="*/ 40 h 2"/>
                  <a:gd name="T52" fmla="*/ 0 w 3"/>
                  <a:gd name="T53" fmla="*/ 22 h 2"/>
                  <a:gd name="T54" fmla="*/ 23 w 3"/>
                  <a:gd name="T55" fmla="*/ 22 h 2"/>
                  <a:gd name="T56" fmla="*/ 23 w 3"/>
                  <a:gd name="T57" fmla="*/ 22 h 2"/>
                  <a:gd name="T58" fmla="*/ 23 w 3"/>
                  <a:gd name="T59" fmla="*/ 22 h 2"/>
                  <a:gd name="T60" fmla="*/ 23 w 3"/>
                  <a:gd name="T61" fmla="*/ 0 h 2"/>
                  <a:gd name="T62" fmla="*/ 42 w 3"/>
                  <a:gd name="T63" fmla="*/ 0 h 2"/>
                  <a:gd name="T64" fmla="*/ 42 w 3"/>
                  <a:gd name="T65" fmla="*/ 0 h 2"/>
                  <a:gd name="T66" fmla="*/ 42 w 3"/>
                  <a:gd name="T67" fmla="*/ 0 h 2"/>
                  <a:gd name="T68" fmla="*/ 42 w 3"/>
                  <a:gd name="T69" fmla="*/ 0 h 2"/>
                  <a:gd name="T70" fmla="*/ 42 w 3"/>
                  <a:gd name="T71" fmla="*/ 0 h 2"/>
                  <a:gd name="T72" fmla="*/ 42 w 3"/>
                  <a:gd name="T73" fmla="*/ 0 h 2"/>
                  <a:gd name="T74" fmla="*/ 42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85" name="Freeform 38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66 w 4"/>
                  <a:gd name="T1" fmla="*/ 25 h 2"/>
                  <a:gd name="T2" fmla="*/ 66 w 4"/>
                  <a:gd name="T3" fmla="*/ 0 h 2"/>
                  <a:gd name="T4" fmla="*/ 90 w 4"/>
                  <a:gd name="T5" fmla="*/ 0 h 2"/>
                  <a:gd name="T6" fmla="*/ 90 w 4"/>
                  <a:gd name="T7" fmla="*/ 25 h 2"/>
                  <a:gd name="T8" fmla="*/ 24 w 4"/>
                  <a:gd name="T9" fmla="*/ 50 h 2"/>
                  <a:gd name="T10" fmla="*/ 66 w 4"/>
                  <a:gd name="T11" fmla="*/ 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86" name="Freeform 39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42 w 3"/>
                  <a:gd name="T1" fmla="*/ 25 h 2"/>
                  <a:gd name="T2" fmla="*/ 42 w 3"/>
                  <a:gd name="T3" fmla="*/ 25 h 2"/>
                  <a:gd name="T4" fmla="*/ 42 w 3"/>
                  <a:gd name="T5" fmla="*/ 0 h 2"/>
                  <a:gd name="T6" fmla="*/ 42 w 3"/>
                  <a:gd name="T7" fmla="*/ 0 h 2"/>
                  <a:gd name="T8" fmla="*/ 42 w 3"/>
                  <a:gd name="T9" fmla="*/ 0 h 2"/>
                  <a:gd name="T10" fmla="*/ 42 w 3"/>
                  <a:gd name="T11" fmla="*/ 0 h 2"/>
                  <a:gd name="T12" fmla="*/ 42 w 3"/>
                  <a:gd name="T13" fmla="*/ 0 h 2"/>
                  <a:gd name="T14" fmla="*/ 65 w 3"/>
                  <a:gd name="T15" fmla="*/ 0 h 2"/>
                  <a:gd name="T16" fmla="*/ 65 w 3"/>
                  <a:gd name="T17" fmla="*/ 0 h 2"/>
                  <a:gd name="T18" fmla="*/ 65 w 3"/>
                  <a:gd name="T19" fmla="*/ 0 h 2"/>
                  <a:gd name="T20" fmla="*/ 65 w 3"/>
                  <a:gd name="T21" fmla="*/ 25 h 2"/>
                  <a:gd name="T22" fmla="*/ 65 w 3"/>
                  <a:gd name="T23" fmla="*/ 25 h 2"/>
                  <a:gd name="T24" fmla="*/ 65 w 3"/>
                  <a:gd name="T25" fmla="*/ 25 h 2"/>
                  <a:gd name="T26" fmla="*/ 65 w 3"/>
                  <a:gd name="T27" fmla="*/ 25 h 2"/>
                  <a:gd name="T28" fmla="*/ 42 w 3"/>
                  <a:gd name="T29" fmla="*/ 50 h 2"/>
                  <a:gd name="T30" fmla="*/ 23 w 3"/>
                  <a:gd name="T31" fmla="*/ 50 h 2"/>
                  <a:gd name="T32" fmla="*/ 0 w 3"/>
                  <a:gd name="T33" fmla="*/ 50 h 2"/>
                  <a:gd name="T34" fmla="*/ 0 w 3"/>
                  <a:gd name="T35" fmla="*/ 50 h 2"/>
                  <a:gd name="T36" fmla="*/ 0 w 3"/>
                  <a:gd name="T37" fmla="*/ 50 h 2"/>
                  <a:gd name="T38" fmla="*/ 0 w 3"/>
                  <a:gd name="T39" fmla="*/ 50 h 2"/>
                  <a:gd name="T40" fmla="*/ 0 w 3"/>
                  <a:gd name="T41" fmla="*/ 50 h 2"/>
                  <a:gd name="T42" fmla="*/ 0 w 3"/>
                  <a:gd name="T43" fmla="*/ 50 h 2"/>
                  <a:gd name="T44" fmla="*/ 23 w 3"/>
                  <a:gd name="T45" fmla="*/ 50 h 2"/>
                  <a:gd name="T46" fmla="*/ 42 w 3"/>
                  <a:gd name="T47" fmla="*/ 25 h 2"/>
                  <a:gd name="T48" fmla="*/ 42 w 3"/>
                  <a:gd name="T49" fmla="*/ 25 h 2"/>
                  <a:gd name="T50" fmla="*/ 42 w 3"/>
                  <a:gd name="T51" fmla="*/ 25 h 2"/>
                  <a:gd name="T52" fmla="*/ 42 w 3"/>
                  <a:gd name="T53" fmla="*/ 25 h 2"/>
                  <a:gd name="T54" fmla="*/ 42 w 3"/>
                  <a:gd name="T55" fmla="*/ 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87" name="Freeform 40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25 w 2"/>
                  <a:gd name="T1" fmla="*/ 25 h 3"/>
                  <a:gd name="T2" fmla="*/ 0 w 2"/>
                  <a:gd name="T3" fmla="*/ 0 h 3"/>
                  <a:gd name="T4" fmla="*/ 0 w 2"/>
                  <a:gd name="T5" fmla="*/ 0 h 3"/>
                  <a:gd name="T6" fmla="*/ 25 w 2"/>
                  <a:gd name="T7" fmla="*/ 50 h 3"/>
                  <a:gd name="T8" fmla="*/ 0 w 2"/>
                  <a:gd name="T9" fmla="*/ 50 h 3"/>
                  <a:gd name="T10" fmla="*/ 0 w 2"/>
                  <a:gd name="T11" fmla="*/ 50 h 3"/>
                  <a:gd name="T12" fmla="*/ 0 w 2"/>
                  <a:gd name="T13" fmla="*/ 75 h 3"/>
                  <a:gd name="T14" fmla="*/ 25 w 2"/>
                  <a:gd name="T15" fmla="*/ 75 h 3"/>
                  <a:gd name="T16" fmla="*/ 25 w 2"/>
                  <a:gd name="T17" fmla="*/ 75 h 3"/>
                  <a:gd name="T18" fmla="*/ 50 w 2"/>
                  <a:gd name="T19" fmla="*/ 75 h 3"/>
                  <a:gd name="T20" fmla="*/ 50 w 2"/>
                  <a:gd name="T21" fmla="*/ 25 h 3"/>
                  <a:gd name="T22" fmla="*/ 50 w 2"/>
                  <a:gd name="T23" fmla="*/ 0 h 3"/>
                  <a:gd name="T24" fmla="*/ 25 w 2"/>
                  <a:gd name="T25" fmla="*/ 0 h 3"/>
                  <a:gd name="T26" fmla="*/ 25 w 2"/>
                  <a:gd name="T27" fmla="*/ 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88" name="Freeform 4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25 w 2"/>
                  <a:gd name="T1" fmla="*/ 25 h 3"/>
                  <a:gd name="T2" fmla="*/ 25 w 2"/>
                  <a:gd name="T3" fmla="*/ 0 h 3"/>
                  <a:gd name="T4" fmla="*/ 25 w 2"/>
                  <a:gd name="T5" fmla="*/ 0 h 3"/>
                  <a:gd name="T6" fmla="*/ 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25 h 3"/>
                  <a:gd name="T14" fmla="*/ 25 w 2"/>
                  <a:gd name="T15" fmla="*/ 25 h 3"/>
                  <a:gd name="T16" fmla="*/ 25 w 2"/>
                  <a:gd name="T17" fmla="*/ 25 h 3"/>
                  <a:gd name="T18" fmla="*/ 25 w 2"/>
                  <a:gd name="T19" fmla="*/ 50 h 3"/>
                  <a:gd name="T20" fmla="*/ 0 w 2"/>
                  <a:gd name="T21" fmla="*/ 50 h 3"/>
                  <a:gd name="T22" fmla="*/ 0 w 2"/>
                  <a:gd name="T23" fmla="*/ 50 h 3"/>
                  <a:gd name="T24" fmla="*/ 0 w 2"/>
                  <a:gd name="T25" fmla="*/ 50 h 3"/>
                  <a:gd name="T26" fmla="*/ 0 w 2"/>
                  <a:gd name="T27" fmla="*/ 50 h 3"/>
                  <a:gd name="T28" fmla="*/ 0 w 2"/>
                  <a:gd name="T29" fmla="*/ 50 h 3"/>
                  <a:gd name="T30" fmla="*/ 0 w 2"/>
                  <a:gd name="T31" fmla="*/ 50 h 3"/>
                  <a:gd name="T32" fmla="*/ 0 w 2"/>
                  <a:gd name="T33" fmla="*/ 75 h 3"/>
                  <a:gd name="T34" fmla="*/ 25 w 2"/>
                  <a:gd name="T35" fmla="*/ 75 h 3"/>
                  <a:gd name="T36" fmla="*/ 25 w 2"/>
                  <a:gd name="T37" fmla="*/ 75 h 3"/>
                  <a:gd name="T38" fmla="*/ 25 w 2"/>
                  <a:gd name="T39" fmla="*/ 75 h 3"/>
                  <a:gd name="T40" fmla="*/ 25 w 2"/>
                  <a:gd name="T41" fmla="*/ 75 h 3"/>
                  <a:gd name="T42" fmla="*/ 25 w 2"/>
                  <a:gd name="T43" fmla="*/ 75 h 3"/>
                  <a:gd name="T44" fmla="*/ 50 w 2"/>
                  <a:gd name="T45" fmla="*/ 75 h 3"/>
                  <a:gd name="T46" fmla="*/ 50 w 2"/>
                  <a:gd name="T47" fmla="*/ 50 h 3"/>
                  <a:gd name="T48" fmla="*/ 50 w 2"/>
                  <a:gd name="T49" fmla="*/ 25 h 3"/>
                  <a:gd name="T50" fmla="*/ 50 w 2"/>
                  <a:gd name="T51" fmla="*/ 25 h 3"/>
                  <a:gd name="T52" fmla="*/ 50 w 2"/>
                  <a:gd name="T53" fmla="*/ 25 h 3"/>
                  <a:gd name="T54" fmla="*/ 50 w 2"/>
                  <a:gd name="T55" fmla="*/ 0 h 3"/>
                  <a:gd name="T56" fmla="*/ 50 w 2"/>
                  <a:gd name="T57" fmla="*/ 0 h 3"/>
                  <a:gd name="T58" fmla="*/ 50 w 2"/>
                  <a:gd name="T59" fmla="*/ 0 h 3"/>
                  <a:gd name="T60" fmla="*/ 25 w 2"/>
                  <a:gd name="T61" fmla="*/ 0 h 3"/>
                  <a:gd name="T62" fmla="*/ 25 w 2"/>
                  <a:gd name="T63" fmla="*/ 0 h 3"/>
                  <a:gd name="T64" fmla="*/ 25 w 2"/>
                  <a:gd name="T65" fmla="*/ 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89" name="Freeform 42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75 w 3"/>
                  <a:gd name="T1" fmla="*/ 75 h 3"/>
                  <a:gd name="T2" fmla="*/ 75 w 3"/>
                  <a:gd name="T3" fmla="*/ 75 h 3"/>
                  <a:gd name="T4" fmla="*/ 75 w 3"/>
                  <a:gd name="T5" fmla="*/ 75 h 3"/>
                  <a:gd name="T6" fmla="*/ 75 w 3"/>
                  <a:gd name="T7" fmla="*/ 75 h 3"/>
                  <a:gd name="T8" fmla="*/ 75 w 3"/>
                  <a:gd name="T9" fmla="*/ 75 h 3"/>
                  <a:gd name="T10" fmla="*/ 75 w 3"/>
                  <a:gd name="T11" fmla="*/ 75 h 3"/>
                  <a:gd name="T12" fmla="*/ 50 w 3"/>
                  <a:gd name="T13" fmla="*/ 50 h 3"/>
                  <a:gd name="T14" fmla="*/ 25 w 3"/>
                  <a:gd name="T15" fmla="*/ 25 h 3"/>
                  <a:gd name="T16" fmla="*/ 25 w 3"/>
                  <a:gd name="T17" fmla="*/ 25 h 3"/>
                  <a:gd name="T18" fmla="*/ 25 w 3"/>
                  <a:gd name="T19" fmla="*/ 25 h 3"/>
                  <a:gd name="T20" fmla="*/ 25 w 3"/>
                  <a:gd name="T21" fmla="*/ 25 h 3"/>
                  <a:gd name="T22" fmla="*/ 25 w 3"/>
                  <a:gd name="T23" fmla="*/ 25 h 3"/>
                  <a:gd name="T24" fmla="*/ 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25 h 3"/>
                  <a:gd name="T42" fmla="*/ 0 w 3"/>
                  <a:gd name="T43" fmla="*/ 25 h 3"/>
                  <a:gd name="T44" fmla="*/ 0 w 3"/>
                  <a:gd name="T45" fmla="*/ 25 h 3"/>
                  <a:gd name="T46" fmla="*/ 0 w 3"/>
                  <a:gd name="T47" fmla="*/ 25 h 3"/>
                  <a:gd name="T48" fmla="*/ 25 w 3"/>
                  <a:gd name="T49" fmla="*/ 25 h 3"/>
                  <a:gd name="T50" fmla="*/ 25 w 3"/>
                  <a:gd name="T51" fmla="*/ 50 h 3"/>
                  <a:gd name="T52" fmla="*/ 25 w 3"/>
                  <a:gd name="T53" fmla="*/ 50 h 3"/>
                  <a:gd name="T54" fmla="*/ 50 w 3"/>
                  <a:gd name="T55" fmla="*/ 75 h 3"/>
                  <a:gd name="T56" fmla="*/ 50 w 3"/>
                  <a:gd name="T57" fmla="*/ 75 h 3"/>
                  <a:gd name="T58" fmla="*/ 75 w 3"/>
                  <a:gd name="T59" fmla="*/ 75 h 3"/>
                  <a:gd name="T60" fmla="*/ 75 w 3"/>
                  <a:gd name="T61" fmla="*/ 75 h 3"/>
                  <a:gd name="T62" fmla="*/ 75 w 3"/>
                  <a:gd name="T63" fmla="*/ 75 h 3"/>
                  <a:gd name="T64" fmla="*/ 75 w 3"/>
                  <a:gd name="T65" fmla="*/ 75 h 3"/>
                  <a:gd name="T66" fmla="*/ 75 w 3"/>
                  <a:gd name="T67" fmla="*/ 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90" name="Freeform 43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25 h 2"/>
                  <a:gd name="T2" fmla="*/ 0 w 4"/>
                  <a:gd name="T3" fmla="*/ 25 h 2"/>
                  <a:gd name="T4" fmla="*/ 24 w 4"/>
                  <a:gd name="T5" fmla="*/ 0 h 2"/>
                  <a:gd name="T6" fmla="*/ 24 w 4"/>
                  <a:gd name="T7" fmla="*/ 0 h 2"/>
                  <a:gd name="T8" fmla="*/ 47 w 4"/>
                  <a:gd name="T9" fmla="*/ 0 h 2"/>
                  <a:gd name="T10" fmla="*/ 66 w 4"/>
                  <a:gd name="T11" fmla="*/ 0 h 2"/>
                  <a:gd name="T12" fmla="*/ 66 w 4"/>
                  <a:gd name="T13" fmla="*/ 0 h 2"/>
                  <a:gd name="T14" fmla="*/ 66 w 4"/>
                  <a:gd name="T15" fmla="*/ 0 h 2"/>
                  <a:gd name="T16" fmla="*/ 66 w 4"/>
                  <a:gd name="T17" fmla="*/ 25 h 2"/>
                  <a:gd name="T18" fmla="*/ 90 w 4"/>
                  <a:gd name="T19" fmla="*/ 25 h 2"/>
                  <a:gd name="T20" fmla="*/ 90 w 4"/>
                  <a:gd name="T21" fmla="*/ 25 h 2"/>
                  <a:gd name="T22" fmla="*/ 90 w 4"/>
                  <a:gd name="T23" fmla="*/ 25 h 2"/>
                  <a:gd name="T24" fmla="*/ 90 w 4"/>
                  <a:gd name="T25" fmla="*/ 25 h 2"/>
                  <a:gd name="T26" fmla="*/ 90 w 4"/>
                  <a:gd name="T27" fmla="*/ 25 h 2"/>
                  <a:gd name="T28" fmla="*/ 90 w 4"/>
                  <a:gd name="T29" fmla="*/ 25 h 2"/>
                  <a:gd name="T30" fmla="*/ 90 w 4"/>
                  <a:gd name="T31" fmla="*/ 25 h 2"/>
                  <a:gd name="T32" fmla="*/ 90 w 4"/>
                  <a:gd name="T33" fmla="*/ 50 h 2"/>
                  <a:gd name="T34" fmla="*/ 90 w 4"/>
                  <a:gd name="T35" fmla="*/ 50 h 2"/>
                  <a:gd name="T36" fmla="*/ 90 w 4"/>
                  <a:gd name="T37" fmla="*/ 50 h 2"/>
                  <a:gd name="T38" fmla="*/ 90 w 4"/>
                  <a:gd name="T39" fmla="*/ 50 h 2"/>
                  <a:gd name="T40" fmla="*/ 66 w 4"/>
                  <a:gd name="T41" fmla="*/ 25 h 2"/>
                  <a:gd name="T42" fmla="*/ 66 w 4"/>
                  <a:gd name="T43" fmla="*/ 25 h 2"/>
                  <a:gd name="T44" fmla="*/ 66 w 4"/>
                  <a:gd name="T45" fmla="*/ 50 h 2"/>
                  <a:gd name="T46" fmla="*/ 66 w 4"/>
                  <a:gd name="T47" fmla="*/ 50 h 2"/>
                  <a:gd name="T48" fmla="*/ 66 w 4"/>
                  <a:gd name="T49" fmla="*/ 50 h 2"/>
                  <a:gd name="T50" fmla="*/ 47 w 4"/>
                  <a:gd name="T51" fmla="*/ 50 h 2"/>
                  <a:gd name="T52" fmla="*/ 47 w 4"/>
                  <a:gd name="T53" fmla="*/ 50 h 2"/>
                  <a:gd name="T54" fmla="*/ 47 w 4"/>
                  <a:gd name="T55" fmla="*/ 50 h 2"/>
                  <a:gd name="T56" fmla="*/ 47 w 4"/>
                  <a:gd name="T57" fmla="*/ 50 h 2"/>
                  <a:gd name="T58" fmla="*/ 47 w 4"/>
                  <a:gd name="T59" fmla="*/ 50 h 2"/>
                  <a:gd name="T60" fmla="*/ 47 w 4"/>
                  <a:gd name="T61" fmla="*/ 50 h 2"/>
                  <a:gd name="T62" fmla="*/ 47 w 4"/>
                  <a:gd name="T63" fmla="*/ 50 h 2"/>
                  <a:gd name="T64" fmla="*/ 24 w 4"/>
                  <a:gd name="T65" fmla="*/ 50 h 2"/>
                  <a:gd name="T66" fmla="*/ 24 w 4"/>
                  <a:gd name="T67" fmla="*/ 50 h 2"/>
                  <a:gd name="T68" fmla="*/ 24 w 4"/>
                  <a:gd name="T69" fmla="*/ 25 h 2"/>
                  <a:gd name="T70" fmla="*/ 24 w 4"/>
                  <a:gd name="T71" fmla="*/ 25 h 2"/>
                  <a:gd name="T72" fmla="*/ 24 w 4"/>
                  <a:gd name="T73" fmla="*/ 25 h 2"/>
                  <a:gd name="T74" fmla="*/ 24 w 4"/>
                  <a:gd name="T75" fmla="*/ 25 h 2"/>
                  <a:gd name="T76" fmla="*/ 24 w 4"/>
                  <a:gd name="T77" fmla="*/ 25 h 2"/>
                  <a:gd name="T78" fmla="*/ 24 w 4"/>
                  <a:gd name="T79" fmla="*/ 25 h 2"/>
                  <a:gd name="T80" fmla="*/ 24 w 4"/>
                  <a:gd name="T81" fmla="*/ 25 h 2"/>
                  <a:gd name="T82" fmla="*/ 24 w 4"/>
                  <a:gd name="T83" fmla="*/ 25 h 2"/>
                  <a:gd name="T84" fmla="*/ 24 w 4"/>
                  <a:gd name="T85" fmla="*/ 25 h 2"/>
                  <a:gd name="T86" fmla="*/ 24 w 4"/>
                  <a:gd name="T87" fmla="*/ 25 h 2"/>
                  <a:gd name="T88" fmla="*/ 24 w 4"/>
                  <a:gd name="T89" fmla="*/ 25 h 2"/>
                  <a:gd name="T90" fmla="*/ 24 w 4"/>
                  <a:gd name="T91" fmla="*/ 25 h 2"/>
                  <a:gd name="T92" fmla="*/ 24 w 4"/>
                  <a:gd name="T93" fmla="*/ 25 h 2"/>
                  <a:gd name="T94" fmla="*/ 0 w 4"/>
                  <a:gd name="T95" fmla="*/ 25 h 2"/>
                  <a:gd name="T96" fmla="*/ 0 w 4"/>
                  <a:gd name="T97" fmla="*/ 25 h 2"/>
                  <a:gd name="T98" fmla="*/ 0 w 4"/>
                  <a:gd name="T99" fmla="*/ 25 h 2"/>
                  <a:gd name="T100" fmla="*/ 0 w 4"/>
                  <a:gd name="T101" fmla="*/ 25 h 2"/>
                  <a:gd name="T102" fmla="*/ 0 w 4"/>
                  <a:gd name="T103" fmla="*/ 25 h 2"/>
                  <a:gd name="T104" fmla="*/ 0 w 4"/>
                  <a:gd name="T105" fmla="*/ 25 h 2"/>
                  <a:gd name="T106" fmla="*/ 0 w 4"/>
                  <a:gd name="T107" fmla="*/ 25 h 2"/>
                  <a:gd name="T108" fmla="*/ 0 w 4"/>
                  <a:gd name="T109" fmla="*/ 25 h 2"/>
                  <a:gd name="T110" fmla="*/ 0 w 4"/>
                  <a:gd name="T111" fmla="*/ 25 h 2"/>
                  <a:gd name="T112" fmla="*/ 0 w 4"/>
                  <a:gd name="T113" fmla="*/ 25 h 2"/>
                  <a:gd name="T114" fmla="*/ 0 w 4"/>
                  <a:gd name="T115" fmla="*/ 25 h 2"/>
                  <a:gd name="T116" fmla="*/ 0 w 4"/>
                  <a:gd name="T117" fmla="*/ 25 h 2"/>
                  <a:gd name="T118" fmla="*/ 0 w 4"/>
                  <a:gd name="T119" fmla="*/ 25 h 2"/>
                  <a:gd name="T120" fmla="*/ 0 w 4"/>
                  <a:gd name="T121" fmla="*/ 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7170" name="Freeform 52"/>
            <p:cNvSpPr>
              <a:spLocks/>
            </p:cNvSpPr>
            <p:nvPr/>
          </p:nvSpPr>
          <p:spPr bwMode="auto">
            <a:xfrm>
              <a:off x="3474" y="2596"/>
              <a:ext cx="395" cy="322"/>
            </a:xfrm>
            <a:custGeom>
              <a:avLst/>
              <a:gdLst>
                <a:gd name="T0" fmla="*/ 1077 w 77"/>
                <a:gd name="T1" fmla="*/ 24 h 66"/>
                <a:gd name="T2" fmla="*/ 1159 w 77"/>
                <a:gd name="T3" fmla="*/ 239 h 66"/>
                <a:gd name="T4" fmla="*/ 1134 w 77"/>
                <a:gd name="T5" fmla="*/ 307 h 66"/>
                <a:gd name="T6" fmla="*/ 1052 w 77"/>
                <a:gd name="T7" fmla="*/ 522 h 66"/>
                <a:gd name="T8" fmla="*/ 1683 w 77"/>
                <a:gd name="T9" fmla="*/ 785 h 66"/>
                <a:gd name="T10" fmla="*/ 1683 w 77"/>
                <a:gd name="T11" fmla="*/ 951 h 66"/>
                <a:gd name="T12" fmla="*/ 1657 w 77"/>
                <a:gd name="T13" fmla="*/ 1073 h 66"/>
                <a:gd name="T14" fmla="*/ 1529 w 77"/>
                <a:gd name="T15" fmla="*/ 1049 h 66"/>
                <a:gd name="T16" fmla="*/ 1472 w 77"/>
                <a:gd name="T17" fmla="*/ 1166 h 66"/>
                <a:gd name="T18" fmla="*/ 1631 w 77"/>
                <a:gd name="T19" fmla="*/ 1142 h 66"/>
                <a:gd name="T20" fmla="*/ 1739 w 77"/>
                <a:gd name="T21" fmla="*/ 1117 h 66"/>
                <a:gd name="T22" fmla="*/ 1683 w 77"/>
                <a:gd name="T23" fmla="*/ 1166 h 66"/>
                <a:gd name="T24" fmla="*/ 1739 w 77"/>
                <a:gd name="T25" fmla="*/ 1215 h 66"/>
                <a:gd name="T26" fmla="*/ 1867 w 77"/>
                <a:gd name="T27" fmla="*/ 1117 h 66"/>
                <a:gd name="T28" fmla="*/ 1949 w 77"/>
                <a:gd name="T29" fmla="*/ 1142 h 66"/>
                <a:gd name="T30" fmla="*/ 1919 w 77"/>
                <a:gd name="T31" fmla="*/ 1215 h 66"/>
                <a:gd name="T32" fmla="*/ 1790 w 77"/>
                <a:gd name="T33" fmla="*/ 1332 h 66"/>
                <a:gd name="T34" fmla="*/ 1867 w 77"/>
                <a:gd name="T35" fmla="*/ 1429 h 66"/>
                <a:gd name="T36" fmla="*/ 2026 w 77"/>
                <a:gd name="T37" fmla="*/ 1547 h 66"/>
                <a:gd name="T38" fmla="*/ 1867 w 77"/>
                <a:gd name="T39" fmla="*/ 1498 h 66"/>
                <a:gd name="T40" fmla="*/ 1683 w 77"/>
                <a:gd name="T41" fmla="*/ 1405 h 66"/>
                <a:gd name="T42" fmla="*/ 1606 w 77"/>
                <a:gd name="T43" fmla="*/ 1473 h 66"/>
                <a:gd name="T44" fmla="*/ 1580 w 77"/>
                <a:gd name="T45" fmla="*/ 1547 h 66"/>
                <a:gd name="T46" fmla="*/ 1498 w 77"/>
                <a:gd name="T47" fmla="*/ 1498 h 66"/>
                <a:gd name="T48" fmla="*/ 1421 w 77"/>
                <a:gd name="T49" fmla="*/ 1498 h 66"/>
                <a:gd name="T50" fmla="*/ 1288 w 77"/>
                <a:gd name="T51" fmla="*/ 1522 h 66"/>
                <a:gd name="T52" fmla="*/ 1077 w 77"/>
                <a:gd name="T53" fmla="*/ 1405 h 66"/>
                <a:gd name="T54" fmla="*/ 1000 w 77"/>
                <a:gd name="T55" fmla="*/ 1356 h 66"/>
                <a:gd name="T56" fmla="*/ 975 w 77"/>
                <a:gd name="T57" fmla="*/ 1332 h 66"/>
                <a:gd name="T58" fmla="*/ 893 w 77"/>
                <a:gd name="T59" fmla="*/ 1308 h 66"/>
                <a:gd name="T60" fmla="*/ 867 w 77"/>
                <a:gd name="T61" fmla="*/ 1283 h 66"/>
                <a:gd name="T62" fmla="*/ 816 w 77"/>
                <a:gd name="T63" fmla="*/ 1381 h 66"/>
                <a:gd name="T64" fmla="*/ 395 w 77"/>
                <a:gd name="T65" fmla="*/ 1332 h 66"/>
                <a:gd name="T66" fmla="*/ 108 w 77"/>
                <a:gd name="T67" fmla="*/ 1308 h 66"/>
                <a:gd name="T68" fmla="*/ 133 w 77"/>
                <a:gd name="T69" fmla="*/ 1264 h 66"/>
                <a:gd name="T70" fmla="*/ 159 w 77"/>
                <a:gd name="T71" fmla="*/ 1093 h 66"/>
                <a:gd name="T72" fmla="*/ 159 w 77"/>
                <a:gd name="T73" fmla="*/ 1000 h 66"/>
                <a:gd name="T74" fmla="*/ 236 w 77"/>
                <a:gd name="T75" fmla="*/ 883 h 66"/>
                <a:gd name="T76" fmla="*/ 185 w 77"/>
                <a:gd name="T77" fmla="*/ 712 h 66"/>
                <a:gd name="T78" fmla="*/ 159 w 77"/>
                <a:gd name="T79" fmla="*/ 668 h 66"/>
                <a:gd name="T80" fmla="*/ 108 w 77"/>
                <a:gd name="T81" fmla="*/ 595 h 66"/>
                <a:gd name="T82" fmla="*/ 26 w 77"/>
                <a:gd name="T83" fmla="*/ 454 h 66"/>
                <a:gd name="T84" fmla="*/ 0 w 77"/>
                <a:gd name="T85" fmla="*/ 24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7171" name="Group 54"/>
            <p:cNvGrpSpPr>
              <a:grpSpLocks/>
            </p:cNvGrpSpPr>
            <p:nvPr/>
          </p:nvGrpSpPr>
          <p:grpSpPr bwMode="auto">
            <a:xfrm>
              <a:off x="3669" y="1384"/>
              <a:ext cx="523" cy="468"/>
              <a:chOff x="3562" y="1636"/>
              <a:chExt cx="497" cy="468"/>
            </a:xfrm>
          </p:grpSpPr>
          <p:sp>
            <p:nvSpPr>
              <p:cNvPr id="47174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618 w 52"/>
                  <a:gd name="T1" fmla="*/ 1613 h 71"/>
                  <a:gd name="T2" fmla="*/ 1017 w 52"/>
                  <a:gd name="T3" fmla="*/ 1594 h 71"/>
                  <a:gd name="T4" fmla="*/ 1066 w 52"/>
                  <a:gd name="T5" fmla="*/ 1472 h 71"/>
                  <a:gd name="T6" fmla="*/ 1066 w 52"/>
                  <a:gd name="T7" fmla="*/ 1379 h 71"/>
                  <a:gd name="T8" fmla="*/ 1138 w 52"/>
                  <a:gd name="T9" fmla="*/ 1306 h 71"/>
                  <a:gd name="T10" fmla="*/ 1158 w 52"/>
                  <a:gd name="T11" fmla="*/ 1233 h 71"/>
                  <a:gd name="T12" fmla="*/ 1182 w 52"/>
                  <a:gd name="T13" fmla="*/ 1189 h 71"/>
                  <a:gd name="T14" fmla="*/ 1207 w 52"/>
                  <a:gd name="T15" fmla="*/ 1213 h 71"/>
                  <a:gd name="T16" fmla="*/ 1231 w 52"/>
                  <a:gd name="T17" fmla="*/ 1189 h 71"/>
                  <a:gd name="T18" fmla="*/ 1231 w 52"/>
                  <a:gd name="T19" fmla="*/ 1092 h 71"/>
                  <a:gd name="T20" fmla="*/ 1207 w 52"/>
                  <a:gd name="T21" fmla="*/ 999 h 71"/>
                  <a:gd name="T22" fmla="*/ 1114 w 52"/>
                  <a:gd name="T23" fmla="*/ 663 h 71"/>
                  <a:gd name="T24" fmla="*/ 993 w 52"/>
                  <a:gd name="T25" fmla="*/ 663 h 71"/>
                  <a:gd name="T26" fmla="*/ 851 w 52"/>
                  <a:gd name="T27" fmla="*/ 853 h 71"/>
                  <a:gd name="T28" fmla="*/ 827 w 52"/>
                  <a:gd name="T29" fmla="*/ 833 h 71"/>
                  <a:gd name="T30" fmla="*/ 783 w 52"/>
                  <a:gd name="T31" fmla="*/ 809 h 71"/>
                  <a:gd name="T32" fmla="*/ 783 w 52"/>
                  <a:gd name="T33" fmla="*/ 711 h 71"/>
                  <a:gd name="T34" fmla="*/ 851 w 52"/>
                  <a:gd name="T35" fmla="*/ 663 h 71"/>
                  <a:gd name="T36" fmla="*/ 851 w 52"/>
                  <a:gd name="T37" fmla="*/ 619 h 71"/>
                  <a:gd name="T38" fmla="*/ 900 w 52"/>
                  <a:gd name="T39" fmla="*/ 570 h 71"/>
                  <a:gd name="T40" fmla="*/ 900 w 52"/>
                  <a:gd name="T41" fmla="*/ 404 h 71"/>
                  <a:gd name="T42" fmla="*/ 876 w 52"/>
                  <a:gd name="T43" fmla="*/ 331 h 71"/>
                  <a:gd name="T44" fmla="*/ 827 w 52"/>
                  <a:gd name="T45" fmla="*/ 283 h 71"/>
                  <a:gd name="T46" fmla="*/ 876 w 52"/>
                  <a:gd name="T47" fmla="*/ 239 h 71"/>
                  <a:gd name="T48" fmla="*/ 851 w 52"/>
                  <a:gd name="T49" fmla="*/ 166 h 71"/>
                  <a:gd name="T50" fmla="*/ 710 w 52"/>
                  <a:gd name="T51" fmla="*/ 93 h 71"/>
                  <a:gd name="T52" fmla="*/ 618 w 52"/>
                  <a:gd name="T53" fmla="*/ 49 h 71"/>
                  <a:gd name="T54" fmla="*/ 496 w 52"/>
                  <a:gd name="T55" fmla="*/ 24 h 71"/>
                  <a:gd name="T56" fmla="*/ 428 w 52"/>
                  <a:gd name="T57" fmla="*/ 24 h 71"/>
                  <a:gd name="T58" fmla="*/ 355 w 52"/>
                  <a:gd name="T59" fmla="*/ 73 h 71"/>
                  <a:gd name="T60" fmla="*/ 355 w 52"/>
                  <a:gd name="T61" fmla="*/ 141 h 71"/>
                  <a:gd name="T62" fmla="*/ 380 w 52"/>
                  <a:gd name="T63" fmla="*/ 166 h 71"/>
                  <a:gd name="T64" fmla="*/ 355 w 52"/>
                  <a:gd name="T65" fmla="*/ 190 h 71"/>
                  <a:gd name="T66" fmla="*/ 307 w 52"/>
                  <a:gd name="T67" fmla="*/ 239 h 71"/>
                  <a:gd name="T68" fmla="*/ 282 w 52"/>
                  <a:gd name="T69" fmla="*/ 307 h 71"/>
                  <a:gd name="T70" fmla="*/ 282 w 52"/>
                  <a:gd name="T71" fmla="*/ 404 h 71"/>
                  <a:gd name="T72" fmla="*/ 238 w 52"/>
                  <a:gd name="T73" fmla="*/ 380 h 71"/>
                  <a:gd name="T74" fmla="*/ 238 w 52"/>
                  <a:gd name="T75" fmla="*/ 307 h 71"/>
                  <a:gd name="T76" fmla="*/ 238 w 52"/>
                  <a:gd name="T77" fmla="*/ 263 h 71"/>
                  <a:gd name="T78" fmla="*/ 190 w 52"/>
                  <a:gd name="T79" fmla="*/ 307 h 71"/>
                  <a:gd name="T80" fmla="*/ 190 w 52"/>
                  <a:gd name="T81" fmla="*/ 380 h 71"/>
                  <a:gd name="T82" fmla="*/ 117 w 52"/>
                  <a:gd name="T83" fmla="*/ 404 h 71"/>
                  <a:gd name="T84" fmla="*/ 92 w 52"/>
                  <a:gd name="T85" fmla="*/ 453 h 71"/>
                  <a:gd name="T86" fmla="*/ 73 w 52"/>
                  <a:gd name="T87" fmla="*/ 546 h 71"/>
                  <a:gd name="T88" fmla="*/ 49 w 52"/>
                  <a:gd name="T89" fmla="*/ 663 h 71"/>
                  <a:gd name="T90" fmla="*/ 24 w 52"/>
                  <a:gd name="T91" fmla="*/ 760 h 71"/>
                  <a:gd name="T92" fmla="*/ 49 w 52"/>
                  <a:gd name="T93" fmla="*/ 877 h 71"/>
                  <a:gd name="T94" fmla="*/ 49 w 52"/>
                  <a:gd name="T95" fmla="*/ 975 h 71"/>
                  <a:gd name="T96" fmla="*/ 141 w 52"/>
                  <a:gd name="T97" fmla="*/ 1189 h 71"/>
                  <a:gd name="T98" fmla="*/ 165 w 52"/>
                  <a:gd name="T99" fmla="*/ 1306 h 71"/>
                  <a:gd name="T100" fmla="*/ 165 w 52"/>
                  <a:gd name="T101" fmla="*/ 1330 h 71"/>
                  <a:gd name="T102" fmla="*/ 141 w 52"/>
                  <a:gd name="T103" fmla="*/ 1472 h 71"/>
                  <a:gd name="T104" fmla="*/ 49 w 52"/>
                  <a:gd name="T105" fmla="*/ 1637 h 71"/>
                  <a:gd name="T106" fmla="*/ 0 w 52"/>
                  <a:gd name="T107" fmla="*/ 168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75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98 w 83"/>
                  <a:gd name="T1" fmla="*/ 380 h 41"/>
                  <a:gd name="T2" fmla="*/ 190 w 83"/>
                  <a:gd name="T3" fmla="*/ 307 h 41"/>
                  <a:gd name="T4" fmla="*/ 478 w 83"/>
                  <a:gd name="T5" fmla="*/ 141 h 41"/>
                  <a:gd name="T6" fmla="*/ 620 w 83"/>
                  <a:gd name="T7" fmla="*/ 24 h 41"/>
                  <a:gd name="T8" fmla="*/ 737 w 83"/>
                  <a:gd name="T9" fmla="*/ 24 h 41"/>
                  <a:gd name="T10" fmla="*/ 668 w 83"/>
                  <a:gd name="T11" fmla="*/ 98 h 41"/>
                  <a:gd name="T12" fmla="*/ 547 w 83"/>
                  <a:gd name="T13" fmla="*/ 215 h 41"/>
                  <a:gd name="T14" fmla="*/ 547 w 83"/>
                  <a:gd name="T15" fmla="*/ 288 h 41"/>
                  <a:gd name="T16" fmla="*/ 668 w 83"/>
                  <a:gd name="T17" fmla="*/ 239 h 41"/>
                  <a:gd name="T18" fmla="*/ 927 w 83"/>
                  <a:gd name="T19" fmla="*/ 356 h 41"/>
                  <a:gd name="T20" fmla="*/ 1025 w 83"/>
                  <a:gd name="T21" fmla="*/ 380 h 41"/>
                  <a:gd name="T22" fmla="*/ 1049 w 83"/>
                  <a:gd name="T23" fmla="*/ 405 h 41"/>
                  <a:gd name="T24" fmla="*/ 1166 w 83"/>
                  <a:gd name="T25" fmla="*/ 307 h 41"/>
                  <a:gd name="T26" fmla="*/ 1522 w 83"/>
                  <a:gd name="T27" fmla="*/ 190 h 41"/>
                  <a:gd name="T28" fmla="*/ 1498 w 83"/>
                  <a:gd name="T29" fmla="*/ 263 h 41"/>
                  <a:gd name="T30" fmla="*/ 1571 w 83"/>
                  <a:gd name="T31" fmla="*/ 332 h 41"/>
                  <a:gd name="T32" fmla="*/ 1713 w 83"/>
                  <a:gd name="T33" fmla="*/ 307 h 41"/>
                  <a:gd name="T34" fmla="*/ 1810 w 83"/>
                  <a:gd name="T35" fmla="*/ 429 h 41"/>
                  <a:gd name="T36" fmla="*/ 1952 w 83"/>
                  <a:gd name="T37" fmla="*/ 454 h 41"/>
                  <a:gd name="T38" fmla="*/ 1952 w 83"/>
                  <a:gd name="T39" fmla="*/ 498 h 41"/>
                  <a:gd name="T40" fmla="*/ 1879 w 83"/>
                  <a:gd name="T41" fmla="*/ 498 h 41"/>
                  <a:gd name="T42" fmla="*/ 1786 w 83"/>
                  <a:gd name="T43" fmla="*/ 498 h 41"/>
                  <a:gd name="T44" fmla="*/ 1644 w 83"/>
                  <a:gd name="T45" fmla="*/ 498 h 41"/>
                  <a:gd name="T46" fmla="*/ 1644 w 83"/>
                  <a:gd name="T47" fmla="*/ 571 h 41"/>
                  <a:gd name="T48" fmla="*/ 1478 w 83"/>
                  <a:gd name="T49" fmla="*/ 498 h 41"/>
                  <a:gd name="T50" fmla="*/ 1357 w 83"/>
                  <a:gd name="T51" fmla="*/ 546 h 41"/>
                  <a:gd name="T52" fmla="*/ 1308 w 83"/>
                  <a:gd name="T53" fmla="*/ 595 h 41"/>
                  <a:gd name="T54" fmla="*/ 1191 w 83"/>
                  <a:gd name="T55" fmla="*/ 595 h 41"/>
                  <a:gd name="T56" fmla="*/ 1093 w 83"/>
                  <a:gd name="T57" fmla="*/ 712 h 41"/>
                  <a:gd name="T58" fmla="*/ 1117 w 83"/>
                  <a:gd name="T59" fmla="*/ 668 h 41"/>
                  <a:gd name="T60" fmla="*/ 1049 w 83"/>
                  <a:gd name="T61" fmla="*/ 668 h 41"/>
                  <a:gd name="T62" fmla="*/ 1000 w 83"/>
                  <a:gd name="T63" fmla="*/ 644 h 41"/>
                  <a:gd name="T64" fmla="*/ 952 w 83"/>
                  <a:gd name="T65" fmla="*/ 761 h 41"/>
                  <a:gd name="T66" fmla="*/ 859 w 83"/>
                  <a:gd name="T67" fmla="*/ 902 h 41"/>
                  <a:gd name="T68" fmla="*/ 810 w 83"/>
                  <a:gd name="T69" fmla="*/ 927 h 41"/>
                  <a:gd name="T70" fmla="*/ 834 w 83"/>
                  <a:gd name="T71" fmla="*/ 859 h 41"/>
                  <a:gd name="T72" fmla="*/ 761 w 83"/>
                  <a:gd name="T73" fmla="*/ 859 h 41"/>
                  <a:gd name="T74" fmla="*/ 712 w 83"/>
                  <a:gd name="T75" fmla="*/ 688 h 41"/>
                  <a:gd name="T76" fmla="*/ 693 w 83"/>
                  <a:gd name="T77" fmla="*/ 668 h 41"/>
                  <a:gd name="T78" fmla="*/ 547 w 83"/>
                  <a:gd name="T79" fmla="*/ 620 h 41"/>
                  <a:gd name="T80" fmla="*/ 522 w 83"/>
                  <a:gd name="T81" fmla="*/ 620 h 41"/>
                  <a:gd name="T82" fmla="*/ 381 w 83"/>
                  <a:gd name="T83" fmla="*/ 571 h 41"/>
                  <a:gd name="T84" fmla="*/ 98 w 83"/>
                  <a:gd name="T85" fmla="*/ 454 h 41"/>
                  <a:gd name="T86" fmla="*/ 0 w 83"/>
                  <a:gd name="T87" fmla="*/ 405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7172" name="Freeform 58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1149 w 47"/>
                <a:gd name="T1" fmla="*/ 0 h 83"/>
                <a:gd name="T2" fmla="*/ 393 w 47"/>
                <a:gd name="T3" fmla="*/ 49 h 83"/>
                <a:gd name="T4" fmla="*/ 393 w 47"/>
                <a:gd name="T5" fmla="*/ 73 h 83"/>
                <a:gd name="T6" fmla="*/ 311 w 47"/>
                <a:gd name="T7" fmla="*/ 117 h 83"/>
                <a:gd name="T8" fmla="*/ 311 w 47"/>
                <a:gd name="T9" fmla="*/ 190 h 83"/>
                <a:gd name="T10" fmla="*/ 311 w 47"/>
                <a:gd name="T11" fmla="*/ 263 h 83"/>
                <a:gd name="T12" fmla="*/ 286 w 47"/>
                <a:gd name="T13" fmla="*/ 288 h 83"/>
                <a:gd name="T14" fmla="*/ 235 w 47"/>
                <a:gd name="T15" fmla="*/ 332 h 83"/>
                <a:gd name="T16" fmla="*/ 184 w 47"/>
                <a:gd name="T17" fmla="*/ 381 h 83"/>
                <a:gd name="T18" fmla="*/ 158 w 47"/>
                <a:gd name="T19" fmla="*/ 405 h 83"/>
                <a:gd name="T20" fmla="*/ 158 w 47"/>
                <a:gd name="T21" fmla="*/ 454 h 83"/>
                <a:gd name="T22" fmla="*/ 133 w 47"/>
                <a:gd name="T23" fmla="*/ 498 h 83"/>
                <a:gd name="T24" fmla="*/ 133 w 47"/>
                <a:gd name="T25" fmla="*/ 522 h 83"/>
                <a:gd name="T26" fmla="*/ 102 w 47"/>
                <a:gd name="T27" fmla="*/ 595 h 83"/>
                <a:gd name="T28" fmla="*/ 77 w 47"/>
                <a:gd name="T29" fmla="*/ 644 h 83"/>
                <a:gd name="T30" fmla="*/ 102 w 47"/>
                <a:gd name="T31" fmla="*/ 712 h 83"/>
                <a:gd name="T32" fmla="*/ 133 w 47"/>
                <a:gd name="T33" fmla="*/ 737 h 83"/>
                <a:gd name="T34" fmla="*/ 133 w 47"/>
                <a:gd name="T35" fmla="*/ 786 h 83"/>
                <a:gd name="T36" fmla="*/ 133 w 47"/>
                <a:gd name="T37" fmla="*/ 786 h 83"/>
                <a:gd name="T38" fmla="*/ 133 w 47"/>
                <a:gd name="T39" fmla="*/ 810 h 83"/>
                <a:gd name="T40" fmla="*/ 133 w 47"/>
                <a:gd name="T41" fmla="*/ 810 h 83"/>
                <a:gd name="T42" fmla="*/ 102 w 47"/>
                <a:gd name="T43" fmla="*/ 859 h 83"/>
                <a:gd name="T44" fmla="*/ 133 w 47"/>
                <a:gd name="T45" fmla="*/ 883 h 83"/>
                <a:gd name="T46" fmla="*/ 102 w 47"/>
                <a:gd name="T47" fmla="*/ 903 h 83"/>
                <a:gd name="T48" fmla="*/ 158 w 47"/>
                <a:gd name="T49" fmla="*/ 1000 h 83"/>
                <a:gd name="T50" fmla="*/ 158 w 47"/>
                <a:gd name="T51" fmla="*/ 1073 h 83"/>
                <a:gd name="T52" fmla="*/ 184 w 47"/>
                <a:gd name="T53" fmla="*/ 1117 h 83"/>
                <a:gd name="T54" fmla="*/ 209 w 47"/>
                <a:gd name="T55" fmla="*/ 1142 h 83"/>
                <a:gd name="T56" fmla="*/ 209 w 47"/>
                <a:gd name="T57" fmla="*/ 1166 h 83"/>
                <a:gd name="T58" fmla="*/ 158 w 47"/>
                <a:gd name="T59" fmla="*/ 1191 h 83"/>
                <a:gd name="T60" fmla="*/ 158 w 47"/>
                <a:gd name="T61" fmla="*/ 1215 h 83"/>
                <a:gd name="T62" fmla="*/ 133 w 47"/>
                <a:gd name="T63" fmla="*/ 1283 h 83"/>
                <a:gd name="T64" fmla="*/ 77 w 47"/>
                <a:gd name="T65" fmla="*/ 1405 h 83"/>
                <a:gd name="T66" fmla="*/ 0 w 47"/>
                <a:gd name="T67" fmla="*/ 1571 h 83"/>
                <a:gd name="T68" fmla="*/ 0 w 47"/>
                <a:gd name="T69" fmla="*/ 1688 h 83"/>
                <a:gd name="T70" fmla="*/ 705 w 47"/>
                <a:gd name="T71" fmla="*/ 1669 h 83"/>
                <a:gd name="T72" fmla="*/ 705 w 47"/>
                <a:gd name="T73" fmla="*/ 1688 h 83"/>
                <a:gd name="T74" fmla="*/ 679 w 47"/>
                <a:gd name="T75" fmla="*/ 1737 h 83"/>
                <a:gd name="T76" fmla="*/ 705 w 47"/>
                <a:gd name="T77" fmla="*/ 1835 h 83"/>
                <a:gd name="T78" fmla="*/ 756 w 47"/>
                <a:gd name="T79" fmla="*/ 1903 h 83"/>
                <a:gd name="T80" fmla="*/ 781 w 47"/>
                <a:gd name="T81" fmla="*/ 1976 h 83"/>
                <a:gd name="T82" fmla="*/ 832 w 47"/>
                <a:gd name="T83" fmla="*/ 1976 h 83"/>
                <a:gd name="T84" fmla="*/ 914 w 47"/>
                <a:gd name="T85" fmla="*/ 1927 h 83"/>
                <a:gd name="T86" fmla="*/ 1067 w 47"/>
                <a:gd name="T87" fmla="*/ 1879 h 83"/>
                <a:gd name="T88" fmla="*/ 1123 w 47"/>
                <a:gd name="T89" fmla="*/ 1879 h 83"/>
                <a:gd name="T90" fmla="*/ 1174 w 47"/>
                <a:gd name="T91" fmla="*/ 1859 h 83"/>
                <a:gd name="T92" fmla="*/ 1200 w 47"/>
                <a:gd name="T93" fmla="*/ 1879 h 83"/>
                <a:gd name="T94" fmla="*/ 1226 w 47"/>
                <a:gd name="T95" fmla="*/ 1903 h 83"/>
                <a:gd name="T96" fmla="*/ 1226 w 47"/>
                <a:gd name="T97" fmla="*/ 1879 h 83"/>
                <a:gd name="T98" fmla="*/ 1149 w 47"/>
                <a:gd name="T99" fmla="*/ 1283 h 83"/>
                <a:gd name="T100" fmla="*/ 1149 w 47"/>
                <a:gd name="T101" fmla="*/ 1239 h 83"/>
                <a:gd name="T102" fmla="*/ 1174 w 47"/>
                <a:gd name="T103" fmla="*/ 49 h 83"/>
                <a:gd name="T104" fmla="*/ 1149 w 47"/>
                <a:gd name="T105" fmla="*/ 0 h 83"/>
                <a:gd name="T106" fmla="*/ 1149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3" name="Freeform 61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1074 w 69"/>
                <a:gd name="T1" fmla="*/ 1256 h 53"/>
                <a:gd name="T2" fmla="*/ 992 w 69"/>
                <a:gd name="T3" fmla="*/ 1232 h 53"/>
                <a:gd name="T4" fmla="*/ 967 w 69"/>
                <a:gd name="T5" fmla="*/ 1139 h 53"/>
                <a:gd name="T6" fmla="*/ 865 w 69"/>
                <a:gd name="T7" fmla="*/ 1042 h 53"/>
                <a:gd name="T8" fmla="*/ 813 w 69"/>
                <a:gd name="T9" fmla="*/ 925 h 53"/>
                <a:gd name="T10" fmla="*/ 757 w 69"/>
                <a:gd name="T11" fmla="*/ 876 h 53"/>
                <a:gd name="T12" fmla="*/ 655 w 69"/>
                <a:gd name="T13" fmla="*/ 808 h 53"/>
                <a:gd name="T14" fmla="*/ 604 w 69"/>
                <a:gd name="T15" fmla="*/ 759 h 53"/>
                <a:gd name="T16" fmla="*/ 578 w 69"/>
                <a:gd name="T17" fmla="*/ 711 h 53"/>
                <a:gd name="T18" fmla="*/ 394 w 69"/>
                <a:gd name="T19" fmla="*/ 594 h 53"/>
                <a:gd name="T20" fmla="*/ 343 w 69"/>
                <a:gd name="T21" fmla="*/ 545 h 53"/>
                <a:gd name="T22" fmla="*/ 261 w 69"/>
                <a:gd name="T23" fmla="*/ 448 h 53"/>
                <a:gd name="T24" fmla="*/ 210 w 69"/>
                <a:gd name="T25" fmla="*/ 380 h 53"/>
                <a:gd name="T26" fmla="*/ 26 w 69"/>
                <a:gd name="T27" fmla="*/ 331 h 53"/>
                <a:gd name="T28" fmla="*/ 26 w 69"/>
                <a:gd name="T29" fmla="*/ 239 h 53"/>
                <a:gd name="T30" fmla="*/ 77 w 69"/>
                <a:gd name="T31" fmla="*/ 190 h 53"/>
                <a:gd name="T32" fmla="*/ 77 w 69"/>
                <a:gd name="T33" fmla="*/ 166 h 53"/>
                <a:gd name="T34" fmla="*/ 210 w 69"/>
                <a:gd name="T35" fmla="*/ 117 h 53"/>
                <a:gd name="T36" fmla="*/ 312 w 69"/>
                <a:gd name="T37" fmla="*/ 73 h 53"/>
                <a:gd name="T38" fmla="*/ 343 w 69"/>
                <a:gd name="T39" fmla="*/ 49 h 53"/>
                <a:gd name="T40" fmla="*/ 813 w 69"/>
                <a:gd name="T41" fmla="*/ 24 h 53"/>
                <a:gd name="T42" fmla="*/ 813 w 69"/>
                <a:gd name="T43" fmla="*/ 49 h 53"/>
                <a:gd name="T44" fmla="*/ 916 w 69"/>
                <a:gd name="T45" fmla="*/ 92 h 53"/>
                <a:gd name="T46" fmla="*/ 1335 w 69"/>
                <a:gd name="T47" fmla="*/ 92 h 53"/>
                <a:gd name="T48" fmla="*/ 1780 w 69"/>
                <a:gd name="T49" fmla="*/ 404 h 53"/>
                <a:gd name="T50" fmla="*/ 1729 w 69"/>
                <a:gd name="T51" fmla="*/ 448 h 53"/>
                <a:gd name="T52" fmla="*/ 1647 w 69"/>
                <a:gd name="T53" fmla="*/ 570 h 53"/>
                <a:gd name="T54" fmla="*/ 1622 w 69"/>
                <a:gd name="T55" fmla="*/ 662 h 53"/>
                <a:gd name="T56" fmla="*/ 1622 w 69"/>
                <a:gd name="T57" fmla="*/ 711 h 53"/>
                <a:gd name="T58" fmla="*/ 1571 w 69"/>
                <a:gd name="T59" fmla="*/ 735 h 53"/>
                <a:gd name="T60" fmla="*/ 1545 w 69"/>
                <a:gd name="T61" fmla="*/ 784 h 53"/>
                <a:gd name="T62" fmla="*/ 1494 w 69"/>
                <a:gd name="T63" fmla="*/ 828 h 53"/>
                <a:gd name="T64" fmla="*/ 1386 w 69"/>
                <a:gd name="T65" fmla="*/ 925 h 53"/>
                <a:gd name="T66" fmla="*/ 1310 w 69"/>
                <a:gd name="T67" fmla="*/ 974 h 53"/>
                <a:gd name="T68" fmla="*/ 1284 w 69"/>
                <a:gd name="T69" fmla="*/ 1017 h 53"/>
                <a:gd name="T70" fmla="*/ 1202 w 69"/>
                <a:gd name="T71" fmla="*/ 1042 h 53"/>
                <a:gd name="T72" fmla="*/ 1202 w 69"/>
                <a:gd name="T73" fmla="*/ 1066 h 53"/>
                <a:gd name="T74" fmla="*/ 1177 w 69"/>
                <a:gd name="T75" fmla="*/ 1115 h 53"/>
                <a:gd name="T76" fmla="*/ 1126 w 69"/>
                <a:gd name="T77" fmla="*/ 1139 h 53"/>
                <a:gd name="T78" fmla="*/ 1126 w 69"/>
                <a:gd name="T79" fmla="*/ 1139 h 53"/>
                <a:gd name="T80" fmla="*/ 1126 w 69"/>
                <a:gd name="T81" fmla="*/ 1163 h 53"/>
                <a:gd name="T82" fmla="*/ 1151 w 69"/>
                <a:gd name="T83" fmla="*/ 1183 h 53"/>
                <a:gd name="T84" fmla="*/ 1100 w 69"/>
                <a:gd name="T85" fmla="*/ 1207 h 53"/>
                <a:gd name="T86" fmla="*/ 1074 w 69"/>
                <a:gd name="T87" fmla="*/ 1232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7140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598534219 w 73"/>
              <a:gd name="T1" fmla="*/ 2147483647 h 77"/>
              <a:gd name="T2" fmla="*/ 731541766 w 73"/>
              <a:gd name="T3" fmla="*/ 2147483647 h 77"/>
              <a:gd name="T4" fmla="*/ 864549314 w 73"/>
              <a:gd name="T5" fmla="*/ 2147483647 h 77"/>
              <a:gd name="T6" fmla="*/ 864549314 w 73"/>
              <a:gd name="T7" fmla="*/ 2147483647 h 77"/>
              <a:gd name="T8" fmla="*/ 931053088 w 73"/>
              <a:gd name="T9" fmla="*/ 2147483647 h 77"/>
              <a:gd name="T10" fmla="*/ 864549314 w 73"/>
              <a:gd name="T11" fmla="*/ 2147483647 h 77"/>
              <a:gd name="T12" fmla="*/ 798045540 w 73"/>
              <a:gd name="T13" fmla="*/ 2147483647 h 77"/>
              <a:gd name="T14" fmla="*/ 931053088 w 73"/>
              <a:gd name="T15" fmla="*/ 2147483647 h 77"/>
              <a:gd name="T16" fmla="*/ 1064060635 w 73"/>
              <a:gd name="T17" fmla="*/ 2147483647 h 77"/>
              <a:gd name="T18" fmla="*/ 1130564664 w 73"/>
              <a:gd name="T19" fmla="*/ 2147483647 h 77"/>
              <a:gd name="T20" fmla="*/ 1197068438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1922963460 h 77"/>
              <a:gd name="T56" fmla="*/ 2147483647 w 73"/>
              <a:gd name="T57" fmla="*/ 1802777305 h 77"/>
              <a:gd name="T58" fmla="*/ 2147483647 w 73"/>
              <a:gd name="T59" fmla="*/ 1622505825 h 77"/>
              <a:gd name="T60" fmla="*/ 2147483647 w 73"/>
              <a:gd name="T61" fmla="*/ 1502319670 h 77"/>
              <a:gd name="T62" fmla="*/ 2147483647 w 73"/>
              <a:gd name="T63" fmla="*/ 1382133515 h 77"/>
              <a:gd name="T64" fmla="*/ 2147483647 w 73"/>
              <a:gd name="T65" fmla="*/ 1081668127 h 77"/>
              <a:gd name="T66" fmla="*/ 2147483647 w 73"/>
              <a:gd name="T67" fmla="*/ 961481730 h 77"/>
              <a:gd name="T68" fmla="*/ 2147483647 w 73"/>
              <a:gd name="T69" fmla="*/ 721109420 h 77"/>
              <a:gd name="T70" fmla="*/ 2147483647 w 73"/>
              <a:gd name="T71" fmla="*/ 540837940 h 77"/>
              <a:gd name="T72" fmla="*/ 2128113115 w 73"/>
              <a:gd name="T73" fmla="*/ 420651663 h 77"/>
              <a:gd name="T74" fmla="*/ 2128113115 w 73"/>
              <a:gd name="T75" fmla="*/ 180279293 h 77"/>
              <a:gd name="T76" fmla="*/ 2147483647 w 73"/>
              <a:gd name="T77" fmla="*/ 60093093 h 77"/>
              <a:gd name="T78" fmla="*/ 2147483647 w 73"/>
              <a:gd name="T79" fmla="*/ 0 h 77"/>
              <a:gd name="T80" fmla="*/ 0 w 73"/>
              <a:gd name="T81" fmla="*/ 300465509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41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2147483647 w 62"/>
              <a:gd name="T1" fmla="*/ 119151282 h 29"/>
              <a:gd name="T2" fmla="*/ 132597985 w 62"/>
              <a:gd name="T3" fmla="*/ 1012789980 h 29"/>
              <a:gd name="T4" fmla="*/ 265187828 w 62"/>
              <a:gd name="T5" fmla="*/ 953217973 h 29"/>
              <a:gd name="T6" fmla="*/ 530383798 w 62"/>
              <a:gd name="T7" fmla="*/ 774487236 h 29"/>
              <a:gd name="T8" fmla="*/ 662973736 w 62"/>
              <a:gd name="T9" fmla="*/ 655335984 h 29"/>
              <a:gd name="T10" fmla="*/ 729276784 w 62"/>
              <a:gd name="T11" fmla="*/ 595764218 h 29"/>
              <a:gd name="T12" fmla="*/ 928169643 w 62"/>
              <a:gd name="T13" fmla="*/ 536184733 h 29"/>
              <a:gd name="T14" fmla="*/ 1259652567 w 62"/>
              <a:gd name="T15" fmla="*/ 417033361 h 29"/>
              <a:gd name="T16" fmla="*/ 1392250520 w 62"/>
              <a:gd name="T17" fmla="*/ 476605127 h 29"/>
              <a:gd name="T18" fmla="*/ 1524848473 w 62"/>
              <a:gd name="T19" fmla="*/ 476605127 h 29"/>
              <a:gd name="T20" fmla="*/ 1657438284 w 62"/>
              <a:gd name="T21" fmla="*/ 714915469 h 29"/>
              <a:gd name="T22" fmla="*/ 1790036237 w 62"/>
              <a:gd name="T23" fmla="*/ 714915469 h 29"/>
              <a:gd name="T24" fmla="*/ 1790036237 w 62"/>
              <a:gd name="T25" fmla="*/ 834066721 h 29"/>
              <a:gd name="T26" fmla="*/ 2055232144 w 62"/>
              <a:gd name="T27" fmla="*/ 893638488 h 29"/>
              <a:gd name="T28" fmla="*/ 2147483647 w 62"/>
              <a:gd name="T29" fmla="*/ 1012789980 h 29"/>
              <a:gd name="T30" fmla="*/ 2147483647 w 62"/>
              <a:gd name="T31" fmla="*/ 1131948951 h 29"/>
              <a:gd name="T32" fmla="*/ 2121527049 w 62"/>
              <a:gd name="T33" fmla="*/ 1489402705 h 29"/>
              <a:gd name="T34" fmla="*/ 2147483647 w 62"/>
              <a:gd name="T35" fmla="*/ 1608553957 h 29"/>
              <a:gd name="T36" fmla="*/ 2147483647 w 62"/>
              <a:gd name="T37" fmla="*/ 1668125724 h 29"/>
              <a:gd name="T38" fmla="*/ 2147483647 w 62"/>
              <a:gd name="T39" fmla="*/ 1668125724 h 29"/>
              <a:gd name="T40" fmla="*/ 2147483647 w 62"/>
              <a:gd name="T41" fmla="*/ 1608553957 h 29"/>
              <a:gd name="T42" fmla="*/ 2147483647 w 62"/>
              <a:gd name="T43" fmla="*/ 1727705209 h 29"/>
              <a:gd name="T44" fmla="*/ 2147483647 w 62"/>
              <a:gd name="T45" fmla="*/ 1668125724 h 29"/>
              <a:gd name="T46" fmla="*/ 2147483647 w 62"/>
              <a:gd name="T47" fmla="*/ 1548974472 h 29"/>
              <a:gd name="T48" fmla="*/ 2147483647 w 62"/>
              <a:gd name="T49" fmla="*/ 1489402705 h 29"/>
              <a:gd name="T50" fmla="*/ 2147483647 w 62"/>
              <a:gd name="T51" fmla="*/ 1429823220 h 29"/>
              <a:gd name="T52" fmla="*/ 2147483647 w 62"/>
              <a:gd name="T53" fmla="*/ 1370251454 h 29"/>
              <a:gd name="T54" fmla="*/ 2147483647 w 62"/>
              <a:gd name="T55" fmla="*/ 1131948951 h 29"/>
              <a:gd name="T56" fmla="*/ 2147483647 w 62"/>
              <a:gd name="T57" fmla="*/ 953217973 h 29"/>
              <a:gd name="T58" fmla="*/ 2147483647 w 62"/>
              <a:gd name="T59" fmla="*/ 714915469 h 29"/>
              <a:gd name="T60" fmla="*/ 2147483647 w 62"/>
              <a:gd name="T61" fmla="*/ 595764218 h 29"/>
              <a:gd name="T62" fmla="*/ 2147483647 w 62"/>
              <a:gd name="T63" fmla="*/ 536184733 h 29"/>
              <a:gd name="T64" fmla="*/ 2147483647 w 62"/>
              <a:gd name="T65" fmla="*/ 357453875 h 29"/>
              <a:gd name="T66" fmla="*/ 2147483647 w 62"/>
              <a:gd name="T67" fmla="*/ 238302564 h 29"/>
              <a:gd name="T68" fmla="*/ 2147483647 w 62"/>
              <a:gd name="T69" fmla="*/ 238302564 h 29"/>
              <a:gd name="T70" fmla="*/ 2147483647 w 62"/>
              <a:gd name="T71" fmla="*/ 476605127 h 29"/>
              <a:gd name="T72" fmla="*/ 2147483647 w 62"/>
              <a:gd name="T73" fmla="*/ 595764218 h 29"/>
              <a:gd name="T74" fmla="*/ 2147483647 w 62"/>
              <a:gd name="T75" fmla="*/ 714915469 h 29"/>
              <a:gd name="T76" fmla="*/ 2147483647 w 62"/>
              <a:gd name="T77" fmla="*/ 953217973 h 29"/>
              <a:gd name="T78" fmla="*/ 2147483647 w 62"/>
              <a:gd name="T79" fmla="*/ 1072369466 h 29"/>
              <a:gd name="T80" fmla="*/ 2147483647 w 62"/>
              <a:gd name="T81" fmla="*/ 1131948951 h 29"/>
              <a:gd name="T82" fmla="*/ 2147483647 w 62"/>
              <a:gd name="T83" fmla="*/ 1251100202 h 29"/>
              <a:gd name="T84" fmla="*/ 2147483647 w 62"/>
              <a:gd name="T85" fmla="*/ 1429823220 h 29"/>
              <a:gd name="T86" fmla="*/ 2147483647 w 62"/>
              <a:gd name="T87" fmla="*/ 1489402705 h 29"/>
              <a:gd name="T88" fmla="*/ 2147483647 w 62"/>
              <a:gd name="T89" fmla="*/ 1429823220 h 29"/>
              <a:gd name="T90" fmla="*/ 2147483647 w 62"/>
              <a:gd name="T91" fmla="*/ 1548974472 h 29"/>
              <a:gd name="T92" fmla="*/ 2147483647 w 62"/>
              <a:gd name="T93" fmla="*/ 1668125724 h 29"/>
              <a:gd name="T94" fmla="*/ 2147483647 w 62"/>
              <a:gd name="T95" fmla="*/ 1727705209 h 29"/>
              <a:gd name="T96" fmla="*/ 2147483647 w 62"/>
              <a:gd name="T97" fmla="*/ 1668125724 h 29"/>
              <a:gd name="T98" fmla="*/ 2147483647 w 62"/>
              <a:gd name="T99" fmla="*/ 1548974472 h 29"/>
              <a:gd name="T100" fmla="*/ 2147483647 w 62"/>
              <a:gd name="T101" fmla="*/ 1131948951 h 29"/>
              <a:gd name="T102" fmla="*/ 2147483647 w 62"/>
              <a:gd name="T103" fmla="*/ 1251100202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42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970428171 w 15"/>
              <a:gd name="T1" fmla="*/ 1317641560 h 24"/>
              <a:gd name="T2" fmla="*/ 970428171 w 15"/>
              <a:gd name="T3" fmla="*/ 1197856711 h 24"/>
              <a:gd name="T4" fmla="*/ 905735658 w 15"/>
              <a:gd name="T5" fmla="*/ 1078071862 h 24"/>
              <a:gd name="T6" fmla="*/ 776342587 w 15"/>
              <a:gd name="T7" fmla="*/ 958286772 h 24"/>
              <a:gd name="T8" fmla="*/ 646949517 w 15"/>
              <a:gd name="T9" fmla="*/ 898394347 h 24"/>
              <a:gd name="T10" fmla="*/ 582257003 w 15"/>
              <a:gd name="T11" fmla="*/ 838501923 h 24"/>
              <a:gd name="T12" fmla="*/ 582257003 w 15"/>
              <a:gd name="T13" fmla="*/ 718717074 h 24"/>
              <a:gd name="T14" fmla="*/ 452863807 w 15"/>
              <a:gd name="T15" fmla="*/ 539032062 h 24"/>
              <a:gd name="T16" fmla="*/ 388171294 w 15"/>
              <a:gd name="T17" fmla="*/ 479139516 h 24"/>
              <a:gd name="T18" fmla="*/ 323478780 w 15"/>
              <a:gd name="T19" fmla="*/ 359354667 h 24"/>
              <a:gd name="T20" fmla="*/ 258778160 w 15"/>
              <a:gd name="T21" fmla="*/ 299462243 h 24"/>
              <a:gd name="T22" fmla="*/ 258778160 w 15"/>
              <a:gd name="T23" fmla="*/ 239569758 h 24"/>
              <a:gd name="T24" fmla="*/ 258778160 w 15"/>
              <a:gd name="T25" fmla="*/ 239569758 h 24"/>
              <a:gd name="T26" fmla="*/ 258778160 w 15"/>
              <a:gd name="T27" fmla="*/ 179677334 h 24"/>
              <a:gd name="T28" fmla="*/ 323478780 w 15"/>
              <a:gd name="T29" fmla="*/ 0 h 24"/>
              <a:gd name="T30" fmla="*/ 258778160 w 15"/>
              <a:gd name="T31" fmla="*/ 0 h 24"/>
              <a:gd name="T32" fmla="*/ 129393102 w 15"/>
              <a:gd name="T33" fmla="*/ 0 h 24"/>
              <a:gd name="T34" fmla="*/ 64692529 w 15"/>
              <a:gd name="T35" fmla="*/ 59892440 h 24"/>
              <a:gd name="T36" fmla="*/ 64692529 w 15"/>
              <a:gd name="T37" fmla="*/ 119784879 h 24"/>
              <a:gd name="T38" fmla="*/ 64692529 w 15"/>
              <a:gd name="T39" fmla="*/ 179677334 h 24"/>
              <a:gd name="T40" fmla="*/ 0 w 15"/>
              <a:gd name="T41" fmla="*/ 179677334 h 24"/>
              <a:gd name="T42" fmla="*/ 452863807 w 15"/>
              <a:gd name="T43" fmla="*/ 1437426409 h 24"/>
              <a:gd name="T44" fmla="*/ 970428171 w 15"/>
              <a:gd name="T45" fmla="*/ 1317641560 h 24"/>
              <a:gd name="T46" fmla="*/ 970428171 w 15"/>
              <a:gd name="T47" fmla="*/ 1317641560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43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1861212754 h 42"/>
              <a:gd name="T2" fmla="*/ 0 w 19"/>
              <a:gd name="T3" fmla="*/ 1921255858 h 42"/>
              <a:gd name="T4" fmla="*/ 134089252 w 19"/>
              <a:gd name="T5" fmla="*/ 2041334803 h 42"/>
              <a:gd name="T6" fmla="*/ 402275976 w 19"/>
              <a:gd name="T7" fmla="*/ 2147483647 h 42"/>
              <a:gd name="T8" fmla="*/ 603409933 w 19"/>
              <a:gd name="T9" fmla="*/ 2147483647 h 42"/>
              <a:gd name="T10" fmla="*/ 670462731 w 19"/>
              <a:gd name="T11" fmla="*/ 2147483647 h 42"/>
              <a:gd name="T12" fmla="*/ 737507341 w 19"/>
              <a:gd name="T13" fmla="*/ 2147483647 h 42"/>
              <a:gd name="T14" fmla="*/ 871596561 w 19"/>
              <a:gd name="T15" fmla="*/ 2147483647 h 42"/>
              <a:gd name="T16" fmla="*/ 938641171 w 19"/>
              <a:gd name="T17" fmla="*/ 2101377908 h 42"/>
              <a:gd name="T18" fmla="*/ 1139783445 w 19"/>
              <a:gd name="T19" fmla="*/ 1801177397 h 42"/>
              <a:gd name="T20" fmla="*/ 1273872665 w 19"/>
              <a:gd name="T21" fmla="*/ 1561020476 h 42"/>
              <a:gd name="T22" fmla="*/ 1206828055 w 19"/>
              <a:gd name="T23" fmla="*/ 1140749737 h 42"/>
              <a:gd name="T24" fmla="*/ 1139783445 w 19"/>
              <a:gd name="T25" fmla="*/ 780506364 h 42"/>
              <a:gd name="T26" fmla="*/ 938641171 w 19"/>
              <a:gd name="T27" fmla="*/ 840549468 h 42"/>
              <a:gd name="T28" fmla="*/ 871596561 w 19"/>
              <a:gd name="T29" fmla="*/ 840549468 h 42"/>
              <a:gd name="T30" fmla="*/ 804551951 w 19"/>
              <a:gd name="T31" fmla="*/ 840549468 h 42"/>
              <a:gd name="T32" fmla="*/ 871596561 w 19"/>
              <a:gd name="T33" fmla="*/ 660427903 h 42"/>
              <a:gd name="T34" fmla="*/ 938641171 w 19"/>
              <a:gd name="T35" fmla="*/ 660427903 h 42"/>
              <a:gd name="T36" fmla="*/ 1005685781 w 19"/>
              <a:gd name="T37" fmla="*/ 480313965 h 42"/>
              <a:gd name="T38" fmla="*/ 1072738579 w 19"/>
              <a:gd name="T39" fmla="*/ 360235504 h 42"/>
              <a:gd name="T40" fmla="*/ 268186692 w 19"/>
              <a:gd name="T41" fmla="*/ 0 h 42"/>
              <a:gd name="T42" fmla="*/ 201133894 w 19"/>
              <a:gd name="T43" fmla="*/ 120078491 h 42"/>
              <a:gd name="T44" fmla="*/ 134089252 w 19"/>
              <a:gd name="T45" fmla="*/ 360235504 h 42"/>
              <a:gd name="T46" fmla="*/ 0 w 19"/>
              <a:gd name="T47" fmla="*/ 480313965 h 42"/>
              <a:gd name="T48" fmla="*/ 67044626 w 19"/>
              <a:gd name="T49" fmla="*/ 540357190 h 42"/>
              <a:gd name="T50" fmla="*/ 67044626 w 19"/>
              <a:gd name="T51" fmla="*/ 660427903 h 42"/>
              <a:gd name="T52" fmla="*/ 67044626 w 19"/>
              <a:gd name="T53" fmla="*/ 900584824 h 42"/>
              <a:gd name="T54" fmla="*/ 201133894 w 19"/>
              <a:gd name="T55" fmla="*/ 1020671276 h 42"/>
              <a:gd name="T56" fmla="*/ 335231366 w 19"/>
              <a:gd name="T57" fmla="*/ 1080706632 h 42"/>
              <a:gd name="T58" fmla="*/ 469320586 w 19"/>
              <a:gd name="T59" fmla="*/ 1140749737 h 42"/>
              <a:gd name="T60" fmla="*/ 603409933 w 19"/>
              <a:gd name="T61" fmla="*/ 1260828198 h 42"/>
              <a:gd name="T62" fmla="*/ 268186692 w 19"/>
              <a:gd name="T63" fmla="*/ 1440942015 h 42"/>
              <a:gd name="T64" fmla="*/ 67044626 w 19"/>
              <a:gd name="T65" fmla="*/ 168109893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44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238456745 h 22"/>
              <a:gd name="T2" fmla="*/ 530675387 w 23"/>
              <a:gd name="T3" fmla="*/ 119228373 h 22"/>
              <a:gd name="T4" fmla="*/ 530675387 w 23"/>
              <a:gd name="T5" fmla="*/ 178842574 h 22"/>
              <a:gd name="T6" fmla="*/ 597004831 w 23"/>
              <a:gd name="T7" fmla="*/ 178842574 h 22"/>
              <a:gd name="T8" fmla="*/ 597004831 w 23"/>
              <a:gd name="T9" fmla="*/ 178842574 h 22"/>
              <a:gd name="T10" fmla="*/ 1326676442 w 23"/>
              <a:gd name="T11" fmla="*/ 0 h 22"/>
              <a:gd name="T12" fmla="*/ 1525680682 w 23"/>
              <a:gd name="T13" fmla="*/ 536527783 h 22"/>
              <a:gd name="T14" fmla="*/ 1525680682 w 23"/>
              <a:gd name="T15" fmla="*/ 596141954 h 22"/>
              <a:gd name="T16" fmla="*/ 1459343221 w 23"/>
              <a:gd name="T17" fmla="*/ 596141954 h 22"/>
              <a:gd name="T18" fmla="*/ 1525680682 w 23"/>
              <a:gd name="T19" fmla="*/ 655763846 h 22"/>
              <a:gd name="T20" fmla="*/ 1525680682 w 23"/>
              <a:gd name="T21" fmla="*/ 655763846 h 22"/>
              <a:gd name="T22" fmla="*/ 1393013903 w 23"/>
              <a:gd name="T23" fmla="*/ 715378018 h 22"/>
              <a:gd name="T24" fmla="*/ 1127680346 w 23"/>
              <a:gd name="T25" fmla="*/ 774992189 h 22"/>
              <a:gd name="T26" fmla="*/ 1061342630 w 23"/>
              <a:gd name="T27" fmla="*/ 774992189 h 22"/>
              <a:gd name="T28" fmla="*/ 1061342630 w 23"/>
              <a:gd name="T29" fmla="*/ 774992189 h 22"/>
              <a:gd name="T30" fmla="*/ 1061342630 w 23"/>
              <a:gd name="T31" fmla="*/ 834606360 h 22"/>
              <a:gd name="T32" fmla="*/ 1061342630 w 23"/>
              <a:gd name="T33" fmla="*/ 834606360 h 22"/>
              <a:gd name="T34" fmla="*/ 862338389 w 23"/>
              <a:gd name="T35" fmla="*/ 894220532 h 22"/>
              <a:gd name="T36" fmla="*/ 663342293 w 23"/>
              <a:gd name="T37" fmla="*/ 953834703 h 22"/>
              <a:gd name="T38" fmla="*/ 663342293 w 23"/>
              <a:gd name="T39" fmla="*/ 953834703 h 22"/>
              <a:gd name="T40" fmla="*/ 530675387 w 23"/>
              <a:gd name="T41" fmla="*/ 1073063287 h 22"/>
              <a:gd name="T42" fmla="*/ 199004304 w 23"/>
              <a:gd name="T43" fmla="*/ 1251905801 h 22"/>
              <a:gd name="T44" fmla="*/ 132666811 w 23"/>
              <a:gd name="T45" fmla="*/ 1311519972 h 22"/>
              <a:gd name="T46" fmla="*/ 0 w 23"/>
              <a:gd name="T47" fmla="*/ 1251905801 h 22"/>
              <a:gd name="T48" fmla="*/ 132666811 w 23"/>
              <a:gd name="T49" fmla="*/ 1132677458 h 22"/>
              <a:gd name="T50" fmla="*/ 132666811 w 23"/>
              <a:gd name="T51" fmla="*/ 1073063287 h 22"/>
              <a:gd name="T52" fmla="*/ 132666811 w 23"/>
              <a:gd name="T53" fmla="*/ 1013449115 h 22"/>
              <a:gd name="T54" fmla="*/ 0 w 23"/>
              <a:gd name="T55" fmla="*/ 238456745 h 22"/>
              <a:gd name="T56" fmla="*/ 0 w 23"/>
              <a:gd name="T57" fmla="*/ 238456745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45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669847700 w 45"/>
              <a:gd name="T1" fmla="*/ 418316999 h 23"/>
              <a:gd name="T2" fmla="*/ 1607645835 w 45"/>
              <a:gd name="T3" fmla="*/ 179276514 h 23"/>
              <a:gd name="T4" fmla="*/ 1674627306 w 45"/>
              <a:gd name="T5" fmla="*/ 179276514 h 23"/>
              <a:gd name="T6" fmla="*/ 1674627306 w 45"/>
              <a:gd name="T7" fmla="*/ 119520243 h 23"/>
              <a:gd name="T8" fmla="*/ 1808598432 w 45"/>
              <a:gd name="T9" fmla="*/ 0 h 23"/>
              <a:gd name="T10" fmla="*/ 1942569557 w 45"/>
              <a:gd name="T11" fmla="*/ 0 h 23"/>
              <a:gd name="T12" fmla="*/ 2076540683 w 45"/>
              <a:gd name="T13" fmla="*/ 179276514 h 23"/>
              <a:gd name="T14" fmla="*/ 2143522154 w 45"/>
              <a:gd name="T15" fmla="*/ 298796787 h 23"/>
              <a:gd name="T16" fmla="*/ 2009551028 w 45"/>
              <a:gd name="T17" fmla="*/ 418316999 h 23"/>
              <a:gd name="T18" fmla="*/ 1942569557 w 45"/>
              <a:gd name="T19" fmla="*/ 597593574 h 23"/>
              <a:gd name="T20" fmla="*/ 2147483647 w 45"/>
              <a:gd name="T21" fmla="*/ 597593574 h 23"/>
              <a:gd name="T22" fmla="*/ 2147483647 w 45"/>
              <a:gd name="T23" fmla="*/ 896397970 h 23"/>
              <a:gd name="T24" fmla="*/ 2147483647 w 45"/>
              <a:gd name="T25" fmla="*/ 956154211 h 23"/>
              <a:gd name="T26" fmla="*/ 2147483647 w 45"/>
              <a:gd name="T27" fmla="*/ 836633999 h 23"/>
              <a:gd name="T28" fmla="*/ 2147483647 w 45"/>
              <a:gd name="T29" fmla="*/ 717113786 h 23"/>
              <a:gd name="T30" fmla="*/ 2147483647 w 45"/>
              <a:gd name="T31" fmla="*/ 597593574 h 23"/>
              <a:gd name="T32" fmla="*/ 2147483647 w 45"/>
              <a:gd name="T33" fmla="*/ 657357545 h 23"/>
              <a:gd name="T34" fmla="*/ 2147483647 w 45"/>
              <a:gd name="T35" fmla="*/ 956154211 h 23"/>
              <a:gd name="T36" fmla="*/ 2147483647 w 45"/>
              <a:gd name="T37" fmla="*/ 1015910694 h 23"/>
              <a:gd name="T38" fmla="*/ 2147483647 w 45"/>
              <a:gd name="T39" fmla="*/ 1135430907 h 23"/>
              <a:gd name="T40" fmla="*/ 2147483647 w 45"/>
              <a:gd name="T41" fmla="*/ 1254951119 h 23"/>
              <a:gd name="T42" fmla="*/ 2147483647 w 45"/>
              <a:gd name="T43" fmla="*/ 1195194878 h 23"/>
              <a:gd name="T44" fmla="*/ 2147483647 w 45"/>
              <a:gd name="T45" fmla="*/ 1075674665 h 23"/>
              <a:gd name="T46" fmla="*/ 2147483647 w 45"/>
              <a:gd name="T47" fmla="*/ 1314715091 h 23"/>
              <a:gd name="T48" fmla="*/ 2143522154 w 45"/>
              <a:gd name="T49" fmla="*/ 1314715091 h 23"/>
              <a:gd name="T50" fmla="*/ 2143522154 w 45"/>
              <a:gd name="T51" fmla="*/ 1254951119 h 23"/>
              <a:gd name="T52" fmla="*/ 2009551028 w 45"/>
              <a:gd name="T53" fmla="*/ 1195194878 h 23"/>
              <a:gd name="T54" fmla="*/ 1875579902 w 45"/>
              <a:gd name="T55" fmla="*/ 1135430907 h 23"/>
              <a:gd name="T56" fmla="*/ 1808598432 w 45"/>
              <a:gd name="T57" fmla="*/ 1015910694 h 23"/>
              <a:gd name="T58" fmla="*/ 1406685055 w 45"/>
              <a:gd name="T59" fmla="*/ 1015910694 h 23"/>
              <a:gd name="T60" fmla="*/ 669847700 w 45"/>
              <a:gd name="T61" fmla="*/ 1195194878 h 23"/>
              <a:gd name="T62" fmla="*/ 602866229 w 45"/>
              <a:gd name="T63" fmla="*/ 1135430907 h 23"/>
              <a:gd name="T64" fmla="*/ 0 w 45"/>
              <a:gd name="T65" fmla="*/ 1254951119 h 23"/>
              <a:gd name="T66" fmla="*/ 0 w 45"/>
              <a:gd name="T67" fmla="*/ 537837333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46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122162272 h 13"/>
              <a:gd name="T2" fmla="*/ 195360579 w 12"/>
              <a:gd name="T3" fmla="*/ 671880847 h 13"/>
              <a:gd name="T4" fmla="*/ 195360579 w 12"/>
              <a:gd name="T5" fmla="*/ 732965875 h 13"/>
              <a:gd name="T6" fmla="*/ 130245755 w 12"/>
              <a:gd name="T7" fmla="*/ 732965875 h 13"/>
              <a:gd name="T8" fmla="*/ 195360579 w 12"/>
              <a:gd name="T9" fmla="*/ 794043088 h 13"/>
              <a:gd name="T10" fmla="*/ 195360579 w 12"/>
              <a:gd name="T11" fmla="*/ 794043088 h 13"/>
              <a:gd name="T12" fmla="*/ 195360579 w 12"/>
              <a:gd name="T13" fmla="*/ 794043088 h 13"/>
              <a:gd name="T14" fmla="*/ 390729227 w 12"/>
              <a:gd name="T15" fmla="*/ 732965875 h 13"/>
              <a:gd name="T16" fmla="*/ 455844019 w 12"/>
              <a:gd name="T17" fmla="*/ 671880847 h 13"/>
              <a:gd name="T18" fmla="*/ 455844019 w 12"/>
              <a:gd name="T19" fmla="*/ 610803634 h 13"/>
              <a:gd name="T20" fmla="*/ 455844019 w 12"/>
              <a:gd name="T21" fmla="*/ 549718606 h 13"/>
              <a:gd name="T22" fmla="*/ 455844019 w 12"/>
              <a:gd name="T23" fmla="*/ 427564058 h 13"/>
              <a:gd name="T24" fmla="*/ 520966881 w 12"/>
              <a:gd name="T25" fmla="*/ 366479030 h 13"/>
              <a:gd name="T26" fmla="*/ 520966881 w 12"/>
              <a:gd name="T27" fmla="*/ 427564058 h 13"/>
              <a:gd name="T28" fmla="*/ 520966881 w 12"/>
              <a:gd name="T29" fmla="*/ 488641271 h 13"/>
              <a:gd name="T30" fmla="*/ 520966881 w 12"/>
              <a:gd name="T31" fmla="*/ 610803634 h 13"/>
              <a:gd name="T32" fmla="*/ 586089869 w 12"/>
              <a:gd name="T33" fmla="*/ 610803634 h 13"/>
              <a:gd name="T34" fmla="*/ 586089869 w 12"/>
              <a:gd name="T35" fmla="*/ 610803634 h 13"/>
              <a:gd name="T36" fmla="*/ 586089869 w 12"/>
              <a:gd name="T37" fmla="*/ 549718606 h 13"/>
              <a:gd name="T38" fmla="*/ 651212731 w 12"/>
              <a:gd name="T39" fmla="*/ 549718606 h 13"/>
              <a:gd name="T40" fmla="*/ 716327523 w 12"/>
              <a:gd name="T41" fmla="*/ 488641271 h 13"/>
              <a:gd name="T42" fmla="*/ 781450385 w 12"/>
              <a:gd name="T43" fmla="*/ 488641271 h 13"/>
              <a:gd name="T44" fmla="*/ 781450385 w 12"/>
              <a:gd name="T45" fmla="*/ 488641271 h 13"/>
              <a:gd name="T46" fmla="*/ 716327523 w 12"/>
              <a:gd name="T47" fmla="*/ 427564058 h 13"/>
              <a:gd name="T48" fmla="*/ 716327523 w 12"/>
              <a:gd name="T49" fmla="*/ 366479030 h 13"/>
              <a:gd name="T50" fmla="*/ 716327523 w 12"/>
              <a:gd name="T51" fmla="*/ 366479030 h 13"/>
              <a:gd name="T52" fmla="*/ 651212731 w 12"/>
              <a:gd name="T53" fmla="*/ 366479030 h 13"/>
              <a:gd name="T54" fmla="*/ 586089869 w 12"/>
              <a:gd name="T55" fmla="*/ 305401817 h 13"/>
              <a:gd name="T56" fmla="*/ 586089869 w 12"/>
              <a:gd name="T57" fmla="*/ 305401817 h 13"/>
              <a:gd name="T58" fmla="*/ 455844019 w 12"/>
              <a:gd name="T59" fmla="*/ 244324543 h 13"/>
              <a:gd name="T60" fmla="*/ 390729227 w 12"/>
              <a:gd name="T61" fmla="*/ 122162272 h 13"/>
              <a:gd name="T62" fmla="*/ 390729227 w 12"/>
              <a:gd name="T63" fmla="*/ 122162272 h 13"/>
              <a:gd name="T64" fmla="*/ 325606365 w 12"/>
              <a:gd name="T65" fmla="*/ 0 h 13"/>
              <a:gd name="T66" fmla="*/ 0 w 12"/>
              <a:gd name="T67" fmla="*/ 122162272 h 13"/>
              <a:gd name="T68" fmla="*/ 0 w 12"/>
              <a:gd name="T69" fmla="*/ 12216227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47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1399766787 w 21"/>
              <a:gd name="T1" fmla="*/ 2147483647 h 47"/>
              <a:gd name="T2" fmla="*/ 1333113583 w 21"/>
              <a:gd name="T3" fmla="*/ 2147483647 h 47"/>
              <a:gd name="T4" fmla="*/ 1266452214 w 21"/>
              <a:gd name="T5" fmla="*/ 2147483647 h 47"/>
              <a:gd name="T6" fmla="*/ 1199799010 w 21"/>
              <a:gd name="T7" fmla="*/ 2147483647 h 47"/>
              <a:gd name="T8" fmla="*/ 1133145806 w 21"/>
              <a:gd name="T9" fmla="*/ 2147483647 h 47"/>
              <a:gd name="T10" fmla="*/ 1133145806 w 21"/>
              <a:gd name="T11" fmla="*/ 2147483647 h 47"/>
              <a:gd name="T12" fmla="*/ 1133145806 w 21"/>
              <a:gd name="T13" fmla="*/ 2147483647 h 47"/>
              <a:gd name="T14" fmla="*/ 1133145806 w 21"/>
              <a:gd name="T15" fmla="*/ 2147483647 h 47"/>
              <a:gd name="T16" fmla="*/ 1066492346 w 21"/>
              <a:gd name="T17" fmla="*/ 2147483647 h 47"/>
              <a:gd name="T18" fmla="*/ 1066492346 w 21"/>
              <a:gd name="T19" fmla="*/ 2147483647 h 47"/>
              <a:gd name="T20" fmla="*/ 133314605 w 21"/>
              <a:gd name="T21" fmla="*/ 2147483647 h 47"/>
              <a:gd name="T22" fmla="*/ 66653220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66653220 w 21"/>
              <a:gd name="T29" fmla="*/ 2147483647 h 47"/>
              <a:gd name="T30" fmla="*/ 0 w 21"/>
              <a:gd name="T31" fmla="*/ 2147483647 h 47"/>
              <a:gd name="T32" fmla="*/ 0 w 21"/>
              <a:gd name="T33" fmla="*/ 2034150113 h 47"/>
              <a:gd name="T34" fmla="*/ 0 w 21"/>
              <a:gd name="T35" fmla="*/ 1914491523 h 47"/>
              <a:gd name="T36" fmla="*/ 66653220 w 21"/>
              <a:gd name="T37" fmla="*/ 1675183044 h 47"/>
              <a:gd name="T38" fmla="*/ 66653220 w 21"/>
              <a:gd name="T39" fmla="*/ 1555524936 h 47"/>
              <a:gd name="T40" fmla="*/ 66653220 w 21"/>
              <a:gd name="T41" fmla="*/ 1435866829 h 47"/>
              <a:gd name="T42" fmla="*/ 66653220 w 21"/>
              <a:gd name="T43" fmla="*/ 1316216457 h 47"/>
              <a:gd name="T44" fmla="*/ 66653220 w 21"/>
              <a:gd name="T45" fmla="*/ 1256387404 h 47"/>
              <a:gd name="T46" fmla="*/ 66653220 w 21"/>
              <a:gd name="T47" fmla="*/ 1196558350 h 47"/>
              <a:gd name="T48" fmla="*/ 266621045 w 21"/>
              <a:gd name="T49" fmla="*/ 1076900243 h 47"/>
              <a:gd name="T50" fmla="*/ 333274314 w 21"/>
              <a:gd name="T51" fmla="*/ 837591522 h 47"/>
              <a:gd name="T52" fmla="*/ 266621045 w 21"/>
              <a:gd name="T53" fmla="*/ 717933415 h 47"/>
              <a:gd name="T54" fmla="*/ 266621045 w 21"/>
              <a:gd name="T55" fmla="*/ 598283042 h 47"/>
              <a:gd name="T56" fmla="*/ 266621045 w 21"/>
              <a:gd name="T57" fmla="*/ 598283042 h 47"/>
              <a:gd name="T58" fmla="*/ 266621045 w 21"/>
              <a:gd name="T59" fmla="*/ 538453989 h 47"/>
              <a:gd name="T60" fmla="*/ 199967841 w 21"/>
              <a:gd name="T61" fmla="*/ 418795761 h 47"/>
              <a:gd name="T62" fmla="*/ 266621045 w 21"/>
              <a:gd name="T63" fmla="*/ 239308540 h 47"/>
              <a:gd name="T64" fmla="*/ 199967841 w 21"/>
              <a:gd name="T65" fmla="*/ 179487221 h 47"/>
              <a:gd name="T66" fmla="*/ 199967841 w 21"/>
              <a:gd name="T67" fmla="*/ 119658137 h 47"/>
              <a:gd name="T68" fmla="*/ 266621045 w 21"/>
              <a:gd name="T69" fmla="*/ 119658137 h 47"/>
              <a:gd name="T70" fmla="*/ 333274314 w 21"/>
              <a:gd name="T71" fmla="*/ 59829069 h 47"/>
              <a:gd name="T72" fmla="*/ 399935682 w 21"/>
              <a:gd name="T73" fmla="*/ 59829069 h 47"/>
              <a:gd name="T74" fmla="*/ 399935682 w 21"/>
              <a:gd name="T75" fmla="*/ 59829069 h 47"/>
              <a:gd name="T76" fmla="*/ 466588887 w 21"/>
              <a:gd name="T77" fmla="*/ 0 h 47"/>
              <a:gd name="T78" fmla="*/ 1133145806 w 21"/>
              <a:gd name="T79" fmla="*/ 1735012097 h 47"/>
              <a:gd name="T80" fmla="*/ 1133145806 w 21"/>
              <a:gd name="T81" fmla="*/ 1794841151 h 47"/>
              <a:gd name="T82" fmla="*/ 1133145806 w 21"/>
              <a:gd name="T83" fmla="*/ 1854662469 h 47"/>
              <a:gd name="T84" fmla="*/ 1133145806 w 21"/>
              <a:gd name="T85" fmla="*/ 1854662469 h 47"/>
              <a:gd name="T86" fmla="*/ 1266452214 w 21"/>
              <a:gd name="T87" fmla="*/ 1974320576 h 47"/>
              <a:gd name="T88" fmla="*/ 1333113583 w 21"/>
              <a:gd name="T89" fmla="*/ 1974320576 h 47"/>
              <a:gd name="T90" fmla="*/ 1333113583 w 21"/>
              <a:gd name="T91" fmla="*/ 2034150113 h 47"/>
              <a:gd name="T92" fmla="*/ 1333113583 w 21"/>
              <a:gd name="T93" fmla="*/ 2093979167 h 47"/>
              <a:gd name="T94" fmla="*/ 1399766787 w 21"/>
              <a:gd name="T95" fmla="*/ 2147483647 h 47"/>
              <a:gd name="T96" fmla="*/ 1399766787 w 21"/>
              <a:gd name="T97" fmla="*/ 2147483647 h 47"/>
              <a:gd name="T98" fmla="*/ 1399766787 w 21"/>
              <a:gd name="T99" fmla="*/ 2147483647 h 47"/>
              <a:gd name="T100" fmla="*/ 1399766787 w 21"/>
              <a:gd name="T101" fmla="*/ 2147483647 h 47"/>
              <a:gd name="T102" fmla="*/ 139976678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148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661277858 w 49"/>
              <a:gd name="T1" fmla="*/ 2147483647 h 79"/>
              <a:gd name="T2" fmla="*/ 661277858 w 49"/>
              <a:gd name="T3" fmla="*/ 2147483647 h 79"/>
              <a:gd name="T4" fmla="*/ 793535006 w 49"/>
              <a:gd name="T5" fmla="*/ 2147483647 h 79"/>
              <a:gd name="T6" fmla="*/ 859663579 w 49"/>
              <a:gd name="T7" fmla="*/ 2147483647 h 79"/>
              <a:gd name="T8" fmla="*/ 925792153 w 49"/>
              <a:gd name="T9" fmla="*/ 2147483647 h 79"/>
              <a:gd name="T10" fmla="*/ 991912595 w 49"/>
              <a:gd name="T11" fmla="*/ 2147483647 h 79"/>
              <a:gd name="T12" fmla="*/ 1058041168 w 49"/>
              <a:gd name="T13" fmla="*/ 2147483647 h 79"/>
              <a:gd name="T14" fmla="*/ 1190298569 w 49"/>
              <a:gd name="T15" fmla="*/ 2147483647 h 79"/>
              <a:gd name="T16" fmla="*/ 1190298569 w 49"/>
              <a:gd name="T17" fmla="*/ 2147483647 h 79"/>
              <a:gd name="T18" fmla="*/ 1322555717 w 49"/>
              <a:gd name="T19" fmla="*/ 2147483647 h 79"/>
              <a:gd name="T20" fmla="*/ 1388684290 w 49"/>
              <a:gd name="T21" fmla="*/ 2147483647 h 79"/>
              <a:gd name="T22" fmla="*/ 1454812864 w 49"/>
              <a:gd name="T23" fmla="*/ 2147483647 h 79"/>
              <a:gd name="T24" fmla="*/ 1454812864 w 49"/>
              <a:gd name="T25" fmla="*/ 2147483647 h 79"/>
              <a:gd name="T26" fmla="*/ 1719319026 w 49"/>
              <a:gd name="T27" fmla="*/ 2147483647 h 79"/>
              <a:gd name="T28" fmla="*/ 1719319026 w 49"/>
              <a:gd name="T29" fmla="*/ 2147483647 h 79"/>
              <a:gd name="T30" fmla="*/ 1851576174 w 49"/>
              <a:gd name="T31" fmla="*/ 2147483647 h 79"/>
              <a:gd name="T32" fmla="*/ 1917704747 w 49"/>
              <a:gd name="T33" fmla="*/ 2147483647 h 79"/>
              <a:gd name="T34" fmla="*/ 2049961895 w 49"/>
              <a:gd name="T35" fmla="*/ 2147483647 h 79"/>
              <a:gd name="T36" fmla="*/ 2049961895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094893888 h 79"/>
              <a:gd name="T60" fmla="*/ 2147483647 w 49"/>
              <a:gd name="T61" fmla="*/ 1915328280 h 79"/>
              <a:gd name="T62" fmla="*/ 2147483647 w 49"/>
              <a:gd name="T63" fmla="*/ 1855478397 h 79"/>
              <a:gd name="T64" fmla="*/ 2147483647 w 49"/>
              <a:gd name="T65" fmla="*/ 1915328280 h 79"/>
              <a:gd name="T66" fmla="*/ 2147483647 w 49"/>
              <a:gd name="T67" fmla="*/ 1675913273 h 79"/>
              <a:gd name="T68" fmla="*/ 2147483647 w 49"/>
              <a:gd name="T69" fmla="*/ 1556205769 h 79"/>
              <a:gd name="T70" fmla="*/ 2147483647 w 49"/>
              <a:gd name="T71" fmla="*/ 1556205769 h 79"/>
              <a:gd name="T72" fmla="*/ 2147483647 w 49"/>
              <a:gd name="T73" fmla="*/ 1556205769 h 79"/>
              <a:gd name="T74" fmla="*/ 2147483647 w 49"/>
              <a:gd name="T75" fmla="*/ 1496355885 h 79"/>
              <a:gd name="T76" fmla="*/ 2147483647 w 49"/>
              <a:gd name="T77" fmla="*/ 1316790762 h 79"/>
              <a:gd name="T78" fmla="*/ 1587070011 w 49"/>
              <a:gd name="T79" fmla="*/ 0 h 79"/>
              <a:gd name="T80" fmla="*/ 1454812864 w 49"/>
              <a:gd name="T81" fmla="*/ 0 h 79"/>
              <a:gd name="T82" fmla="*/ 1388684290 w 49"/>
              <a:gd name="T83" fmla="*/ 119707534 h 79"/>
              <a:gd name="T84" fmla="*/ 1190298569 w 49"/>
              <a:gd name="T85" fmla="*/ 119707534 h 79"/>
              <a:gd name="T86" fmla="*/ 991912595 w 49"/>
              <a:gd name="T87" fmla="*/ 299272749 h 79"/>
              <a:gd name="T88" fmla="*/ 925792153 w 49"/>
              <a:gd name="T89" fmla="*/ 119707534 h 79"/>
              <a:gd name="T90" fmla="*/ 859663579 w 49"/>
              <a:gd name="T91" fmla="*/ 59857635 h 79"/>
              <a:gd name="T92" fmla="*/ 396763437 w 49"/>
              <a:gd name="T93" fmla="*/ 957668008 h 79"/>
              <a:gd name="T94" fmla="*/ 462892010 w 49"/>
              <a:gd name="T95" fmla="*/ 1137225638 h 79"/>
              <a:gd name="T96" fmla="*/ 462892010 w 49"/>
              <a:gd name="T97" fmla="*/ 1316790762 h 79"/>
              <a:gd name="T98" fmla="*/ 330634863 w 49"/>
              <a:gd name="T99" fmla="*/ 1436498265 h 79"/>
              <a:gd name="T100" fmla="*/ 396763437 w 49"/>
              <a:gd name="T101" fmla="*/ 1915328280 h 79"/>
              <a:gd name="T102" fmla="*/ 264514358 w 49"/>
              <a:gd name="T103" fmla="*/ 2147483647 h 79"/>
              <a:gd name="T104" fmla="*/ 264514358 w 49"/>
              <a:gd name="T105" fmla="*/ 2147483647 h 79"/>
              <a:gd name="T106" fmla="*/ 198385784 w 49"/>
              <a:gd name="T107" fmla="*/ 2147483647 h 79"/>
              <a:gd name="T108" fmla="*/ 198385784 w 49"/>
              <a:gd name="T109" fmla="*/ 2147483647 h 79"/>
              <a:gd name="T110" fmla="*/ 66128589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7149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47159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66 h 19"/>
                <a:gd name="T2" fmla="*/ 24 w 16"/>
                <a:gd name="T3" fmla="*/ 313 h 19"/>
                <a:gd name="T4" fmla="*/ 24 w 16"/>
                <a:gd name="T5" fmla="*/ 382 h 19"/>
                <a:gd name="T6" fmla="*/ 141 w 16"/>
                <a:gd name="T7" fmla="*/ 455 h 19"/>
                <a:gd name="T8" fmla="*/ 190 w 16"/>
                <a:gd name="T9" fmla="*/ 382 h 19"/>
                <a:gd name="T10" fmla="*/ 380 w 16"/>
                <a:gd name="T11" fmla="*/ 264 h 19"/>
                <a:gd name="T12" fmla="*/ 307 w 16"/>
                <a:gd name="T13" fmla="*/ 117 h 19"/>
                <a:gd name="T14" fmla="*/ 73 w 16"/>
                <a:gd name="T15" fmla="*/ 0 h 19"/>
                <a:gd name="T16" fmla="*/ 73 w 16"/>
                <a:gd name="T17" fmla="*/ 117 h 19"/>
                <a:gd name="T18" fmla="*/ 0 w 16"/>
                <a:gd name="T19" fmla="*/ 166 h 19"/>
                <a:gd name="T20" fmla="*/ 0 w 16"/>
                <a:gd name="T21" fmla="*/ 16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0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73 w 9"/>
                <a:gd name="T1" fmla="*/ 140 h 6"/>
                <a:gd name="T2" fmla="*/ 191 w 9"/>
                <a:gd name="T3" fmla="*/ 140 h 6"/>
                <a:gd name="T4" fmla="*/ 215 w 9"/>
                <a:gd name="T5" fmla="*/ 72 h 6"/>
                <a:gd name="T6" fmla="*/ 117 w 9"/>
                <a:gd name="T7" fmla="*/ 48 h 6"/>
                <a:gd name="T8" fmla="*/ 73 w 9"/>
                <a:gd name="T9" fmla="*/ 48 h 6"/>
                <a:gd name="T10" fmla="*/ 49 w 9"/>
                <a:gd name="T11" fmla="*/ 0 h 6"/>
                <a:gd name="T12" fmla="*/ 0 w 9"/>
                <a:gd name="T13" fmla="*/ 48 h 6"/>
                <a:gd name="T14" fmla="*/ 49 w 9"/>
                <a:gd name="T15" fmla="*/ 116 h 6"/>
                <a:gd name="T16" fmla="*/ 73 w 9"/>
                <a:gd name="T17" fmla="*/ 140 h 6"/>
                <a:gd name="T18" fmla="*/ 73 w 9"/>
                <a:gd name="T19" fmla="*/ 14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1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50 h 2"/>
                <a:gd name="T2" fmla="*/ 100 w 4"/>
                <a:gd name="T3" fmla="*/ 0 h 2"/>
                <a:gd name="T4" fmla="*/ 100 w 4"/>
                <a:gd name="T5" fmla="*/ 50 h 2"/>
                <a:gd name="T6" fmla="*/ 0 w 4"/>
                <a:gd name="T7" fmla="*/ 50 h 2"/>
                <a:gd name="T8" fmla="*/ 0 w 4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2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47 w 4"/>
                <a:gd name="T1" fmla="*/ 0 h 3"/>
                <a:gd name="T2" fmla="*/ 47 w 4"/>
                <a:gd name="T3" fmla="*/ 0 h 3"/>
                <a:gd name="T4" fmla="*/ 66 w 4"/>
                <a:gd name="T5" fmla="*/ 0 h 3"/>
                <a:gd name="T6" fmla="*/ 66 w 4"/>
                <a:gd name="T7" fmla="*/ 0 h 3"/>
                <a:gd name="T8" fmla="*/ 66 w 4"/>
                <a:gd name="T9" fmla="*/ 0 h 3"/>
                <a:gd name="T10" fmla="*/ 66 w 4"/>
                <a:gd name="T11" fmla="*/ 23 h 3"/>
                <a:gd name="T12" fmla="*/ 66 w 4"/>
                <a:gd name="T13" fmla="*/ 23 h 3"/>
                <a:gd name="T14" fmla="*/ 66 w 4"/>
                <a:gd name="T15" fmla="*/ 23 h 3"/>
                <a:gd name="T16" fmla="*/ 90 w 4"/>
                <a:gd name="T17" fmla="*/ 23 h 3"/>
                <a:gd name="T18" fmla="*/ 66 w 4"/>
                <a:gd name="T19" fmla="*/ 42 h 3"/>
                <a:gd name="T20" fmla="*/ 66 w 4"/>
                <a:gd name="T21" fmla="*/ 42 h 3"/>
                <a:gd name="T22" fmla="*/ 66 w 4"/>
                <a:gd name="T23" fmla="*/ 42 h 3"/>
                <a:gd name="T24" fmla="*/ 66 w 4"/>
                <a:gd name="T25" fmla="*/ 65 h 3"/>
                <a:gd name="T26" fmla="*/ 66 w 4"/>
                <a:gd name="T27" fmla="*/ 65 h 3"/>
                <a:gd name="T28" fmla="*/ 66 w 4"/>
                <a:gd name="T29" fmla="*/ 65 h 3"/>
                <a:gd name="T30" fmla="*/ 47 w 4"/>
                <a:gd name="T31" fmla="*/ 65 h 3"/>
                <a:gd name="T32" fmla="*/ 47 w 4"/>
                <a:gd name="T33" fmla="*/ 65 h 3"/>
                <a:gd name="T34" fmla="*/ 47 w 4"/>
                <a:gd name="T35" fmla="*/ 65 h 3"/>
                <a:gd name="T36" fmla="*/ 24 w 4"/>
                <a:gd name="T37" fmla="*/ 65 h 3"/>
                <a:gd name="T38" fmla="*/ 24 w 4"/>
                <a:gd name="T39" fmla="*/ 65 h 3"/>
                <a:gd name="T40" fmla="*/ 24 w 4"/>
                <a:gd name="T41" fmla="*/ 65 h 3"/>
                <a:gd name="T42" fmla="*/ 24 w 4"/>
                <a:gd name="T43" fmla="*/ 42 h 3"/>
                <a:gd name="T44" fmla="*/ 0 w 4"/>
                <a:gd name="T45" fmla="*/ 42 h 3"/>
                <a:gd name="T46" fmla="*/ 0 w 4"/>
                <a:gd name="T47" fmla="*/ 42 h 3"/>
                <a:gd name="T48" fmla="*/ 0 w 4"/>
                <a:gd name="T49" fmla="*/ 23 h 3"/>
                <a:gd name="T50" fmla="*/ 0 w 4"/>
                <a:gd name="T51" fmla="*/ 23 h 3"/>
                <a:gd name="T52" fmla="*/ 0 w 4"/>
                <a:gd name="T53" fmla="*/ 23 h 3"/>
                <a:gd name="T54" fmla="*/ 24 w 4"/>
                <a:gd name="T55" fmla="*/ 23 h 3"/>
                <a:gd name="T56" fmla="*/ 24 w 4"/>
                <a:gd name="T57" fmla="*/ 0 h 3"/>
                <a:gd name="T58" fmla="*/ 24 w 4"/>
                <a:gd name="T59" fmla="*/ 0 h 3"/>
                <a:gd name="T60" fmla="*/ 24 w 4"/>
                <a:gd name="T61" fmla="*/ 0 h 3"/>
                <a:gd name="T62" fmla="*/ 47 w 4"/>
                <a:gd name="T63" fmla="*/ 0 h 3"/>
                <a:gd name="T64" fmla="*/ 47 w 4"/>
                <a:gd name="T65" fmla="*/ 0 h 3"/>
                <a:gd name="T66" fmla="*/ 47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3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75 h 3"/>
                <a:gd name="T2" fmla="*/ 166 w 8"/>
                <a:gd name="T3" fmla="*/ 75 h 3"/>
                <a:gd name="T4" fmla="*/ 190 w 8"/>
                <a:gd name="T5" fmla="*/ 0 h 3"/>
                <a:gd name="T6" fmla="*/ 49 w 8"/>
                <a:gd name="T7" fmla="*/ 0 h 3"/>
                <a:gd name="T8" fmla="*/ 0 w 8"/>
                <a:gd name="T9" fmla="*/ 75 h 3"/>
                <a:gd name="T10" fmla="*/ 0 w 8"/>
                <a:gd name="T11" fmla="*/ 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4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91 h 5"/>
                <a:gd name="T2" fmla="*/ 66 w 8"/>
                <a:gd name="T3" fmla="*/ 115 h 5"/>
                <a:gd name="T4" fmla="*/ 133 w 8"/>
                <a:gd name="T5" fmla="*/ 115 h 5"/>
                <a:gd name="T6" fmla="*/ 180 w 8"/>
                <a:gd name="T7" fmla="*/ 48 h 5"/>
                <a:gd name="T8" fmla="*/ 114 w 8"/>
                <a:gd name="T9" fmla="*/ 0 h 5"/>
                <a:gd name="T10" fmla="*/ 24 w 8"/>
                <a:gd name="T11" fmla="*/ 48 h 5"/>
                <a:gd name="T12" fmla="*/ 0 w 8"/>
                <a:gd name="T13" fmla="*/ 91 h 5"/>
                <a:gd name="T14" fmla="*/ 0 w 8"/>
                <a:gd name="T15" fmla="*/ 9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5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15 h 5"/>
                <a:gd name="T2" fmla="*/ 100 w 4"/>
                <a:gd name="T3" fmla="*/ 48 h 5"/>
                <a:gd name="T4" fmla="*/ 100 w 4"/>
                <a:gd name="T5" fmla="*/ 0 h 5"/>
                <a:gd name="T6" fmla="*/ 0 w 4"/>
                <a:gd name="T7" fmla="*/ 91 h 5"/>
                <a:gd name="T8" fmla="*/ 0 w 4"/>
                <a:gd name="T9" fmla="*/ 115 h 5"/>
                <a:gd name="T10" fmla="*/ 0 w 4"/>
                <a:gd name="T11" fmla="*/ 11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6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73 w 8"/>
                <a:gd name="T1" fmla="*/ 165 h 7"/>
                <a:gd name="T2" fmla="*/ 190 w 8"/>
                <a:gd name="T3" fmla="*/ 165 h 7"/>
                <a:gd name="T4" fmla="*/ 190 w 8"/>
                <a:gd name="T5" fmla="*/ 92 h 7"/>
                <a:gd name="T6" fmla="*/ 97 w 8"/>
                <a:gd name="T7" fmla="*/ 0 h 7"/>
                <a:gd name="T8" fmla="*/ 0 w 8"/>
                <a:gd name="T9" fmla="*/ 49 h 7"/>
                <a:gd name="T10" fmla="*/ 73 w 8"/>
                <a:gd name="T11" fmla="*/ 165 h 7"/>
                <a:gd name="T12" fmla="*/ 73 w 8"/>
                <a:gd name="T13" fmla="*/ 165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7150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1998</a:t>
            </a:r>
          </a:p>
        </p:txBody>
      </p:sp>
      <p:sp>
        <p:nvSpPr>
          <p:cNvPr id="47151" name="Text Box 137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7152" name="Text Box 156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</a:t>
            </a:r>
            <a:r>
              <a:rPr 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≥20%</a:t>
            </a:r>
            <a:endParaRPr lang="en-US" sz="140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47153" name="Rectangle 157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7154" name="Rectangle 158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7155" name="Rectangle 159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7156" name="Rectangle 160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7157" name="Rectangle 161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7158" name="Rectangle 162"/>
          <p:cNvSpPr>
            <a:spLocks noChangeArrowheads="1"/>
          </p:cNvSpPr>
          <p:nvPr/>
        </p:nvSpPr>
        <p:spPr bwMode="auto">
          <a:xfrm>
            <a:off x="444500" y="5892800"/>
            <a:ext cx="48498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 advTm="687">
    <p:randomBar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Freeform 5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2147483647 h 64"/>
              <a:gd name="T2" fmla="*/ 199610987 w 94"/>
              <a:gd name="T3" fmla="*/ 1018182017 h 64"/>
              <a:gd name="T4" fmla="*/ 266147962 w 94"/>
              <a:gd name="T5" fmla="*/ 0 h 64"/>
              <a:gd name="T6" fmla="*/ 2147483647 w 94"/>
              <a:gd name="T7" fmla="*/ 239570365 h 64"/>
              <a:gd name="T8" fmla="*/ 2147483647 w 94"/>
              <a:gd name="T9" fmla="*/ 359355578 h 64"/>
              <a:gd name="T10" fmla="*/ 2147483647 w 94"/>
              <a:gd name="T11" fmla="*/ 419248154 h 64"/>
              <a:gd name="T12" fmla="*/ 2147483647 w 94"/>
              <a:gd name="T13" fmla="*/ 598933742 h 64"/>
              <a:gd name="T14" fmla="*/ 2147483647 w 94"/>
              <a:gd name="T15" fmla="*/ 658826318 h 64"/>
              <a:gd name="T16" fmla="*/ 2147483647 w 94"/>
              <a:gd name="T17" fmla="*/ 898396623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31" name="Freeform 7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198193155 w 100"/>
              <a:gd name="T1" fmla="*/ 0 h 53"/>
              <a:gd name="T2" fmla="*/ 2147483647 w 100"/>
              <a:gd name="T3" fmla="*/ 120369903 h 53"/>
              <a:gd name="T4" fmla="*/ 2147483647 w 100"/>
              <a:gd name="T5" fmla="*/ 361101983 h 53"/>
              <a:gd name="T6" fmla="*/ 2147483647 w 100"/>
              <a:gd name="T7" fmla="*/ 481464098 h 53"/>
              <a:gd name="T8" fmla="*/ 2147483647 w 100"/>
              <a:gd name="T9" fmla="*/ 601834092 h 53"/>
              <a:gd name="T10" fmla="*/ 2147483647 w 100"/>
              <a:gd name="T11" fmla="*/ 722203965 h 53"/>
              <a:gd name="T12" fmla="*/ 2147483647 w 100"/>
              <a:gd name="T13" fmla="*/ 722203965 h 53"/>
              <a:gd name="T14" fmla="*/ 2147483647 w 100"/>
              <a:gd name="T15" fmla="*/ 902751017 h 53"/>
              <a:gd name="T16" fmla="*/ 2147483647 w 100"/>
              <a:gd name="T17" fmla="*/ 962935953 h 53"/>
              <a:gd name="T18" fmla="*/ 2147483647 w 100"/>
              <a:gd name="T19" fmla="*/ 962935953 h 53"/>
              <a:gd name="T20" fmla="*/ 2147483647 w 100"/>
              <a:gd name="T21" fmla="*/ 1023113375 h 53"/>
              <a:gd name="T22" fmla="*/ 2147483647 w 100"/>
              <a:gd name="T23" fmla="*/ 2147483647 h 53"/>
              <a:gd name="T24" fmla="*/ 0 w 100"/>
              <a:gd name="T25" fmla="*/ 2147483647 h 53"/>
              <a:gd name="T26" fmla="*/ 198193155 w 100"/>
              <a:gd name="T27" fmla="*/ 0 h 53"/>
              <a:gd name="T28" fmla="*/ 198193155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32" name="Freeform 11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1920927719 w 71"/>
              <a:gd name="T1" fmla="*/ 2147483647 h 76"/>
              <a:gd name="T2" fmla="*/ 1589738424 w 71"/>
              <a:gd name="T3" fmla="*/ 2147483647 h 76"/>
              <a:gd name="T4" fmla="*/ 1457256195 w 71"/>
              <a:gd name="T5" fmla="*/ 2147483647 h 76"/>
              <a:gd name="T6" fmla="*/ 1523497309 w 71"/>
              <a:gd name="T7" fmla="*/ 2147483647 h 76"/>
              <a:gd name="T8" fmla="*/ 1391015080 w 71"/>
              <a:gd name="T9" fmla="*/ 2147483647 h 76"/>
              <a:gd name="T10" fmla="*/ 1391015080 w 71"/>
              <a:gd name="T11" fmla="*/ 2147483647 h 76"/>
              <a:gd name="T12" fmla="*/ 1126058761 w 71"/>
              <a:gd name="T13" fmla="*/ 2147483647 h 76"/>
              <a:gd name="T14" fmla="*/ 794869212 w 71"/>
              <a:gd name="T15" fmla="*/ 2147483647 h 76"/>
              <a:gd name="T16" fmla="*/ 529912766 w 71"/>
              <a:gd name="T17" fmla="*/ 2147483647 h 76"/>
              <a:gd name="T18" fmla="*/ 463671651 w 71"/>
              <a:gd name="T19" fmla="*/ 2147483647 h 76"/>
              <a:gd name="T20" fmla="*/ 198715268 w 71"/>
              <a:gd name="T21" fmla="*/ 2147483647 h 76"/>
              <a:gd name="T22" fmla="*/ 66241130 w 71"/>
              <a:gd name="T23" fmla="*/ 2147483647 h 76"/>
              <a:gd name="T24" fmla="*/ 132474122 w 71"/>
              <a:gd name="T25" fmla="*/ 1861704030 h 76"/>
              <a:gd name="T26" fmla="*/ 198715268 w 71"/>
              <a:gd name="T27" fmla="*/ 1681535671 h 76"/>
              <a:gd name="T28" fmla="*/ 0 w 71"/>
              <a:gd name="T29" fmla="*/ 1501375062 h 76"/>
              <a:gd name="T30" fmla="*/ 66241130 w 71"/>
              <a:gd name="T31" fmla="*/ 1321206703 h 76"/>
              <a:gd name="T32" fmla="*/ 331197561 w 71"/>
              <a:gd name="T33" fmla="*/ 1020936437 h 76"/>
              <a:gd name="T34" fmla="*/ 463671651 w 71"/>
              <a:gd name="T35" fmla="*/ 960877492 h 76"/>
              <a:gd name="T36" fmla="*/ 463671651 w 71"/>
              <a:gd name="T37" fmla="*/ 360329090 h 76"/>
              <a:gd name="T38" fmla="*/ 596154007 w 71"/>
              <a:gd name="T39" fmla="*/ 300278136 h 76"/>
              <a:gd name="T40" fmla="*/ 861110326 w 71"/>
              <a:gd name="T41" fmla="*/ 300278136 h 76"/>
              <a:gd name="T42" fmla="*/ 1457256195 w 71"/>
              <a:gd name="T43" fmla="*/ 60058718 h 76"/>
              <a:gd name="T44" fmla="*/ 1589738424 w 71"/>
              <a:gd name="T45" fmla="*/ 60058718 h 76"/>
              <a:gd name="T46" fmla="*/ 1523497309 w 71"/>
              <a:gd name="T47" fmla="*/ 180168420 h 76"/>
              <a:gd name="T48" fmla="*/ 1457256195 w 71"/>
              <a:gd name="T49" fmla="*/ 360329090 h 76"/>
              <a:gd name="T50" fmla="*/ 1722212514 w 71"/>
              <a:gd name="T51" fmla="*/ 300278136 h 76"/>
              <a:gd name="T52" fmla="*/ 1854686604 w 71"/>
              <a:gd name="T53" fmla="*/ 360329090 h 76"/>
              <a:gd name="T54" fmla="*/ 2053409948 w 71"/>
              <a:gd name="T55" fmla="*/ 480438746 h 76"/>
              <a:gd name="T56" fmla="*/ 2119642924 w 71"/>
              <a:gd name="T57" fmla="*/ 600548523 h 76"/>
              <a:gd name="T58" fmla="*/ 2147483647 w 71"/>
              <a:gd name="T59" fmla="*/ 780716882 h 76"/>
              <a:gd name="T60" fmla="*/ 2147483647 w 71"/>
              <a:gd name="T61" fmla="*/ 900826538 h 76"/>
              <a:gd name="T62" fmla="*/ 2147483647 w 71"/>
              <a:gd name="T63" fmla="*/ 900826538 h 76"/>
              <a:gd name="T64" fmla="*/ 2147483647 w 71"/>
              <a:gd name="T65" fmla="*/ 900826538 h 76"/>
              <a:gd name="T66" fmla="*/ 2147483647 w 71"/>
              <a:gd name="T67" fmla="*/ 960877492 h 76"/>
              <a:gd name="T68" fmla="*/ 2147483647 w 71"/>
              <a:gd name="T69" fmla="*/ 1020936437 h 76"/>
              <a:gd name="T70" fmla="*/ 2147483647 w 71"/>
              <a:gd name="T71" fmla="*/ 1080987390 h 76"/>
              <a:gd name="T72" fmla="*/ 2147483647 w 71"/>
              <a:gd name="T73" fmla="*/ 1261155749 h 76"/>
              <a:gd name="T74" fmla="*/ 2147483647 w 71"/>
              <a:gd name="T75" fmla="*/ 1501375062 h 76"/>
              <a:gd name="T76" fmla="*/ 2147483647 w 71"/>
              <a:gd name="T77" fmla="*/ 1501375062 h 76"/>
              <a:gd name="T78" fmla="*/ 2147483647 w 71"/>
              <a:gd name="T79" fmla="*/ 1621484718 h 76"/>
              <a:gd name="T80" fmla="*/ 2147483647 w 71"/>
              <a:gd name="T81" fmla="*/ 1801645327 h 76"/>
              <a:gd name="T82" fmla="*/ 2147483647 w 71"/>
              <a:gd name="T83" fmla="*/ 1981813686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01923827 h 76"/>
              <a:gd name="T90" fmla="*/ 2147483647 w 71"/>
              <a:gd name="T91" fmla="*/ 1981813686 h 76"/>
              <a:gd name="T92" fmla="*/ 2147483647 w 71"/>
              <a:gd name="T93" fmla="*/ 1861704030 h 76"/>
              <a:gd name="T94" fmla="*/ 2147483647 w 71"/>
              <a:gd name="T95" fmla="*/ 1681535671 h 76"/>
              <a:gd name="T96" fmla="*/ 2147483647 w 71"/>
              <a:gd name="T97" fmla="*/ 1621484718 h 76"/>
              <a:gd name="T98" fmla="*/ 2147483647 w 71"/>
              <a:gd name="T99" fmla="*/ 1501375062 h 76"/>
              <a:gd name="T100" fmla="*/ 2147483647 w 71"/>
              <a:gd name="T101" fmla="*/ 1561426015 h 76"/>
              <a:gd name="T102" fmla="*/ 2147483647 w 71"/>
              <a:gd name="T103" fmla="*/ 1981813686 h 76"/>
              <a:gd name="T104" fmla="*/ 2147483647 w 71"/>
              <a:gd name="T105" fmla="*/ 210192382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1987168833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33" name="Freeform 15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328423313 w 57"/>
              <a:gd name="T1" fmla="*/ 2147483647 h 63"/>
              <a:gd name="T2" fmla="*/ 525478846 w 57"/>
              <a:gd name="T3" fmla="*/ 2147483647 h 63"/>
              <a:gd name="T4" fmla="*/ 656846627 w 57"/>
              <a:gd name="T5" fmla="*/ 2147483647 h 63"/>
              <a:gd name="T6" fmla="*/ 853902159 w 57"/>
              <a:gd name="T7" fmla="*/ 2147483647 h 63"/>
              <a:gd name="T8" fmla="*/ 1182325599 w 57"/>
              <a:gd name="T9" fmla="*/ 2147483647 h 63"/>
              <a:gd name="T10" fmla="*/ 1445069011 w 57"/>
              <a:gd name="T11" fmla="*/ 2147483647 h 63"/>
              <a:gd name="T12" fmla="*/ 1642116440 w 57"/>
              <a:gd name="T13" fmla="*/ 2147483647 h 63"/>
              <a:gd name="T14" fmla="*/ 1839171973 w 57"/>
              <a:gd name="T15" fmla="*/ 2147483647 h 63"/>
              <a:gd name="T16" fmla="*/ 1904859852 w 57"/>
              <a:gd name="T17" fmla="*/ 2147483647 h 63"/>
              <a:gd name="T18" fmla="*/ 2036227505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034705881 h 63"/>
              <a:gd name="T48" fmla="*/ 2147483647 w 57"/>
              <a:gd name="T49" fmla="*/ 1555953575 h 63"/>
              <a:gd name="T50" fmla="*/ 2147483647 w 57"/>
              <a:gd name="T51" fmla="*/ 1376418741 h 63"/>
              <a:gd name="T52" fmla="*/ 2147483647 w 57"/>
              <a:gd name="T53" fmla="*/ 1316573796 h 63"/>
              <a:gd name="T54" fmla="*/ 2147483647 w 57"/>
              <a:gd name="T55" fmla="*/ 179534895 h 63"/>
              <a:gd name="T56" fmla="*/ 2147483647 w 57"/>
              <a:gd name="T57" fmla="*/ 359062053 h 63"/>
              <a:gd name="T58" fmla="*/ 2147483647 w 57"/>
              <a:gd name="T59" fmla="*/ 598441953 h 63"/>
              <a:gd name="T60" fmla="*/ 2147483647 w 57"/>
              <a:gd name="T61" fmla="*/ 598441953 h 63"/>
              <a:gd name="T62" fmla="*/ 1970539626 w 57"/>
              <a:gd name="T63" fmla="*/ 777976788 h 63"/>
              <a:gd name="T64" fmla="*/ 1773492198 w 57"/>
              <a:gd name="T65" fmla="*/ 718131843 h 63"/>
              <a:gd name="T66" fmla="*/ 1642116440 w 57"/>
              <a:gd name="T67" fmla="*/ 718131843 h 63"/>
              <a:gd name="T68" fmla="*/ 1642116440 w 57"/>
              <a:gd name="T69" fmla="*/ 658286898 h 63"/>
              <a:gd name="T70" fmla="*/ 1248013478 w 57"/>
              <a:gd name="T71" fmla="*/ 538597009 h 63"/>
              <a:gd name="T72" fmla="*/ 1116637720 w 57"/>
              <a:gd name="T73" fmla="*/ 598441953 h 63"/>
              <a:gd name="T74" fmla="*/ 0 w 57"/>
              <a:gd name="T75" fmla="*/ 658286898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34" name="Freeform 17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478350457 h 93"/>
              <a:gd name="T2" fmla="*/ 0 w 123"/>
              <a:gd name="T3" fmla="*/ 597943961 h 93"/>
              <a:gd name="T4" fmla="*/ 132227907 w 123"/>
              <a:gd name="T5" fmla="*/ 717529612 h 93"/>
              <a:gd name="T6" fmla="*/ 198341877 w 123"/>
              <a:gd name="T7" fmla="*/ 896911954 h 93"/>
              <a:gd name="T8" fmla="*/ 264455815 w 123"/>
              <a:gd name="T9" fmla="*/ 1016497846 h 93"/>
              <a:gd name="T10" fmla="*/ 198341877 w 123"/>
              <a:gd name="T11" fmla="*/ 1136091230 h 93"/>
              <a:gd name="T12" fmla="*/ 462805823 w 123"/>
              <a:gd name="T13" fmla="*/ 1076294538 h 93"/>
              <a:gd name="T14" fmla="*/ 595033826 w 123"/>
              <a:gd name="T15" fmla="*/ 896911954 h 93"/>
              <a:gd name="T16" fmla="*/ 661147764 w 123"/>
              <a:gd name="T17" fmla="*/ 896911954 h 93"/>
              <a:gd name="T18" fmla="*/ 595033826 w 123"/>
              <a:gd name="T19" fmla="*/ 1016497846 h 93"/>
              <a:gd name="T20" fmla="*/ 1256181590 w 123"/>
              <a:gd name="T21" fmla="*/ 837115262 h 93"/>
              <a:gd name="T22" fmla="*/ 1256181590 w 123"/>
              <a:gd name="T23" fmla="*/ 956708646 h 93"/>
              <a:gd name="T24" fmla="*/ 1652865217 w 123"/>
              <a:gd name="T25" fmla="*/ 1016497846 h 93"/>
              <a:gd name="T26" fmla="*/ 1917329100 w 123"/>
              <a:gd name="T27" fmla="*/ 1076294538 h 93"/>
              <a:gd name="T28" fmla="*/ 2049556975 w 123"/>
              <a:gd name="T29" fmla="*/ 1136091230 h 93"/>
              <a:gd name="T30" fmla="*/ 2049556975 w 123"/>
              <a:gd name="T31" fmla="*/ 1195880189 h 93"/>
              <a:gd name="T32" fmla="*/ 2147483647 w 123"/>
              <a:gd name="T33" fmla="*/ 1435059223 h 93"/>
              <a:gd name="T34" fmla="*/ 2147483647 w 123"/>
              <a:gd name="T35" fmla="*/ 1494855915 h 93"/>
              <a:gd name="T36" fmla="*/ 2147483647 w 123"/>
              <a:gd name="T37" fmla="*/ 1554644874 h 93"/>
              <a:gd name="T38" fmla="*/ 2147483647 w 123"/>
              <a:gd name="T39" fmla="*/ 1435059223 h 93"/>
              <a:gd name="T40" fmla="*/ 2147483647 w 123"/>
              <a:gd name="T41" fmla="*/ 1255676881 h 93"/>
              <a:gd name="T42" fmla="*/ 2147483647 w 123"/>
              <a:gd name="T43" fmla="*/ 1076294538 h 93"/>
              <a:gd name="T44" fmla="*/ 2147483647 w 123"/>
              <a:gd name="T45" fmla="*/ 1255676881 h 93"/>
              <a:gd name="T46" fmla="*/ 2147483647 w 123"/>
              <a:gd name="T47" fmla="*/ 1674238257 h 93"/>
              <a:gd name="T48" fmla="*/ 2147483647 w 123"/>
              <a:gd name="T49" fmla="*/ 1793823908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1734027216 h 93"/>
              <a:gd name="T102" fmla="*/ 2147483647 w 123"/>
              <a:gd name="T103" fmla="*/ 1435059223 h 93"/>
              <a:gd name="T104" fmla="*/ 2147483647 w 123"/>
              <a:gd name="T105" fmla="*/ 478350457 h 93"/>
              <a:gd name="T106" fmla="*/ 2147483647 w 123"/>
              <a:gd name="T107" fmla="*/ 358764806 h 93"/>
              <a:gd name="T108" fmla="*/ 2147483647 w 123"/>
              <a:gd name="T109" fmla="*/ 59796707 h 93"/>
              <a:gd name="T110" fmla="*/ 2147483647 w 123"/>
              <a:gd name="T111" fmla="*/ 59796707 h 93"/>
              <a:gd name="T112" fmla="*/ 2147483647 w 123"/>
              <a:gd name="T113" fmla="*/ 418561497 h 93"/>
              <a:gd name="T114" fmla="*/ 2147483647 w 123"/>
              <a:gd name="T115" fmla="*/ 478350457 h 93"/>
              <a:gd name="T116" fmla="*/ 2147483647 w 123"/>
              <a:gd name="T117" fmla="*/ 418561497 h 93"/>
              <a:gd name="T118" fmla="*/ 2147483647 w 123"/>
              <a:gd name="T119" fmla="*/ 17938240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35" name="Freeform 20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1453626526 w 108"/>
              <a:gd name="T19" fmla="*/ 2147483647 h 184"/>
              <a:gd name="T20" fmla="*/ 1453626526 w 108"/>
              <a:gd name="T21" fmla="*/ 2147483647 h 184"/>
              <a:gd name="T22" fmla="*/ 1519695633 w 108"/>
              <a:gd name="T23" fmla="*/ 2147483647 h 184"/>
              <a:gd name="T24" fmla="*/ 1387549291 w 108"/>
              <a:gd name="T25" fmla="*/ 2147483647 h 184"/>
              <a:gd name="T26" fmla="*/ 1453626526 w 108"/>
              <a:gd name="T27" fmla="*/ 2147483647 h 184"/>
              <a:gd name="T28" fmla="*/ 1057179118 w 108"/>
              <a:gd name="T29" fmla="*/ 2147483647 h 184"/>
              <a:gd name="T30" fmla="*/ 792886434 w 108"/>
              <a:gd name="T31" fmla="*/ 2147483647 h 184"/>
              <a:gd name="T32" fmla="*/ 925032776 w 108"/>
              <a:gd name="T33" fmla="*/ 2147483647 h 184"/>
              <a:gd name="T34" fmla="*/ 925032776 w 108"/>
              <a:gd name="T35" fmla="*/ 2147483647 h 184"/>
              <a:gd name="T36" fmla="*/ 594662857 w 108"/>
              <a:gd name="T37" fmla="*/ 2147483647 h 184"/>
              <a:gd name="T38" fmla="*/ 594662857 w 108"/>
              <a:gd name="T39" fmla="*/ 2147483647 h 184"/>
              <a:gd name="T40" fmla="*/ 726809199 w 108"/>
              <a:gd name="T41" fmla="*/ 2147483647 h 184"/>
              <a:gd name="T42" fmla="*/ 792886434 w 108"/>
              <a:gd name="T43" fmla="*/ 2147483647 h 184"/>
              <a:gd name="T44" fmla="*/ 991110011 w 108"/>
              <a:gd name="T45" fmla="*/ 2147483647 h 184"/>
              <a:gd name="T46" fmla="*/ 925032776 w 108"/>
              <a:gd name="T47" fmla="*/ 2147483647 h 184"/>
              <a:gd name="T48" fmla="*/ 792886434 w 108"/>
              <a:gd name="T49" fmla="*/ 2147483647 h 184"/>
              <a:gd name="T50" fmla="*/ 462516388 w 108"/>
              <a:gd name="T51" fmla="*/ 2147483647 h 184"/>
              <a:gd name="T52" fmla="*/ 396447281 w 108"/>
              <a:gd name="T53" fmla="*/ 2147483647 h 184"/>
              <a:gd name="T54" fmla="*/ 66077251 w 108"/>
              <a:gd name="T55" fmla="*/ 2147483647 h 184"/>
              <a:gd name="T56" fmla="*/ 66077251 w 108"/>
              <a:gd name="T57" fmla="*/ 2147483647 h 184"/>
              <a:gd name="T58" fmla="*/ 264292747 w 108"/>
              <a:gd name="T59" fmla="*/ 2147483647 h 184"/>
              <a:gd name="T60" fmla="*/ 132146374 w 108"/>
              <a:gd name="T61" fmla="*/ 1916579349 h 184"/>
              <a:gd name="T62" fmla="*/ 0 w 108"/>
              <a:gd name="T63" fmla="*/ 1677008926 h 184"/>
              <a:gd name="T64" fmla="*/ 0 w 108"/>
              <a:gd name="T65" fmla="*/ 1437438502 h 184"/>
              <a:gd name="T66" fmla="*/ 396447281 w 108"/>
              <a:gd name="T67" fmla="*/ 898397069 h 184"/>
              <a:gd name="T68" fmla="*/ 594662857 w 108"/>
              <a:gd name="T69" fmla="*/ 598934039 h 184"/>
              <a:gd name="T70" fmla="*/ 594662857 w 108"/>
              <a:gd name="T71" fmla="*/ 59892621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36" name="Freeform 21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601293283 h 78"/>
              <a:gd name="T6" fmla="*/ 665379025 w 94"/>
              <a:gd name="T7" fmla="*/ 0 h 78"/>
              <a:gd name="T8" fmla="*/ 598833806 w 94"/>
              <a:gd name="T9" fmla="*/ 481039206 h 78"/>
              <a:gd name="T10" fmla="*/ 199611248 w 94"/>
              <a:gd name="T11" fmla="*/ 2147483647 h 78"/>
              <a:gd name="T12" fmla="*/ 133074154 w 94"/>
              <a:gd name="T13" fmla="*/ 2147483647 h 78"/>
              <a:gd name="T14" fmla="*/ 0 w 94"/>
              <a:gd name="T15" fmla="*/ 2147483647 h 78"/>
              <a:gd name="T16" fmla="*/ 1663435199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37" name="Freeform 22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2147483647 h 77"/>
              <a:gd name="T2" fmla="*/ 663569919 w 99"/>
              <a:gd name="T3" fmla="*/ 0 h 77"/>
              <a:gd name="T4" fmla="*/ 2147483647 w 99"/>
              <a:gd name="T5" fmla="*/ 418412218 h 77"/>
              <a:gd name="T6" fmla="*/ 2147483647 w 99"/>
              <a:gd name="T7" fmla="*/ 537961966 h 77"/>
              <a:gd name="T8" fmla="*/ 2147483647 w 99"/>
              <a:gd name="T9" fmla="*/ 155411470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4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38" name="Freeform 23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853901744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788213897 w 95"/>
              <a:gd name="T7" fmla="*/ 2147483647 h 98"/>
              <a:gd name="T8" fmla="*/ 853901744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1079204160 h 98"/>
              <a:gd name="T28" fmla="*/ 2147483647 w 95"/>
              <a:gd name="T29" fmla="*/ 1079204160 h 98"/>
              <a:gd name="T30" fmla="*/ 2147483647 w 95"/>
              <a:gd name="T31" fmla="*/ 539602080 h 98"/>
              <a:gd name="T32" fmla="*/ 853901744 w 95"/>
              <a:gd name="T33" fmla="*/ 0 h 98"/>
              <a:gd name="T34" fmla="*/ 853901744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39" name="Freeform 25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033687399 h 78"/>
              <a:gd name="T42" fmla="*/ 2147483647 w 102"/>
              <a:gd name="T43" fmla="*/ 1495356107 h 78"/>
              <a:gd name="T44" fmla="*/ 2147483647 w 102"/>
              <a:gd name="T45" fmla="*/ 1435541572 h 78"/>
              <a:gd name="T46" fmla="*/ 2147483647 w 102"/>
              <a:gd name="T47" fmla="*/ 1256097969 h 78"/>
              <a:gd name="T48" fmla="*/ 2147483647 w 102"/>
              <a:gd name="T49" fmla="*/ 717774653 h 78"/>
              <a:gd name="T50" fmla="*/ 2147483647 w 102"/>
              <a:gd name="T51" fmla="*/ 179443663 h 78"/>
              <a:gd name="T52" fmla="*/ 2147483647 w 102"/>
              <a:gd name="T53" fmla="*/ 0 h 78"/>
              <a:gd name="T54" fmla="*/ 2147483647 w 102"/>
              <a:gd name="T55" fmla="*/ 239258198 h 78"/>
              <a:gd name="T56" fmla="*/ 2147483647 w 102"/>
              <a:gd name="T57" fmla="*/ 837403722 h 78"/>
              <a:gd name="T58" fmla="*/ 2147483647 w 102"/>
              <a:gd name="T59" fmla="*/ 1076662101 h 78"/>
              <a:gd name="T60" fmla="*/ 2147483647 w 102"/>
              <a:gd name="T61" fmla="*/ 1375727038 h 78"/>
              <a:gd name="T62" fmla="*/ 2147483647 w 102"/>
              <a:gd name="T63" fmla="*/ 1495356107 h 78"/>
              <a:gd name="T64" fmla="*/ 2147483647 w 102"/>
              <a:gd name="T65" fmla="*/ 1614985175 h 78"/>
              <a:gd name="T66" fmla="*/ 2147483647 w 102"/>
              <a:gd name="T67" fmla="*/ 1914057847 h 78"/>
              <a:gd name="T68" fmla="*/ 1980110704 w 102"/>
              <a:gd name="T69" fmla="*/ 2147483647 h 78"/>
              <a:gd name="T70" fmla="*/ 1254069757 w 102"/>
              <a:gd name="T71" fmla="*/ 2147483647 h 78"/>
              <a:gd name="T72" fmla="*/ 594030063 w 102"/>
              <a:gd name="T73" fmla="*/ 2147483647 h 78"/>
              <a:gd name="T74" fmla="*/ 396025416 w 102"/>
              <a:gd name="T75" fmla="*/ 2147483647 h 78"/>
              <a:gd name="T76" fmla="*/ 594030063 w 102"/>
              <a:gd name="T77" fmla="*/ 2147483647 h 78"/>
              <a:gd name="T78" fmla="*/ 132011169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40" name="Freeform 26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300201070 h 42"/>
              <a:gd name="T2" fmla="*/ 66337478 w 23"/>
              <a:gd name="T3" fmla="*/ 420279900 h 42"/>
              <a:gd name="T4" fmla="*/ 0 w 23"/>
              <a:gd name="T5" fmla="*/ 480315440 h 42"/>
              <a:gd name="T6" fmla="*/ 66337478 w 23"/>
              <a:gd name="T7" fmla="*/ 480315440 h 42"/>
              <a:gd name="T8" fmla="*/ 66337478 w 23"/>
              <a:gd name="T9" fmla="*/ 540358851 h 42"/>
              <a:gd name="T10" fmla="*/ 199004304 w 23"/>
              <a:gd name="T11" fmla="*/ 840552051 h 42"/>
              <a:gd name="T12" fmla="*/ 265333621 w 23"/>
              <a:gd name="T13" fmla="*/ 1020674412 h 42"/>
              <a:gd name="T14" fmla="*/ 199004304 w 23"/>
              <a:gd name="T15" fmla="*/ 1140753242 h 42"/>
              <a:gd name="T16" fmla="*/ 199004304 w 23"/>
              <a:gd name="T17" fmla="*/ 1260832072 h 42"/>
              <a:gd name="T18" fmla="*/ 331671147 w 23"/>
              <a:gd name="T19" fmla="*/ 1561033021 h 42"/>
              <a:gd name="T20" fmla="*/ 331671147 w 23"/>
              <a:gd name="T21" fmla="*/ 1681111851 h 42"/>
              <a:gd name="T22" fmla="*/ 331671147 w 23"/>
              <a:gd name="T23" fmla="*/ 1741147391 h 42"/>
              <a:gd name="T24" fmla="*/ 398000464 w 23"/>
              <a:gd name="T25" fmla="*/ 1741147391 h 42"/>
              <a:gd name="T26" fmla="*/ 331671147 w 23"/>
              <a:gd name="T27" fmla="*/ 1681111851 h 42"/>
              <a:gd name="T28" fmla="*/ 398000464 w 23"/>
              <a:gd name="T29" fmla="*/ 1681111851 h 42"/>
              <a:gd name="T30" fmla="*/ 464337925 w 23"/>
              <a:gd name="T31" fmla="*/ 1801190681 h 42"/>
              <a:gd name="T32" fmla="*/ 530675387 w 23"/>
              <a:gd name="T33" fmla="*/ 2041348825 h 42"/>
              <a:gd name="T34" fmla="*/ 530675387 w 23"/>
              <a:gd name="T35" fmla="*/ 2147483647 h 42"/>
              <a:gd name="T36" fmla="*/ 597004831 w 23"/>
              <a:gd name="T37" fmla="*/ 2147483647 h 42"/>
              <a:gd name="T38" fmla="*/ 663342293 w 23"/>
              <a:gd name="T39" fmla="*/ 2147483647 h 42"/>
              <a:gd name="T40" fmla="*/ 1326676442 w 23"/>
              <a:gd name="T41" fmla="*/ 2147483647 h 42"/>
              <a:gd name="T42" fmla="*/ 1260347125 w 23"/>
              <a:gd name="T43" fmla="*/ 2147483647 h 42"/>
              <a:gd name="T44" fmla="*/ 1194009663 w 23"/>
              <a:gd name="T45" fmla="*/ 2147483647 h 42"/>
              <a:gd name="T46" fmla="*/ 1194009663 w 23"/>
              <a:gd name="T47" fmla="*/ 2147483647 h 42"/>
              <a:gd name="T48" fmla="*/ 1260347125 w 23"/>
              <a:gd name="T49" fmla="*/ 2147483647 h 42"/>
              <a:gd name="T50" fmla="*/ 1194009663 w 23"/>
              <a:gd name="T51" fmla="*/ 2041348825 h 42"/>
              <a:gd name="T52" fmla="*/ 1194009663 w 23"/>
              <a:gd name="T53" fmla="*/ 1621068562 h 42"/>
              <a:gd name="T54" fmla="*/ 1194009663 w 23"/>
              <a:gd name="T55" fmla="*/ 1500989732 h 42"/>
              <a:gd name="T56" fmla="*/ 1260347125 w 23"/>
              <a:gd name="T57" fmla="*/ 1260832072 h 42"/>
              <a:gd name="T58" fmla="*/ 1260347125 w 23"/>
              <a:gd name="T59" fmla="*/ 1140753242 h 42"/>
              <a:gd name="T60" fmla="*/ 1260347125 w 23"/>
              <a:gd name="T61" fmla="*/ 1020674412 h 42"/>
              <a:gd name="T62" fmla="*/ 1260347125 w 23"/>
              <a:gd name="T63" fmla="*/ 900595340 h 42"/>
              <a:gd name="T64" fmla="*/ 1260347125 w 23"/>
              <a:gd name="T65" fmla="*/ 840552051 h 42"/>
              <a:gd name="T66" fmla="*/ 1260347125 w 23"/>
              <a:gd name="T67" fmla="*/ 780516510 h 42"/>
              <a:gd name="T68" fmla="*/ 1459343221 w 23"/>
              <a:gd name="T69" fmla="*/ 660437681 h 42"/>
              <a:gd name="T70" fmla="*/ 1525680682 w 23"/>
              <a:gd name="T71" fmla="*/ 420279900 h 42"/>
              <a:gd name="T72" fmla="*/ 1459343221 w 23"/>
              <a:gd name="T73" fmla="*/ 300201070 h 42"/>
              <a:gd name="T74" fmla="*/ 1459343221 w 23"/>
              <a:gd name="T75" fmla="*/ 180122180 h 42"/>
              <a:gd name="T76" fmla="*/ 1459343221 w 23"/>
              <a:gd name="T77" fmla="*/ 180122180 h 42"/>
              <a:gd name="T78" fmla="*/ 1459343221 w 23"/>
              <a:gd name="T79" fmla="*/ 120078860 h 42"/>
              <a:gd name="T80" fmla="*/ 1393013903 w 23"/>
              <a:gd name="T81" fmla="*/ 0 h 42"/>
              <a:gd name="T82" fmla="*/ 0 w 23"/>
              <a:gd name="T83" fmla="*/ 300201070 h 42"/>
              <a:gd name="T84" fmla="*/ 0 w 23"/>
              <a:gd name="T85" fmla="*/ 300201070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8141" name="Group 27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48200" name="Freeform 28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31 w 188"/>
                <a:gd name="T1" fmla="*/ 736 h 160"/>
                <a:gd name="T2" fmla="*/ 618 w 188"/>
                <a:gd name="T3" fmla="*/ 951 h 160"/>
                <a:gd name="T4" fmla="*/ 428 w 188"/>
                <a:gd name="T5" fmla="*/ 1189 h 160"/>
                <a:gd name="T6" fmla="*/ 380 w 188"/>
                <a:gd name="T7" fmla="*/ 1024 h 160"/>
                <a:gd name="T8" fmla="*/ 117 w 188"/>
                <a:gd name="T9" fmla="*/ 1307 h 160"/>
                <a:gd name="T10" fmla="*/ 263 w 188"/>
                <a:gd name="T11" fmla="*/ 1521 h 160"/>
                <a:gd name="T12" fmla="*/ 638 w 188"/>
                <a:gd name="T13" fmla="*/ 1448 h 160"/>
                <a:gd name="T14" fmla="*/ 521 w 188"/>
                <a:gd name="T15" fmla="*/ 1760 h 160"/>
                <a:gd name="T16" fmla="*/ 428 w 188"/>
                <a:gd name="T17" fmla="*/ 1877 h 160"/>
                <a:gd name="T18" fmla="*/ 238 w 188"/>
                <a:gd name="T19" fmla="*/ 1950 h 160"/>
                <a:gd name="T20" fmla="*/ 141 w 188"/>
                <a:gd name="T21" fmla="*/ 2330 h 160"/>
                <a:gd name="T22" fmla="*/ 263 w 188"/>
                <a:gd name="T23" fmla="*/ 2545 h 160"/>
                <a:gd name="T24" fmla="*/ 521 w 188"/>
                <a:gd name="T25" fmla="*/ 2662 h 160"/>
                <a:gd name="T26" fmla="*/ 521 w 188"/>
                <a:gd name="T27" fmla="*/ 2852 h 160"/>
                <a:gd name="T28" fmla="*/ 827 w 188"/>
                <a:gd name="T29" fmla="*/ 2925 h 160"/>
                <a:gd name="T30" fmla="*/ 993 w 188"/>
                <a:gd name="T31" fmla="*/ 2969 h 160"/>
                <a:gd name="T32" fmla="*/ 686 w 188"/>
                <a:gd name="T33" fmla="*/ 3349 h 160"/>
                <a:gd name="T34" fmla="*/ 448 w 188"/>
                <a:gd name="T35" fmla="*/ 3495 h 160"/>
                <a:gd name="T36" fmla="*/ 73 w 188"/>
                <a:gd name="T37" fmla="*/ 3685 h 160"/>
                <a:gd name="T38" fmla="*/ 73 w 188"/>
                <a:gd name="T39" fmla="*/ 3802 h 160"/>
                <a:gd name="T40" fmla="*/ 686 w 188"/>
                <a:gd name="T41" fmla="*/ 3539 h 160"/>
                <a:gd name="T42" fmla="*/ 1470 w 188"/>
                <a:gd name="T43" fmla="*/ 2852 h 160"/>
                <a:gd name="T44" fmla="*/ 1397 w 188"/>
                <a:gd name="T45" fmla="*/ 2779 h 160"/>
                <a:gd name="T46" fmla="*/ 1825 w 188"/>
                <a:gd name="T47" fmla="*/ 2257 h 160"/>
                <a:gd name="T48" fmla="*/ 1703 w 188"/>
                <a:gd name="T49" fmla="*/ 2398 h 160"/>
                <a:gd name="T50" fmla="*/ 1728 w 188"/>
                <a:gd name="T51" fmla="*/ 2589 h 160"/>
                <a:gd name="T52" fmla="*/ 1703 w 188"/>
                <a:gd name="T53" fmla="*/ 2711 h 160"/>
                <a:gd name="T54" fmla="*/ 2039 w 188"/>
                <a:gd name="T55" fmla="*/ 2520 h 160"/>
                <a:gd name="T56" fmla="*/ 2039 w 188"/>
                <a:gd name="T57" fmla="*/ 2330 h 160"/>
                <a:gd name="T58" fmla="*/ 2536 w 188"/>
                <a:gd name="T59" fmla="*/ 2447 h 160"/>
                <a:gd name="T60" fmla="*/ 2867 w 188"/>
                <a:gd name="T61" fmla="*/ 2398 h 160"/>
                <a:gd name="T62" fmla="*/ 3436 w 188"/>
                <a:gd name="T63" fmla="*/ 2589 h 160"/>
                <a:gd name="T64" fmla="*/ 3626 w 188"/>
                <a:gd name="T65" fmla="*/ 2828 h 160"/>
                <a:gd name="T66" fmla="*/ 3933 w 188"/>
                <a:gd name="T67" fmla="*/ 3042 h 160"/>
                <a:gd name="T68" fmla="*/ 4453 w 188"/>
                <a:gd name="T69" fmla="*/ 3091 h 160"/>
                <a:gd name="T70" fmla="*/ 4380 w 188"/>
                <a:gd name="T71" fmla="*/ 2779 h 160"/>
                <a:gd name="T72" fmla="*/ 4171 w 188"/>
                <a:gd name="T73" fmla="*/ 2735 h 160"/>
                <a:gd name="T74" fmla="*/ 3860 w 188"/>
                <a:gd name="T75" fmla="*/ 2520 h 160"/>
                <a:gd name="T76" fmla="*/ 3480 w 188"/>
                <a:gd name="T77" fmla="*/ 2257 h 160"/>
                <a:gd name="T78" fmla="*/ 3339 w 188"/>
                <a:gd name="T79" fmla="*/ 2447 h 160"/>
                <a:gd name="T80" fmla="*/ 3056 w 188"/>
                <a:gd name="T81" fmla="*/ 2208 h 160"/>
                <a:gd name="T82" fmla="*/ 2769 w 188"/>
                <a:gd name="T83" fmla="*/ 1901 h 160"/>
                <a:gd name="T84" fmla="*/ 2414 w 188"/>
                <a:gd name="T85" fmla="*/ 497 h 160"/>
                <a:gd name="T86" fmla="*/ 2132 w 188"/>
                <a:gd name="T87" fmla="*/ 117 h 160"/>
                <a:gd name="T88" fmla="*/ 1635 w 188"/>
                <a:gd name="T89" fmla="*/ 117 h 160"/>
                <a:gd name="T90" fmla="*/ 1397 w 188"/>
                <a:gd name="T91" fmla="*/ 117 h 160"/>
                <a:gd name="T92" fmla="*/ 1066 w 188"/>
                <a:gd name="T93" fmla="*/ 0 h 160"/>
                <a:gd name="T94" fmla="*/ 827 w 188"/>
                <a:gd name="T95" fmla="*/ 98 h 160"/>
                <a:gd name="T96" fmla="*/ 569 w 188"/>
                <a:gd name="T97" fmla="*/ 307 h 160"/>
                <a:gd name="T98" fmla="*/ 448 w 188"/>
                <a:gd name="T99" fmla="*/ 497 h 160"/>
                <a:gd name="T100" fmla="*/ 238 w 188"/>
                <a:gd name="T101" fmla="*/ 619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1" name="Freeform 29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50 w 4"/>
                <a:gd name="T1" fmla="*/ 42 h 3"/>
                <a:gd name="T2" fmla="*/ 50 w 4"/>
                <a:gd name="T3" fmla="*/ 23 h 3"/>
                <a:gd name="T4" fmla="*/ 50 w 4"/>
                <a:gd name="T5" fmla="*/ 23 h 3"/>
                <a:gd name="T6" fmla="*/ 50 w 4"/>
                <a:gd name="T7" fmla="*/ 23 h 3"/>
                <a:gd name="T8" fmla="*/ 50 w 4"/>
                <a:gd name="T9" fmla="*/ 23 h 3"/>
                <a:gd name="T10" fmla="*/ 50 w 4"/>
                <a:gd name="T11" fmla="*/ 23 h 3"/>
                <a:gd name="T12" fmla="*/ 50 w 4"/>
                <a:gd name="T13" fmla="*/ 23 h 3"/>
                <a:gd name="T14" fmla="*/ 25 w 4"/>
                <a:gd name="T15" fmla="*/ 0 h 3"/>
                <a:gd name="T16" fmla="*/ 25 w 4"/>
                <a:gd name="T17" fmla="*/ 0 h 3"/>
                <a:gd name="T18" fmla="*/ 0 w 4"/>
                <a:gd name="T19" fmla="*/ 23 h 3"/>
                <a:gd name="T20" fmla="*/ 0 w 4"/>
                <a:gd name="T21" fmla="*/ 23 h 3"/>
                <a:gd name="T22" fmla="*/ 0 w 4"/>
                <a:gd name="T23" fmla="*/ 23 h 3"/>
                <a:gd name="T24" fmla="*/ 0 w 4"/>
                <a:gd name="T25" fmla="*/ 23 h 3"/>
                <a:gd name="T26" fmla="*/ 0 w 4"/>
                <a:gd name="T27" fmla="*/ 23 h 3"/>
                <a:gd name="T28" fmla="*/ 0 w 4"/>
                <a:gd name="T29" fmla="*/ 23 h 3"/>
                <a:gd name="T30" fmla="*/ 0 w 4"/>
                <a:gd name="T31" fmla="*/ 42 h 3"/>
                <a:gd name="T32" fmla="*/ 0 w 4"/>
                <a:gd name="T33" fmla="*/ 42 h 3"/>
                <a:gd name="T34" fmla="*/ 25 w 4"/>
                <a:gd name="T35" fmla="*/ 42 h 3"/>
                <a:gd name="T36" fmla="*/ 25 w 4"/>
                <a:gd name="T37" fmla="*/ 42 h 3"/>
                <a:gd name="T38" fmla="*/ 25 w 4"/>
                <a:gd name="T39" fmla="*/ 65 h 3"/>
                <a:gd name="T40" fmla="*/ 50 w 4"/>
                <a:gd name="T41" fmla="*/ 65 h 3"/>
                <a:gd name="T42" fmla="*/ 50 w 4"/>
                <a:gd name="T43" fmla="*/ 65 h 3"/>
                <a:gd name="T44" fmla="*/ 75 w 4"/>
                <a:gd name="T45" fmla="*/ 65 h 3"/>
                <a:gd name="T46" fmla="*/ 75 w 4"/>
                <a:gd name="T47" fmla="*/ 65 h 3"/>
                <a:gd name="T48" fmla="*/ 100 w 4"/>
                <a:gd name="T49" fmla="*/ 42 h 3"/>
                <a:gd name="T50" fmla="*/ 100 w 4"/>
                <a:gd name="T51" fmla="*/ 42 h 3"/>
                <a:gd name="T52" fmla="*/ 100 w 4"/>
                <a:gd name="T53" fmla="*/ 42 h 3"/>
                <a:gd name="T54" fmla="*/ 100 w 4"/>
                <a:gd name="T55" fmla="*/ 23 h 3"/>
                <a:gd name="T56" fmla="*/ 100 w 4"/>
                <a:gd name="T57" fmla="*/ 23 h 3"/>
                <a:gd name="T58" fmla="*/ 100 w 4"/>
                <a:gd name="T59" fmla="*/ 23 h 3"/>
                <a:gd name="T60" fmla="*/ 100 w 4"/>
                <a:gd name="T61" fmla="*/ 23 h 3"/>
                <a:gd name="T62" fmla="*/ 100 w 4"/>
                <a:gd name="T63" fmla="*/ 23 h 3"/>
                <a:gd name="T64" fmla="*/ 100 w 4"/>
                <a:gd name="T65" fmla="*/ 0 h 3"/>
                <a:gd name="T66" fmla="*/ 100 w 4"/>
                <a:gd name="T67" fmla="*/ 0 h 3"/>
                <a:gd name="T68" fmla="*/ 100 w 4"/>
                <a:gd name="T69" fmla="*/ 0 h 3"/>
                <a:gd name="T70" fmla="*/ 100 w 4"/>
                <a:gd name="T71" fmla="*/ 0 h 3"/>
                <a:gd name="T72" fmla="*/ 100 w 4"/>
                <a:gd name="T73" fmla="*/ 23 h 3"/>
                <a:gd name="T74" fmla="*/ 75 w 4"/>
                <a:gd name="T75" fmla="*/ 23 h 3"/>
                <a:gd name="T76" fmla="*/ 75 w 4"/>
                <a:gd name="T77" fmla="*/ 23 h 3"/>
                <a:gd name="T78" fmla="*/ 50 w 4"/>
                <a:gd name="T79" fmla="*/ 42 h 3"/>
                <a:gd name="T80" fmla="*/ 50 w 4"/>
                <a:gd name="T81" fmla="*/ 42 h 3"/>
                <a:gd name="T82" fmla="*/ 50 w 4"/>
                <a:gd name="T83" fmla="*/ 42 h 3"/>
                <a:gd name="T84" fmla="*/ 50 w 4"/>
                <a:gd name="T85" fmla="*/ 42 h 3"/>
                <a:gd name="T86" fmla="*/ 50 w 4"/>
                <a:gd name="T87" fmla="*/ 65 h 3"/>
                <a:gd name="T88" fmla="*/ 75 w 4"/>
                <a:gd name="T89" fmla="*/ 65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2" name="Freeform 30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58 w 9"/>
                <a:gd name="T1" fmla="*/ 0 h 6"/>
                <a:gd name="T2" fmla="*/ 91 w 9"/>
                <a:gd name="T3" fmla="*/ 0 h 6"/>
                <a:gd name="T4" fmla="*/ 67 w 9"/>
                <a:gd name="T5" fmla="*/ 25 h 6"/>
                <a:gd name="T6" fmla="*/ 67 w 9"/>
                <a:gd name="T7" fmla="*/ 25 h 6"/>
                <a:gd name="T8" fmla="*/ 67 w 9"/>
                <a:gd name="T9" fmla="*/ 50 h 6"/>
                <a:gd name="T10" fmla="*/ 67 w 9"/>
                <a:gd name="T11" fmla="*/ 75 h 6"/>
                <a:gd name="T12" fmla="*/ 48 w 9"/>
                <a:gd name="T13" fmla="*/ 75 h 6"/>
                <a:gd name="T14" fmla="*/ 48 w 9"/>
                <a:gd name="T15" fmla="*/ 75 h 6"/>
                <a:gd name="T16" fmla="*/ 24 w 9"/>
                <a:gd name="T17" fmla="*/ 75 h 6"/>
                <a:gd name="T18" fmla="*/ 24 w 9"/>
                <a:gd name="T19" fmla="*/ 100 h 6"/>
                <a:gd name="T20" fmla="*/ 24 w 9"/>
                <a:gd name="T21" fmla="*/ 125 h 6"/>
                <a:gd name="T22" fmla="*/ 0 w 9"/>
                <a:gd name="T23" fmla="*/ 125 h 6"/>
                <a:gd name="T24" fmla="*/ 0 w 9"/>
                <a:gd name="T25" fmla="*/ 150 h 6"/>
                <a:gd name="T26" fmla="*/ 0 w 9"/>
                <a:gd name="T27" fmla="*/ 150 h 6"/>
                <a:gd name="T28" fmla="*/ 0 w 9"/>
                <a:gd name="T29" fmla="*/ 150 h 6"/>
                <a:gd name="T30" fmla="*/ 0 w 9"/>
                <a:gd name="T31" fmla="*/ 150 h 6"/>
                <a:gd name="T32" fmla="*/ 0 w 9"/>
                <a:gd name="T33" fmla="*/ 150 h 6"/>
                <a:gd name="T34" fmla="*/ 0 w 9"/>
                <a:gd name="T35" fmla="*/ 150 h 6"/>
                <a:gd name="T36" fmla="*/ 0 w 9"/>
                <a:gd name="T37" fmla="*/ 150 h 6"/>
                <a:gd name="T38" fmla="*/ 24 w 9"/>
                <a:gd name="T39" fmla="*/ 150 h 6"/>
                <a:gd name="T40" fmla="*/ 48 w 9"/>
                <a:gd name="T41" fmla="*/ 150 h 6"/>
                <a:gd name="T42" fmla="*/ 67 w 9"/>
                <a:gd name="T43" fmla="*/ 125 h 6"/>
                <a:gd name="T44" fmla="*/ 139 w 9"/>
                <a:gd name="T45" fmla="*/ 75 h 6"/>
                <a:gd name="T46" fmla="*/ 158 w 9"/>
                <a:gd name="T47" fmla="*/ 50 h 6"/>
                <a:gd name="T48" fmla="*/ 182 w 9"/>
                <a:gd name="T49" fmla="*/ 50 h 6"/>
                <a:gd name="T50" fmla="*/ 205 w 9"/>
                <a:gd name="T51" fmla="*/ 25 h 6"/>
                <a:gd name="T52" fmla="*/ 205 w 9"/>
                <a:gd name="T53" fmla="*/ 25 h 6"/>
                <a:gd name="T54" fmla="*/ 205 w 9"/>
                <a:gd name="T55" fmla="*/ 25 h 6"/>
                <a:gd name="T56" fmla="*/ 182 w 9"/>
                <a:gd name="T57" fmla="*/ 0 h 6"/>
                <a:gd name="T58" fmla="*/ 182 w 9"/>
                <a:gd name="T59" fmla="*/ 0 h 6"/>
                <a:gd name="T60" fmla="*/ 182 w 9"/>
                <a:gd name="T61" fmla="*/ 0 h 6"/>
                <a:gd name="T62" fmla="*/ 182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3" name="Freeform 31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191 w 9"/>
                <a:gd name="T1" fmla="*/ 73 h 7"/>
                <a:gd name="T2" fmla="*/ 191 w 9"/>
                <a:gd name="T3" fmla="*/ 24 h 7"/>
                <a:gd name="T4" fmla="*/ 117 w 9"/>
                <a:gd name="T5" fmla="*/ 73 h 7"/>
                <a:gd name="T6" fmla="*/ 98 w 9"/>
                <a:gd name="T7" fmla="*/ 92 h 7"/>
                <a:gd name="T8" fmla="*/ 98 w 9"/>
                <a:gd name="T9" fmla="*/ 92 h 7"/>
                <a:gd name="T10" fmla="*/ 49 w 9"/>
                <a:gd name="T11" fmla="*/ 117 h 7"/>
                <a:gd name="T12" fmla="*/ 24 w 9"/>
                <a:gd name="T13" fmla="*/ 141 h 7"/>
                <a:gd name="T14" fmla="*/ 0 w 9"/>
                <a:gd name="T15" fmla="*/ 141 h 7"/>
                <a:gd name="T16" fmla="*/ 49 w 9"/>
                <a:gd name="T17" fmla="*/ 141 h 7"/>
                <a:gd name="T18" fmla="*/ 73 w 9"/>
                <a:gd name="T19" fmla="*/ 117 h 7"/>
                <a:gd name="T20" fmla="*/ 142 w 9"/>
                <a:gd name="T21" fmla="*/ 92 h 7"/>
                <a:gd name="T22" fmla="*/ 191 w 9"/>
                <a:gd name="T23" fmla="*/ 73 h 7"/>
                <a:gd name="T24" fmla="*/ 191 w 9"/>
                <a:gd name="T25" fmla="*/ 7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4" name="Freeform 32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190 w 8"/>
                <a:gd name="T1" fmla="*/ 48 h 6"/>
                <a:gd name="T2" fmla="*/ 190 w 8"/>
                <a:gd name="T3" fmla="*/ 24 h 6"/>
                <a:gd name="T4" fmla="*/ 190 w 8"/>
                <a:gd name="T5" fmla="*/ 24 h 6"/>
                <a:gd name="T6" fmla="*/ 190 w 8"/>
                <a:gd name="T7" fmla="*/ 0 h 6"/>
                <a:gd name="T8" fmla="*/ 190 w 8"/>
                <a:gd name="T9" fmla="*/ 0 h 6"/>
                <a:gd name="T10" fmla="*/ 190 w 8"/>
                <a:gd name="T11" fmla="*/ 0 h 6"/>
                <a:gd name="T12" fmla="*/ 190 w 8"/>
                <a:gd name="T13" fmla="*/ 0 h 6"/>
                <a:gd name="T14" fmla="*/ 190 w 8"/>
                <a:gd name="T15" fmla="*/ 0 h 6"/>
                <a:gd name="T16" fmla="*/ 190 w 8"/>
                <a:gd name="T17" fmla="*/ 0 h 6"/>
                <a:gd name="T18" fmla="*/ 190 w 8"/>
                <a:gd name="T19" fmla="*/ 0 h 6"/>
                <a:gd name="T20" fmla="*/ 166 w 8"/>
                <a:gd name="T21" fmla="*/ 0 h 6"/>
                <a:gd name="T22" fmla="*/ 166 w 8"/>
                <a:gd name="T23" fmla="*/ 0 h 6"/>
                <a:gd name="T24" fmla="*/ 141 w 8"/>
                <a:gd name="T25" fmla="*/ 0 h 6"/>
                <a:gd name="T26" fmla="*/ 117 w 8"/>
                <a:gd name="T27" fmla="*/ 24 h 6"/>
                <a:gd name="T28" fmla="*/ 117 w 8"/>
                <a:gd name="T29" fmla="*/ 48 h 6"/>
                <a:gd name="T30" fmla="*/ 117 w 8"/>
                <a:gd name="T31" fmla="*/ 48 h 6"/>
                <a:gd name="T32" fmla="*/ 97 w 8"/>
                <a:gd name="T33" fmla="*/ 48 h 6"/>
                <a:gd name="T34" fmla="*/ 97 w 8"/>
                <a:gd name="T35" fmla="*/ 48 h 6"/>
                <a:gd name="T36" fmla="*/ 97 w 8"/>
                <a:gd name="T37" fmla="*/ 48 h 6"/>
                <a:gd name="T38" fmla="*/ 97 w 8"/>
                <a:gd name="T39" fmla="*/ 72 h 6"/>
                <a:gd name="T40" fmla="*/ 97 w 8"/>
                <a:gd name="T41" fmla="*/ 72 h 6"/>
                <a:gd name="T42" fmla="*/ 97 w 8"/>
                <a:gd name="T43" fmla="*/ 72 h 6"/>
                <a:gd name="T44" fmla="*/ 97 w 8"/>
                <a:gd name="T45" fmla="*/ 72 h 6"/>
                <a:gd name="T46" fmla="*/ 49 w 8"/>
                <a:gd name="T47" fmla="*/ 92 h 6"/>
                <a:gd name="T48" fmla="*/ 49 w 8"/>
                <a:gd name="T49" fmla="*/ 92 h 6"/>
                <a:gd name="T50" fmla="*/ 49 w 8"/>
                <a:gd name="T51" fmla="*/ 92 h 6"/>
                <a:gd name="T52" fmla="*/ 49 w 8"/>
                <a:gd name="T53" fmla="*/ 92 h 6"/>
                <a:gd name="T54" fmla="*/ 24 w 8"/>
                <a:gd name="T55" fmla="*/ 92 h 6"/>
                <a:gd name="T56" fmla="*/ 24 w 8"/>
                <a:gd name="T57" fmla="*/ 116 h 6"/>
                <a:gd name="T58" fmla="*/ 24 w 8"/>
                <a:gd name="T59" fmla="*/ 116 h 6"/>
                <a:gd name="T60" fmla="*/ 0 w 8"/>
                <a:gd name="T61" fmla="*/ 116 h 6"/>
                <a:gd name="T62" fmla="*/ 0 w 8"/>
                <a:gd name="T63" fmla="*/ 116 h 6"/>
                <a:gd name="T64" fmla="*/ 0 w 8"/>
                <a:gd name="T65" fmla="*/ 116 h 6"/>
                <a:gd name="T66" fmla="*/ 24 w 8"/>
                <a:gd name="T67" fmla="*/ 140 h 6"/>
                <a:gd name="T68" fmla="*/ 24 w 8"/>
                <a:gd name="T69" fmla="*/ 140 h 6"/>
                <a:gd name="T70" fmla="*/ 24 w 8"/>
                <a:gd name="T71" fmla="*/ 140 h 6"/>
                <a:gd name="T72" fmla="*/ 24 w 8"/>
                <a:gd name="T73" fmla="*/ 140 h 6"/>
                <a:gd name="T74" fmla="*/ 49 w 8"/>
                <a:gd name="T75" fmla="*/ 116 h 6"/>
                <a:gd name="T76" fmla="*/ 49 w 8"/>
                <a:gd name="T77" fmla="*/ 116 h 6"/>
                <a:gd name="T78" fmla="*/ 73 w 8"/>
                <a:gd name="T79" fmla="*/ 116 h 6"/>
                <a:gd name="T80" fmla="*/ 73 w 8"/>
                <a:gd name="T81" fmla="*/ 92 h 6"/>
                <a:gd name="T82" fmla="*/ 73 w 8"/>
                <a:gd name="T83" fmla="*/ 92 h 6"/>
                <a:gd name="T84" fmla="*/ 117 w 8"/>
                <a:gd name="T85" fmla="*/ 92 h 6"/>
                <a:gd name="T86" fmla="*/ 117 w 8"/>
                <a:gd name="T87" fmla="*/ 72 h 6"/>
                <a:gd name="T88" fmla="*/ 141 w 8"/>
                <a:gd name="T89" fmla="*/ 72 h 6"/>
                <a:gd name="T90" fmla="*/ 166 w 8"/>
                <a:gd name="T91" fmla="*/ 72 h 6"/>
                <a:gd name="T92" fmla="*/ 166 w 8"/>
                <a:gd name="T93" fmla="*/ 48 h 6"/>
                <a:gd name="T94" fmla="*/ 166 w 8"/>
                <a:gd name="T95" fmla="*/ 48 h 6"/>
                <a:gd name="T96" fmla="*/ 190 w 8"/>
                <a:gd name="T97" fmla="*/ 48 h 6"/>
                <a:gd name="T98" fmla="*/ 190 w 8"/>
                <a:gd name="T99" fmla="*/ 48 h 6"/>
                <a:gd name="T100" fmla="*/ 190 w 8"/>
                <a:gd name="T101" fmla="*/ 4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5" name="Freeform 33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0 w 1"/>
                <a:gd name="T3" fmla="*/ 0 h 1"/>
                <a:gd name="T4" fmla="*/ 0 w 1"/>
                <a:gd name="T5" fmla="*/ 25 h 1"/>
                <a:gd name="T6" fmla="*/ 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6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25 w 1"/>
                <a:gd name="T3" fmla="*/ 0 h 1"/>
                <a:gd name="T4" fmla="*/ 25 w 1"/>
                <a:gd name="T5" fmla="*/ 0 h 1"/>
                <a:gd name="T6" fmla="*/ 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25 h 1"/>
                <a:gd name="T18" fmla="*/ 0 w 1"/>
                <a:gd name="T19" fmla="*/ 25 h 1"/>
                <a:gd name="T20" fmla="*/ 0 w 1"/>
                <a:gd name="T21" fmla="*/ 25 h 1"/>
                <a:gd name="T22" fmla="*/ 0 w 1"/>
                <a:gd name="T23" fmla="*/ 25 h 1"/>
                <a:gd name="T24" fmla="*/ 0 w 1"/>
                <a:gd name="T25" fmla="*/ 25 h 1"/>
                <a:gd name="T26" fmla="*/ 25 w 1"/>
                <a:gd name="T27" fmla="*/ 25 h 1"/>
                <a:gd name="T28" fmla="*/ 25 w 1"/>
                <a:gd name="T29" fmla="*/ 0 h 1"/>
                <a:gd name="T30" fmla="*/ 25 w 1"/>
                <a:gd name="T31" fmla="*/ 0 h 1"/>
                <a:gd name="T32" fmla="*/ 25 w 1"/>
                <a:gd name="T33" fmla="*/ 0 h 1"/>
                <a:gd name="T34" fmla="*/ 25 w 1"/>
                <a:gd name="T35" fmla="*/ 0 h 1"/>
                <a:gd name="T36" fmla="*/ 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7" name="Freeform 35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 w 3"/>
                <a:gd name="T1" fmla="*/ 23 h 3"/>
                <a:gd name="T2" fmla="*/ 65 w 3"/>
                <a:gd name="T3" fmla="*/ 23 h 3"/>
                <a:gd name="T4" fmla="*/ 42 w 3"/>
                <a:gd name="T5" fmla="*/ 23 h 3"/>
                <a:gd name="T6" fmla="*/ 65 w 3"/>
                <a:gd name="T7" fmla="*/ 42 h 3"/>
                <a:gd name="T8" fmla="*/ 42 w 3"/>
                <a:gd name="T9" fmla="*/ 42 h 3"/>
                <a:gd name="T10" fmla="*/ 23 w 3"/>
                <a:gd name="T11" fmla="*/ 65 h 3"/>
                <a:gd name="T12" fmla="*/ 0 w 3"/>
                <a:gd name="T13" fmla="*/ 65 h 3"/>
                <a:gd name="T14" fmla="*/ 23 w 3"/>
                <a:gd name="T15" fmla="*/ 23 h 3"/>
                <a:gd name="T16" fmla="*/ 42 w 3"/>
                <a:gd name="T17" fmla="*/ 2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8" name="Freeform 36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 w 3"/>
                <a:gd name="T1" fmla="*/ 0 h 2"/>
                <a:gd name="T2" fmla="*/ 42 w 3"/>
                <a:gd name="T3" fmla="*/ 0 h 2"/>
                <a:gd name="T4" fmla="*/ 42 w 3"/>
                <a:gd name="T5" fmla="*/ 0 h 2"/>
                <a:gd name="T6" fmla="*/ 42 w 3"/>
                <a:gd name="T7" fmla="*/ 0 h 2"/>
                <a:gd name="T8" fmla="*/ 65 w 3"/>
                <a:gd name="T9" fmla="*/ 0 h 2"/>
                <a:gd name="T10" fmla="*/ 65 w 3"/>
                <a:gd name="T11" fmla="*/ 0 h 2"/>
                <a:gd name="T12" fmla="*/ 65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0 h 2"/>
                <a:gd name="T22" fmla="*/ 42 w 3"/>
                <a:gd name="T23" fmla="*/ 0 h 2"/>
                <a:gd name="T24" fmla="*/ 42 w 3"/>
                <a:gd name="T25" fmla="*/ 22 h 2"/>
                <a:gd name="T26" fmla="*/ 65 w 3"/>
                <a:gd name="T27" fmla="*/ 22 h 2"/>
                <a:gd name="T28" fmla="*/ 65 w 3"/>
                <a:gd name="T29" fmla="*/ 22 h 2"/>
                <a:gd name="T30" fmla="*/ 65 w 3"/>
                <a:gd name="T31" fmla="*/ 22 h 2"/>
                <a:gd name="T32" fmla="*/ 42 w 3"/>
                <a:gd name="T33" fmla="*/ 22 h 2"/>
                <a:gd name="T34" fmla="*/ 42 w 3"/>
                <a:gd name="T35" fmla="*/ 22 h 2"/>
                <a:gd name="T36" fmla="*/ 42 w 3"/>
                <a:gd name="T37" fmla="*/ 22 h 2"/>
                <a:gd name="T38" fmla="*/ 42 w 3"/>
                <a:gd name="T39" fmla="*/ 22 h 2"/>
                <a:gd name="T40" fmla="*/ 42 w 3"/>
                <a:gd name="T41" fmla="*/ 22 h 2"/>
                <a:gd name="T42" fmla="*/ 23 w 3"/>
                <a:gd name="T43" fmla="*/ 40 h 2"/>
                <a:gd name="T44" fmla="*/ 23 w 3"/>
                <a:gd name="T45" fmla="*/ 40 h 2"/>
                <a:gd name="T46" fmla="*/ 23 w 3"/>
                <a:gd name="T47" fmla="*/ 40 h 2"/>
                <a:gd name="T48" fmla="*/ 0 w 3"/>
                <a:gd name="T49" fmla="*/ 40 h 2"/>
                <a:gd name="T50" fmla="*/ 0 w 3"/>
                <a:gd name="T51" fmla="*/ 40 h 2"/>
                <a:gd name="T52" fmla="*/ 0 w 3"/>
                <a:gd name="T53" fmla="*/ 22 h 2"/>
                <a:gd name="T54" fmla="*/ 23 w 3"/>
                <a:gd name="T55" fmla="*/ 22 h 2"/>
                <a:gd name="T56" fmla="*/ 23 w 3"/>
                <a:gd name="T57" fmla="*/ 22 h 2"/>
                <a:gd name="T58" fmla="*/ 23 w 3"/>
                <a:gd name="T59" fmla="*/ 22 h 2"/>
                <a:gd name="T60" fmla="*/ 23 w 3"/>
                <a:gd name="T61" fmla="*/ 0 h 2"/>
                <a:gd name="T62" fmla="*/ 42 w 3"/>
                <a:gd name="T63" fmla="*/ 0 h 2"/>
                <a:gd name="T64" fmla="*/ 42 w 3"/>
                <a:gd name="T65" fmla="*/ 0 h 2"/>
                <a:gd name="T66" fmla="*/ 42 w 3"/>
                <a:gd name="T67" fmla="*/ 0 h 2"/>
                <a:gd name="T68" fmla="*/ 42 w 3"/>
                <a:gd name="T69" fmla="*/ 0 h 2"/>
                <a:gd name="T70" fmla="*/ 42 w 3"/>
                <a:gd name="T71" fmla="*/ 0 h 2"/>
                <a:gd name="T72" fmla="*/ 42 w 3"/>
                <a:gd name="T73" fmla="*/ 0 h 2"/>
                <a:gd name="T74" fmla="*/ 4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9" name="Freeform 37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66 w 4"/>
                <a:gd name="T1" fmla="*/ 25 h 2"/>
                <a:gd name="T2" fmla="*/ 66 w 4"/>
                <a:gd name="T3" fmla="*/ 0 h 2"/>
                <a:gd name="T4" fmla="*/ 90 w 4"/>
                <a:gd name="T5" fmla="*/ 0 h 2"/>
                <a:gd name="T6" fmla="*/ 90 w 4"/>
                <a:gd name="T7" fmla="*/ 25 h 2"/>
                <a:gd name="T8" fmla="*/ 24 w 4"/>
                <a:gd name="T9" fmla="*/ 50 h 2"/>
                <a:gd name="T10" fmla="*/ 66 w 4"/>
                <a:gd name="T11" fmla="*/ 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0" name="Freeform 38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 w 3"/>
                <a:gd name="T1" fmla="*/ 25 h 2"/>
                <a:gd name="T2" fmla="*/ 42 w 3"/>
                <a:gd name="T3" fmla="*/ 25 h 2"/>
                <a:gd name="T4" fmla="*/ 42 w 3"/>
                <a:gd name="T5" fmla="*/ 0 h 2"/>
                <a:gd name="T6" fmla="*/ 42 w 3"/>
                <a:gd name="T7" fmla="*/ 0 h 2"/>
                <a:gd name="T8" fmla="*/ 42 w 3"/>
                <a:gd name="T9" fmla="*/ 0 h 2"/>
                <a:gd name="T10" fmla="*/ 42 w 3"/>
                <a:gd name="T11" fmla="*/ 0 h 2"/>
                <a:gd name="T12" fmla="*/ 42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25 h 2"/>
                <a:gd name="T22" fmla="*/ 65 w 3"/>
                <a:gd name="T23" fmla="*/ 25 h 2"/>
                <a:gd name="T24" fmla="*/ 65 w 3"/>
                <a:gd name="T25" fmla="*/ 25 h 2"/>
                <a:gd name="T26" fmla="*/ 65 w 3"/>
                <a:gd name="T27" fmla="*/ 25 h 2"/>
                <a:gd name="T28" fmla="*/ 42 w 3"/>
                <a:gd name="T29" fmla="*/ 50 h 2"/>
                <a:gd name="T30" fmla="*/ 23 w 3"/>
                <a:gd name="T31" fmla="*/ 50 h 2"/>
                <a:gd name="T32" fmla="*/ 0 w 3"/>
                <a:gd name="T33" fmla="*/ 50 h 2"/>
                <a:gd name="T34" fmla="*/ 0 w 3"/>
                <a:gd name="T35" fmla="*/ 50 h 2"/>
                <a:gd name="T36" fmla="*/ 0 w 3"/>
                <a:gd name="T37" fmla="*/ 50 h 2"/>
                <a:gd name="T38" fmla="*/ 0 w 3"/>
                <a:gd name="T39" fmla="*/ 50 h 2"/>
                <a:gd name="T40" fmla="*/ 0 w 3"/>
                <a:gd name="T41" fmla="*/ 50 h 2"/>
                <a:gd name="T42" fmla="*/ 0 w 3"/>
                <a:gd name="T43" fmla="*/ 50 h 2"/>
                <a:gd name="T44" fmla="*/ 23 w 3"/>
                <a:gd name="T45" fmla="*/ 50 h 2"/>
                <a:gd name="T46" fmla="*/ 42 w 3"/>
                <a:gd name="T47" fmla="*/ 25 h 2"/>
                <a:gd name="T48" fmla="*/ 42 w 3"/>
                <a:gd name="T49" fmla="*/ 25 h 2"/>
                <a:gd name="T50" fmla="*/ 42 w 3"/>
                <a:gd name="T51" fmla="*/ 25 h 2"/>
                <a:gd name="T52" fmla="*/ 42 w 3"/>
                <a:gd name="T53" fmla="*/ 25 h 2"/>
                <a:gd name="T54" fmla="*/ 42 w 3"/>
                <a:gd name="T55" fmla="*/ 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1" name="Freeform 39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0 w 2"/>
                <a:gd name="T3" fmla="*/ 0 h 3"/>
                <a:gd name="T4" fmla="*/ 0 w 2"/>
                <a:gd name="T5" fmla="*/ 0 h 3"/>
                <a:gd name="T6" fmla="*/ 25 w 2"/>
                <a:gd name="T7" fmla="*/ 50 h 3"/>
                <a:gd name="T8" fmla="*/ 0 w 2"/>
                <a:gd name="T9" fmla="*/ 50 h 3"/>
                <a:gd name="T10" fmla="*/ 0 w 2"/>
                <a:gd name="T11" fmla="*/ 50 h 3"/>
                <a:gd name="T12" fmla="*/ 0 w 2"/>
                <a:gd name="T13" fmla="*/ 75 h 3"/>
                <a:gd name="T14" fmla="*/ 25 w 2"/>
                <a:gd name="T15" fmla="*/ 75 h 3"/>
                <a:gd name="T16" fmla="*/ 25 w 2"/>
                <a:gd name="T17" fmla="*/ 75 h 3"/>
                <a:gd name="T18" fmla="*/ 50 w 2"/>
                <a:gd name="T19" fmla="*/ 75 h 3"/>
                <a:gd name="T20" fmla="*/ 50 w 2"/>
                <a:gd name="T21" fmla="*/ 25 h 3"/>
                <a:gd name="T22" fmla="*/ 50 w 2"/>
                <a:gd name="T23" fmla="*/ 0 h 3"/>
                <a:gd name="T24" fmla="*/ 25 w 2"/>
                <a:gd name="T25" fmla="*/ 0 h 3"/>
                <a:gd name="T26" fmla="*/ 25 w 2"/>
                <a:gd name="T27" fmla="*/ 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2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25 w 2"/>
                <a:gd name="T3" fmla="*/ 0 h 3"/>
                <a:gd name="T4" fmla="*/ 25 w 2"/>
                <a:gd name="T5" fmla="*/ 0 h 3"/>
                <a:gd name="T6" fmla="*/ 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25 h 3"/>
                <a:gd name="T14" fmla="*/ 25 w 2"/>
                <a:gd name="T15" fmla="*/ 25 h 3"/>
                <a:gd name="T16" fmla="*/ 25 w 2"/>
                <a:gd name="T17" fmla="*/ 25 h 3"/>
                <a:gd name="T18" fmla="*/ 25 w 2"/>
                <a:gd name="T19" fmla="*/ 50 h 3"/>
                <a:gd name="T20" fmla="*/ 0 w 2"/>
                <a:gd name="T21" fmla="*/ 50 h 3"/>
                <a:gd name="T22" fmla="*/ 0 w 2"/>
                <a:gd name="T23" fmla="*/ 50 h 3"/>
                <a:gd name="T24" fmla="*/ 0 w 2"/>
                <a:gd name="T25" fmla="*/ 50 h 3"/>
                <a:gd name="T26" fmla="*/ 0 w 2"/>
                <a:gd name="T27" fmla="*/ 50 h 3"/>
                <a:gd name="T28" fmla="*/ 0 w 2"/>
                <a:gd name="T29" fmla="*/ 50 h 3"/>
                <a:gd name="T30" fmla="*/ 0 w 2"/>
                <a:gd name="T31" fmla="*/ 50 h 3"/>
                <a:gd name="T32" fmla="*/ 0 w 2"/>
                <a:gd name="T33" fmla="*/ 75 h 3"/>
                <a:gd name="T34" fmla="*/ 25 w 2"/>
                <a:gd name="T35" fmla="*/ 75 h 3"/>
                <a:gd name="T36" fmla="*/ 25 w 2"/>
                <a:gd name="T37" fmla="*/ 75 h 3"/>
                <a:gd name="T38" fmla="*/ 25 w 2"/>
                <a:gd name="T39" fmla="*/ 75 h 3"/>
                <a:gd name="T40" fmla="*/ 25 w 2"/>
                <a:gd name="T41" fmla="*/ 75 h 3"/>
                <a:gd name="T42" fmla="*/ 25 w 2"/>
                <a:gd name="T43" fmla="*/ 75 h 3"/>
                <a:gd name="T44" fmla="*/ 50 w 2"/>
                <a:gd name="T45" fmla="*/ 75 h 3"/>
                <a:gd name="T46" fmla="*/ 50 w 2"/>
                <a:gd name="T47" fmla="*/ 50 h 3"/>
                <a:gd name="T48" fmla="*/ 50 w 2"/>
                <a:gd name="T49" fmla="*/ 25 h 3"/>
                <a:gd name="T50" fmla="*/ 50 w 2"/>
                <a:gd name="T51" fmla="*/ 25 h 3"/>
                <a:gd name="T52" fmla="*/ 50 w 2"/>
                <a:gd name="T53" fmla="*/ 25 h 3"/>
                <a:gd name="T54" fmla="*/ 50 w 2"/>
                <a:gd name="T55" fmla="*/ 0 h 3"/>
                <a:gd name="T56" fmla="*/ 50 w 2"/>
                <a:gd name="T57" fmla="*/ 0 h 3"/>
                <a:gd name="T58" fmla="*/ 50 w 2"/>
                <a:gd name="T59" fmla="*/ 0 h 3"/>
                <a:gd name="T60" fmla="*/ 25 w 2"/>
                <a:gd name="T61" fmla="*/ 0 h 3"/>
                <a:gd name="T62" fmla="*/ 25 w 2"/>
                <a:gd name="T63" fmla="*/ 0 h 3"/>
                <a:gd name="T64" fmla="*/ 25 w 2"/>
                <a:gd name="T65" fmla="*/ 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3" name="Freeform 41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75 w 3"/>
                <a:gd name="T1" fmla="*/ 75 h 3"/>
                <a:gd name="T2" fmla="*/ 75 w 3"/>
                <a:gd name="T3" fmla="*/ 75 h 3"/>
                <a:gd name="T4" fmla="*/ 75 w 3"/>
                <a:gd name="T5" fmla="*/ 75 h 3"/>
                <a:gd name="T6" fmla="*/ 75 w 3"/>
                <a:gd name="T7" fmla="*/ 75 h 3"/>
                <a:gd name="T8" fmla="*/ 75 w 3"/>
                <a:gd name="T9" fmla="*/ 75 h 3"/>
                <a:gd name="T10" fmla="*/ 75 w 3"/>
                <a:gd name="T11" fmla="*/ 75 h 3"/>
                <a:gd name="T12" fmla="*/ 50 w 3"/>
                <a:gd name="T13" fmla="*/ 50 h 3"/>
                <a:gd name="T14" fmla="*/ 25 w 3"/>
                <a:gd name="T15" fmla="*/ 25 h 3"/>
                <a:gd name="T16" fmla="*/ 25 w 3"/>
                <a:gd name="T17" fmla="*/ 25 h 3"/>
                <a:gd name="T18" fmla="*/ 25 w 3"/>
                <a:gd name="T19" fmla="*/ 25 h 3"/>
                <a:gd name="T20" fmla="*/ 25 w 3"/>
                <a:gd name="T21" fmla="*/ 25 h 3"/>
                <a:gd name="T22" fmla="*/ 25 w 3"/>
                <a:gd name="T23" fmla="*/ 25 h 3"/>
                <a:gd name="T24" fmla="*/ 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25 h 3"/>
                <a:gd name="T42" fmla="*/ 0 w 3"/>
                <a:gd name="T43" fmla="*/ 25 h 3"/>
                <a:gd name="T44" fmla="*/ 0 w 3"/>
                <a:gd name="T45" fmla="*/ 25 h 3"/>
                <a:gd name="T46" fmla="*/ 0 w 3"/>
                <a:gd name="T47" fmla="*/ 25 h 3"/>
                <a:gd name="T48" fmla="*/ 25 w 3"/>
                <a:gd name="T49" fmla="*/ 25 h 3"/>
                <a:gd name="T50" fmla="*/ 25 w 3"/>
                <a:gd name="T51" fmla="*/ 50 h 3"/>
                <a:gd name="T52" fmla="*/ 25 w 3"/>
                <a:gd name="T53" fmla="*/ 50 h 3"/>
                <a:gd name="T54" fmla="*/ 50 w 3"/>
                <a:gd name="T55" fmla="*/ 75 h 3"/>
                <a:gd name="T56" fmla="*/ 50 w 3"/>
                <a:gd name="T57" fmla="*/ 75 h 3"/>
                <a:gd name="T58" fmla="*/ 75 w 3"/>
                <a:gd name="T59" fmla="*/ 75 h 3"/>
                <a:gd name="T60" fmla="*/ 75 w 3"/>
                <a:gd name="T61" fmla="*/ 75 h 3"/>
                <a:gd name="T62" fmla="*/ 75 w 3"/>
                <a:gd name="T63" fmla="*/ 75 h 3"/>
                <a:gd name="T64" fmla="*/ 75 w 3"/>
                <a:gd name="T65" fmla="*/ 75 h 3"/>
                <a:gd name="T66" fmla="*/ 75 w 3"/>
                <a:gd name="T67" fmla="*/ 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4" name="Freeform 42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25 h 2"/>
                <a:gd name="T2" fmla="*/ 0 w 4"/>
                <a:gd name="T3" fmla="*/ 25 h 2"/>
                <a:gd name="T4" fmla="*/ 24 w 4"/>
                <a:gd name="T5" fmla="*/ 0 h 2"/>
                <a:gd name="T6" fmla="*/ 24 w 4"/>
                <a:gd name="T7" fmla="*/ 0 h 2"/>
                <a:gd name="T8" fmla="*/ 47 w 4"/>
                <a:gd name="T9" fmla="*/ 0 h 2"/>
                <a:gd name="T10" fmla="*/ 66 w 4"/>
                <a:gd name="T11" fmla="*/ 0 h 2"/>
                <a:gd name="T12" fmla="*/ 66 w 4"/>
                <a:gd name="T13" fmla="*/ 0 h 2"/>
                <a:gd name="T14" fmla="*/ 66 w 4"/>
                <a:gd name="T15" fmla="*/ 0 h 2"/>
                <a:gd name="T16" fmla="*/ 66 w 4"/>
                <a:gd name="T17" fmla="*/ 25 h 2"/>
                <a:gd name="T18" fmla="*/ 90 w 4"/>
                <a:gd name="T19" fmla="*/ 25 h 2"/>
                <a:gd name="T20" fmla="*/ 90 w 4"/>
                <a:gd name="T21" fmla="*/ 25 h 2"/>
                <a:gd name="T22" fmla="*/ 90 w 4"/>
                <a:gd name="T23" fmla="*/ 25 h 2"/>
                <a:gd name="T24" fmla="*/ 90 w 4"/>
                <a:gd name="T25" fmla="*/ 25 h 2"/>
                <a:gd name="T26" fmla="*/ 90 w 4"/>
                <a:gd name="T27" fmla="*/ 25 h 2"/>
                <a:gd name="T28" fmla="*/ 90 w 4"/>
                <a:gd name="T29" fmla="*/ 25 h 2"/>
                <a:gd name="T30" fmla="*/ 90 w 4"/>
                <a:gd name="T31" fmla="*/ 25 h 2"/>
                <a:gd name="T32" fmla="*/ 90 w 4"/>
                <a:gd name="T33" fmla="*/ 50 h 2"/>
                <a:gd name="T34" fmla="*/ 90 w 4"/>
                <a:gd name="T35" fmla="*/ 50 h 2"/>
                <a:gd name="T36" fmla="*/ 90 w 4"/>
                <a:gd name="T37" fmla="*/ 50 h 2"/>
                <a:gd name="T38" fmla="*/ 90 w 4"/>
                <a:gd name="T39" fmla="*/ 50 h 2"/>
                <a:gd name="T40" fmla="*/ 66 w 4"/>
                <a:gd name="T41" fmla="*/ 25 h 2"/>
                <a:gd name="T42" fmla="*/ 66 w 4"/>
                <a:gd name="T43" fmla="*/ 25 h 2"/>
                <a:gd name="T44" fmla="*/ 66 w 4"/>
                <a:gd name="T45" fmla="*/ 50 h 2"/>
                <a:gd name="T46" fmla="*/ 66 w 4"/>
                <a:gd name="T47" fmla="*/ 50 h 2"/>
                <a:gd name="T48" fmla="*/ 66 w 4"/>
                <a:gd name="T49" fmla="*/ 50 h 2"/>
                <a:gd name="T50" fmla="*/ 47 w 4"/>
                <a:gd name="T51" fmla="*/ 50 h 2"/>
                <a:gd name="T52" fmla="*/ 47 w 4"/>
                <a:gd name="T53" fmla="*/ 50 h 2"/>
                <a:gd name="T54" fmla="*/ 47 w 4"/>
                <a:gd name="T55" fmla="*/ 50 h 2"/>
                <a:gd name="T56" fmla="*/ 47 w 4"/>
                <a:gd name="T57" fmla="*/ 50 h 2"/>
                <a:gd name="T58" fmla="*/ 47 w 4"/>
                <a:gd name="T59" fmla="*/ 50 h 2"/>
                <a:gd name="T60" fmla="*/ 47 w 4"/>
                <a:gd name="T61" fmla="*/ 50 h 2"/>
                <a:gd name="T62" fmla="*/ 47 w 4"/>
                <a:gd name="T63" fmla="*/ 50 h 2"/>
                <a:gd name="T64" fmla="*/ 24 w 4"/>
                <a:gd name="T65" fmla="*/ 50 h 2"/>
                <a:gd name="T66" fmla="*/ 24 w 4"/>
                <a:gd name="T67" fmla="*/ 50 h 2"/>
                <a:gd name="T68" fmla="*/ 24 w 4"/>
                <a:gd name="T69" fmla="*/ 25 h 2"/>
                <a:gd name="T70" fmla="*/ 24 w 4"/>
                <a:gd name="T71" fmla="*/ 25 h 2"/>
                <a:gd name="T72" fmla="*/ 24 w 4"/>
                <a:gd name="T73" fmla="*/ 25 h 2"/>
                <a:gd name="T74" fmla="*/ 24 w 4"/>
                <a:gd name="T75" fmla="*/ 25 h 2"/>
                <a:gd name="T76" fmla="*/ 24 w 4"/>
                <a:gd name="T77" fmla="*/ 25 h 2"/>
                <a:gd name="T78" fmla="*/ 24 w 4"/>
                <a:gd name="T79" fmla="*/ 25 h 2"/>
                <a:gd name="T80" fmla="*/ 24 w 4"/>
                <a:gd name="T81" fmla="*/ 25 h 2"/>
                <a:gd name="T82" fmla="*/ 24 w 4"/>
                <a:gd name="T83" fmla="*/ 25 h 2"/>
                <a:gd name="T84" fmla="*/ 24 w 4"/>
                <a:gd name="T85" fmla="*/ 25 h 2"/>
                <a:gd name="T86" fmla="*/ 24 w 4"/>
                <a:gd name="T87" fmla="*/ 25 h 2"/>
                <a:gd name="T88" fmla="*/ 24 w 4"/>
                <a:gd name="T89" fmla="*/ 25 h 2"/>
                <a:gd name="T90" fmla="*/ 24 w 4"/>
                <a:gd name="T91" fmla="*/ 25 h 2"/>
                <a:gd name="T92" fmla="*/ 24 w 4"/>
                <a:gd name="T93" fmla="*/ 25 h 2"/>
                <a:gd name="T94" fmla="*/ 0 w 4"/>
                <a:gd name="T95" fmla="*/ 25 h 2"/>
                <a:gd name="T96" fmla="*/ 0 w 4"/>
                <a:gd name="T97" fmla="*/ 25 h 2"/>
                <a:gd name="T98" fmla="*/ 0 w 4"/>
                <a:gd name="T99" fmla="*/ 25 h 2"/>
                <a:gd name="T100" fmla="*/ 0 w 4"/>
                <a:gd name="T101" fmla="*/ 25 h 2"/>
                <a:gd name="T102" fmla="*/ 0 w 4"/>
                <a:gd name="T103" fmla="*/ 25 h 2"/>
                <a:gd name="T104" fmla="*/ 0 w 4"/>
                <a:gd name="T105" fmla="*/ 25 h 2"/>
                <a:gd name="T106" fmla="*/ 0 w 4"/>
                <a:gd name="T107" fmla="*/ 25 h 2"/>
                <a:gd name="T108" fmla="*/ 0 w 4"/>
                <a:gd name="T109" fmla="*/ 25 h 2"/>
                <a:gd name="T110" fmla="*/ 0 w 4"/>
                <a:gd name="T111" fmla="*/ 25 h 2"/>
                <a:gd name="T112" fmla="*/ 0 w 4"/>
                <a:gd name="T113" fmla="*/ 25 h 2"/>
                <a:gd name="T114" fmla="*/ 0 w 4"/>
                <a:gd name="T115" fmla="*/ 25 h 2"/>
                <a:gd name="T116" fmla="*/ 0 w 4"/>
                <a:gd name="T117" fmla="*/ 25 h 2"/>
                <a:gd name="T118" fmla="*/ 0 w 4"/>
                <a:gd name="T119" fmla="*/ 25 h 2"/>
                <a:gd name="T120" fmla="*/ 0 w 4"/>
                <a:gd name="T121" fmla="*/ 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8142" name="Freeform 43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1615351768 h 94"/>
              <a:gd name="T4" fmla="*/ 2147483647 w 76"/>
              <a:gd name="T5" fmla="*/ 1376035883 h 94"/>
              <a:gd name="T6" fmla="*/ 2147483647 w 76"/>
              <a:gd name="T7" fmla="*/ 358966214 h 94"/>
              <a:gd name="T8" fmla="*/ 106726510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43" name="Freeform 44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65836088 w 90"/>
              <a:gd name="T1" fmla="*/ 2147483647 h 66"/>
              <a:gd name="T2" fmla="*/ 0 w 90"/>
              <a:gd name="T3" fmla="*/ 2147483647 h 66"/>
              <a:gd name="T4" fmla="*/ 65836088 w 90"/>
              <a:gd name="T5" fmla="*/ 2147483647 h 66"/>
              <a:gd name="T6" fmla="*/ 65836088 w 90"/>
              <a:gd name="T7" fmla="*/ 2099519644 h 66"/>
              <a:gd name="T8" fmla="*/ 65836088 w 90"/>
              <a:gd name="T9" fmla="*/ 2099519644 h 66"/>
              <a:gd name="T10" fmla="*/ 131672176 w 90"/>
              <a:gd name="T11" fmla="*/ 2147483647 h 66"/>
              <a:gd name="T12" fmla="*/ 65836088 w 90"/>
              <a:gd name="T13" fmla="*/ 2147483647 h 66"/>
              <a:gd name="T14" fmla="*/ 197508280 w 90"/>
              <a:gd name="T15" fmla="*/ 2147483647 h 66"/>
              <a:gd name="T16" fmla="*/ 197508280 w 90"/>
              <a:gd name="T17" fmla="*/ 2099519644 h 66"/>
              <a:gd name="T18" fmla="*/ 197508280 w 90"/>
              <a:gd name="T19" fmla="*/ 1979547991 h 66"/>
              <a:gd name="T20" fmla="*/ 131672176 w 90"/>
              <a:gd name="T21" fmla="*/ 1799583494 h 66"/>
              <a:gd name="T22" fmla="*/ 197508280 w 90"/>
              <a:gd name="T23" fmla="*/ 1799583494 h 66"/>
              <a:gd name="T24" fmla="*/ 329172373 w 90"/>
              <a:gd name="T25" fmla="*/ 1739597910 h 66"/>
              <a:gd name="T26" fmla="*/ 263344352 w 90"/>
              <a:gd name="T27" fmla="*/ 1679612326 h 66"/>
              <a:gd name="T28" fmla="*/ 197508280 w 90"/>
              <a:gd name="T29" fmla="*/ 1739597910 h 66"/>
              <a:gd name="T30" fmla="*/ 197508280 w 90"/>
              <a:gd name="T31" fmla="*/ 1499655574 h 66"/>
              <a:gd name="T32" fmla="*/ 197508280 w 90"/>
              <a:gd name="T33" fmla="*/ 1319698822 h 66"/>
              <a:gd name="T34" fmla="*/ 197508280 w 90"/>
              <a:gd name="T35" fmla="*/ 1019763157 h 66"/>
              <a:gd name="T36" fmla="*/ 131672176 w 90"/>
              <a:gd name="T37" fmla="*/ 659849411 h 66"/>
              <a:gd name="T38" fmla="*/ 131672176 w 90"/>
              <a:gd name="T39" fmla="*/ 359913625 h 66"/>
              <a:gd name="T40" fmla="*/ 724188933 w 90"/>
              <a:gd name="T41" fmla="*/ 539878243 h 66"/>
              <a:gd name="T42" fmla="*/ 1250869650 w 90"/>
              <a:gd name="T43" fmla="*/ 779820579 h 66"/>
              <a:gd name="T44" fmla="*/ 1514205824 w 90"/>
              <a:gd name="T45" fmla="*/ 839806163 h 66"/>
              <a:gd name="T46" fmla="*/ 1580041896 w 90"/>
              <a:gd name="T47" fmla="*/ 899791747 h 66"/>
              <a:gd name="T48" fmla="*/ 1580041896 w 90"/>
              <a:gd name="T49" fmla="*/ 1199727654 h 66"/>
              <a:gd name="T50" fmla="*/ 1448377866 w 90"/>
              <a:gd name="T51" fmla="*/ 1379684406 h 66"/>
              <a:gd name="T52" fmla="*/ 1448377866 w 90"/>
              <a:gd name="T53" fmla="*/ 1499655574 h 66"/>
              <a:gd name="T54" fmla="*/ 1448377866 w 90"/>
              <a:gd name="T55" fmla="*/ 1619626742 h 66"/>
              <a:gd name="T56" fmla="*/ 1514205824 w 90"/>
              <a:gd name="T57" fmla="*/ 1679612326 h 66"/>
              <a:gd name="T58" fmla="*/ 1645877968 w 90"/>
              <a:gd name="T59" fmla="*/ 1439669990 h 66"/>
              <a:gd name="T60" fmla="*/ 1777550113 w 90"/>
              <a:gd name="T61" fmla="*/ 1259713238 h 66"/>
              <a:gd name="T62" fmla="*/ 1909222257 w 90"/>
              <a:gd name="T63" fmla="*/ 1079748741 h 66"/>
              <a:gd name="T64" fmla="*/ 1711714041 w 90"/>
              <a:gd name="T65" fmla="*/ 599863827 h 66"/>
              <a:gd name="T66" fmla="*/ 1777550113 w 90"/>
              <a:gd name="T67" fmla="*/ 539878243 h 66"/>
              <a:gd name="T68" fmla="*/ 1909222257 w 90"/>
              <a:gd name="T69" fmla="*/ 419906954 h 66"/>
              <a:gd name="T70" fmla="*/ 1777550113 w 90"/>
              <a:gd name="T71" fmla="*/ 299928041 h 66"/>
              <a:gd name="T72" fmla="*/ 1777550113 w 90"/>
              <a:gd name="T73" fmla="*/ 0 h 66"/>
              <a:gd name="T74" fmla="*/ 2147483647 w 90"/>
              <a:gd name="T75" fmla="*/ 539878243 h 66"/>
              <a:gd name="T76" fmla="*/ 2147483647 w 90"/>
              <a:gd name="T77" fmla="*/ 959777331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1975058329 w 90"/>
              <a:gd name="T105" fmla="*/ 2147483647 h 66"/>
              <a:gd name="T106" fmla="*/ 1580041896 w 90"/>
              <a:gd name="T107" fmla="*/ 2147483647 h 66"/>
              <a:gd name="T108" fmla="*/ 1250869650 w 90"/>
              <a:gd name="T109" fmla="*/ 2147483647 h 66"/>
              <a:gd name="T110" fmla="*/ 790025005 w 90"/>
              <a:gd name="T111" fmla="*/ 2147483647 h 66"/>
              <a:gd name="T112" fmla="*/ 724188933 w 90"/>
              <a:gd name="T113" fmla="*/ 2147483647 h 66"/>
              <a:gd name="T114" fmla="*/ 724188933 w 90"/>
              <a:gd name="T115" fmla="*/ 2147483647 h 66"/>
              <a:gd name="T116" fmla="*/ 460844518 w 90"/>
              <a:gd name="T117" fmla="*/ 2147483647 h 66"/>
              <a:gd name="T118" fmla="*/ 395008446 w 90"/>
              <a:gd name="T119" fmla="*/ 2147483647 h 66"/>
              <a:gd name="T120" fmla="*/ 197508280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44" name="Freeform 45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66310784 w 108"/>
              <a:gd name="T5" fmla="*/ 2147483647 h 90"/>
              <a:gd name="T6" fmla="*/ 132629710 w 108"/>
              <a:gd name="T7" fmla="*/ 2147483647 h 90"/>
              <a:gd name="T8" fmla="*/ 198940510 w 108"/>
              <a:gd name="T9" fmla="*/ 2147483647 h 90"/>
              <a:gd name="T10" fmla="*/ 331562109 w 108"/>
              <a:gd name="T11" fmla="*/ 2147483647 h 90"/>
              <a:gd name="T12" fmla="*/ 331562109 w 108"/>
              <a:gd name="T13" fmla="*/ 2147483647 h 90"/>
              <a:gd name="T14" fmla="*/ 663132360 w 108"/>
              <a:gd name="T15" fmla="*/ 2147483647 h 90"/>
              <a:gd name="T16" fmla="*/ 1061013253 w 108"/>
              <a:gd name="T17" fmla="*/ 1379113409 h 90"/>
              <a:gd name="T18" fmla="*/ 1326264721 w 108"/>
              <a:gd name="T19" fmla="*/ 779497168 h 90"/>
              <a:gd name="T20" fmla="*/ 1591515934 w 108"/>
              <a:gd name="T21" fmla="*/ 179880988 h 90"/>
              <a:gd name="T22" fmla="*/ 1591515934 w 108"/>
              <a:gd name="T23" fmla="*/ 0 h 90"/>
              <a:gd name="T24" fmla="*/ 1790456381 w 108"/>
              <a:gd name="T25" fmla="*/ 0 h 90"/>
              <a:gd name="T26" fmla="*/ 1989396827 w 108"/>
              <a:gd name="T27" fmla="*/ 59957743 h 90"/>
              <a:gd name="T28" fmla="*/ 2055707594 w 108"/>
              <a:gd name="T29" fmla="*/ 119923230 h 90"/>
              <a:gd name="T30" fmla="*/ 2147483647 w 108"/>
              <a:gd name="T31" fmla="*/ 299804248 h 90"/>
              <a:gd name="T32" fmla="*/ 2147483647 w 108"/>
              <a:gd name="T33" fmla="*/ 479692920 h 90"/>
              <a:gd name="T34" fmla="*/ 2147483647 w 108"/>
              <a:gd name="T35" fmla="*/ 839462640 h 90"/>
              <a:gd name="T36" fmla="*/ 2147483647 w 108"/>
              <a:gd name="T37" fmla="*/ 959385839 h 90"/>
              <a:gd name="T38" fmla="*/ 2147483647 w 108"/>
              <a:gd name="T39" fmla="*/ 959385839 h 90"/>
              <a:gd name="T40" fmla="*/ 2147483647 w 108"/>
              <a:gd name="T41" fmla="*/ 1079309281 h 90"/>
              <a:gd name="T42" fmla="*/ 2147483647 w 108"/>
              <a:gd name="T43" fmla="*/ 1079309281 h 90"/>
              <a:gd name="T44" fmla="*/ 2147483647 w 108"/>
              <a:gd name="T45" fmla="*/ 1139267009 h 90"/>
              <a:gd name="T46" fmla="*/ 2147483647 w 108"/>
              <a:gd name="T47" fmla="*/ 1079309281 h 90"/>
              <a:gd name="T48" fmla="*/ 2147483647 w 108"/>
              <a:gd name="T49" fmla="*/ 1139267009 h 90"/>
              <a:gd name="T50" fmla="*/ 2147483647 w 108"/>
              <a:gd name="T51" fmla="*/ 1079309281 h 90"/>
              <a:gd name="T52" fmla="*/ 2147483647 w 108"/>
              <a:gd name="T53" fmla="*/ 1139267009 h 90"/>
              <a:gd name="T54" fmla="*/ 2147483647 w 108"/>
              <a:gd name="T55" fmla="*/ 1139267009 h 90"/>
              <a:gd name="T56" fmla="*/ 2147483647 w 108"/>
              <a:gd name="T57" fmla="*/ 1439071137 h 90"/>
              <a:gd name="T58" fmla="*/ 2147483647 w 108"/>
              <a:gd name="T59" fmla="*/ 1618959808 h 90"/>
              <a:gd name="T60" fmla="*/ 2147483647 w 108"/>
              <a:gd name="T61" fmla="*/ 1678917536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66310784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45" name="Freeform 46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463080424 w 81"/>
              <a:gd name="T1" fmla="*/ 2147483647 h 130"/>
              <a:gd name="T2" fmla="*/ 529230104 w 81"/>
              <a:gd name="T3" fmla="*/ 2147483647 h 130"/>
              <a:gd name="T4" fmla="*/ 595388045 w 81"/>
              <a:gd name="T5" fmla="*/ 2147483647 h 130"/>
              <a:gd name="T6" fmla="*/ 595388045 w 81"/>
              <a:gd name="T7" fmla="*/ 2147483647 h 130"/>
              <a:gd name="T8" fmla="*/ 396922610 w 81"/>
              <a:gd name="T9" fmla="*/ 2147483647 h 130"/>
              <a:gd name="T10" fmla="*/ 661537725 w 81"/>
              <a:gd name="T11" fmla="*/ 2147483647 h 130"/>
              <a:gd name="T12" fmla="*/ 860003033 w 81"/>
              <a:gd name="T13" fmla="*/ 2147483647 h 130"/>
              <a:gd name="T14" fmla="*/ 926152714 w 81"/>
              <a:gd name="T15" fmla="*/ 2147483647 h 130"/>
              <a:gd name="T16" fmla="*/ 1323075451 w 81"/>
              <a:gd name="T17" fmla="*/ 2147483647 h 130"/>
              <a:gd name="T18" fmla="*/ 1124618276 w 81"/>
              <a:gd name="T19" fmla="*/ 2147483647 h 130"/>
              <a:gd name="T20" fmla="*/ 1058460208 w 81"/>
              <a:gd name="T21" fmla="*/ 2147483647 h 130"/>
              <a:gd name="T22" fmla="*/ 1058460208 w 81"/>
              <a:gd name="T23" fmla="*/ 2147483647 h 130"/>
              <a:gd name="T24" fmla="*/ 1058460208 w 81"/>
              <a:gd name="T25" fmla="*/ 2147483647 h 130"/>
              <a:gd name="T26" fmla="*/ 1058460208 w 81"/>
              <a:gd name="T27" fmla="*/ 2147483647 h 130"/>
              <a:gd name="T28" fmla="*/ 1719997933 w 81"/>
              <a:gd name="T29" fmla="*/ 0 h 130"/>
              <a:gd name="T30" fmla="*/ 2147483647 w 81"/>
              <a:gd name="T31" fmla="*/ 1138865122 h 130"/>
              <a:gd name="T32" fmla="*/ 2147483647 w 81"/>
              <a:gd name="T33" fmla="*/ 1558448869 h 130"/>
              <a:gd name="T34" fmla="*/ 2147483647 w 81"/>
              <a:gd name="T35" fmla="*/ 1738267156 h 130"/>
              <a:gd name="T36" fmla="*/ 2147483647 w 81"/>
              <a:gd name="T37" fmla="*/ 1858153756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46" name="Freeform 47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16694859 w 138"/>
              <a:gd name="T13" fmla="*/ 2147483647 h 87"/>
              <a:gd name="T14" fmla="*/ 1918256289 w 138"/>
              <a:gd name="T15" fmla="*/ 2147483647 h 87"/>
              <a:gd name="T16" fmla="*/ 1719817719 w 138"/>
              <a:gd name="T17" fmla="*/ 2147483647 h 87"/>
              <a:gd name="T18" fmla="*/ 1587525338 w 138"/>
              <a:gd name="T19" fmla="*/ 2147483647 h 87"/>
              <a:gd name="T20" fmla="*/ 1521371015 w 138"/>
              <a:gd name="T21" fmla="*/ 2147483647 h 87"/>
              <a:gd name="T22" fmla="*/ 1521371015 w 138"/>
              <a:gd name="T23" fmla="*/ 2147483647 h 87"/>
              <a:gd name="T24" fmla="*/ 1322932445 w 138"/>
              <a:gd name="T25" fmla="*/ 2147483647 h 87"/>
              <a:gd name="T26" fmla="*/ 1322932445 w 138"/>
              <a:gd name="T27" fmla="*/ 2147483647 h 87"/>
              <a:gd name="T28" fmla="*/ 1190640064 w 138"/>
              <a:gd name="T29" fmla="*/ 2147483647 h 87"/>
              <a:gd name="T30" fmla="*/ 1190640064 w 138"/>
              <a:gd name="T31" fmla="*/ 2147483647 h 87"/>
              <a:gd name="T32" fmla="*/ 1124493874 w 138"/>
              <a:gd name="T33" fmla="*/ 2147483647 h 87"/>
              <a:gd name="T34" fmla="*/ 1058347430 w 138"/>
              <a:gd name="T35" fmla="*/ 2147483647 h 87"/>
              <a:gd name="T36" fmla="*/ 992201240 w 138"/>
              <a:gd name="T37" fmla="*/ 2147483647 h 87"/>
              <a:gd name="T38" fmla="*/ 727616479 w 138"/>
              <a:gd name="T39" fmla="*/ 2147483647 h 87"/>
              <a:gd name="T40" fmla="*/ 595324099 w 138"/>
              <a:gd name="T41" fmla="*/ 2147483647 h 87"/>
              <a:gd name="T42" fmla="*/ 595324099 w 138"/>
              <a:gd name="T43" fmla="*/ 2147483647 h 87"/>
              <a:gd name="T44" fmla="*/ 727616479 w 138"/>
              <a:gd name="T45" fmla="*/ 2147483647 h 87"/>
              <a:gd name="T46" fmla="*/ 727616479 w 138"/>
              <a:gd name="T47" fmla="*/ 2147483647 h 87"/>
              <a:gd name="T48" fmla="*/ 793762669 w 138"/>
              <a:gd name="T49" fmla="*/ 2147483647 h 87"/>
              <a:gd name="T50" fmla="*/ 926055049 w 138"/>
              <a:gd name="T51" fmla="*/ 2147483647 h 87"/>
              <a:gd name="T52" fmla="*/ 727616479 w 138"/>
              <a:gd name="T53" fmla="*/ 2147483647 h 87"/>
              <a:gd name="T54" fmla="*/ 529177781 w 138"/>
              <a:gd name="T55" fmla="*/ 2147483647 h 87"/>
              <a:gd name="T56" fmla="*/ 396877268 w 138"/>
              <a:gd name="T57" fmla="*/ 1855589534 h 87"/>
              <a:gd name="T58" fmla="*/ 132292412 w 138"/>
              <a:gd name="T59" fmla="*/ 1616159437 h 87"/>
              <a:gd name="T60" fmla="*/ 132292412 w 138"/>
              <a:gd name="T61" fmla="*/ 1496448257 h 87"/>
              <a:gd name="T62" fmla="*/ 132292412 w 138"/>
              <a:gd name="T63" fmla="*/ 1197158703 h 87"/>
              <a:gd name="T64" fmla="*/ 198438634 w 138"/>
              <a:gd name="T65" fmla="*/ 0 h 87"/>
              <a:gd name="T66" fmla="*/ 2147483647 w 138"/>
              <a:gd name="T67" fmla="*/ 478860314 h 87"/>
              <a:gd name="T68" fmla="*/ 2147483647 w 138"/>
              <a:gd name="T69" fmla="*/ 1137299244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47" name="Freeform 48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857587386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1020146823 h 133"/>
              <a:gd name="T38" fmla="*/ 2147483647 w 86"/>
              <a:gd name="T39" fmla="*/ 540079538 h 133"/>
              <a:gd name="T40" fmla="*/ 857587386 w 86"/>
              <a:gd name="T41" fmla="*/ 0 h 133"/>
              <a:gd name="T42" fmla="*/ 857587386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48" name="Freeform 49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599510464 h 106"/>
              <a:gd name="T4" fmla="*/ 1659274018 w 91"/>
              <a:gd name="T5" fmla="*/ 0 h 106"/>
              <a:gd name="T6" fmla="*/ 1659274018 w 91"/>
              <a:gd name="T7" fmla="*/ 0 h 106"/>
              <a:gd name="T8" fmla="*/ 1526529530 w 91"/>
              <a:gd name="T9" fmla="*/ 539557894 h 106"/>
              <a:gd name="T10" fmla="*/ 1393793189 w 91"/>
              <a:gd name="T11" fmla="*/ 959218146 h 106"/>
              <a:gd name="T12" fmla="*/ 1261048701 w 91"/>
              <a:gd name="T13" fmla="*/ 959218146 h 106"/>
              <a:gd name="T14" fmla="*/ 1194676458 w 91"/>
              <a:gd name="T15" fmla="*/ 899265575 h 106"/>
              <a:gd name="T16" fmla="*/ 1194676458 w 91"/>
              <a:gd name="T17" fmla="*/ 839313005 h 106"/>
              <a:gd name="T18" fmla="*/ 1128304214 w 91"/>
              <a:gd name="T19" fmla="*/ 779368177 h 106"/>
              <a:gd name="T20" fmla="*/ 995567618 w 91"/>
              <a:gd name="T21" fmla="*/ 779368177 h 106"/>
              <a:gd name="T22" fmla="*/ 796450887 w 91"/>
              <a:gd name="T23" fmla="*/ 779368177 h 106"/>
              <a:gd name="T24" fmla="*/ 796450887 w 91"/>
              <a:gd name="T25" fmla="*/ 839313005 h 106"/>
              <a:gd name="T26" fmla="*/ 796450887 w 91"/>
              <a:gd name="T27" fmla="*/ 1019170959 h 106"/>
              <a:gd name="T28" fmla="*/ 796450887 w 91"/>
              <a:gd name="T29" fmla="*/ 1498776040 h 106"/>
              <a:gd name="T30" fmla="*/ 796450887 w 91"/>
              <a:gd name="T31" fmla="*/ 1558728611 h 106"/>
              <a:gd name="T32" fmla="*/ 730078643 w 91"/>
              <a:gd name="T33" fmla="*/ 1798531151 h 106"/>
              <a:gd name="T34" fmla="*/ 730078643 w 91"/>
              <a:gd name="T35" fmla="*/ 1858483722 h 106"/>
              <a:gd name="T36" fmla="*/ 730078643 w 91"/>
              <a:gd name="T37" fmla="*/ 1918436293 h 106"/>
              <a:gd name="T38" fmla="*/ 730078643 w 91"/>
              <a:gd name="T39" fmla="*/ 2038341918 h 106"/>
              <a:gd name="T40" fmla="*/ 730078643 w 91"/>
              <a:gd name="T41" fmla="*/ 2098286746 h 106"/>
              <a:gd name="T42" fmla="*/ 730078643 w 91"/>
              <a:gd name="T43" fmla="*/ 2147483647 h 106"/>
              <a:gd name="T44" fmla="*/ 796450887 w 91"/>
              <a:gd name="T45" fmla="*/ 2147483647 h 106"/>
              <a:gd name="T46" fmla="*/ 796450887 w 91"/>
              <a:gd name="T47" fmla="*/ 2147483647 h 106"/>
              <a:gd name="T48" fmla="*/ 796450887 w 91"/>
              <a:gd name="T49" fmla="*/ 2147483647 h 106"/>
              <a:gd name="T50" fmla="*/ 862823131 w 91"/>
              <a:gd name="T51" fmla="*/ 2147483647 h 106"/>
              <a:gd name="T52" fmla="*/ 862823131 w 91"/>
              <a:gd name="T53" fmla="*/ 2147483647 h 106"/>
              <a:gd name="T54" fmla="*/ 929195375 w 91"/>
              <a:gd name="T55" fmla="*/ 2147483647 h 106"/>
              <a:gd name="T56" fmla="*/ 995567618 w 91"/>
              <a:gd name="T57" fmla="*/ 2147483647 h 106"/>
              <a:gd name="T58" fmla="*/ 929195375 w 91"/>
              <a:gd name="T59" fmla="*/ 2147483647 h 106"/>
              <a:gd name="T60" fmla="*/ 929195375 w 91"/>
              <a:gd name="T61" fmla="*/ 2147483647 h 106"/>
              <a:gd name="T62" fmla="*/ 796450887 w 91"/>
              <a:gd name="T63" fmla="*/ 2147483647 h 106"/>
              <a:gd name="T64" fmla="*/ 663706399 w 91"/>
              <a:gd name="T65" fmla="*/ 2147483647 h 106"/>
              <a:gd name="T66" fmla="*/ 597342302 w 91"/>
              <a:gd name="T67" fmla="*/ 2147483647 h 106"/>
              <a:gd name="T68" fmla="*/ 464597687 w 91"/>
              <a:gd name="T69" fmla="*/ 2147483647 h 106"/>
              <a:gd name="T70" fmla="*/ 331853200 w 91"/>
              <a:gd name="T71" fmla="*/ 2147483647 h 106"/>
              <a:gd name="T72" fmla="*/ 199116795 w 91"/>
              <a:gd name="T73" fmla="*/ 2147483647 h 106"/>
              <a:gd name="T74" fmla="*/ 199116795 w 91"/>
              <a:gd name="T75" fmla="*/ 2147483647 h 106"/>
              <a:gd name="T76" fmla="*/ 265480892 w 91"/>
              <a:gd name="T77" fmla="*/ 2147483647 h 106"/>
              <a:gd name="T78" fmla="*/ 199116795 w 91"/>
              <a:gd name="T79" fmla="*/ 2147483647 h 106"/>
              <a:gd name="T80" fmla="*/ 199116795 w 91"/>
              <a:gd name="T81" fmla="*/ 2147483647 h 106"/>
              <a:gd name="T82" fmla="*/ 199116795 w 91"/>
              <a:gd name="T83" fmla="*/ 2147483647 h 106"/>
              <a:gd name="T84" fmla="*/ 331853200 w 91"/>
              <a:gd name="T85" fmla="*/ 2147483647 h 106"/>
              <a:gd name="T86" fmla="*/ 398225443 w 91"/>
              <a:gd name="T87" fmla="*/ 2147483647 h 106"/>
              <a:gd name="T88" fmla="*/ 331853200 w 91"/>
              <a:gd name="T89" fmla="*/ 2147483647 h 106"/>
              <a:gd name="T90" fmla="*/ 331853200 w 91"/>
              <a:gd name="T91" fmla="*/ 2147483647 h 106"/>
              <a:gd name="T92" fmla="*/ 265480892 w 91"/>
              <a:gd name="T93" fmla="*/ 2147483647 h 106"/>
              <a:gd name="T94" fmla="*/ 199116795 w 91"/>
              <a:gd name="T95" fmla="*/ 2147483647 h 106"/>
              <a:gd name="T96" fmla="*/ 66372260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4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49" name="Freeform 50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526938724 w 89"/>
              <a:gd name="T1" fmla="*/ 2147483647 h 100"/>
              <a:gd name="T2" fmla="*/ 263465304 w 89"/>
              <a:gd name="T3" fmla="*/ 2147483647 h 100"/>
              <a:gd name="T4" fmla="*/ 461070385 w 89"/>
              <a:gd name="T5" fmla="*/ 2147483647 h 100"/>
              <a:gd name="T6" fmla="*/ 461070385 w 89"/>
              <a:gd name="T7" fmla="*/ 2147483647 h 100"/>
              <a:gd name="T8" fmla="*/ 329333707 w 89"/>
              <a:gd name="T9" fmla="*/ 2147483647 h 100"/>
              <a:gd name="T10" fmla="*/ 329333707 w 89"/>
              <a:gd name="T11" fmla="*/ 2147483647 h 100"/>
              <a:gd name="T12" fmla="*/ 263465304 w 89"/>
              <a:gd name="T13" fmla="*/ 1972419885 h 100"/>
              <a:gd name="T14" fmla="*/ 131736710 w 89"/>
              <a:gd name="T15" fmla="*/ 1554026719 h 100"/>
              <a:gd name="T16" fmla="*/ 0 w 89"/>
              <a:gd name="T17" fmla="*/ 956325268 h 100"/>
              <a:gd name="T18" fmla="*/ 65868355 w 89"/>
              <a:gd name="T19" fmla="*/ 717247877 h 100"/>
              <a:gd name="T20" fmla="*/ 0 w 89"/>
              <a:gd name="T21" fmla="*/ 418393286 h 100"/>
              <a:gd name="T22" fmla="*/ 1514947959 w 89"/>
              <a:gd name="T23" fmla="*/ 179308104 h 100"/>
              <a:gd name="T24" fmla="*/ 1646684638 w 89"/>
              <a:gd name="T25" fmla="*/ 59769363 h 100"/>
              <a:gd name="T26" fmla="*/ 1844281539 w 89"/>
              <a:gd name="T27" fmla="*/ 298854591 h 100"/>
              <a:gd name="T28" fmla="*/ 1844281539 w 89"/>
              <a:gd name="T29" fmla="*/ 597701451 h 100"/>
              <a:gd name="T30" fmla="*/ 2107754896 w 89"/>
              <a:gd name="T31" fmla="*/ 717247877 h 100"/>
              <a:gd name="T32" fmla="*/ 2147483647 w 89"/>
              <a:gd name="T33" fmla="*/ 777017225 h 100"/>
              <a:gd name="T34" fmla="*/ 2147483647 w 89"/>
              <a:gd name="T35" fmla="*/ 777017225 h 100"/>
              <a:gd name="T36" fmla="*/ 2147483647 w 89"/>
              <a:gd name="T37" fmla="*/ 836786573 h 100"/>
              <a:gd name="T38" fmla="*/ 2147483647 w 89"/>
              <a:gd name="T39" fmla="*/ 777017225 h 100"/>
              <a:gd name="T40" fmla="*/ 2147483647 w 89"/>
              <a:gd name="T41" fmla="*/ 836786573 h 100"/>
              <a:gd name="T42" fmla="*/ 2147483647 w 89"/>
              <a:gd name="T43" fmla="*/ 896555921 h 100"/>
              <a:gd name="T44" fmla="*/ 2147483647 w 89"/>
              <a:gd name="T45" fmla="*/ 896555921 h 100"/>
              <a:gd name="T46" fmla="*/ 2147483647 w 89"/>
              <a:gd name="T47" fmla="*/ 1075864206 h 100"/>
              <a:gd name="T48" fmla="*/ 2147483647 w 89"/>
              <a:gd name="T49" fmla="*/ 1016094858 h 100"/>
              <a:gd name="T50" fmla="*/ 2147483647 w 89"/>
              <a:gd name="T51" fmla="*/ 1016094858 h 100"/>
              <a:gd name="T52" fmla="*/ 2147483647 w 89"/>
              <a:gd name="T53" fmla="*/ 1135633553 h 100"/>
              <a:gd name="T54" fmla="*/ 2147483647 w 89"/>
              <a:gd name="T55" fmla="*/ 1255179980 h 100"/>
              <a:gd name="T56" fmla="*/ 2147483647 w 89"/>
              <a:gd name="T57" fmla="*/ 1255179980 h 100"/>
              <a:gd name="T58" fmla="*/ 2147483647 w 89"/>
              <a:gd name="T59" fmla="*/ 1075864206 h 100"/>
              <a:gd name="T60" fmla="*/ 2147483647 w 89"/>
              <a:gd name="T61" fmla="*/ 1195410632 h 100"/>
              <a:gd name="T62" fmla="*/ 2147483647 w 89"/>
              <a:gd name="T63" fmla="*/ 1195410632 h 100"/>
              <a:gd name="T64" fmla="*/ 2147483647 w 89"/>
              <a:gd name="T65" fmla="*/ 1255179980 h 100"/>
              <a:gd name="T66" fmla="*/ 2147483647 w 89"/>
              <a:gd name="T67" fmla="*/ 1314949328 h 100"/>
              <a:gd name="T68" fmla="*/ 2147483647 w 89"/>
              <a:gd name="T69" fmla="*/ 1494257371 h 100"/>
              <a:gd name="T70" fmla="*/ 2147483647 w 89"/>
              <a:gd name="T71" fmla="*/ 1673573146 h 100"/>
              <a:gd name="T72" fmla="*/ 2147483647 w 89"/>
              <a:gd name="T73" fmla="*/ 1793111841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526938724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50" name="Freeform 56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66843900 w 40"/>
              <a:gd name="T1" fmla="*/ 299463286 h 72"/>
              <a:gd name="T2" fmla="*/ 267367426 w 40"/>
              <a:gd name="T3" fmla="*/ 2147483647 h 72"/>
              <a:gd name="T4" fmla="*/ 267367426 w 40"/>
              <a:gd name="T5" fmla="*/ 2147483647 h 72"/>
              <a:gd name="T6" fmla="*/ 267367426 w 40"/>
              <a:gd name="T7" fmla="*/ 2147483647 h 72"/>
              <a:gd name="T8" fmla="*/ 267367426 w 40"/>
              <a:gd name="T9" fmla="*/ 2147483647 h 72"/>
              <a:gd name="T10" fmla="*/ 334203199 w 40"/>
              <a:gd name="T11" fmla="*/ 2147483647 h 72"/>
              <a:gd name="T12" fmla="*/ 401047084 w 40"/>
              <a:gd name="T13" fmla="*/ 2147483647 h 72"/>
              <a:gd name="T14" fmla="*/ 267367426 w 40"/>
              <a:gd name="T15" fmla="*/ 2147483647 h 72"/>
              <a:gd name="T16" fmla="*/ 267367426 w 40"/>
              <a:gd name="T17" fmla="*/ 2147483647 h 72"/>
              <a:gd name="T18" fmla="*/ 133679625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66843900 w 40"/>
              <a:gd name="T33" fmla="*/ 2147483647 h 72"/>
              <a:gd name="T34" fmla="*/ 133679625 w 40"/>
              <a:gd name="T35" fmla="*/ 2147483647 h 72"/>
              <a:gd name="T36" fmla="*/ 133679625 w 40"/>
              <a:gd name="T37" fmla="*/ 2147483647 h 72"/>
              <a:gd name="T38" fmla="*/ 133679625 w 40"/>
              <a:gd name="T39" fmla="*/ 2147483647 h 72"/>
              <a:gd name="T40" fmla="*/ 334203199 w 40"/>
              <a:gd name="T41" fmla="*/ 2147483647 h 72"/>
              <a:gd name="T42" fmla="*/ 534726677 w 40"/>
              <a:gd name="T43" fmla="*/ 2147483647 h 72"/>
              <a:gd name="T44" fmla="*/ 802085991 w 40"/>
              <a:gd name="T45" fmla="*/ 2147483647 h 72"/>
              <a:gd name="T46" fmla="*/ 802085991 w 40"/>
              <a:gd name="T47" fmla="*/ 2147483647 h 72"/>
              <a:gd name="T48" fmla="*/ 868929876 w 40"/>
              <a:gd name="T49" fmla="*/ 2147483647 h 72"/>
              <a:gd name="T50" fmla="*/ 935773760 w 40"/>
              <a:gd name="T51" fmla="*/ 2147483647 h 72"/>
              <a:gd name="T52" fmla="*/ 1069453354 w 40"/>
              <a:gd name="T53" fmla="*/ 2147483647 h 72"/>
              <a:gd name="T54" fmla="*/ 1136297494 w 40"/>
              <a:gd name="T55" fmla="*/ 2147483647 h 72"/>
              <a:gd name="T56" fmla="*/ 1203133203 w 40"/>
              <a:gd name="T57" fmla="*/ 2147483647 h 72"/>
              <a:gd name="T58" fmla="*/ 1269977087 w 40"/>
              <a:gd name="T59" fmla="*/ 2147483647 h 72"/>
              <a:gd name="T60" fmla="*/ 1336820972 w 40"/>
              <a:gd name="T61" fmla="*/ 2147483647 h 72"/>
              <a:gd name="T62" fmla="*/ 1403656681 w 40"/>
              <a:gd name="T63" fmla="*/ 2147483647 h 72"/>
              <a:gd name="T64" fmla="*/ 1470500565 w 40"/>
              <a:gd name="T65" fmla="*/ 2147483647 h 72"/>
              <a:gd name="T66" fmla="*/ 1604180158 w 40"/>
              <a:gd name="T67" fmla="*/ 2147483647 h 72"/>
              <a:gd name="T68" fmla="*/ 1804703636 w 40"/>
              <a:gd name="T69" fmla="*/ 2147483647 h 72"/>
              <a:gd name="T70" fmla="*/ 1871539345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59892648 h 72"/>
              <a:gd name="T94" fmla="*/ 2147483647 w 40"/>
              <a:gd name="T95" fmla="*/ 0 h 72"/>
              <a:gd name="T96" fmla="*/ 601570689 w 40"/>
              <a:gd name="T97" fmla="*/ 179677960 h 72"/>
              <a:gd name="T98" fmla="*/ 534726677 w 40"/>
              <a:gd name="T99" fmla="*/ 239570593 h 72"/>
              <a:gd name="T100" fmla="*/ 401047084 w 40"/>
              <a:gd name="T101" fmla="*/ 299463286 h 72"/>
              <a:gd name="T102" fmla="*/ 334203199 w 40"/>
              <a:gd name="T103" fmla="*/ 359355919 h 72"/>
              <a:gd name="T104" fmla="*/ 200523542 w 40"/>
              <a:gd name="T105" fmla="*/ 359355919 h 72"/>
              <a:gd name="T106" fmla="*/ 66843900 w 40"/>
              <a:gd name="T107" fmla="*/ 299463286 h 72"/>
              <a:gd name="T108" fmla="*/ 66843900 w 40"/>
              <a:gd name="T109" fmla="*/ 299463286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51" name="Freeform 58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1252248076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02578397 h 51"/>
              <a:gd name="T20" fmla="*/ 2147483647 w 79"/>
              <a:gd name="T21" fmla="*/ 1982433953 h 51"/>
              <a:gd name="T22" fmla="*/ 2147483647 w 79"/>
              <a:gd name="T23" fmla="*/ 1862282242 h 51"/>
              <a:gd name="T24" fmla="*/ 2147483647 w 79"/>
              <a:gd name="T25" fmla="*/ 1802214138 h 51"/>
              <a:gd name="T26" fmla="*/ 2147483647 w 79"/>
              <a:gd name="T27" fmla="*/ 1742138282 h 51"/>
              <a:gd name="T28" fmla="*/ 2147483647 w 79"/>
              <a:gd name="T29" fmla="*/ 1682062427 h 51"/>
              <a:gd name="T30" fmla="*/ 2147483647 w 79"/>
              <a:gd name="T31" fmla="*/ 1621994322 h 51"/>
              <a:gd name="T32" fmla="*/ 2147483647 w 79"/>
              <a:gd name="T33" fmla="*/ 1621994322 h 51"/>
              <a:gd name="T34" fmla="*/ 2147483647 w 79"/>
              <a:gd name="T35" fmla="*/ 1561918467 h 51"/>
              <a:gd name="T36" fmla="*/ 2147483647 w 79"/>
              <a:gd name="T37" fmla="*/ 1561918467 h 51"/>
              <a:gd name="T38" fmla="*/ 2147483647 w 79"/>
              <a:gd name="T39" fmla="*/ 1441766757 h 51"/>
              <a:gd name="T40" fmla="*/ 2147483647 w 79"/>
              <a:gd name="T41" fmla="*/ 1441766757 h 51"/>
              <a:gd name="T42" fmla="*/ 2147483647 w 79"/>
              <a:gd name="T43" fmla="*/ 1381698652 h 51"/>
              <a:gd name="T44" fmla="*/ 2147483647 w 79"/>
              <a:gd name="T45" fmla="*/ 1201478837 h 51"/>
              <a:gd name="T46" fmla="*/ 2147483647 w 79"/>
              <a:gd name="T47" fmla="*/ 1201478837 h 51"/>
              <a:gd name="T48" fmla="*/ 2147483647 w 79"/>
              <a:gd name="T49" fmla="*/ 1081327126 h 51"/>
              <a:gd name="T50" fmla="*/ 2147483647 w 79"/>
              <a:gd name="T51" fmla="*/ 1021251271 h 51"/>
              <a:gd name="T52" fmla="*/ 2147483647 w 79"/>
              <a:gd name="T53" fmla="*/ 1021251271 h 51"/>
              <a:gd name="T54" fmla="*/ 2147483647 w 79"/>
              <a:gd name="T55" fmla="*/ 961182924 h 51"/>
              <a:gd name="T56" fmla="*/ 2147483647 w 79"/>
              <a:gd name="T57" fmla="*/ 901107069 h 51"/>
              <a:gd name="T58" fmla="*/ 2147483647 w 79"/>
              <a:gd name="T59" fmla="*/ 720887254 h 51"/>
              <a:gd name="T60" fmla="*/ 2147483647 w 79"/>
              <a:gd name="T61" fmla="*/ 660811398 h 51"/>
              <a:gd name="T62" fmla="*/ 2147483647 w 79"/>
              <a:gd name="T63" fmla="*/ 600735543 h 51"/>
              <a:gd name="T64" fmla="*/ 2147483647 w 79"/>
              <a:gd name="T65" fmla="*/ 540667438 h 51"/>
              <a:gd name="T66" fmla="*/ 2147483647 w 79"/>
              <a:gd name="T67" fmla="*/ 540667438 h 51"/>
              <a:gd name="T68" fmla="*/ 2147483647 w 79"/>
              <a:gd name="T69" fmla="*/ 480591462 h 51"/>
              <a:gd name="T70" fmla="*/ 2147483647 w 79"/>
              <a:gd name="T71" fmla="*/ 480591462 h 51"/>
              <a:gd name="T72" fmla="*/ 2147483647 w 79"/>
              <a:gd name="T73" fmla="*/ 420515607 h 51"/>
              <a:gd name="T74" fmla="*/ 2147483647 w 79"/>
              <a:gd name="T75" fmla="*/ 360439751 h 51"/>
              <a:gd name="T76" fmla="*/ 2147483647 w 79"/>
              <a:gd name="T77" fmla="*/ 180219876 h 51"/>
              <a:gd name="T78" fmla="*/ 2147483647 w 79"/>
              <a:gd name="T79" fmla="*/ 180219876 h 51"/>
              <a:gd name="T80" fmla="*/ 2147483647 w 79"/>
              <a:gd name="T81" fmla="*/ 120143990 h 51"/>
              <a:gd name="T82" fmla="*/ 2147483647 w 79"/>
              <a:gd name="T83" fmla="*/ 120143990 h 51"/>
              <a:gd name="T84" fmla="*/ 2147483647 w 79"/>
              <a:gd name="T85" fmla="*/ 120143990 h 51"/>
              <a:gd name="T86" fmla="*/ 2147483647 w 79"/>
              <a:gd name="T87" fmla="*/ 60075870 h 51"/>
              <a:gd name="T88" fmla="*/ 2147483647 w 79"/>
              <a:gd name="T89" fmla="*/ 0 h 51"/>
              <a:gd name="T90" fmla="*/ 593167591 w 79"/>
              <a:gd name="T91" fmla="*/ 660811398 h 51"/>
              <a:gd name="T92" fmla="*/ 527262688 w 79"/>
              <a:gd name="T93" fmla="*/ 420515607 h 51"/>
              <a:gd name="T94" fmla="*/ 329540243 w 79"/>
              <a:gd name="T95" fmla="*/ 600735543 h 51"/>
              <a:gd name="T96" fmla="*/ 329540243 w 79"/>
              <a:gd name="T97" fmla="*/ 600735543 h 51"/>
              <a:gd name="T98" fmla="*/ 263627285 w 79"/>
              <a:gd name="T99" fmla="*/ 540667438 h 51"/>
              <a:gd name="T100" fmla="*/ 263627285 w 79"/>
              <a:gd name="T101" fmla="*/ 540667438 h 51"/>
              <a:gd name="T102" fmla="*/ 197722509 w 79"/>
              <a:gd name="T103" fmla="*/ 660811398 h 51"/>
              <a:gd name="T104" fmla="*/ 65904792 w 79"/>
              <a:gd name="T105" fmla="*/ 780955358 h 51"/>
              <a:gd name="T106" fmla="*/ 0 w 79"/>
              <a:gd name="T107" fmla="*/ 841031214 h 51"/>
              <a:gd name="T108" fmla="*/ 263627285 w 79"/>
              <a:gd name="T109" fmla="*/ 2147483647 h 51"/>
              <a:gd name="T110" fmla="*/ 395445018 w 79"/>
              <a:gd name="T111" fmla="*/ 2147483647 h 51"/>
              <a:gd name="T112" fmla="*/ 1252248076 w 79"/>
              <a:gd name="T113" fmla="*/ 2147483647 h 51"/>
              <a:gd name="T114" fmla="*/ 1252248076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52" name="Freeform 59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2053962265 w 102"/>
              <a:gd name="T1" fmla="*/ 2147483647 h 59"/>
              <a:gd name="T2" fmla="*/ 1722671546 w 102"/>
              <a:gd name="T3" fmla="*/ 2147483647 h 59"/>
              <a:gd name="T4" fmla="*/ 1457647111 w 102"/>
              <a:gd name="T5" fmla="*/ 2147483647 h 59"/>
              <a:gd name="T6" fmla="*/ 331282706 w 102"/>
              <a:gd name="T7" fmla="*/ 2147483647 h 59"/>
              <a:gd name="T8" fmla="*/ 596307268 w 102"/>
              <a:gd name="T9" fmla="*/ 2147483647 h 59"/>
              <a:gd name="T10" fmla="*/ 662565412 w 102"/>
              <a:gd name="T11" fmla="*/ 2147483647 h 59"/>
              <a:gd name="T12" fmla="*/ 1258880820 w 102"/>
              <a:gd name="T13" fmla="*/ 2147483647 h 59"/>
              <a:gd name="T14" fmla="*/ 1391388967 w 102"/>
              <a:gd name="T15" fmla="*/ 2147483647 h 59"/>
              <a:gd name="T16" fmla="*/ 1788929690 w 102"/>
              <a:gd name="T17" fmla="*/ 2147483647 h 59"/>
              <a:gd name="T18" fmla="*/ 192144597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6794810 h 59"/>
              <a:gd name="T26" fmla="*/ 2147483647 w 102"/>
              <a:gd name="T27" fmla="*/ 1669729029 h 59"/>
              <a:gd name="T28" fmla="*/ 2147483647 w 102"/>
              <a:gd name="T29" fmla="*/ 1073401266 h 59"/>
              <a:gd name="T30" fmla="*/ 2147483647 w 102"/>
              <a:gd name="T31" fmla="*/ 1133032498 h 59"/>
              <a:gd name="T32" fmla="*/ 2147483647 w 102"/>
              <a:gd name="T33" fmla="*/ 715598190 h 59"/>
              <a:gd name="T34" fmla="*/ 2147483647 w 102"/>
              <a:gd name="T35" fmla="*/ 596335726 h 59"/>
              <a:gd name="T36" fmla="*/ 2147483647 w 102"/>
              <a:gd name="T37" fmla="*/ 298164002 h 59"/>
              <a:gd name="T38" fmla="*/ 2147483647 w 102"/>
              <a:gd name="T39" fmla="*/ 59631247 h 59"/>
              <a:gd name="T40" fmla="*/ 2147483647 w 102"/>
              <a:gd name="T41" fmla="*/ 238532710 h 59"/>
              <a:gd name="T42" fmla="*/ 2147483647 w 102"/>
              <a:gd name="T43" fmla="*/ 59631247 h 59"/>
              <a:gd name="T44" fmla="*/ 2147483647 w 102"/>
              <a:gd name="T45" fmla="*/ 119270216 h 59"/>
              <a:gd name="T46" fmla="*/ 2147483647 w 102"/>
              <a:gd name="T47" fmla="*/ 238532710 h 59"/>
              <a:gd name="T48" fmla="*/ 2147483647 w 102"/>
              <a:gd name="T49" fmla="*/ 477065420 h 59"/>
              <a:gd name="T50" fmla="*/ 2147483647 w 102"/>
              <a:gd name="T51" fmla="*/ 834868376 h 59"/>
              <a:gd name="T52" fmla="*/ 2147483647 w 102"/>
              <a:gd name="T53" fmla="*/ 894499607 h 59"/>
              <a:gd name="T54" fmla="*/ 2147483647 w 102"/>
              <a:gd name="T55" fmla="*/ 1013762312 h 59"/>
              <a:gd name="T56" fmla="*/ 2147483647 w 102"/>
              <a:gd name="T57" fmla="*/ 1073401266 h 59"/>
              <a:gd name="T58" fmla="*/ 2147483647 w 102"/>
              <a:gd name="T59" fmla="*/ 1192663730 h 59"/>
              <a:gd name="T60" fmla="*/ 2147483647 w 102"/>
              <a:gd name="T61" fmla="*/ 1371565148 h 59"/>
              <a:gd name="T62" fmla="*/ 2147483647 w 102"/>
              <a:gd name="T63" fmla="*/ 1550466565 h 59"/>
              <a:gd name="T64" fmla="*/ 2147483647 w 102"/>
              <a:gd name="T65" fmla="*/ 1729360261 h 59"/>
              <a:gd name="T66" fmla="*/ 2147483647 w 102"/>
              <a:gd name="T67" fmla="*/ 1788999215 h 59"/>
              <a:gd name="T68" fmla="*/ 2147483647 w 102"/>
              <a:gd name="T69" fmla="*/ 1848630446 h 59"/>
              <a:gd name="T70" fmla="*/ 2147483647 w 102"/>
              <a:gd name="T71" fmla="*/ 1908261678 h 59"/>
              <a:gd name="T72" fmla="*/ 2147483647 w 102"/>
              <a:gd name="T73" fmla="*/ 1967892910 h 59"/>
              <a:gd name="T74" fmla="*/ 2147483647 w 102"/>
              <a:gd name="T75" fmla="*/ 2146794810 h 59"/>
              <a:gd name="T76" fmla="*/ 2147483647 w 102"/>
              <a:gd name="T77" fmla="*/ 2146794810 h 59"/>
              <a:gd name="T78" fmla="*/ 2147483647 w 102"/>
              <a:gd name="T79" fmla="*/ 2147483647 h 59"/>
              <a:gd name="T80" fmla="*/ 2147483647 w 102"/>
              <a:gd name="T81" fmla="*/ 2146794810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8153" name="Group 138"/>
          <p:cNvGrpSpPr>
            <a:grpSpLocks/>
          </p:cNvGrpSpPr>
          <p:nvPr/>
        </p:nvGrpSpPr>
        <p:grpSpPr bwMode="auto">
          <a:xfrm>
            <a:off x="4051300" y="2003425"/>
            <a:ext cx="3490913" cy="3082925"/>
            <a:chOff x="2552" y="1262"/>
            <a:chExt cx="2199" cy="1942"/>
          </a:xfrm>
        </p:grpSpPr>
        <p:sp>
          <p:nvSpPr>
            <p:cNvPr id="48180" name="Freeform 4"/>
            <p:cNvSpPr>
              <a:spLocks/>
            </p:cNvSpPr>
            <p:nvPr/>
          </p:nvSpPr>
          <p:spPr bwMode="auto">
            <a:xfrm>
              <a:off x="2843" y="1262"/>
              <a:ext cx="457" cy="269"/>
            </a:xfrm>
            <a:custGeom>
              <a:avLst/>
              <a:gdLst>
                <a:gd name="T0" fmla="*/ 0 w 89"/>
                <a:gd name="T1" fmla="*/ 1218 h 55"/>
                <a:gd name="T2" fmla="*/ 134 w 89"/>
                <a:gd name="T3" fmla="*/ 0 h 55"/>
                <a:gd name="T4" fmla="*/ 1160 w 89"/>
                <a:gd name="T5" fmla="*/ 73 h 55"/>
                <a:gd name="T6" fmla="*/ 2162 w 89"/>
                <a:gd name="T7" fmla="*/ 98 h 55"/>
                <a:gd name="T8" fmla="*/ 2162 w 89"/>
                <a:gd name="T9" fmla="*/ 117 h 55"/>
                <a:gd name="T10" fmla="*/ 2187 w 89"/>
                <a:gd name="T11" fmla="*/ 215 h 55"/>
                <a:gd name="T12" fmla="*/ 2187 w 89"/>
                <a:gd name="T13" fmla="*/ 240 h 55"/>
                <a:gd name="T14" fmla="*/ 2162 w 89"/>
                <a:gd name="T15" fmla="*/ 313 h 55"/>
                <a:gd name="T16" fmla="*/ 2162 w 89"/>
                <a:gd name="T17" fmla="*/ 430 h 55"/>
                <a:gd name="T18" fmla="*/ 2213 w 89"/>
                <a:gd name="T19" fmla="*/ 548 h 55"/>
                <a:gd name="T20" fmla="*/ 2239 w 89"/>
                <a:gd name="T21" fmla="*/ 597 h 55"/>
                <a:gd name="T22" fmla="*/ 2270 w 89"/>
                <a:gd name="T23" fmla="*/ 719 h 55"/>
                <a:gd name="T24" fmla="*/ 2270 w 89"/>
                <a:gd name="T25" fmla="*/ 910 h 55"/>
                <a:gd name="T26" fmla="*/ 2295 w 89"/>
                <a:gd name="T27" fmla="*/ 959 h 55"/>
                <a:gd name="T28" fmla="*/ 2295 w 89"/>
                <a:gd name="T29" fmla="*/ 1027 h 55"/>
                <a:gd name="T30" fmla="*/ 2295 w 89"/>
                <a:gd name="T31" fmla="*/ 1052 h 55"/>
                <a:gd name="T32" fmla="*/ 2347 w 89"/>
                <a:gd name="T33" fmla="*/ 1218 h 55"/>
                <a:gd name="T34" fmla="*/ 2347 w 89"/>
                <a:gd name="T35" fmla="*/ 1267 h 55"/>
                <a:gd name="T36" fmla="*/ 2347 w 89"/>
                <a:gd name="T37" fmla="*/ 1316 h 55"/>
                <a:gd name="T38" fmla="*/ 0 w 89"/>
                <a:gd name="T39" fmla="*/ 1218 h 55"/>
                <a:gd name="T40" fmla="*/ 0 w 89"/>
                <a:gd name="T41" fmla="*/ 1218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1" name="Freeform 6"/>
            <p:cNvSpPr>
              <a:spLocks/>
            </p:cNvSpPr>
            <p:nvPr/>
          </p:nvSpPr>
          <p:spPr bwMode="auto">
            <a:xfrm>
              <a:off x="2807" y="1760"/>
              <a:ext cx="571" cy="268"/>
            </a:xfrm>
            <a:custGeom>
              <a:avLst/>
              <a:gdLst>
                <a:gd name="T0" fmla="*/ 0 w 111"/>
                <a:gd name="T1" fmla="*/ 809 h 55"/>
                <a:gd name="T2" fmla="*/ 77 w 111"/>
                <a:gd name="T3" fmla="*/ 0 h 55"/>
                <a:gd name="T4" fmla="*/ 1903 w 111"/>
                <a:gd name="T5" fmla="*/ 73 h 55"/>
                <a:gd name="T6" fmla="*/ 1960 w 111"/>
                <a:gd name="T7" fmla="*/ 141 h 55"/>
                <a:gd name="T8" fmla="*/ 2011 w 111"/>
                <a:gd name="T9" fmla="*/ 141 h 55"/>
                <a:gd name="T10" fmla="*/ 2063 w 111"/>
                <a:gd name="T11" fmla="*/ 117 h 55"/>
                <a:gd name="T12" fmla="*/ 2089 w 111"/>
                <a:gd name="T13" fmla="*/ 141 h 55"/>
                <a:gd name="T14" fmla="*/ 2119 w 111"/>
                <a:gd name="T15" fmla="*/ 214 h 55"/>
                <a:gd name="T16" fmla="*/ 2171 w 111"/>
                <a:gd name="T17" fmla="*/ 214 h 55"/>
                <a:gd name="T18" fmla="*/ 2197 w 111"/>
                <a:gd name="T19" fmla="*/ 214 h 55"/>
                <a:gd name="T20" fmla="*/ 2248 w 111"/>
                <a:gd name="T21" fmla="*/ 166 h 55"/>
                <a:gd name="T22" fmla="*/ 2305 w 111"/>
                <a:gd name="T23" fmla="*/ 166 h 55"/>
                <a:gd name="T24" fmla="*/ 2356 w 111"/>
                <a:gd name="T25" fmla="*/ 190 h 55"/>
                <a:gd name="T26" fmla="*/ 2490 w 111"/>
                <a:gd name="T27" fmla="*/ 263 h 55"/>
                <a:gd name="T28" fmla="*/ 2567 w 111"/>
                <a:gd name="T29" fmla="*/ 307 h 55"/>
                <a:gd name="T30" fmla="*/ 2567 w 111"/>
                <a:gd name="T31" fmla="*/ 356 h 55"/>
                <a:gd name="T32" fmla="*/ 2618 w 111"/>
                <a:gd name="T33" fmla="*/ 380 h 55"/>
                <a:gd name="T34" fmla="*/ 2618 w 111"/>
                <a:gd name="T35" fmla="*/ 404 h 55"/>
                <a:gd name="T36" fmla="*/ 2593 w 111"/>
                <a:gd name="T37" fmla="*/ 453 h 55"/>
                <a:gd name="T38" fmla="*/ 2618 w 111"/>
                <a:gd name="T39" fmla="*/ 497 h 55"/>
                <a:gd name="T40" fmla="*/ 2644 w 111"/>
                <a:gd name="T41" fmla="*/ 570 h 55"/>
                <a:gd name="T42" fmla="*/ 2675 w 111"/>
                <a:gd name="T43" fmla="*/ 594 h 55"/>
                <a:gd name="T44" fmla="*/ 2675 w 111"/>
                <a:gd name="T45" fmla="*/ 619 h 55"/>
                <a:gd name="T46" fmla="*/ 2675 w 111"/>
                <a:gd name="T47" fmla="*/ 663 h 55"/>
                <a:gd name="T48" fmla="*/ 2726 w 111"/>
                <a:gd name="T49" fmla="*/ 687 h 55"/>
                <a:gd name="T50" fmla="*/ 2752 w 111"/>
                <a:gd name="T51" fmla="*/ 711 h 55"/>
                <a:gd name="T52" fmla="*/ 2726 w 111"/>
                <a:gd name="T53" fmla="*/ 760 h 55"/>
                <a:gd name="T54" fmla="*/ 2726 w 111"/>
                <a:gd name="T55" fmla="*/ 809 h 55"/>
                <a:gd name="T56" fmla="*/ 2778 w 111"/>
                <a:gd name="T57" fmla="*/ 833 h 55"/>
                <a:gd name="T58" fmla="*/ 2778 w 111"/>
                <a:gd name="T59" fmla="*/ 877 h 55"/>
                <a:gd name="T60" fmla="*/ 2752 w 111"/>
                <a:gd name="T61" fmla="*/ 901 h 55"/>
                <a:gd name="T62" fmla="*/ 2778 w 111"/>
                <a:gd name="T63" fmla="*/ 926 h 55"/>
                <a:gd name="T64" fmla="*/ 2804 w 111"/>
                <a:gd name="T65" fmla="*/ 975 h 55"/>
                <a:gd name="T66" fmla="*/ 2778 w 111"/>
                <a:gd name="T67" fmla="*/ 999 h 55"/>
                <a:gd name="T68" fmla="*/ 2804 w 111"/>
                <a:gd name="T69" fmla="*/ 1043 h 55"/>
                <a:gd name="T70" fmla="*/ 2804 w 111"/>
                <a:gd name="T71" fmla="*/ 1067 h 55"/>
                <a:gd name="T72" fmla="*/ 2829 w 111"/>
                <a:gd name="T73" fmla="*/ 1091 h 55"/>
                <a:gd name="T74" fmla="*/ 2860 w 111"/>
                <a:gd name="T75" fmla="*/ 1140 h 55"/>
                <a:gd name="T76" fmla="*/ 2886 w 111"/>
                <a:gd name="T77" fmla="*/ 1189 h 55"/>
                <a:gd name="T78" fmla="*/ 2937 w 111"/>
                <a:gd name="T79" fmla="*/ 1233 h 55"/>
                <a:gd name="T80" fmla="*/ 2937 w 111"/>
                <a:gd name="T81" fmla="*/ 1257 h 55"/>
                <a:gd name="T82" fmla="*/ 2937 w 111"/>
                <a:gd name="T83" fmla="*/ 1282 h 55"/>
                <a:gd name="T84" fmla="*/ 2937 w 111"/>
                <a:gd name="T85" fmla="*/ 1306 h 55"/>
                <a:gd name="T86" fmla="*/ 664 w 111"/>
                <a:gd name="T87" fmla="*/ 1257 h 55"/>
                <a:gd name="T88" fmla="*/ 689 w 111"/>
                <a:gd name="T89" fmla="*/ 853 h 55"/>
                <a:gd name="T90" fmla="*/ 0 w 111"/>
                <a:gd name="T91" fmla="*/ 809 h 55"/>
                <a:gd name="T92" fmla="*/ 0 w 111"/>
                <a:gd name="T93" fmla="*/ 809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2" name="Freeform 8"/>
            <p:cNvSpPr>
              <a:spLocks/>
            </p:cNvSpPr>
            <p:nvPr/>
          </p:nvSpPr>
          <p:spPr bwMode="auto">
            <a:xfrm>
              <a:off x="2848" y="2262"/>
              <a:ext cx="595" cy="293"/>
            </a:xfrm>
            <a:custGeom>
              <a:avLst/>
              <a:gdLst>
                <a:gd name="T0" fmla="*/ 369 w 116"/>
                <a:gd name="T1" fmla="*/ 24 h 60"/>
                <a:gd name="T2" fmla="*/ 0 w 116"/>
                <a:gd name="T3" fmla="*/ 215 h 60"/>
                <a:gd name="T4" fmla="*/ 1052 w 116"/>
                <a:gd name="T5" fmla="*/ 1050 h 60"/>
                <a:gd name="T6" fmla="*/ 1103 w 116"/>
                <a:gd name="T7" fmla="*/ 1074 h 60"/>
                <a:gd name="T8" fmla="*/ 1185 w 116"/>
                <a:gd name="T9" fmla="*/ 1143 h 60"/>
                <a:gd name="T10" fmla="*/ 1262 w 116"/>
                <a:gd name="T11" fmla="*/ 1123 h 60"/>
                <a:gd name="T12" fmla="*/ 1313 w 116"/>
                <a:gd name="T13" fmla="*/ 1143 h 60"/>
                <a:gd name="T14" fmla="*/ 1344 w 116"/>
                <a:gd name="T15" fmla="*/ 1192 h 60"/>
                <a:gd name="T16" fmla="*/ 1446 w 116"/>
                <a:gd name="T17" fmla="*/ 1216 h 60"/>
                <a:gd name="T18" fmla="*/ 1498 w 116"/>
                <a:gd name="T19" fmla="*/ 1240 h 60"/>
                <a:gd name="T20" fmla="*/ 1554 w 116"/>
                <a:gd name="T21" fmla="*/ 1216 h 60"/>
                <a:gd name="T22" fmla="*/ 1605 w 116"/>
                <a:gd name="T23" fmla="*/ 1265 h 60"/>
                <a:gd name="T24" fmla="*/ 1708 w 116"/>
                <a:gd name="T25" fmla="*/ 1265 h 60"/>
                <a:gd name="T26" fmla="*/ 1764 w 116"/>
                <a:gd name="T27" fmla="*/ 1314 h 60"/>
                <a:gd name="T28" fmla="*/ 1790 w 116"/>
                <a:gd name="T29" fmla="*/ 1358 h 60"/>
                <a:gd name="T30" fmla="*/ 1867 w 116"/>
                <a:gd name="T31" fmla="*/ 1333 h 60"/>
                <a:gd name="T32" fmla="*/ 1975 w 116"/>
                <a:gd name="T33" fmla="*/ 1382 h 60"/>
                <a:gd name="T34" fmla="*/ 2026 w 116"/>
                <a:gd name="T35" fmla="*/ 1358 h 60"/>
                <a:gd name="T36" fmla="*/ 2077 w 116"/>
                <a:gd name="T37" fmla="*/ 1358 h 60"/>
                <a:gd name="T38" fmla="*/ 2077 w 116"/>
                <a:gd name="T39" fmla="*/ 1431 h 60"/>
                <a:gd name="T40" fmla="*/ 2103 w 116"/>
                <a:gd name="T41" fmla="*/ 1382 h 60"/>
                <a:gd name="T42" fmla="*/ 2159 w 116"/>
                <a:gd name="T43" fmla="*/ 1333 h 60"/>
                <a:gd name="T44" fmla="*/ 2185 w 116"/>
                <a:gd name="T45" fmla="*/ 1358 h 60"/>
                <a:gd name="T46" fmla="*/ 2236 w 116"/>
                <a:gd name="T47" fmla="*/ 1382 h 60"/>
                <a:gd name="T48" fmla="*/ 2288 w 116"/>
                <a:gd name="T49" fmla="*/ 1358 h 60"/>
                <a:gd name="T50" fmla="*/ 2288 w 116"/>
                <a:gd name="T51" fmla="*/ 1382 h 60"/>
                <a:gd name="T52" fmla="*/ 2370 w 116"/>
                <a:gd name="T53" fmla="*/ 1431 h 60"/>
                <a:gd name="T54" fmla="*/ 2447 w 116"/>
                <a:gd name="T55" fmla="*/ 1382 h 60"/>
                <a:gd name="T56" fmla="*/ 2606 w 116"/>
                <a:gd name="T57" fmla="*/ 1333 h 60"/>
                <a:gd name="T58" fmla="*/ 2657 w 116"/>
                <a:gd name="T59" fmla="*/ 1333 h 60"/>
                <a:gd name="T60" fmla="*/ 2790 w 116"/>
                <a:gd name="T61" fmla="*/ 1333 h 60"/>
                <a:gd name="T62" fmla="*/ 2975 w 116"/>
                <a:gd name="T63" fmla="*/ 1406 h 60"/>
                <a:gd name="T64" fmla="*/ 3026 w 116"/>
                <a:gd name="T65" fmla="*/ 1431 h 60"/>
                <a:gd name="T66" fmla="*/ 3052 w 116"/>
                <a:gd name="T67" fmla="*/ 737 h 60"/>
                <a:gd name="T68" fmla="*/ 3001 w 116"/>
                <a:gd name="T69" fmla="*/ 73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3" name="Freeform 9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1731 w 82"/>
                <a:gd name="T1" fmla="*/ 0 h 54"/>
                <a:gd name="T2" fmla="*/ 1782 w 82"/>
                <a:gd name="T3" fmla="*/ 93 h 54"/>
                <a:gd name="T4" fmla="*/ 1757 w 82"/>
                <a:gd name="T5" fmla="*/ 141 h 54"/>
                <a:gd name="T6" fmla="*/ 1808 w 82"/>
                <a:gd name="T7" fmla="*/ 307 h 54"/>
                <a:gd name="T8" fmla="*/ 1941 w 82"/>
                <a:gd name="T9" fmla="*/ 380 h 54"/>
                <a:gd name="T10" fmla="*/ 1967 w 82"/>
                <a:gd name="T11" fmla="*/ 429 h 54"/>
                <a:gd name="T12" fmla="*/ 2049 w 82"/>
                <a:gd name="T13" fmla="*/ 497 h 54"/>
                <a:gd name="T14" fmla="*/ 2151 w 82"/>
                <a:gd name="T15" fmla="*/ 619 h 54"/>
                <a:gd name="T16" fmla="*/ 2100 w 82"/>
                <a:gd name="T17" fmla="*/ 687 h 54"/>
                <a:gd name="T18" fmla="*/ 2100 w 82"/>
                <a:gd name="T19" fmla="*/ 735 h 54"/>
                <a:gd name="T20" fmla="*/ 1967 w 82"/>
                <a:gd name="T21" fmla="*/ 808 h 54"/>
                <a:gd name="T22" fmla="*/ 1890 w 82"/>
                <a:gd name="T23" fmla="*/ 828 h 54"/>
                <a:gd name="T24" fmla="*/ 1839 w 82"/>
                <a:gd name="T25" fmla="*/ 901 h 54"/>
                <a:gd name="T26" fmla="*/ 1890 w 82"/>
                <a:gd name="T27" fmla="*/ 974 h 54"/>
                <a:gd name="T28" fmla="*/ 1890 w 82"/>
                <a:gd name="T29" fmla="*/ 1042 h 54"/>
                <a:gd name="T30" fmla="*/ 1782 w 82"/>
                <a:gd name="T31" fmla="*/ 1188 h 54"/>
                <a:gd name="T32" fmla="*/ 1757 w 82"/>
                <a:gd name="T33" fmla="*/ 1257 h 54"/>
                <a:gd name="T34" fmla="*/ 1654 w 82"/>
                <a:gd name="T35" fmla="*/ 1188 h 54"/>
                <a:gd name="T36" fmla="*/ 287 w 82"/>
                <a:gd name="T37" fmla="*/ 1208 h 54"/>
                <a:gd name="T38" fmla="*/ 287 w 82"/>
                <a:gd name="T39" fmla="*/ 1140 h 54"/>
                <a:gd name="T40" fmla="*/ 236 w 82"/>
                <a:gd name="T41" fmla="*/ 1067 h 54"/>
                <a:gd name="T42" fmla="*/ 261 w 82"/>
                <a:gd name="T43" fmla="*/ 998 h 54"/>
                <a:gd name="T44" fmla="*/ 210 w 82"/>
                <a:gd name="T45" fmla="*/ 925 h 54"/>
                <a:gd name="T46" fmla="*/ 210 w 82"/>
                <a:gd name="T47" fmla="*/ 852 h 54"/>
                <a:gd name="T48" fmla="*/ 159 w 82"/>
                <a:gd name="T49" fmla="*/ 784 h 54"/>
                <a:gd name="T50" fmla="*/ 133 w 82"/>
                <a:gd name="T51" fmla="*/ 735 h 54"/>
                <a:gd name="T52" fmla="*/ 77 w 82"/>
                <a:gd name="T53" fmla="*/ 619 h 54"/>
                <a:gd name="T54" fmla="*/ 102 w 82"/>
                <a:gd name="T55" fmla="*/ 545 h 54"/>
                <a:gd name="T56" fmla="*/ 51 w 82"/>
                <a:gd name="T57" fmla="*/ 472 h 54"/>
                <a:gd name="T58" fmla="*/ 51 w 82"/>
                <a:gd name="T59" fmla="*/ 429 h 54"/>
                <a:gd name="T60" fmla="*/ 51 w 82"/>
                <a:gd name="T61" fmla="*/ 282 h 54"/>
                <a:gd name="T62" fmla="*/ 51 w 82"/>
                <a:gd name="T63" fmla="*/ 239 h 54"/>
                <a:gd name="T64" fmla="*/ 26 w 82"/>
                <a:gd name="T65" fmla="*/ 141 h 54"/>
                <a:gd name="T66" fmla="*/ 26 w 82"/>
                <a:gd name="T67" fmla="*/ 73 h 54"/>
                <a:gd name="T68" fmla="*/ 51 w 82"/>
                <a:gd name="T69" fmla="*/ 49 h 54"/>
                <a:gd name="T70" fmla="*/ 51 w 82"/>
                <a:gd name="T71" fmla="*/ 4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4" name="Freeform 10"/>
            <p:cNvSpPr>
              <a:spLocks/>
            </p:cNvSpPr>
            <p:nvPr/>
          </p:nvSpPr>
          <p:spPr bwMode="auto">
            <a:xfrm>
              <a:off x="3353" y="1970"/>
              <a:ext cx="460" cy="380"/>
            </a:xfrm>
            <a:custGeom>
              <a:avLst/>
              <a:gdLst>
                <a:gd name="T0" fmla="*/ 1983 w 90"/>
                <a:gd name="T1" fmla="*/ 1637 h 78"/>
                <a:gd name="T2" fmla="*/ 2014 w 90"/>
                <a:gd name="T3" fmla="*/ 1686 h 78"/>
                <a:gd name="T4" fmla="*/ 2014 w 90"/>
                <a:gd name="T5" fmla="*/ 1759 h 78"/>
                <a:gd name="T6" fmla="*/ 1932 w 90"/>
                <a:gd name="T7" fmla="*/ 1827 h 78"/>
                <a:gd name="T8" fmla="*/ 2167 w 90"/>
                <a:gd name="T9" fmla="*/ 1851 h 78"/>
                <a:gd name="T10" fmla="*/ 2167 w 90"/>
                <a:gd name="T11" fmla="*/ 1759 h 78"/>
                <a:gd name="T12" fmla="*/ 2218 w 90"/>
                <a:gd name="T13" fmla="*/ 1637 h 78"/>
                <a:gd name="T14" fmla="*/ 2300 w 90"/>
                <a:gd name="T15" fmla="*/ 1588 h 78"/>
                <a:gd name="T16" fmla="*/ 2326 w 90"/>
                <a:gd name="T17" fmla="*/ 1588 h 78"/>
                <a:gd name="T18" fmla="*/ 2351 w 90"/>
                <a:gd name="T19" fmla="*/ 1447 h 78"/>
                <a:gd name="T20" fmla="*/ 2326 w 90"/>
                <a:gd name="T21" fmla="*/ 1423 h 78"/>
                <a:gd name="T22" fmla="*/ 2300 w 90"/>
                <a:gd name="T23" fmla="*/ 1398 h 78"/>
                <a:gd name="T24" fmla="*/ 2274 w 90"/>
                <a:gd name="T25" fmla="*/ 1423 h 78"/>
                <a:gd name="T26" fmla="*/ 2193 w 90"/>
                <a:gd name="T27" fmla="*/ 1330 h 78"/>
                <a:gd name="T28" fmla="*/ 2218 w 90"/>
                <a:gd name="T29" fmla="*/ 1281 h 78"/>
                <a:gd name="T30" fmla="*/ 2193 w 90"/>
                <a:gd name="T31" fmla="*/ 1233 h 78"/>
                <a:gd name="T32" fmla="*/ 2065 w 90"/>
                <a:gd name="T33" fmla="*/ 1091 h 78"/>
                <a:gd name="T34" fmla="*/ 1932 w 90"/>
                <a:gd name="T35" fmla="*/ 1018 h 78"/>
                <a:gd name="T36" fmla="*/ 1855 w 90"/>
                <a:gd name="T37" fmla="*/ 901 h 78"/>
                <a:gd name="T38" fmla="*/ 1932 w 90"/>
                <a:gd name="T39" fmla="*/ 809 h 78"/>
                <a:gd name="T40" fmla="*/ 1932 w 90"/>
                <a:gd name="T41" fmla="*/ 711 h 78"/>
                <a:gd name="T42" fmla="*/ 1830 w 90"/>
                <a:gd name="T43" fmla="*/ 643 h 78"/>
                <a:gd name="T44" fmla="*/ 1779 w 90"/>
                <a:gd name="T45" fmla="*/ 687 h 78"/>
                <a:gd name="T46" fmla="*/ 1697 w 90"/>
                <a:gd name="T47" fmla="*/ 521 h 78"/>
                <a:gd name="T48" fmla="*/ 1569 w 90"/>
                <a:gd name="T49" fmla="*/ 429 h 78"/>
                <a:gd name="T50" fmla="*/ 1462 w 90"/>
                <a:gd name="T51" fmla="*/ 307 h 78"/>
                <a:gd name="T52" fmla="*/ 1436 w 90"/>
                <a:gd name="T53" fmla="*/ 141 h 78"/>
                <a:gd name="T54" fmla="*/ 1436 w 90"/>
                <a:gd name="T55" fmla="*/ 93 h 78"/>
                <a:gd name="T56" fmla="*/ 0 w 90"/>
                <a:gd name="T57" fmla="*/ 49 h 78"/>
                <a:gd name="T58" fmla="*/ 51 w 90"/>
                <a:gd name="T59" fmla="*/ 117 h 78"/>
                <a:gd name="T60" fmla="*/ 133 w 90"/>
                <a:gd name="T61" fmla="*/ 214 h 78"/>
                <a:gd name="T62" fmla="*/ 133 w 90"/>
                <a:gd name="T63" fmla="*/ 263 h 78"/>
                <a:gd name="T64" fmla="*/ 286 w 90"/>
                <a:gd name="T65" fmla="*/ 380 h 78"/>
                <a:gd name="T66" fmla="*/ 235 w 90"/>
                <a:gd name="T67" fmla="*/ 473 h 78"/>
                <a:gd name="T68" fmla="*/ 286 w 90"/>
                <a:gd name="T69" fmla="*/ 521 h 78"/>
                <a:gd name="T70" fmla="*/ 337 w 90"/>
                <a:gd name="T71" fmla="*/ 619 h 78"/>
                <a:gd name="T72" fmla="*/ 394 w 90"/>
                <a:gd name="T73" fmla="*/ 643 h 78"/>
                <a:gd name="T74" fmla="*/ 419 w 90"/>
                <a:gd name="T75" fmla="*/ 1710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5" name="Freeform 12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530 w 99"/>
                <a:gd name="T1" fmla="*/ 1167 h 51"/>
                <a:gd name="T2" fmla="*/ 504 w 99"/>
                <a:gd name="T3" fmla="*/ 1118 h 51"/>
                <a:gd name="T4" fmla="*/ 581 w 99"/>
                <a:gd name="T5" fmla="*/ 1118 h 51"/>
                <a:gd name="T6" fmla="*/ 2113 w 99"/>
                <a:gd name="T7" fmla="*/ 976 h 51"/>
                <a:gd name="T8" fmla="*/ 2247 w 99"/>
                <a:gd name="T9" fmla="*/ 908 h 51"/>
                <a:gd name="T10" fmla="*/ 2355 w 99"/>
                <a:gd name="T11" fmla="*/ 835 h 51"/>
                <a:gd name="T12" fmla="*/ 2355 w 99"/>
                <a:gd name="T13" fmla="*/ 786 h 51"/>
                <a:gd name="T14" fmla="*/ 2380 w 99"/>
                <a:gd name="T15" fmla="*/ 737 h 51"/>
                <a:gd name="T16" fmla="*/ 2617 w 99"/>
                <a:gd name="T17" fmla="*/ 547 h 51"/>
                <a:gd name="T18" fmla="*/ 2591 w 99"/>
                <a:gd name="T19" fmla="*/ 522 h 51"/>
                <a:gd name="T20" fmla="*/ 2566 w 99"/>
                <a:gd name="T21" fmla="*/ 503 h 51"/>
                <a:gd name="T22" fmla="*/ 2509 w 99"/>
                <a:gd name="T23" fmla="*/ 478 h 51"/>
                <a:gd name="T24" fmla="*/ 2483 w 99"/>
                <a:gd name="T25" fmla="*/ 478 h 51"/>
                <a:gd name="T26" fmla="*/ 2380 w 99"/>
                <a:gd name="T27" fmla="*/ 332 h 51"/>
                <a:gd name="T28" fmla="*/ 2355 w 99"/>
                <a:gd name="T29" fmla="*/ 288 h 51"/>
                <a:gd name="T30" fmla="*/ 2355 w 99"/>
                <a:gd name="T31" fmla="*/ 190 h 51"/>
                <a:gd name="T32" fmla="*/ 2298 w 99"/>
                <a:gd name="T33" fmla="*/ 166 h 51"/>
                <a:gd name="T34" fmla="*/ 2221 w 99"/>
                <a:gd name="T35" fmla="*/ 98 h 51"/>
                <a:gd name="T36" fmla="*/ 2170 w 99"/>
                <a:gd name="T37" fmla="*/ 98 h 51"/>
                <a:gd name="T38" fmla="*/ 2139 w 99"/>
                <a:gd name="T39" fmla="*/ 142 h 51"/>
                <a:gd name="T40" fmla="*/ 2062 w 99"/>
                <a:gd name="T41" fmla="*/ 142 h 51"/>
                <a:gd name="T42" fmla="*/ 1985 w 99"/>
                <a:gd name="T43" fmla="*/ 142 h 51"/>
                <a:gd name="T44" fmla="*/ 1877 w 99"/>
                <a:gd name="T45" fmla="*/ 117 h 51"/>
                <a:gd name="T46" fmla="*/ 1743 w 99"/>
                <a:gd name="T47" fmla="*/ 98 h 51"/>
                <a:gd name="T48" fmla="*/ 1666 w 99"/>
                <a:gd name="T49" fmla="*/ 0 h 51"/>
                <a:gd name="T50" fmla="*/ 1614 w 99"/>
                <a:gd name="T51" fmla="*/ 24 h 51"/>
                <a:gd name="T52" fmla="*/ 1532 w 99"/>
                <a:gd name="T53" fmla="*/ 0 h 51"/>
                <a:gd name="T54" fmla="*/ 1532 w 99"/>
                <a:gd name="T55" fmla="*/ 49 h 51"/>
                <a:gd name="T56" fmla="*/ 1532 w 99"/>
                <a:gd name="T57" fmla="*/ 142 h 51"/>
                <a:gd name="T58" fmla="*/ 1455 w 99"/>
                <a:gd name="T59" fmla="*/ 190 h 51"/>
                <a:gd name="T60" fmla="*/ 1347 w 99"/>
                <a:gd name="T61" fmla="*/ 190 h 51"/>
                <a:gd name="T62" fmla="*/ 1219 w 99"/>
                <a:gd name="T63" fmla="*/ 430 h 51"/>
                <a:gd name="T64" fmla="*/ 1111 w 99"/>
                <a:gd name="T65" fmla="*/ 503 h 51"/>
                <a:gd name="T66" fmla="*/ 1033 w 99"/>
                <a:gd name="T67" fmla="*/ 454 h 51"/>
                <a:gd name="T68" fmla="*/ 977 w 99"/>
                <a:gd name="T69" fmla="*/ 571 h 51"/>
                <a:gd name="T70" fmla="*/ 925 w 99"/>
                <a:gd name="T71" fmla="*/ 571 h 51"/>
                <a:gd name="T72" fmla="*/ 848 w 99"/>
                <a:gd name="T73" fmla="*/ 547 h 51"/>
                <a:gd name="T74" fmla="*/ 792 w 99"/>
                <a:gd name="T75" fmla="*/ 620 h 51"/>
                <a:gd name="T76" fmla="*/ 689 w 99"/>
                <a:gd name="T77" fmla="*/ 571 h 51"/>
                <a:gd name="T78" fmla="*/ 530 w 99"/>
                <a:gd name="T79" fmla="*/ 596 h 51"/>
                <a:gd name="T80" fmla="*/ 530 w 99"/>
                <a:gd name="T81" fmla="*/ 644 h 51"/>
                <a:gd name="T82" fmla="*/ 478 w 99"/>
                <a:gd name="T83" fmla="*/ 644 h 51"/>
                <a:gd name="T84" fmla="*/ 478 w 99"/>
                <a:gd name="T85" fmla="*/ 644 h 51"/>
                <a:gd name="T86" fmla="*/ 447 w 99"/>
                <a:gd name="T87" fmla="*/ 713 h 51"/>
                <a:gd name="T88" fmla="*/ 447 w 99"/>
                <a:gd name="T89" fmla="*/ 713 h 51"/>
                <a:gd name="T90" fmla="*/ 478 w 99"/>
                <a:gd name="T91" fmla="*/ 786 h 51"/>
                <a:gd name="T92" fmla="*/ 319 w 99"/>
                <a:gd name="T93" fmla="*/ 810 h 51"/>
                <a:gd name="T94" fmla="*/ 344 w 99"/>
                <a:gd name="T95" fmla="*/ 952 h 51"/>
                <a:gd name="T96" fmla="*/ 262 w 99"/>
                <a:gd name="T97" fmla="*/ 928 h 51"/>
                <a:gd name="T98" fmla="*/ 159 w 99"/>
                <a:gd name="T99" fmla="*/ 908 h 51"/>
                <a:gd name="T100" fmla="*/ 108 w 99"/>
                <a:gd name="T101" fmla="*/ 1001 h 51"/>
                <a:gd name="T102" fmla="*/ 108 w 99"/>
                <a:gd name="T103" fmla="*/ 1001 h 51"/>
                <a:gd name="T104" fmla="*/ 134 w 99"/>
                <a:gd name="T105" fmla="*/ 1050 h 51"/>
                <a:gd name="T106" fmla="*/ 77 w 99"/>
                <a:gd name="T107" fmla="*/ 1167 h 51"/>
                <a:gd name="T108" fmla="*/ 26 w 99"/>
                <a:gd name="T109" fmla="*/ 1167 h 51"/>
                <a:gd name="T110" fmla="*/ 0 w 99"/>
                <a:gd name="T111" fmla="*/ 1216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6" name="Freeform 13"/>
            <p:cNvSpPr>
              <a:spLocks/>
            </p:cNvSpPr>
            <p:nvPr/>
          </p:nvSpPr>
          <p:spPr bwMode="auto">
            <a:xfrm>
              <a:off x="3742" y="2243"/>
              <a:ext cx="568" cy="190"/>
            </a:xfrm>
            <a:custGeom>
              <a:avLst/>
              <a:gdLst>
                <a:gd name="T0" fmla="*/ 2907 w 111"/>
                <a:gd name="T1" fmla="*/ 0 h 39"/>
                <a:gd name="T2" fmla="*/ 2328 w 111"/>
                <a:gd name="T3" fmla="*/ 73 h 39"/>
                <a:gd name="T4" fmla="*/ 2277 w 111"/>
                <a:gd name="T5" fmla="*/ 93 h 39"/>
                <a:gd name="T6" fmla="*/ 814 w 111"/>
                <a:gd name="T7" fmla="*/ 214 h 39"/>
                <a:gd name="T8" fmla="*/ 814 w 111"/>
                <a:gd name="T9" fmla="*/ 190 h 39"/>
                <a:gd name="T10" fmla="*/ 732 w 111"/>
                <a:gd name="T11" fmla="*/ 214 h 39"/>
                <a:gd name="T12" fmla="*/ 757 w 111"/>
                <a:gd name="T13" fmla="*/ 239 h 39"/>
                <a:gd name="T14" fmla="*/ 757 w 111"/>
                <a:gd name="T15" fmla="*/ 263 h 39"/>
                <a:gd name="T16" fmla="*/ 235 w 111"/>
                <a:gd name="T17" fmla="*/ 307 h 39"/>
                <a:gd name="T18" fmla="*/ 210 w 111"/>
                <a:gd name="T19" fmla="*/ 356 h 39"/>
                <a:gd name="T20" fmla="*/ 184 w 111"/>
                <a:gd name="T21" fmla="*/ 429 h 39"/>
                <a:gd name="T22" fmla="*/ 210 w 111"/>
                <a:gd name="T23" fmla="*/ 453 h 39"/>
                <a:gd name="T24" fmla="*/ 184 w 111"/>
                <a:gd name="T25" fmla="*/ 521 h 39"/>
                <a:gd name="T26" fmla="*/ 184 w 111"/>
                <a:gd name="T27" fmla="*/ 521 h 39"/>
                <a:gd name="T28" fmla="*/ 184 w 111"/>
                <a:gd name="T29" fmla="*/ 546 h 39"/>
                <a:gd name="T30" fmla="*/ 159 w 111"/>
                <a:gd name="T31" fmla="*/ 594 h 39"/>
                <a:gd name="T32" fmla="*/ 133 w 111"/>
                <a:gd name="T33" fmla="*/ 619 h 39"/>
                <a:gd name="T34" fmla="*/ 102 w 111"/>
                <a:gd name="T35" fmla="*/ 711 h 39"/>
                <a:gd name="T36" fmla="*/ 51 w 111"/>
                <a:gd name="T37" fmla="*/ 760 h 39"/>
                <a:gd name="T38" fmla="*/ 51 w 111"/>
                <a:gd name="T39" fmla="*/ 833 h 39"/>
                <a:gd name="T40" fmla="*/ 51 w 111"/>
                <a:gd name="T41" fmla="*/ 901 h 39"/>
                <a:gd name="T42" fmla="*/ 51 w 111"/>
                <a:gd name="T43" fmla="*/ 901 h 39"/>
                <a:gd name="T44" fmla="*/ 0 w 111"/>
                <a:gd name="T45" fmla="*/ 926 h 39"/>
                <a:gd name="T46" fmla="*/ 757 w 111"/>
                <a:gd name="T47" fmla="*/ 877 h 39"/>
                <a:gd name="T48" fmla="*/ 1704 w 111"/>
                <a:gd name="T49" fmla="*/ 809 h 39"/>
                <a:gd name="T50" fmla="*/ 2042 w 111"/>
                <a:gd name="T51" fmla="*/ 760 h 39"/>
                <a:gd name="T52" fmla="*/ 2067 w 111"/>
                <a:gd name="T53" fmla="*/ 663 h 39"/>
                <a:gd name="T54" fmla="*/ 2093 w 111"/>
                <a:gd name="T55" fmla="*/ 663 h 39"/>
                <a:gd name="T56" fmla="*/ 2093 w 111"/>
                <a:gd name="T57" fmla="*/ 663 h 39"/>
                <a:gd name="T58" fmla="*/ 2118 w 111"/>
                <a:gd name="T59" fmla="*/ 643 h 39"/>
                <a:gd name="T60" fmla="*/ 2149 w 111"/>
                <a:gd name="T61" fmla="*/ 619 h 39"/>
                <a:gd name="T62" fmla="*/ 2118 w 111"/>
                <a:gd name="T63" fmla="*/ 594 h 39"/>
                <a:gd name="T64" fmla="*/ 2149 w 111"/>
                <a:gd name="T65" fmla="*/ 570 h 39"/>
                <a:gd name="T66" fmla="*/ 2175 w 111"/>
                <a:gd name="T67" fmla="*/ 546 h 39"/>
                <a:gd name="T68" fmla="*/ 2252 w 111"/>
                <a:gd name="T69" fmla="*/ 521 h 39"/>
                <a:gd name="T70" fmla="*/ 2328 w 111"/>
                <a:gd name="T71" fmla="*/ 497 h 39"/>
                <a:gd name="T72" fmla="*/ 2410 w 111"/>
                <a:gd name="T73" fmla="*/ 429 h 39"/>
                <a:gd name="T74" fmla="*/ 2436 w 111"/>
                <a:gd name="T75" fmla="*/ 429 h 39"/>
                <a:gd name="T76" fmla="*/ 2487 w 111"/>
                <a:gd name="T77" fmla="*/ 380 h 39"/>
                <a:gd name="T78" fmla="*/ 2513 w 111"/>
                <a:gd name="T79" fmla="*/ 331 h 39"/>
                <a:gd name="T80" fmla="*/ 2513 w 111"/>
                <a:gd name="T81" fmla="*/ 331 h 39"/>
                <a:gd name="T82" fmla="*/ 2538 w 111"/>
                <a:gd name="T83" fmla="*/ 331 h 39"/>
                <a:gd name="T84" fmla="*/ 2564 w 111"/>
                <a:gd name="T85" fmla="*/ 331 h 39"/>
                <a:gd name="T86" fmla="*/ 2564 w 111"/>
                <a:gd name="T87" fmla="*/ 307 h 39"/>
                <a:gd name="T88" fmla="*/ 2594 w 111"/>
                <a:gd name="T89" fmla="*/ 283 h 39"/>
                <a:gd name="T90" fmla="*/ 2594 w 111"/>
                <a:gd name="T91" fmla="*/ 283 h 39"/>
                <a:gd name="T92" fmla="*/ 2620 w 111"/>
                <a:gd name="T93" fmla="*/ 307 h 39"/>
                <a:gd name="T94" fmla="*/ 2646 w 111"/>
                <a:gd name="T95" fmla="*/ 283 h 39"/>
                <a:gd name="T96" fmla="*/ 2646 w 111"/>
                <a:gd name="T97" fmla="*/ 283 h 39"/>
                <a:gd name="T98" fmla="*/ 2697 w 111"/>
                <a:gd name="T99" fmla="*/ 239 h 39"/>
                <a:gd name="T100" fmla="*/ 2722 w 111"/>
                <a:gd name="T101" fmla="*/ 239 h 39"/>
                <a:gd name="T102" fmla="*/ 2773 w 111"/>
                <a:gd name="T103" fmla="*/ 239 h 39"/>
                <a:gd name="T104" fmla="*/ 2855 w 111"/>
                <a:gd name="T105" fmla="*/ 141 h 39"/>
                <a:gd name="T106" fmla="*/ 2881 w 111"/>
                <a:gd name="T107" fmla="*/ 117 h 39"/>
                <a:gd name="T108" fmla="*/ 2907 w 111"/>
                <a:gd name="T109" fmla="*/ 93 h 39"/>
                <a:gd name="T110" fmla="*/ 2907 w 111"/>
                <a:gd name="T111" fmla="*/ 73 h 39"/>
                <a:gd name="T112" fmla="*/ 2907 w 111"/>
                <a:gd name="T113" fmla="*/ 24 h 39"/>
                <a:gd name="T114" fmla="*/ 2907 w 111"/>
                <a:gd name="T115" fmla="*/ 0 h 39"/>
                <a:gd name="T116" fmla="*/ 2907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7" name="Freeform 14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73 h 83"/>
                <a:gd name="T2" fmla="*/ 26 w 52"/>
                <a:gd name="T3" fmla="*/ 117 h 83"/>
                <a:gd name="T4" fmla="*/ 0 w 52"/>
                <a:gd name="T5" fmla="*/ 1304 h 83"/>
                <a:gd name="T6" fmla="*/ 0 w 52"/>
                <a:gd name="T7" fmla="*/ 1348 h 83"/>
                <a:gd name="T8" fmla="*/ 77 w 52"/>
                <a:gd name="T9" fmla="*/ 1942 h 83"/>
                <a:gd name="T10" fmla="*/ 102 w 52"/>
                <a:gd name="T11" fmla="*/ 1942 h 83"/>
                <a:gd name="T12" fmla="*/ 133 w 52"/>
                <a:gd name="T13" fmla="*/ 1918 h 83"/>
                <a:gd name="T14" fmla="*/ 184 w 52"/>
                <a:gd name="T15" fmla="*/ 1942 h 83"/>
                <a:gd name="T16" fmla="*/ 210 w 52"/>
                <a:gd name="T17" fmla="*/ 1918 h 83"/>
                <a:gd name="T18" fmla="*/ 210 w 52"/>
                <a:gd name="T19" fmla="*/ 1825 h 83"/>
                <a:gd name="T20" fmla="*/ 235 w 52"/>
                <a:gd name="T21" fmla="*/ 1777 h 83"/>
                <a:gd name="T22" fmla="*/ 261 w 52"/>
                <a:gd name="T23" fmla="*/ 1825 h 83"/>
                <a:gd name="T24" fmla="*/ 261 w 52"/>
                <a:gd name="T25" fmla="*/ 1850 h 83"/>
                <a:gd name="T26" fmla="*/ 286 w 52"/>
                <a:gd name="T27" fmla="*/ 1893 h 83"/>
                <a:gd name="T28" fmla="*/ 343 w 52"/>
                <a:gd name="T29" fmla="*/ 1966 h 83"/>
                <a:gd name="T30" fmla="*/ 368 w 52"/>
                <a:gd name="T31" fmla="*/ 1966 h 83"/>
                <a:gd name="T32" fmla="*/ 394 w 52"/>
                <a:gd name="T33" fmla="*/ 1966 h 83"/>
                <a:gd name="T34" fmla="*/ 445 w 52"/>
                <a:gd name="T35" fmla="*/ 1918 h 83"/>
                <a:gd name="T36" fmla="*/ 445 w 52"/>
                <a:gd name="T37" fmla="*/ 1918 h 83"/>
                <a:gd name="T38" fmla="*/ 471 w 52"/>
                <a:gd name="T39" fmla="*/ 1893 h 83"/>
                <a:gd name="T40" fmla="*/ 471 w 52"/>
                <a:gd name="T41" fmla="*/ 1893 h 83"/>
                <a:gd name="T42" fmla="*/ 471 w 52"/>
                <a:gd name="T43" fmla="*/ 1874 h 83"/>
                <a:gd name="T44" fmla="*/ 445 w 52"/>
                <a:gd name="T45" fmla="*/ 1874 h 83"/>
                <a:gd name="T46" fmla="*/ 445 w 52"/>
                <a:gd name="T47" fmla="*/ 1850 h 83"/>
                <a:gd name="T48" fmla="*/ 471 w 52"/>
                <a:gd name="T49" fmla="*/ 1825 h 83"/>
                <a:gd name="T50" fmla="*/ 471 w 52"/>
                <a:gd name="T51" fmla="*/ 1801 h 83"/>
                <a:gd name="T52" fmla="*/ 419 w 52"/>
                <a:gd name="T53" fmla="*/ 1777 h 83"/>
                <a:gd name="T54" fmla="*/ 419 w 52"/>
                <a:gd name="T55" fmla="*/ 1777 h 83"/>
                <a:gd name="T56" fmla="*/ 394 w 52"/>
                <a:gd name="T57" fmla="*/ 1777 h 83"/>
                <a:gd name="T58" fmla="*/ 368 w 52"/>
                <a:gd name="T59" fmla="*/ 1728 h 83"/>
                <a:gd name="T60" fmla="*/ 368 w 52"/>
                <a:gd name="T61" fmla="*/ 1704 h 83"/>
                <a:gd name="T62" fmla="*/ 368 w 52"/>
                <a:gd name="T63" fmla="*/ 1684 h 83"/>
                <a:gd name="T64" fmla="*/ 368 w 52"/>
                <a:gd name="T65" fmla="*/ 1684 h 83"/>
                <a:gd name="T66" fmla="*/ 368 w 52"/>
                <a:gd name="T67" fmla="*/ 1660 h 83"/>
                <a:gd name="T68" fmla="*/ 1361 w 52"/>
                <a:gd name="T69" fmla="*/ 1562 h 83"/>
                <a:gd name="T70" fmla="*/ 1361 w 52"/>
                <a:gd name="T71" fmla="*/ 1538 h 83"/>
                <a:gd name="T72" fmla="*/ 1310 w 52"/>
                <a:gd name="T73" fmla="*/ 1494 h 83"/>
                <a:gd name="T74" fmla="*/ 1310 w 52"/>
                <a:gd name="T75" fmla="*/ 1373 h 83"/>
                <a:gd name="T76" fmla="*/ 1258 w 52"/>
                <a:gd name="T77" fmla="*/ 1304 h 83"/>
                <a:gd name="T78" fmla="*/ 1258 w 52"/>
                <a:gd name="T79" fmla="*/ 1231 h 83"/>
                <a:gd name="T80" fmla="*/ 1284 w 52"/>
                <a:gd name="T81" fmla="*/ 1183 h 83"/>
                <a:gd name="T82" fmla="*/ 1284 w 52"/>
                <a:gd name="T83" fmla="*/ 1115 h 83"/>
                <a:gd name="T84" fmla="*/ 1310 w 52"/>
                <a:gd name="T85" fmla="*/ 1066 h 83"/>
                <a:gd name="T86" fmla="*/ 1335 w 52"/>
                <a:gd name="T87" fmla="*/ 1066 h 83"/>
                <a:gd name="T88" fmla="*/ 1284 w 52"/>
                <a:gd name="T89" fmla="*/ 1042 h 83"/>
                <a:gd name="T90" fmla="*/ 1310 w 52"/>
                <a:gd name="T91" fmla="*/ 993 h 83"/>
                <a:gd name="T92" fmla="*/ 1284 w 52"/>
                <a:gd name="T93" fmla="*/ 973 h 83"/>
                <a:gd name="T94" fmla="*/ 1258 w 52"/>
                <a:gd name="T95" fmla="*/ 949 h 83"/>
                <a:gd name="T96" fmla="*/ 1228 w 52"/>
                <a:gd name="T97" fmla="*/ 925 h 83"/>
                <a:gd name="T98" fmla="*/ 1202 w 52"/>
                <a:gd name="T99" fmla="*/ 876 h 83"/>
                <a:gd name="T100" fmla="*/ 1177 w 52"/>
                <a:gd name="T101" fmla="*/ 852 h 83"/>
                <a:gd name="T102" fmla="*/ 941 w 52"/>
                <a:gd name="T103" fmla="*/ 0 h 83"/>
                <a:gd name="T104" fmla="*/ 0 w 52"/>
                <a:gd name="T105" fmla="*/ 73 h 83"/>
                <a:gd name="T106" fmla="*/ 0 w 52"/>
                <a:gd name="T107" fmla="*/ 73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8" name="Freeform 16"/>
            <p:cNvSpPr>
              <a:spLocks/>
            </p:cNvSpPr>
            <p:nvPr/>
          </p:nvSpPr>
          <p:spPr bwMode="auto">
            <a:xfrm>
              <a:off x="4141" y="2179"/>
              <a:ext cx="610" cy="249"/>
            </a:xfrm>
            <a:custGeom>
              <a:avLst/>
              <a:gdLst>
                <a:gd name="T0" fmla="*/ 51 w 119"/>
                <a:gd name="T1" fmla="*/ 976 h 51"/>
                <a:gd name="T2" fmla="*/ 108 w 119"/>
                <a:gd name="T3" fmla="*/ 928 h 51"/>
                <a:gd name="T4" fmla="*/ 133 w 119"/>
                <a:gd name="T5" fmla="*/ 859 h 51"/>
                <a:gd name="T6" fmla="*/ 369 w 119"/>
                <a:gd name="T7" fmla="*/ 737 h 51"/>
                <a:gd name="T8" fmla="*/ 472 w 119"/>
                <a:gd name="T9" fmla="*/ 644 h 51"/>
                <a:gd name="T10" fmla="*/ 528 w 119"/>
                <a:gd name="T11" fmla="*/ 644 h 51"/>
                <a:gd name="T12" fmla="*/ 554 w 119"/>
                <a:gd name="T13" fmla="*/ 596 h 51"/>
                <a:gd name="T14" fmla="*/ 605 w 119"/>
                <a:gd name="T15" fmla="*/ 596 h 51"/>
                <a:gd name="T16" fmla="*/ 738 w 119"/>
                <a:gd name="T17" fmla="*/ 547 h 51"/>
                <a:gd name="T18" fmla="*/ 866 w 119"/>
                <a:gd name="T19" fmla="*/ 405 h 51"/>
                <a:gd name="T20" fmla="*/ 866 w 119"/>
                <a:gd name="T21" fmla="*/ 308 h 51"/>
                <a:gd name="T22" fmla="*/ 974 w 119"/>
                <a:gd name="T23" fmla="*/ 308 h 51"/>
                <a:gd name="T24" fmla="*/ 1102 w 119"/>
                <a:gd name="T25" fmla="*/ 288 h 51"/>
                <a:gd name="T26" fmla="*/ 2968 w 119"/>
                <a:gd name="T27" fmla="*/ 24 h 51"/>
                <a:gd name="T28" fmla="*/ 2994 w 119"/>
                <a:gd name="T29" fmla="*/ 49 h 51"/>
                <a:gd name="T30" fmla="*/ 3050 w 119"/>
                <a:gd name="T31" fmla="*/ 117 h 51"/>
                <a:gd name="T32" fmla="*/ 3050 w 119"/>
                <a:gd name="T33" fmla="*/ 142 h 51"/>
                <a:gd name="T34" fmla="*/ 2994 w 119"/>
                <a:gd name="T35" fmla="*/ 117 h 51"/>
                <a:gd name="T36" fmla="*/ 2968 w 119"/>
                <a:gd name="T37" fmla="*/ 142 h 51"/>
                <a:gd name="T38" fmla="*/ 2865 w 119"/>
                <a:gd name="T39" fmla="*/ 190 h 51"/>
                <a:gd name="T40" fmla="*/ 2758 w 119"/>
                <a:gd name="T41" fmla="*/ 264 h 51"/>
                <a:gd name="T42" fmla="*/ 2783 w 119"/>
                <a:gd name="T43" fmla="*/ 288 h 51"/>
                <a:gd name="T44" fmla="*/ 2942 w 119"/>
                <a:gd name="T45" fmla="*/ 215 h 51"/>
                <a:gd name="T46" fmla="*/ 2994 w 119"/>
                <a:gd name="T47" fmla="*/ 264 h 51"/>
                <a:gd name="T48" fmla="*/ 3019 w 119"/>
                <a:gd name="T49" fmla="*/ 264 h 51"/>
                <a:gd name="T50" fmla="*/ 3101 w 119"/>
                <a:gd name="T51" fmla="*/ 215 h 51"/>
                <a:gd name="T52" fmla="*/ 3127 w 119"/>
                <a:gd name="T53" fmla="*/ 332 h 51"/>
                <a:gd name="T54" fmla="*/ 3076 w 119"/>
                <a:gd name="T55" fmla="*/ 405 h 51"/>
                <a:gd name="T56" fmla="*/ 2994 w 119"/>
                <a:gd name="T57" fmla="*/ 454 h 51"/>
                <a:gd name="T58" fmla="*/ 2891 w 119"/>
                <a:gd name="T59" fmla="*/ 478 h 51"/>
                <a:gd name="T60" fmla="*/ 2865 w 119"/>
                <a:gd name="T61" fmla="*/ 454 h 51"/>
                <a:gd name="T62" fmla="*/ 2840 w 119"/>
                <a:gd name="T63" fmla="*/ 430 h 51"/>
                <a:gd name="T64" fmla="*/ 2840 w 119"/>
                <a:gd name="T65" fmla="*/ 503 h 51"/>
                <a:gd name="T66" fmla="*/ 2865 w 119"/>
                <a:gd name="T67" fmla="*/ 522 h 51"/>
                <a:gd name="T68" fmla="*/ 2891 w 119"/>
                <a:gd name="T69" fmla="*/ 571 h 51"/>
                <a:gd name="T70" fmla="*/ 2758 w 119"/>
                <a:gd name="T71" fmla="*/ 644 h 51"/>
                <a:gd name="T72" fmla="*/ 2758 w 119"/>
                <a:gd name="T73" fmla="*/ 693 h 51"/>
                <a:gd name="T74" fmla="*/ 2942 w 119"/>
                <a:gd name="T75" fmla="*/ 644 h 51"/>
                <a:gd name="T76" fmla="*/ 2994 w 119"/>
                <a:gd name="T77" fmla="*/ 644 h 51"/>
                <a:gd name="T78" fmla="*/ 2865 w 119"/>
                <a:gd name="T79" fmla="*/ 762 h 51"/>
                <a:gd name="T80" fmla="*/ 2707 w 119"/>
                <a:gd name="T81" fmla="*/ 859 h 51"/>
                <a:gd name="T82" fmla="*/ 2681 w 119"/>
                <a:gd name="T83" fmla="*/ 884 h 51"/>
                <a:gd name="T84" fmla="*/ 2522 w 119"/>
                <a:gd name="T85" fmla="*/ 1050 h 51"/>
                <a:gd name="T86" fmla="*/ 2445 w 119"/>
                <a:gd name="T87" fmla="*/ 1191 h 51"/>
                <a:gd name="T88" fmla="*/ 1815 w 119"/>
                <a:gd name="T89" fmla="*/ 928 h 51"/>
                <a:gd name="T90" fmla="*/ 1312 w 119"/>
                <a:gd name="T91" fmla="*/ 859 h 51"/>
                <a:gd name="T92" fmla="*/ 1287 w 119"/>
                <a:gd name="T93" fmla="*/ 859 h 51"/>
                <a:gd name="T94" fmla="*/ 789 w 119"/>
                <a:gd name="T95" fmla="*/ 884 h 51"/>
                <a:gd name="T96" fmla="*/ 682 w 119"/>
                <a:gd name="T97" fmla="*/ 952 h 51"/>
                <a:gd name="T98" fmla="*/ 0 w 119"/>
                <a:gd name="T99" fmla="*/ 1074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9" name="Freeform 18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529 w 61"/>
                <a:gd name="T1" fmla="*/ 0 h 60"/>
                <a:gd name="T2" fmla="*/ 529 w 61"/>
                <a:gd name="T3" fmla="*/ 73 h 60"/>
                <a:gd name="T4" fmla="*/ 554 w 61"/>
                <a:gd name="T5" fmla="*/ 117 h 60"/>
                <a:gd name="T6" fmla="*/ 498 w 61"/>
                <a:gd name="T7" fmla="*/ 308 h 60"/>
                <a:gd name="T8" fmla="*/ 498 w 61"/>
                <a:gd name="T9" fmla="*/ 356 h 60"/>
                <a:gd name="T10" fmla="*/ 472 w 61"/>
                <a:gd name="T11" fmla="*/ 454 h 60"/>
                <a:gd name="T12" fmla="*/ 395 w 61"/>
                <a:gd name="T13" fmla="*/ 523 h 60"/>
                <a:gd name="T14" fmla="*/ 344 w 61"/>
                <a:gd name="T15" fmla="*/ 547 h 60"/>
                <a:gd name="T16" fmla="*/ 287 w 61"/>
                <a:gd name="T17" fmla="*/ 571 h 60"/>
                <a:gd name="T18" fmla="*/ 262 w 61"/>
                <a:gd name="T19" fmla="*/ 620 h 60"/>
                <a:gd name="T20" fmla="*/ 236 w 61"/>
                <a:gd name="T21" fmla="*/ 718 h 60"/>
                <a:gd name="T22" fmla="*/ 159 w 61"/>
                <a:gd name="T23" fmla="*/ 718 h 60"/>
                <a:gd name="T24" fmla="*/ 108 w 61"/>
                <a:gd name="T25" fmla="*/ 811 h 60"/>
                <a:gd name="T26" fmla="*/ 108 w 61"/>
                <a:gd name="T27" fmla="*/ 908 h 60"/>
                <a:gd name="T28" fmla="*/ 51 w 61"/>
                <a:gd name="T29" fmla="*/ 977 h 60"/>
                <a:gd name="T30" fmla="*/ 0 w 61"/>
                <a:gd name="T31" fmla="*/ 1026 h 60"/>
                <a:gd name="T32" fmla="*/ 0 w 61"/>
                <a:gd name="T33" fmla="*/ 1099 h 60"/>
                <a:gd name="T34" fmla="*/ 77 w 61"/>
                <a:gd name="T35" fmla="*/ 1216 h 60"/>
                <a:gd name="T36" fmla="*/ 159 w 61"/>
                <a:gd name="T37" fmla="*/ 1289 h 60"/>
                <a:gd name="T38" fmla="*/ 210 w 61"/>
                <a:gd name="T39" fmla="*/ 1289 h 60"/>
                <a:gd name="T40" fmla="*/ 210 w 61"/>
                <a:gd name="T41" fmla="*/ 1314 h 60"/>
                <a:gd name="T42" fmla="*/ 262 w 61"/>
                <a:gd name="T43" fmla="*/ 1314 h 60"/>
                <a:gd name="T44" fmla="*/ 262 w 61"/>
                <a:gd name="T45" fmla="*/ 1358 h 60"/>
                <a:gd name="T46" fmla="*/ 395 w 61"/>
                <a:gd name="T47" fmla="*/ 1431 h 60"/>
                <a:gd name="T48" fmla="*/ 472 w 61"/>
                <a:gd name="T49" fmla="*/ 1406 h 60"/>
                <a:gd name="T50" fmla="*/ 498 w 61"/>
                <a:gd name="T51" fmla="*/ 1358 h 60"/>
                <a:gd name="T52" fmla="*/ 554 w 61"/>
                <a:gd name="T53" fmla="*/ 1406 h 60"/>
                <a:gd name="T54" fmla="*/ 657 w 61"/>
                <a:gd name="T55" fmla="*/ 1358 h 60"/>
                <a:gd name="T56" fmla="*/ 682 w 61"/>
                <a:gd name="T57" fmla="*/ 1314 h 60"/>
                <a:gd name="T58" fmla="*/ 790 w 61"/>
                <a:gd name="T59" fmla="*/ 1265 h 60"/>
                <a:gd name="T60" fmla="*/ 867 w 61"/>
                <a:gd name="T61" fmla="*/ 1216 h 60"/>
                <a:gd name="T62" fmla="*/ 867 w 61"/>
                <a:gd name="T63" fmla="*/ 1143 h 60"/>
                <a:gd name="T64" fmla="*/ 1001 w 61"/>
                <a:gd name="T65" fmla="*/ 762 h 60"/>
                <a:gd name="T66" fmla="*/ 1052 w 61"/>
                <a:gd name="T67" fmla="*/ 786 h 60"/>
                <a:gd name="T68" fmla="*/ 1078 w 61"/>
                <a:gd name="T69" fmla="*/ 835 h 60"/>
                <a:gd name="T70" fmla="*/ 1160 w 61"/>
                <a:gd name="T71" fmla="*/ 762 h 60"/>
                <a:gd name="T72" fmla="*/ 1211 w 61"/>
                <a:gd name="T73" fmla="*/ 645 h 60"/>
                <a:gd name="T74" fmla="*/ 1288 w 61"/>
                <a:gd name="T75" fmla="*/ 596 h 60"/>
                <a:gd name="T76" fmla="*/ 1344 w 61"/>
                <a:gd name="T77" fmla="*/ 547 h 60"/>
                <a:gd name="T78" fmla="*/ 1370 w 61"/>
                <a:gd name="T79" fmla="*/ 479 h 60"/>
                <a:gd name="T80" fmla="*/ 1370 w 61"/>
                <a:gd name="T81" fmla="*/ 454 h 60"/>
                <a:gd name="T82" fmla="*/ 1370 w 61"/>
                <a:gd name="T83" fmla="*/ 356 h 60"/>
                <a:gd name="T84" fmla="*/ 1555 w 61"/>
                <a:gd name="T85" fmla="*/ 454 h 60"/>
                <a:gd name="T86" fmla="*/ 1580 w 61"/>
                <a:gd name="T87" fmla="*/ 454 h 60"/>
                <a:gd name="T88" fmla="*/ 1555 w 61"/>
                <a:gd name="T89" fmla="*/ 308 h 60"/>
                <a:gd name="T90" fmla="*/ 1529 w 61"/>
                <a:gd name="T91" fmla="*/ 264 h 60"/>
                <a:gd name="T92" fmla="*/ 1473 w 61"/>
                <a:gd name="T93" fmla="*/ 264 h 60"/>
                <a:gd name="T94" fmla="*/ 1344 w 61"/>
                <a:gd name="T95" fmla="*/ 288 h 60"/>
                <a:gd name="T96" fmla="*/ 1288 w 61"/>
                <a:gd name="T97" fmla="*/ 332 h 60"/>
                <a:gd name="T98" fmla="*/ 1211 w 61"/>
                <a:gd name="T99" fmla="*/ 308 h 60"/>
                <a:gd name="T100" fmla="*/ 1185 w 61"/>
                <a:gd name="T101" fmla="*/ 356 h 60"/>
                <a:gd name="T102" fmla="*/ 1108 w 61"/>
                <a:gd name="T103" fmla="*/ 405 h 60"/>
                <a:gd name="T104" fmla="*/ 1026 w 61"/>
                <a:gd name="T105" fmla="*/ 479 h 60"/>
                <a:gd name="T106" fmla="*/ 949 w 61"/>
                <a:gd name="T107" fmla="*/ 308 h 60"/>
                <a:gd name="T108" fmla="*/ 554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0" name="Freeform 19"/>
            <p:cNvSpPr>
              <a:spLocks/>
            </p:cNvSpPr>
            <p:nvPr/>
          </p:nvSpPr>
          <p:spPr bwMode="auto">
            <a:xfrm>
              <a:off x="3433" y="2306"/>
              <a:ext cx="344" cy="302"/>
            </a:xfrm>
            <a:custGeom>
              <a:avLst/>
              <a:gdLst>
                <a:gd name="T0" fmla="*/ 0 w 67"/>
                <a:gd name="T1" fmla="*/ 73 h 62"/>
                <a:gd name="T2" fmla="*/ 1581 w 67"/>
                <a:gd name="T3" fmla="*/ 0 h 62"/>
                <a:gd name="T4" fmla="*/ 1581 w 67"/>
                <a:gd name="T5" fmla="*/ 24 h 62"/>
                <a:gd name="T6" fmla="*/ 1607 w 67"/>
                <a:gd name="T7" fmla="*/ 49 h 62"/>
                <a:gd name="T8" fmla="*/ 1633 w 67"/>
                <a:gd name="T9" fmla="*/ 73 h 62"/>
                <a:gd name="T10" fmla="*/ 1607 w 67"/>
                <a:gd name="T11" fmla="*/ 117 h 62"/>
                <a:gd name="T12" fmla="*/ 1581 w 67"/>
                <a:gd name="T13" fmla="*/ 141 h 62"/>
                <a:gd name="T14" fmla="*/ 1530 w 67"/>
                <a:gd name="T15" fmla="*/ 190 h 62"/>
                <a:gd name="T16" fmla="*/ 1530 w 67"/>
                <a:gd name="T17" fmla="*/ 214 h 62"/>
                <a:gd name="T18" fmla="*/ 1766 w 67"/>
                <a:gd name="T19" fmla="*/ 214 h 62"/>
                <a:gd name="T20" fmla="*/ 1766 w 67"/>
                <a:gd name="T21" fmla="*/ 214 h 62"/>
                <a:gd name="T22" fmla="*/ 1766 w 67"/>
                <a:gd name="T23" fmla="*/ 239 h 62"/>
                <a:gd name="T24" fmla="*/ 1741 w 67"/>
                <a:gd name="T25" fmla="*/ 283 h 62"/>
                <a:gd name="T26" fmla="*/ 1715 w 67"/>
                <a:gd name="T27" fmla="*/ 307 h 62"/>
                <a:gd name="T28" fmla="*/ 1689 w 67"/>
                <a:gd name="T29" fmla="*/ 404 h 62"/>
                <a:gd name="T30" fmla="*/ 1633 w 67"/>
                <a:gd name="T31" fmla="*/ 453 h 62"/>
                <a:gd name="T32" fmla="*/ 1633 w 67"/>
                <a:gd name="T33" fmla="*/ 521 h 62"/>
                <a:gd name="T34" fmla="*/ 1633 w 67"/>
                <a:gd name="T35" fmla="*/ 594 h 62"/>
                <a:gd name="T36" fmla="*/ 1633 w 67"/>
                <a:gd name="T37" fmla="*/ 594 h 62"/>
                <a:gd name="T38" fmla="*/ 1581 w 67"/>
                <a:gd name="T39" fmla="*/ 619 h 62"/>
                <a:gd name="T40" fmla="*/ 1581 w 67"/>
                <a:gd name="T41" fmla="*/ 643 h 62"/>
                <a:gd name="T42" fmla="*/ 1504 w 67"/>
                <a:gd name="T43" fmla="*/ 687 h 62"/>
                <a:gd name="T44" fmla="*/ 1504 w 67"/>
                <a:gd name="T45" fmla="*/ 760 h 62"/>
                <a:gd name="T46" fmla="*/ 1504 w 67"/>
                <a:gd name="T47" fmla="*/ 828 h 62"/>
                <a:gd name="T48" fmla="*/ 1479 w 67"/>
                <a:gd name="T49" fmla="*/ 852 h 62"/>
                <a:gd name="T50" fmla="*/ 1422 w 67"/>
                <a:gd name="T51" fmla="*/ 901 h 62"/>
                <a:gd name="T52" fmla="*/ 1371 w 67"/>
                <a:gd name="T53" fmla="*/ 950 h 62"/>
                <a:gd name="T54" fmla="*/ 1345 w 67"/>
                <a:gd name="T55" fmla="*/ 974 h 62"/>
                <a:gd name="T56" fmla="*/ 1345 w 67"/>
                <a:gd name="T57" fmla="*/ 1018 h 62"/>
                <a:gd name="T58" fmla="*/ 1320 w 67"/>
                <a:gd name="T59" fmla="*/ 1067 h 62"/>
                <a:gd name="T60" fmla="*/ 1320 w 67"/>
                <a:gd name="T61" fmla="*/ 1091 h 62"/>
                <a:gd name="T62" fmla="*/ 1294 w 67"/>
                <a:gd name="T63" fmla="*/ 1164 h 62"/>
                <a:gd name="T64" fmla="*/ 1263 w 67"/>
                <a:gd name="T65" fmla="*/ 1208 h 62"/>
                <a:gd name="T66" fmla="*/ 1294 w 67"/>
                <a:gd name="T67" fmla="*/ 1281 h 62"/>
                <a:gd name="T68" fmla="*/ 1320 w 67"/>
                <a:gd name="T69" fmla="*/ 1305 h 62"/>
                <a:gd name="T70" fmla="*/ 1320 w 67"/>
                <a:gd name="T71" fmla="*/ 1354 h 62"/>
                <a:gd name="T72" fmla="*/ 1320 w 67"/>
                <a:gd name="T73" fmla="*/ 1354 h 62"/>
                <a:gd name="T74" fmla="*/ 1320 w 67"/>
                <a:gd name="T75" fmla="*/ 1378 h 62"/>
                <a:gd name="T76" fmla="*/ 1320 w 67"/>
                <a:gd name="T77" fmla="*/ 1378 h 62"/>
                <a:gd name="T78" fmla="*/ 1294 w 67"/>
                <a:gd name="T79" fmla="*/ 1422 h 62"/>
                <a:gd name="T80" fmla="*/ 1320 w 67"/>
                <a:gd name="T81" fmla="*/ 1447 h 62"/>
                <a:gd name="T82" fmla="*/ 211 w 67"/>
                <a:gd name="T83" fmla="*/ 1471 h 62"/>
                <a:gd name="T84" fmla="*/ 211 w 67"/>
                <a:gd name="T85" fmla="*/ 1257 h 62"/>
                <a:gd name="T86" fmla="*/ 159 w 67"/>
                <a:gd name="T87" fmla="*/ 1232 h 62"/>
                <a:gd name="T88" fmla="*/ 108 w 67"/>
                <a:gd name="T89" fmla="*/ 1257 h 62"/>
                <a:gd name="T90" fmla="*/ 108 w 67"/>
                <a:gd name="T91" fmla="*/ 1257 h 62"/>
                <a:gd name="T92" fmla="*/ 51 w 67"/>
                <a:gd name="T93" fmla="*/ 1208 h 62"/>
                <a:gd name="T94" fmla="*/ 51 w 67"/>
                <a:gd name="T95" fmla="*/ 521 h 62"/>
                <a:gd name="T96" fmla="*/ 0 w 67"/>
                <a:gd name="T97" fmla="*/ 73 h 62"/>
                <a:gd name="T98" fmla="*/ 0 w 67"/>
                <a:gd name="T99" fmla="*/ 73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1" name="Freeform 24"/>
            <p:cNvSpPr>
              <a:spLocks/>
            </p:cNvSpPr>
            <p:nvPr/>
          </p:nvSpPr>
          <p:spPr bwMode="auto">
            <a:xfrm>
              <a:off x="2552" y="2306"/>
              <a:ext cx="969" cy="898"/>
            </a:xfrm>
            <a:custGeom>
              <a:avLst/>
              <a:gdLst>
                <a:gd name="T0" fmla="*/ 4496 w 189"/>
                <a:gd name="T1" fmla="*/ 1191 h 184"/>
                <a:gd name="T2" fmla="*/ 4178 w 189"/>
                <a:gd name="T3" fmla="*/ 1118 h 184"/>
                <a:gd name="T4" fmla="*/ 3968 w 189"/>
                <a:gd name="T5" fmla="*/ 1166 h 184"/>
                <a:gd name="T6" fmla="*/ 3809 w 189"/>
                <a:gd name="T7" fmla="*/ 1166 h 184"/>
                <a:gd name="T8" fmla="*/ 3758 w 189"/>
                <a:gd name="T9" fmla="*/ 1166 h 184"/>
                <a:gd name="T10" fmla="*/ 3681 w 189"/>
                <a:gd name="T11" fmla="*/ 1118 h 184"/>
                <a:gd name="T12" fmla="*/ 3599 w 189"/>
                <a:gd name="T13" fmla="*/ 1215 h 184"/>
                <a:gd name="T14" fmla="*/ 3548 w 189"/>
                <a:gd name="T15" fmla="*/ 1142 h 184"/>
                <a:gd name="T16" fmla="*/ 3389 w 189"/>
                <a:gd name="T17" fmla="*/ 1118 h 184"/>
                <a:gd name="T18" fmla="*/ 3286 w 189"/>
                <a:gd name="T19" fmla="*/ 1098 h 184"/>
                <a:gd name="T20" fmla="*/ 3127 w 189"/>
                <a:gd name="T21" fmla="*/ 1049 h 184"/>
                <a:gd name="T22" fmla="*/ 3025 w 189"/>
                <a:gd name="T23" fmla="*/ 1025 h 184"/>
                <a:gd name="T24" fmla="*/ 2866 w 189"/>
                <a:gd name="T25" fmla="*/ 976 h 184"/>
                <a:gd name="T26" fmla="*/ 2784 w 189"/>
                <a:gd name="T27" fmla="*/ 903 h 184"/>
                <a:gd name="T28" fmla="*/ 2630 w 189"/>
                <a:gd name="T29" fmla="*/ 859 h 184"/>
                <a:gd name="T30" fmla="*/ 1523 w 189"/>
                <a:gd name="T31" fmla="*/ 0 h 184"/>
                <a:gd name="T32" fmla="*/ 0 w 189"/>
                <a:gd name="T33" fmla="*/ 1713 h 184"/>
                <a:gd name="T34" fmla="*/ 26 w 189"/>
                <a:gd name="T35" fmla="*/ 1786 h 184"/>
                <a:gd name="T36" fmla="*/ 133 w 189"/>
                <a:gd name="T37" fmla="*/ 1928 h 184"/>
                <a:gd name="T38" fmla="*/ 605 w 189"/>
                <a:gd name="T39" fmla="*/ 2357 h 184"/>
                <a:gd name="T40" fmla="*/ 656 w 189"/>
                <a:gd name="T41" fmla="*/ 2479 h 184"/>
                <a:gd name="T42" fmla="*/ 1000 w 189"/>
                <a:gd name="T43" fmla="*/ 2928 h 184"/>
                <a:gd name="T44" fmla="*/ 1287 w 189"/>
                <a:gd name="T45" fmla="*/ 2977 h 184"/>
                <a:gd name="T46" fmla="*/ 1471 w 189"/>
                <a:gd name="T47" fmla="*/ 2714 h 184"/>
                <a:gd name="T48" fmla="*/ 1579 w 189"/>
                <a:gd name="T49" fmla="*/ 2689 h 184"/>
                <a:gd name="T50" fmla="*/ 1764 w 189"/>
                <a:gd name="T51" fmla="*/ 2738 h 184"/>
                <a:gd name="T52" fmla="*/ 1974 w 189"/>
                <a:gd name="T53" fmla="*/ 2836 h 184"/>
                <a:gd name="T54" fmla="*/ 2025 w 189"/>
                <a:gd name="T55" fmla="*/ 2884 h 184"/>
                <a:gd name="T56" fmla="*/ 2184 w 189"/>
                <a:gd name="T57" fmla="*/ 3075 h 184"/>
                <a:gd name="T58" fmla="*/ 2471 w 189"/>
                <a:gd name="T59" fmla="*/ 3548 h 184"/>
                <a:gd name="T60" fmla="*/ 2630 w 189"/>
                <a:gd name="T61" fmla="*/ 3690 h 184"/>
                <a:gd name="T62" fmla="*/ 2681 w 189"/>
                <a:gd name="T63" fmla="*/ 3929 h 184"/>
                <a:gd name="T64" fmla="*/ 2917 w 189"/>
                <a:gd name="T65" fmla="*/ 4192 h 184"/>
                <a:gd name="T66" fmla="*/ 3312 w 189"/>
                <a:gd name="T67" fmla="*/ 4309 h 184"/>
                <a:gd name="T68" fmla="*/ 3548 w 189"/>
                <a:gd name="T69" fmla="*/ 4334 h 184"/>
                <a:gd name="T70" fmla="*/ 3522 w 189"/>
                <a:gd name="T71" fmla="*/ 4285 h 184"/>
                <a:gd name="T72" fmla="*/ 3445 w 189"/>
                <a:gd name="T73" fmla="*/ 3860 h 184"/>
                <a:gd name="T74" fmla="*/ 3420 w 189"/>
                <a:gd name="T75" fmla="*/ 3812 h 184"/>
                <a:gd name="T76" fmla="*/ 3497 w 189"/>
                <a:gd name="T77" fmla="*/ 3646 h 184"/>
                <a:gd name="T78" fmla="*/ 3522 w 189"/>
                <a:gd name="T79" fmla="*/ 3597 h 184"/>
                <a:gd name="T80" fmla="*/ 3599 w 189"/>
                <a:gd name="T81" fmla="*/ 3455 h 184"/>
                <a:gd name="T82" fmla="*/ 3656 w 189"/>
                <a:gd name="T83" fmla="*/ 3455 h 184"/>
                <a:gd name="T84" fmla="*/ 3707 w 189"/>
                <a:gd name="T85" fmla="*/ 3382 h 184"/>
                <a:gd name="T86" fmla="*/ 3758 w 189"/>
                <a:gd name="T87" fmla="*/ 3382 h 184"/>
                <a:gd name="T88" fmla="*/ 3866 w 189"/>
                <a:gd name="T89" fmla="*/ 3333 h 184"/>
                <a:gd name="T90" fmla="*/ 3917 w 189"/>
                <a:gd name="T91" fmla="*/ 3241 h 184"/>
                <a:gd name="T92" fmla="*/ 3943 w 189"/>
                <a:gd name="T93" fmla="*/ 3289 h 184"/>
                <a:gd name="T94" fmla="*/ 4337 w 189"/>
                <a:gd name="T95" fmla="*/ 3094 h 184"/>
                <a:gd name="T96" fmla="*/ 4414 w 189"/>
                <a:gd name="T97" fmla="*/ 2884 h 184"/>
                <a:gd name="T98" fmla="*/ 4496 w 189"/>
                <a:gd name="T99" fmla="*/ 2860 h 184"/>
                <a:gd name="T100" fmla="*/ 4758 w 189"/>
                <a:gd name="T101" fmla="*/ 2836 h 184"/>
                <a:gd name="T102" fmla="*/ 4835 w 189"/>
                <a:gd name="T103" fmla="*/ 2787 h 184"/>
                <a:gd name="T104" fmla="*/ 4860 w 189"/>
                <a:gd name="T105" fmla="*/ 2714 h 184"/>
                <a:gd name="T106" fmla="*/ 4891 w 189"/>
                <a:gd name="T107" fmla="*/ 2523 h 184"/>
                <a:gd name="T108" fmla="*/ 4942 w 189"/>
                <a:gd name="T109" fmla="*/ 2406 h 184"/>
                <a:gd name="T110" fmla="*/ 4917 w 189"/>
                <a:gd name="T111" fmla="*/ 2167 h 184"/>
                <a:gd name="T112" fmla="*/ 4860 w 189"/>
                <a:gd name="T113" fmla="*/ 2094 h 184"/>
                <a:gd name="T114" fmla="*/ 4835 w 189"/>
                <a:gd name="T115" fmla="*/ 1952 h 184"/>
                <a:gd name="T116" fmla="*/ 4732 w 189"/>
                <a:gd name="T117" fmla="*/ 1264 h 184"/>
                <a:gd name="T118" fmla="*/ 4573 w 189"/>
                <a:gd name="T119" fmla="*/ 1215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2" name="Freeform 51"/>
            <p:cNvSpPr>
              <a:spLocks/>
            </p:cNvSpPr>
            <p:nvPr/>
          </p:nvSpPr>
          <p:spPr bwMode="auto">
            <a:xfrm>
              <a:off x="3474" y="2604"/>
              <a:ext cx="395" cy="322"/>
            </a:xfrm>
            <a:custGeom>
              <a:avLst/>
              <a:gdLst>
                <a:gd name="T0" fmla="*/ 1077 w 77"/>
                <a:gd name="T1" fmla="*/ 24 h 66"/>
                <a:gd name="T2" fmla="*/ 1159 w 77"/>
                <a:gd name="T3" fmla="*/ 239 h 66"/>
                <a:gd name="T4" fmla="*/ 1134 w 77"/>
                <a:gd name="T5" fmla="*/ 307 h 66"/>
                <a:gd name="T6" fmla="*/ 1052 w 77"/>
                <a:gd name="T7" fmla="*/ 522 h 66"/>
                <a:gd name="T8" fmla="*/ 1683 w 77"/>
                <a:gd name="T9" fmla="*/ 785 h 66"/>
                <a:gd name="T10" fmla="*/ 1683 w 77"/>
                <a:gd name="T11" fmla="*/ 951 h 66"/>
                <a:gd name="T12" fmla="*/ 1657 w 77"/>
                <a:gd name="T13" fmla="*/ 1073 h 66"/>
                <a:gd name="T14" fmla="*/ 1529 w 77"/>
                <a:gd name="T15" fmla="*/ 1049 h 66"/>
                <a:gd name="T16" fmla="*/ 1472 w 77"/>
                <a:gd name="T17" fmla="*/ 1166 h 66"/>
                <a:gd name="T18" fmla="*/ 1631 w 77"/>
                <a:gd name="T19" fmla="*/ 1142 h 66"/>
                <a:gd name="T20" fmla="*/ 1739 w 77"/>
                <a:gd name="T21" fmla="*/ 1117 h 66"/>
                <a:gd name="T22" fmla="*/ 1683 w 77"/>
                <a:gd name="T23" fmla="*/ 1166 h 66"/>
                <a:gd name="T24" fmla="*/ 1739 w 77"/>
                <a:gd name="T25" fmla="*/ 1215 h 66"/>
                <a:gd name="T26" fmla="*/ 1867 w 77"/>
                <a:gd name="T27" fmla="*/ 1117 h 66"/>
                <a:gd name="T28" fmla="*/ 1949 w 77"/>
                <a:gd name="T29" fmla="*/ 1142 h 66"/>
                <a:gd name="T30" fmla="*/ 1919 w 77"/>
                <a:gd name="T31" fmla="*/ 1215 h 66"/>
                <a:gd name="T32" fmla="*/ 1790 w 77"/>
                <a:gd name="T33" fmla="*/ 1332 h 66"/>
                <a:gd name="T34" fmla="*/ 1867 w 77"/>
                <a:gd name="T35" fmla="*/ 1429 h 66"/>
                <a:gd name="T36" fmla="*/ 2026 w 77"/>
                <a:gd name="T37" fmla="*/ 1547 h 66"/>
                <a:gd name="T38" fmla="*/ 1867 w 77"/>
                <a:gd name="T39" fmla="*/ 1498 h 66"/>
                <a:gd name="T40" fmla="*/ 1683 w 77"/>
                <a:gd name="T41" fmla="*/ 1405 h 66"/>
                <a:gd name="T42" fmla="*/ 1606 w 77"/>
                <a:gd name="T43" fmla="*/ 1473 h 66"/>
                <a:gd name="T44" fmla="*/ 1580 w 77"/>
                <a:gd name="T45" fmla="*/ 1547 h 66"/>
                <a:gd name="T46" fmla="*/ 1498 w 77"/>
                <a:gd name="T47" fmla="*/ 1498 h 66"/>
                <a:gd name="T48" fmla="*/ 1421 w 77"/>
                <a:gd name="T49" fmla="*/ 1498 h 66"/>
                <a:gd name="T50" fmla="*/ 1288 w 77"/>
                <a:gd name="T51" fmla="*/ 1522 h 66"/>
                <a:gd name="T52" fmla="*/ 1077 w 77"/>
                <a:gd name="T53" fmla="*/ 1405 h 66"/>
                <a:gd name="T54" fmla="*/ 1000 w 77"/>
                <a:gd name="T55" fmla="*/ 1356 h 66"/>
                <a:gd name="T56" fmla="*/ 975 w 77"/>
                <a:gd name="T57" fmla="*/ 1332 h 66"/>
                <a:gd name="T58" fmla="*/ 893 w 77"/>
                <a:gd name="T59" fmla="*/ 1308 h 66"/>
                <a:gd name="T60" fmla="*/ 867 w 77"/>
                <a:gd name="T61" fmla="*/ 1283 h 66"/>
                <a:gd name="T62" fmla="*/ 816 w 77"/>
                <a:gd name="T63" fmla="*/ 1381 h 66"/>
                <a:gd name="T64" fmla="*/ 395 w 77"/>
                <a:gd name="T65" fmla="*/ 1332 h 66"/>
                <a:gd name="T66" fmla="*/ 108 w 77"/>
                <a:gd name="T67" fmla="*/ 1308 h 66"/>
                <a:gd name="T68" fmla="*/ 133 w 77"/>
                <a:gd name="T69" fmla="*/ 1264 h 66"/>
                <a:gd name="T70" fmla="*/ 159 w 77"/>
                <a:gd name="T71" fmla="*/ 1093 h 66"/>
                <a:gd name="T72" fmla="*/ 159 w 77"/>
                <a:gd name="T73" fmla="*/ 1000 h 66"/>
                <a:gd name="T74" fmla="*/ 236 w 77"/>
                <a:gd name="T75" fmla="*/ 883 h 66"/>
                <a:gd name="T76" fmla="*/ 185 w 77"/>
                <a:gd name="T77" fmla="*/ 712 h 66"/>
                <a:gd name="T78" fmla="*/ 159 w 77"/>
                <a:gd name="T79" fmla="*/ 668 h 66"/>
                <a:gd name="T80" fmla="*/ 108 w 77"/>
                <a:gd name="T81" fmla="*/ 595 h 66"/>
                <a:gd name="T82" fmla="*/ 26 w 77"/>
                <a:gd name="T83" fmla="*/ 454 h 66"/>
                <a:gd name="T84" fmla="*/ 0 w 77"/>
                <a:gd name="T85" fmla="*/ 24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3" name="Freeform 52"/>
            <p:cNvSpPr>
              <a:spLocks/>
            </p:cNvSpPr>
            <p:nvPr/>
          </p:nvSpPr>
          <p:spPr bwMode="auto">
            <a:xfrm>
              <a:off x="3633" y="1799"/>
              <a:ext cx="277" cy="463"/>
            </a:xfrm>
            <a:custGeom>
              <a:avLst/>
              <a:gdLst>
                <a:gd name="T0" fmla="*/ 236 w 54"/>
                <a:gd name="T1" fmla="*/ 49 h 95"/>
                <a:gd name="T2" fmla="*/ 318 w 54"/>
                <a:gd name="T3" fmla="*/ 117 h 95"/>
                <a:gd name="T4" fmla="*/ 395 w 54"/>
                <a:gd name="T5" fmla="*/ 190 h 95"/>
                <a:gd name="T6" fmla="*/ 395 w 54"/>
                <a:gd name="T7" fmla="*/ 283 h 95"/>
                <a:gd name="T8" fmla="*/ 369 w 54"/>
                <a:gd name="T9" fmla="*/ 356 h 95"/>
                <a:gd name="T10" fmla="*/ 287 w 54"/>
                <a:gd name="T11" fmla="*/ 453 h 95"/>
                <a:gd name="T12" fmla="*/ 236 w 54"/>
                <a:gd name="T13" fmla="*/ 473 h 95"/>
                <a:gd name="T14" fmla="*/ 133 w 54"/>
                <a:gd name="T15" fmla="*/ 497 h 95"/>
                <a:gd name="T16" fmla="*/ 108 w 54"/>
                <a:gd name="T17" fmla="*/ 570 h 95"/>
                <a:gd name="T18" fmla="*/ 159 w 54"/>
                <a:gd name="T19" fmla="*/ 643 h 95"/>
                <a:gd name="T20" fmla="*/ 108 w 54"/>
                <a:gd name="T21" fmla="*/ 809 h 95"/>
                <a:gd name="T22" fmla="*/ 26 w 54"/>
                <a:gd name="T23" fmla="*/ 853 h 95"/>
                <a:gd name="T24" fmla="*/ 0 w 54"/>
                <a:gd name="T25" fmla="*/ 926 h 95"/>
                <a:gd name="T26" fmla="*/ 0 w 54"/>
                <a:gd name="T27" fmla="*/ 975 h 95"/>
                <a:gd name="T28" fmla="*/ 26 w 54"/>
                <a:gd name="T29" fmla="*/ 1140 h 95"/>
                <a:gd name="T30" fmla="*/ 133 w 54"/>
                <a:gd name="T31" fmla="*/ 1257 h 95"/>
                <a:gd name="T32" fmla="*/ 262 w 54"/>
                <a:gd name="T33" fmla="*/ 1355 h 95"/>
                <a:gd name="T34" fmla="*/ 344 w 54"/>
                <a:gd name="T35" fmla="*/ 1521 h 95"/>
                <a:gd name="T36" fmla="*/ 395 w 54"/>
                <a:gd name="T37" fmla="*/ 1472 h 95"/>
                <a:gd name="T38" fmla="*/ 498 w 54"/>
                <a:gd name="T39" fmla="*/ 1545 h 95"/>
                <a:gd name="T40" fmla="*/ 498 w 54"/>
                <a:gd name="T41" fmla="*/ 1638 h 95"/>
                <a:gd name="T42" fmla="*/ 421 w 54"/>
                <a:gd name="T43" fmla="*/ 1735 h 95"/>
                <a:gd name="T44" fmla="*/ 498 w 54"/>
                <a:gd name="T45" fmla="*/ 1852 h 95"/>
                <a:gd name="T46" fmla="*/ 631 w 54"/>
                <a:gd name="T47" fmla="*/ 1925 h 95"/>
                <a:gd name="T48" fmla="*/ 764 w 54"/>
                <a:gd name="T49" fmla="*/ 2066 h 95"/>
                <a:gd name="T50" fmla="*/ 790 w 54"/>
                <a:gd name="T51" fmla="*/ 2115 h 95"/>
                <a:gd name="T52" fmla="*/ 764 w 54"/>
                <a:gd name="T53" fmla="*/ 2164 h 95"/>
                <a:gd name="T54" fmla="*/ 841 w 54"/>
                <a:gd name="T55" fmla="*/ 2257 h 95"/>
                <a:gd name="T56" fmla="*/ 867 w 54"/>
                <a:gd name="T57" fmla="*/ 2232 h 95"/>
                <a:gd name="T58" fmla="*/ 893 w 54"/>
                <a:gd name="T59" fmla="*/ 2183 h 95"/>
                <a:gd name="T60" fmla="*/ 1000 w 54"/>
                <a:gd name="T61" fmla="*/ 2164 h 95"/>
                <a:gd name="T62" fmla="*/ 1103 w 54"/>
                <a:gd name="T63" fmla="*/ 2208 h 95"/>
                <a:gd name="T64" fmla="*/ 1134 w 54"/>
                <a:gd name="T65" fmla="*/ 2115 h 95"/>
                <a:gd name="T66" fmla="*/ 1159 w 54"/>
                <a:gd name="T67" fmla="*/ 2066 h 95"/>
                <a:gd name="T68" fmla="*/ 1262 w 54"/>
                <a:gd name="T69" fmla="*/ 2018 h 95"/>
                <a:gd name="T70" fmla="*/ 1236 w 54"/>
                <a:gd name="T71" fmla="*/ 1974 h 95"/>
                <a:gd name="T72" fmla="*/ 1236 w 54"/>
                <a:gd name="T73" fmla="*/ 1925 h 95"/>
                <a:gd name="T74" fmla="*/ 1262 w 54"/>
                <a:gd name="T75" fmla="*/ 1901 h 95"/>
                <a:gd name="T76" fmla="*/ 1262 w 54"/>
                <a:gd name="T77" fmla="*/ 1876 h 95"/>
                <a:gd name="T78" fmla="*/ 1262 w 54"/>
                <a:gd name="T79" fmla="*/ 1735 h 95"/>
                <a:gd name="T80" fmla="*/ 1370 w 54"/>
                <a:gd name="T81" fmla="*/ 1613 h 95"/>
                <a:gd name="T82" fmla="*/ 1421 w 54"/>
                <a:gd name="T83" fmla="*/ 1521 h 95"/>
                <a:gd name="T84" fmla="*/ 1370 w 54"/>
                <a:gd name="T85" fmla="*/ 1355 h 95"/>
                <a:gd name="T86" fmla="*/ 1370 w 54"/>
                <a:gd name="T87" fmla="*/ 1282 h 95"/>
                <a:gd name="T88" fmla="*/ 1288 w 54"/>
                <a:gd name="T89" fmla="*/ 307 h 95"/>
                <a:gd name="T90" fmla="*/ 1262 w 54"/>
                <a:gd name="T91" fmla="*/ 263 h 95"/>
                <a:gd name="T92" fmla="*/ 1211 w 54"/>
                <a:gd name="T93" fmla="*/ 141 h 95"/>
                <a:gd name="T94" fmla="*/ 1159 w 54"/>
                <a:gd name="T95" fmla="*/ 73 h 95"/>
                <a:gd name="T96" fmla="*/ 1159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8194" name="Group 53"/>
            <p:cNvGrpSpPr>
              <a:grpSpLocks/>
            </p:cNvGrpSpPr>
            <p:nvPr/>
          </p:nvGrpSpPr>
          <p:grpSpPr bwMode="auto">
            <a:xfrm>
              <a:off x="3669" y="1384"/>
              <a:ext cx="523" cy="468"/>
              <a:chOff x="3562" y="1636"/>
              <a:chExt cx="497" cy="468"/>
            </a:xfrm>
          </p:grpSpPr>
          <p:sp>
            <p:nvSpPr>
              <p:cNvPr id="48198" name="Freeform 54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618 w 52"/>
                  <a:gd name="T1" fmla="*/ 1613 h 71"/>
                  <a:gd name="T2" fmla="*/ 1017 w 52"/>
                  <a:gd name="T3" fmla="*/ 1594 h 71"/>
                  <a:gd name="T4" fmla="*/ 1066 w 52"/>
                  <a:gd name="T5" fmla="*/ 1472 h 71"/>
                  <a:gd name="T6" fmla="*/ 1066 w 52"/>
                  <a:gd name="T7" fmla="*/ 1379 h 71"/>
                  <a:gd name="T8" fmla="*/ 1138 w 52"/>
                  <a:gd name="T9" fmla="*/ 1306 h 71"/>
                  <a:gd name="T10" fmla="*/ 1158 w 52"/>
                  <a:gd name="T11" fmla="*/ 1233 h 71"/>
                  <a:gd name="T12" fmla="*/ 1182 w 52"/>
                  <a:gd name="T13" fmla="*/ 1189 h 71"/>
                  <a:gd name="T14" fmla="*/ 1207 w 52"/>
                  <a:gd name="T15" fmla="*/ 1213 h 71"/>
                  <a:gd name="T16" fmla="*/ 1231 w 52"/>
                  <a:gd name="T17" fmla="*/ 1189 h 71"/>
                  <a:gd name="T18" fmla="*/ 1231 w 52"/>
                  <a:gd name="T19" fmla="*/ 1092 h 71"/>
                  <a:gd name="T20" fmla="*/ 1207 w 52"/>
                  <a:gd name="T21" fmla="*/ 999 h 71"/>
                  <a:gd name="T22" fmla="*/ 1114 w 52"/>
                  <a:gd name="T23" fmla="*/ 663 h 71"/>
                  <a:gd name="T24" fmla="*/ 993 w 52"/>
                  <a:gd name="T25" fmla="*/ 663 h 71"/>
                  <a:gd name="T26" fmla="*/ 851 w 52"/>
                  <a:gd name="T27" fmla="*/ 853 h 71"/>
                  <a:gd name="T28" fmla="*/ 827 w 52"/>
                  <a:gd name="T29" fmla="*/ 833 h 71"/>
                  <a:gd name="T30" fmla="*/ 783 w 52"/>
                  <a:gd name="T31" fmla="*/ 809 h 71"/>
                  <a:gd name="T32" fmla="*/ 783 w 52"/>
                  <a:gd name="T33" fmla="*/ 711 h 71"/>
                  <a:gd name="T34" fmla="*/ 851 w 52"/>
                  <a:gd name="T35" fmla="*/ 663 h 71"/>
                  <a:gd name="T36" fmla="*/ 851 w 52"/>
                  <a:gd name="T37" fmla="*/ 619 h 71"/>
                  <a:gd name="T38" fmla="*/ 900 w 52"/>
                  <a:gd name="T39" fmla="*/ 570 h 71"/>
                  <a:gd name="T40" fmla="*/ 900 w 52"/>
                  <a:gd name="T41" fmla="*/ 404 h 71"/>
                  <a:gd name="T42" fmla="*/ 876 w 52"/>
                  <a:gd name="T43" fmla="*/ 331 h 71"/>
                  <a:gd name="T44" fmla="*/ 827 w 52"/>
                  <a:gd name="T45" fmla="*/ 283 h 71"/>
                  <a:gd name="T46" fmla="*/ 876 w 52"/>
                  <a:gd name="T47" fmla="*/ 239 h 71"/>
                  <a:gd name="T48" fmla="*/ 851 w 52"/>
                  <a:gd name="T49" fmla="*/ 166 h 71"/>
                  <a:gd name="T50" fmla="*/ 710 w 52"/>
                  <a:gd name="T51" fmla="*/ 93 h 71"/>
                  <a:gd name="T52" fmla="*/ 618 w 52"/>
                  <a:gd name="T53" fmla="*/ 49 h 71"/>
                  <a:gd name="T54" fmla="*/ 496 w 52"/>
                  <a:gd name="T55" fmla="*/ 24 h 71"/>
                  <a:gd name="T56" fmla="*/ 428 w 52"/>
                  <a:gd name="T57" fmla="*/ 24 h 71"/>
                  <a:gd name="T58" fmla="*/ 355 w 52"/>
                  <a:gd name="T59" fmla="*/ 73 h 71"/>
                  <a:gd name="T60" fmla="*/ 355 w 52"/>
                  <a:gd name="T61" fmla="*/ 141 h 71"/>
                  <a:gd name="T62" fmla="*/ 380 w 52"/>
                  <a:gd name="T63" fmla="*/ 166 h 71"/>
                  <a:gd name="T64" fmla="*/ 355 w 52"/>
                  <a:gd name="T65" fmla="*/ 190 h 71"/>
                  <a:gd name="T66" fmla="*/ 307 w 52"/>
                  <a:gd name="T67" fmla="*/ 239 h 71"/>
                  <a:gd name="T68" fmla="*/ 282 w 52"/>
                  <a:gd name="T69" fmla="*/ 307 h 71"/>
                  <a:gd name="T70" fmla="*/ 282 w 52"/>
                  <a:gd name="T71" fmla="*/ 404 h 71"/>
                  <a:gd name="T72" fmla="*/ 238 w 52"/>
                  <a:gd name="T73" fmla="*/ 380 h 71"/>
                  <a:gd name="T74" fmla="*/ 238 w 52"/>
                  <a:gd name="T75" fmla="*/ 307 h 71"/>
                  <a:gd name="T76" fmla="*/ 238 w 52"/>
                  <a:gd name="T77" fmla="*/ 263 h 71"/>
                  <a:gd name="T78" fmla="*/ 190 w 52"/>
                  <a:gd name="T79" fmla="*/ 307 h 71"/>
                  <a:gd name="T80" fmla="*/ 190 w 52"/>
                  <a:gd name="T81" fmla="*/ 380 h 71"/>
                  <a:gd name="T82" fmla="*/ 117 w 52"/>
                  <a:gd name="T83" fmla="*/ 404 h 71"/>
                  <a:gd name="T84" fmla="*/ 92 w 52"/>
                  <a:gd name="T85" fmla="*/ 453 h 71"/>
                  <a:gd name="T86" fmla="*/ 73 w 52"/>
                  <a:gd name="T87" fmla="*/ 546 h 71"/>
                  <a:gd name="T88" fmla="*/ 49 w 52"/>
                  <a:gd name="T89" fmla="*/ 663 h 71"/>
                  <a:gd name="T90" fmla="*/ 24 w 52"/>
                  <a:gd name="T91" fmla="*/ 760 h 71"/>
                  <a:gd name="T92" fmla="*/ 49 w 52"/>
                  <a:gd name="T93" fmla="*/ 877 h 71"/>
                  <a:gd name="T94" fmla="*/ 49 w 52"/>
                  <a:gd name="T95" fmla="*/ 975 h 71"/>
                  <a:gd name="T96" fmla="*/ 141 w 52"/>
                  <a:gd name="T97" fmla="*/ 1189 h 71"/>
                  <a:gd name="T98" fmla="*/ 165 w 52"/>
                  <a:gd name="T99" fmla="*/ 1306 h 71"/>
                  <a:gd name="T100" fmla="*/ 165 w 52"/>
                  <a:gd name="T101" fmla="*/ 1330 h 71"/>
                  <a:gd name="T102" fmla="*/ 141 w 52"/>
                  <a:gd name="T103" fmla="*/ 1472 h 71"/>
                  <a:gd name="T104" fmla="*/ 49 w 52"/>
                  <a:gd name="T105" fmla="*/ 1637 h 71"/>
                  <a:gd name="T106" fmla="*/ 0 w 52"/>
                  <a:gd name="T107" fmla="*/ 168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99" name="Freeform 55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98 w 83"/>
                  <a:gd name="T1" fmla="*/ 380 h 41"/>
                  <a:gd name="T2" fmla="*/ 190 w 83"/>
                  <a:gd name="T3" fmla="*/ 307 h 41"/>
                  <a:gd name="T4" fmla="*/ 478 w 83"/>
                  <a:gd name="T5" fmla="*/ 141 h 41"/>
                  <a:gd name="T6" fmla="*/ 620 w 83"/>
                  <a:gd name="T7" fmla="*/ 24 h 41"/>
                  <a:gd name="T8" fmla="*/ 737 w 83"/>
                  <a:gd name="T9" fmla="*/ 24 h 41"/>
                  <a:gd name="T10" fmla="*/ 668 w 83"/>
                  <a:gd name="T11" fmla="*/ 98 h 41"/>
                  <a:gd name="T12" fmla="*/ 547 w 83"/>
                  <a:gd name="T13" fmla="*/ 215 h 41"/>
                  <a:gd name="T14" fmla="*/ 547 w 83"/>
                  <a:gd name="T15" fmla="*/ 288 h 41"/>
                  <a:gd name="T16" fmla="*/ 668 w 83"/>
                  <a:gd name="T17" fmla="*/ 239 h 41"/>
                  <a:gd name="T18" fmla="*/ 927 w 83"/>
                  <a:gd name="T19" fmla="*/ 356 h 41"/>
                  <a:gd name="T20" fmla="*/ 1025 w 83"/>
                  <a:gd name="T21" fmla="*/ 380 h 41"/>
                  <a:gd name="T22" fmla="*/ 1049 w 83"/>
                  <a:gd name="T23" fmla="*/ 405 h 41"/>
                  <a:gd name="T24" fmla="*/ 1166 w 83"/>
                  <a:gd name="T25" fmla="*/ 307 h 41"/>
                  <a:gd name="T26" fmla="*/ 1522 w 83"/>
                  <a:gd name="T27" fmla="*/ 190 h 41"/>
                  <a:gd name="T28" fmla="*/ 1498 w 83"/>
                  <a:gd name="T29" fmla="*/ 263 h 41"/>
                  <a:gd name="T30" fmla="*/ 1571 w 83"/>
                  <a:gd name="T31" fmla="*/ 332 h 41"/>
                  <a:gd name="T32" fmla="*/ 1713 w 83"/>
                  <a:gd name="T33" fmla="*/ 307 h 41"/>
                  <a:gd name="T34" fmla="*/ 1810 w 83"/>
                  <a:gd name="T35" fmla="*/ 429 h 41"/>
                  <a:gd name="T36" fmla="*/ 1952 w 83"/>
                  <a:gd name="T37" fmla="*/ 454 h 41"/>
                  <a:gd name="T38" fmla="*/ 1952 w 83"/>
                  <a:gd name="T39" fmla="*/ 498 h 41"/>
                  <a:gd name="T40" fmla="*/ 1879 w 83"/>
                  <a:gd name="T41" fmla="*/ 498 h 41"/>
                  <a:gd name="T42" fmla="*/ 1786 w 83"/>
                  <a:gd name="T43" fmla="*/ 498 h 41"/>
                  <a:gd name="T44" fmla="*/ 1644 w 83"/>
                  <a:gd name="T45" fmla="*/ 498 h 41"/>
                  <a:gd name="T46" fmla="*/ 1644 w 83"/>
                  <a:gd name="T47" fmla="*/ 571 h 41"/>
                  <a:gd name="T48" fmla="*/ 1478 w 83"/>
                  <a:gd name="T49" fmla="*/ 498 h 41"/>
                  <a:gd name="T50" fmla="*/ 1357 w 83"/>
                  <a:gd name="T51" fmla="*/ 546 h 41"/>
                  <a:gd name="T52" fmla="*/ 1308 w 83"/>
                  <a:gd name="T53" fmla="*/ 595 h 41"/>
                  <a:gd name="T54" fmla="*/ 1191 w 83"/>
                  <a:gd name="T55" fmla="*/ 595 h 41"/>
                  <a:gd name="T56" fmla="*/ 1093 w 83"/>
                  <a:gd name="T57" fmla="*/ 712 h 41"/>
                  <a:gd name="T58" fmla="*/ 1117 w 83"/>
                  <a:gd name="T59" fmla="*/ 668 h 41"/>
                  <a:gd name="T60" fmla="*/ 1049 w 83"/>
                  <a:gd name="T61" fmla="*/ 668 h 41"/>
                  <a:gd name="T62" fmla="*/ 1000 w 83"/>
                  <a:gd name="T63" fmla="*/ 644 h 41"/>
                  <a:gd name="T64" fmla="*/ 952 w 83"/>
                  <a:gd name="T65" fmla="*/ 761 h 41"/>
                  <a:gd name="T66" fmla="*/ 859 w 83"/>
                  <a:gd name="T67" fmla="*/ 902 h 41"/>
                  <a:gd name="T68" fmla="*/ 810 w 83"/>
                  <a:gd name="T69" fmla="*/ 927 h 41"/>
                  <a:gd name="T70" fmla="*/ 834 w 83"/>
                  <a:gd name="T71" fmla="*/ 859 h 41"/>
                  <a:gd name="T72" fmla="*/ 761 w 83"/>
                  <a:gd name="T73" fmla="*/ 859 h 41"/>
                  <a:gd name="T74" fmla="*/ 712 w 83"/>
                  <a:gd name="T75" fmla="*/ 688 h 41"/>
                  <a:gd name="T76" fmla="*/ 693 w 83"/>
                  <a:gd name="T77" fmla="*/ 668 h 41"/>
                  <a:gd name="T78" fmla="*/ 547 w 83"/>
                  <a:gd name="T79" fmla="*/ 620 h 41"/>
                  <a:gd name="T80" fmla="*/ 522 w 83"/>
                  <a:gd name="T81" fmla="*/ 620 h 41"/>
                  <a:gd name="T82" fmla="*/ 381 w 83"/>
                  <a:gd name="T83" fmla="*/ 571 h 41"/>
                  <a:gd name="T84" fmla="*/ 98 w 83"/>
                  <a:gd name="T85" fmla="*/ 454 h 41"/>
                  <a:gd name="T86" fmla="*/ 0 w 83"/>
                  <a:gd name="T87" fmla="*/ 405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8195" name="Freeform 57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1149 w 47"/>
                <a:gd name="T1" fmla="*/ 0 h 83"/>
                <a:gd name="T2" fmla="*/ 393 w 47"/>
                <a:gd name="T3" fmla="*/ 49 h 83"/>
                <a:gd name="T4" fmla="*/ 393 w 47"/>
                <a:gd name="T5" fmla="*/ 73 h 83"/>
                <a:gd name="T6" fmla="*/ 311 w 47"/>
                <a:gd name="T7" fmla="*/ 117 h 83"/>
                <a:gd name="T8" fmla="*/ 311 w 47"/>
                <a:gd name="T9" fmla="*/ 190 h 83"/>
                <a:gd name="T10" fmla="*/ 311 w 47"/>
                <a:gd name="T11" fmla="*/ 263 h 83"/>
                <a:gd name="T12" fmla="*/ 286 w 47"/>
                <a:gd name="T13" fmla="*/ 288 h 83"/>
                <a:gd name="T14" fmla="*/ 235 w 47"/>
                <a:gd name="T15" fmla="*/ 332 h 83"/>
                <a:gd name="T16" fmla="*/ 184 w 47"/>
                <a:gd name="T17" fmla="*/ 381 h 83"/>
                <a:gd name="T18" fmla="*/ 158 w 47"/>
                <a:gd name="T19" fmla="*/ 405 h 83"/>
                <a:gd name="T20" fmla="*/ 158 w 47"/>
                <a:gd name="T21" fmla="*/ 454 h 83"/>
                <a:gd name="T22" fmla="*/ 133 w 47"/>
                <a:gd name="T23" fmla="*/ 498 h 83"/>
                <a:gd name="T24" fmla="*/ 133 w 47"/>
                <a:gd name="T25" fmla="*/ 522 h 83"/>
                <a:gd name="T26" fmla="*/ 102 w 47"/>
                <a:gd name="T27" fmla="*/ 595 h 83"/>
                <a:gd name="T28" fmla="*/ 77 w 47"/>
                <a:gd name="T29" fmla="*/ 644 h 83"/>
                <a:gd name="T30" fmla="*/ 102 w 47"/>
                <a:gd name="T31" fmla="*/ 712 h 83"/>
                <a:gd name="T32" fmla="*/ 133 w 47"/>
                <a:gd name="T33" fmla="*/ 737 h 83"/>
                <a:gd name="T34" fmla="*/ 133 w 47"/>
                <a:gd name="T35" fmla="*/ 786 h 83"/>
                <a:gd name="T36" fmla="*/ 133 w 47"/>
                <a:gd name="T37" fmla="*/ 786 h 83"/>
                <a:gd name="T38" fmla="*/ 133 w 47"/>
                <a:gd name="T39" fmla="*/ 810 h 83"/>
                <a:gd name="T40" fmla="*/ 133 w 47"/>
                <a:gd name="T41" fmla="*/ 810 h 83"/>
                <a:gd name="T42" fmla="*/ 102 w 47"/>
                <a:gd name="T43" fmla="*/ 859 h 83"/>
                <a:gd name="T44" fmla="*/ 133 w 47"/>
                <a:gd name="T45" fmla="*/ 883 h 83"/>
                <a:gd name="T46" fmla="*/ 102 w 47"/>
                <a:gd name="T47" fmla="*/ 903 h 83"/>
                <a:gd name="T48" fmla="*/ 158 w 47"/>
                <a:gd name="T49" fmla="*/ 1000 h 83"/>
                <a:gd name="T50" fmla="*/ 158 w 47"/>
                <a:gd name="T51" fmla="*/ 1073 h 83"/>
                <a:gd name="T52" fmla="*/ 184 w 47"/>
                <a:gd name="T53" fmla="*/ 1117 h 83"/>
                <a:gd name="T54" fmla="*/ 209 w 47"/>
                <a:gd name="T55" fmla="*/ 1142 h 83"/>
                <a:gd name="T56" fmla="*/ 209 w 47"/>
                <a:gd name="T57" fmla="*/ 1166 h 83"/>
                <a:gd name="T58" fmla="*/ 158 w 47"/>
                <a:gd name="T59" fmla="*/ 1191 h 83"/>
                <a:gd name="T60" fmla="*/ 158 w 47"/>
                <a:gd name="T61" fmla="*/ 1215 h 83"/>
                <a:gd name="T62" fmla="*/ 133 w 47"/>
                <a:gd name="T63" fmla="*/ 1283 h 83"/>
                <a:gd name="T64" fmla="*/ 77 w 47"/>
                <a:gd name="T65" fmla="*/ 1405 h 83"/>
                <a:gd name="T66" fmla="*/ 0 w 47"/>
                <a:gd name="T67" fmla="*/ 1571 h 83"/>
                <a:gd name="T68" fmla="*/ 0 w 47"/>
                <a:gd name="T69" fmla="*/ 1688 h 83"/>
                <a:gd name="T70" fmla="*/ 705 w 47"/>
                <a:gd name="T71" fmla="*/ 1669 h 83"/>
                <a:gd name="T72" fmla="*/ 705 w 47"/>
                <a:gd name="T73" fmla="*/ 1688 h 83"/>
                <a:gd name="T74" fmla="*/ 679 w 47"/>
                <a:gd name="T75" fmla="*/ 1737 h 83"/>
                <a:gd name="T76" fmla="*/ 705 w 47"/>
                <a:gd name="T77" fmla="*/ 1835 h 83"/>
                <a:gd name="T78" fmla="*/ 756 w 47"/>
                <a:gd name="T79" fmla="*/ 1903 h 83"/>
                <a:gd name="T80" fmla="*/ 781 w 47"/>
                <a:gd name="T81" fmla="*/ 1976 h 83"/>
                <a:gd name="T82" fmla="*/ 832 w 47"/>
                <a:gd name="T83" fmla="*/ 1976 h 83"/>
                <a:gd name="T84" fmla="*/ 914 w 47"/>
                <a:gd name="T85" fmla="*/ 1927 h 83"/>
                <a:gd name="T86" fmla="*/ 1067 w 47"/>
                <a:gd name="T87" fmla="*/ 1879 h 83"/>
                <a:gd name="T88" fmla="*/ 1123 w 47"/>
                <a:gd name="T89" fmla="*/ 1879 h 83"/>
                <a:gd name="T90" fmla="*/ 1174 w 47"/>
                <a:gd name="T91" fmla="*/ 1859 h 83"/>
                <a:gd name="T92" fmla="*/ 1200 w 47"/>
                <a:gd name="T93" fmla="*/ 1879 h 83"/>
                <a:gd name="T94" fmla="*/ 1226 w 47"/>
                <a:gd name="T95" fmla="*/ 1903 h 83"/>
                <a:gd name="T96" fmla="*/ 1226 w 47"/>
                <a:gd name="T97" fmla="*/ 1879 h 83"/>
                <a:gd name="T98" fmla="*/ 1149 w 47"/>
                <a:gd name="T99" fmla="*/ 1283 h 83"/>
                <a:gd name="T100" fmla="*/ 1149 w 47"/>
                <a:gd name="T101" fmla="*/ 1239 h 83"/>
                <a:gd name="T102" fmla="*/ 1174 w 47"/>
                <a:gd name="T103" fmla="*/ 49 h 83"/>
                <a:gd name="T104" fmla="*/ 1149 w 47"/>
                <a:gd name="T105" fmla="*/ 0 h 83"/>
                <a:gd name="T106" fmla="*/ 1149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6" name="Freeform 60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1074 w 69"/>
                <a:gd name="T1" fmla="*/ 1256 h 53"/>
                <a:gd name="T2" fmla="*/ 992 w 69"/>
                <a:gd name="T3" fmla="*/ 1232 h 53"/>
                <a:gd name="T4" fmla="*/ 967 w 69"/>
                <a:gd name="T5" fmla="*/ 1139 h 53"/>
                <a:gd name="T6" fmla="*/ 865 w 69"/>
                <a:gd name="T7" fmla="*/ 1042 h 53"/>
                <a:gd name="T8" fmla="*/ 813 w 69"/>
                <a:gd name="T9" fmla="*/ 925 h 53"/>
                <a:gd name="T10" fmla="*/ 757 w 69"/>
                <a:gd name="T11" fmla="*/ 876 h 53"/>
                <a:gd name="T12" fmla="*/ 655 w 69"/>
                <a:gd name="T13" fmla="*/ 808 h 53"/>
                <a:gd name="T14" fmla="*/ 604 w 69"/>
                <a:gd name="T15" fmla="*/ 759 h 53"/>
                <a:gd name="T16" fmla="*/ 578 w 69"/>
                <a:gd name="T17" fmla="*/ 711 h 53"/>
                <a:gd name="T18" fmla="*/ 394 w 69"/>
                <a:gd name="T19" fmla="*/ 594 h 53"/>
                <a:gd name="T20" fmla="*/ 343 w 69"/>
                <a:gd name="T21" fmla="*/ 545 h 53"/>
                <a:gd name="T22" fmla="*/ 261 w 69"/>
                <a:gd name="T23" fmla="*/ 448 h 53"/>
                <a:gd name="T24" fmla="*/ 210 w 69"/>
                <a:gd name="T25" fmla="*/ 380 h 53"/>
                <a:gd name="T26" fmla="*/ 26 w 69"/>
                <a:gd name="T27" fmla="*/ 331 h 53"/>
                <a:gd name="T28" fmla="*/ 26 w 69"/>
                <a:gd name="T29" fmla="*/ 239 h 53"/>
                <a:gd name="T30" fmla="*/ 77 w 69"/>
                <a:gd name="T31" fmla="*/ 190 h 53"/>
                <a:gd name="T32" fmla="*/ 77 w 69"/>
                <a:gd name="T33" fmla="*/ 166 h 53"/>
                <a:gd name="T34" fmla="*/ 210 w 69"/>
                <a:gd name="T35" fmla="*/ 117 h 53"/>
                <a:gd name="T36" fmla="*/ 312 w 69"/>
                <a:gd name="T37" fmla="*/ 73 h 53"/>
                <a:gd name="T38" fmla="*/ 343 w 69"/>
                <a:gd name="T39" fmla="*/ 49 h 53"/>
                <a:gd name="T40" fmla="*/ 813 w 69"/>
                <a:gd name="T41" fmla="*/ 24 h 53"/>
                <a:gd name="T42" fmla="*/ 813 w 69"/>
                <a:gd name="T43" fmla="*/ 49 h 53"/>
                <a:gd name="T44" fmla="*/ 916 w 69"/>
                <a:gd name="T45" fmla="*/ 92 h 53"/>
                <a:gd name="T46" fmla="*/ 1335 w 69"/>
                <a:gd name="T47" fmla="*/ 92 h 53"/>
                <a:gd name="T48" fmla="*/ 1780 w 69"/>
                <a:gd name="T49" fmla="*/ 404 h 53"/>
                <a:gd name="T50" fmla="*/ 1729 w 69"/>
                <a:gd name="T51" fmla="*/ 448 h 53"/>
                <a:gd name="T52" fmla="*/ 1647 w 69"/>
                <a:gd name="T53" fmla="*/ 570 h 53"/>
                <a:gd name="T54" fmla="*/ 1622 w 69"/>
                <a:gd name="T55" fmla="*/ 662 h 53"/>
                <a:gd name="T56" fmla="*/ 1622 w 69"/>
                <a:gd name="T57" fmla="*/ 711 h 53"/>
                <a:gd name="T58" fmla="*/ 1571 w 69"/>
                <a:gd name="T59" fmla="*/ 735 h 53"/>
                <a:gd name="T60" fmla="*/ 1545 w 69"/>
                <a:gd name="T61" fmla="*/ 784 h 53"/>
                <a:gd name="T62" fmla="*/ 1494 w 69"/>
                <a:gd name="T63" fmla="*/ 828 h 53"/>
                <a:gd name="T64" fmla="*/ 1386 w 69"/>
                <a:gd name="T65" fmla="*/ 925 h 53"/>
                <a:gd name="T66" fmla="*/ 1310 w 69"/>
                <a:gd name="T67" fmla="*/ 974 h 53"/>
                <a:gd name="T68" fmla="*/ 1284 w 69"/>
                <a:gd name="T69" fmla="*/ 1017 h 53"/>
                <a:gd name="T70" fmla="*/ 1202 w 69"/>
                <a:gd name="T71" fmla="*/ 1042 h 53"/>
                <a:gd name="T72" fmla="*/ 1202 w 69"/>
                <a:gd name="T73" fmla="*/ 1066 h 53"/>
                <a:gd name="T74" fmla="*/ 1177 w 69"/>
                <a:gd name="T75" fmla="*/ 1115 h 53"/>
                <a:gd name="T76" fmla="*/ 1126 w 69"/>
                <a:gd name="T77" fmla="*/ 1139 h 53"/>
                <a:gd name="T78" fmla="*/ 1126 w 69"/>
                <a:gd name="T79" fmla="*/ 1139 h 53"/>
                <a:gd name="T80" fmla="*/ 1126 w 69"/>
                <a:gd name="T81" fmla="*/ 1163 h 53"/>
                <a:gd name="T82" fmla="*/ 1151 w 69"/>
                <a:gd name="T83" fmla="*/ 1183 h 53"/>
                <a:gd name="T84" fmla="*/ 1100 w 69"/>
                <a:gd name="T85" fmla="*/ 1207 h 53"/>
                <a:gd name="T86" fmla="*/ 1074 w 69"/>
                <a:gd name="T87" fmla="*/ 1232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7" name="Freeform 61"/>
            <p:cNvSpPr>
              <a:spLocks/>
            </p:cNvSpPr>
            <p:nvPr/>
          </p:nvSpPr>
          <p:spPr bwMode="auto">
            <a:xfrm>
              <a:off x="4074" y="2384"/>
              <a:ext cx="375" cy="376"/>
            </a:xfrm>
            <a:custGeom>
              <a:avLst/>
              <a:gdLst>
                <a:gd name="T0" fmla="*/ 236 w 73"/>
                <a:gd name="T1" fmla="*/ 977 h 77"/>
                <a:gd name="T2" fmla="*/ 293 w 73"/>
                <a:gd name="T3" fmla="*/ 1050 h 77"/>
                <a:gd name="T4" fmla="*/ 344 w 73"/>
                <a:gd name="T5" fmla="*/ 1099 h 77"/>
                <a:gd name="T6" fmla="*/ 344 w 73"/>
                <a:gd name="T7" fmla="*/ 1167 h 77"/>
                <a:gd name="T8" fmla="*/ 370 w 73"/>
                <a:gd name="T9" fmla="*/ 1191 h 77"/>
                <a:gd name="T10" fmla="*/ 344 w 73"/>
                <a:gd name="T11" fmla="*/ 1314 h 77"/>
                <a:gd name="T12" fmla="*/ 318 w 73"/>
                <a:gd name="T13" fmla="*/ 1431 h 77"/>
                <a:gd name="T14" fmla="*/ 370 w 73"/>
                <a:gd name="T15" fmla="*/ 1621 h 77"/>
                <a:gd name="T16" fmla="*/ 421 w 73"/>
                <a:gd name="T17" fmla="*/ 1694 h 77"/>
                <a:gd name="T18" fmla="*/ 447 w 73"/>
                <a:gd name="T19" fmla="*/ 1763 h 77"/>
                <a:gd name="T20" fmla="*/ 473 w 73"/>
                <a:gd name="T21" fmla="*/ 1812 h 77"/>
                <a:gd name="T22" fmla="*/ 1531 w 73"/>
                <a:gd name="T23" fmla="*/ 1812 h 77"/>
                <a:gd name="T24" fmla="*/ 1582 w 73"/>
                <a:gd name="T25" fmla="*/ 1836 h 77"/>
                <a:gd name="T26" fmla="*/ 1557 w 73"/>
                <a:gd name="T27" fmla="*/ 1694 h 77"/>
                <a:gd name="T28" fmla="*/ 1582 w 73"/>
                <a:gd name="T29" fmla="*/ 1646 h 77"/>
                <a:gd name="T30" fmla="*/ 1690 w 73"/>
                <a:gd name="T31" fmla="*/ 1646 h 77"/>
                <a:gd name="T32" fmla="*/ 1767 w 73"/>
                <a:gd name="T33" fmla="*/ 1646 h 77"/>
                <a:gd name="T34" fmla="*/ 1767 w 73"/>
                <a:gd name="T35" fmla="*/ 1548 h 77"/>
                <a:gd name="T36" fmla="*/ 1767 w 73"/>
                <a:gd name="T37" fmla="*/ 1480 h 77"/>
                <a:gd name="T38" fmla="*/ 1818 w 73"/>
                <a:gd name="T39" fmla="*/ 1265 h 77"/>
                <a:gd name="T40" fmla="*/ 1875 w 73"/>
                <a:gd name="T41" fmla="*/ 1143 h 77"/>
                <a:gd name="T42" fmla="*/ 1926 w 73"/>
                <a:gd name="T43" fmla="*/ 1123 h 77"/>
                <a:gd name="T44" fmla="*/ 1926 w 73"/>
                <a:gd name="T45" fmla="*/ 1099 h 77"/>
                <a:gd name="T46" fmla="*/ 1901 w 73"/>
                <a:gd name="T47" fmla="*/ 1099 h 77"/>
                <a:gd name="T48" fmla="*/ 1818 w 73"/>
                <a:gd name="T49" fmla="*/ 1074 h 77"/>
                <a:gd name="T50" fmla="*/ 1793 w 73"/>
                <a:gd name="T51" fmla="*/ 977 h 77"/>
                <a:gd name="T52" fmla="*/ 1690 w 73"/>
                <a:gd name="T53" fmla="*/ 884 h 77"/>
                <a:gd name="T54" fmla="*/ 1634 w 73"/>
                <a:gd name="T55" fmla="*/ 762 h 77"/>
                <a:gd name="T56" fmla="*/ 1582 w 73"/>
                <a:gd name="T57" fmla="*/ 713 h 77"/>
                <a:gd name="T58" fmla="*/ 1479 w 73"/>
                <a:gd name="T59" fmla="*/ 645 h 77"/>
                <a:gd name="T60" fmla="*/ 1423 w 73"/>
                <a:gd name="T61" fmla="*/ 596 h 77"/>
                <a:gd name="T62" fmla="*/ 1397 w 73"/>
                <a:gd name="T63" fmla="*/ 547 h 77"/>
                <a:gd name="T64" fmla="*/ 1212 w 73"/>
                <a:gd name="T65" fmla="*/ 430 h 77"/>
                <a:gd name="T66" fmla="*/ 1161 w 73"/>
                <a:gd name="T67" fmla="*/ 381 h 77"/>
                <a:gd name="T68" fmla="*/ 1084 w 73"/>
                <a:gd name="T69" fmla="*/ 288 h 77"/>
                <a:gd name="T70" fmla="*/ 1027 w 73"/>
                <a:gd name="T71" fmla="*/ 215 h 77"/>
                <a:gd name="T72" fmla="*/ 842 w 73"/>
                <a:gd name="T73" fmla="*/ 166 h 77"/>
                <a:gd name="T74" fmla="*/ 842 w 73"/>
                <a:gd name="T75" fmla="*/ 73 h 77"/>
                <a:gd name="T76" fmla="*/ 899 w 73"/>
                <a:gd name="T77" fmla="*/ 24 h 77"/>
                <a:gd name="T78" fmla="*/ 899 w 73"/>
                <a:gd name="T79" fmla="*/ 0 h 77"/>
                <a:gd name="T80" fmla="*/ 0 w 73"/>
                <a:gd name="T81" fmla="*/ 117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8154" name="Freeform 62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2147483647 w 62"/>
              <a:gd name="T1" fmla="*/ 119151282 h 29"/>
              <a:gd name="T2" fmla="*/ 132597985 w 62"/>
              <a:gd name="T3" fmla="*/ 1012789980 h 29"/>
              <a:gd name="T4" fmla="*/ 265187828 w 62"/>
              <a:gd name="T5" fmla="*/ 953217973 h 29"/>
              <a:gd name="T6" fmla="*/ 530383798 w 62"/>
              <a:gd name="T7" fmla="*/ 774487236 h 29"/>
              <a:gd name="T8" fmla="*/ 662973736 w 62"/>
              <a:gd name="T9" fmla="*/ 655335984 h 29"/>
              <a:gd name="T10" fmla="*/ 729276784 w 62"/>
              <a:gd name="T11" fmla="*/ 595764218 h 29"/>
              <a:gd name="T12" fmla="*/ 928169643 w 62"/>
              <a:gd name="T13" fmla="*/ 536184733 h 29"/>
              <a:gd name="T14" fmla="*/ 1259652567 w 62"/>
              <a:gd name="T15" fmla="*/ 417033361 h 29"/>
              <a:gd name="T16" fmla="*/ 1392250520 w 62"/>
              <a:gd name="T17" fmla="*/ 476605127 h 29"/>
              <a:gd name="T18" fmla="*/ 1524848473 w 62"/>
              <a:gd name="T19" fmla="*/ 476605127 h 29"/>
              <a:gd name="T20" fmla="*/ 1657438284 w 62"/>
              <a:gd name="T21" fmla="*/ 714915469 h 29"/>
              <a:gd name="T22" fmla="*/ 1790036237 w 62"/>
              <a:gd name="T23" fmla="*/ 714915469 h 29"/>
              <a:gd name="T24" fmla="*/ 1790036237 w 62"/>
              <a:gd name="T25" fmla="*/ 834066721 h 29"/>
              <a:gd name="T26" fmla="*/ 2055232144 w 62"/>
              <a:gd name="T27" fmla="*/ 893638488 h 29"/>
              <a:gd name="T28" fmla="*/ 2147483647 w 62"/>
              <a:gd name="T29" fmla="*/ 1012789980 h 29"/>
              <a:gd name="T30" fmla="*/ 2147483647 w 62"/>
              <a:gd name="T31" fmla="*/ 1131948951 h 29"/>
              <a:gd name="T32" fmla="*/ 2121527049 w 62"/>
              <a:gd name="T33" fmla="*/ 1489402705 h 29"/>
              <a:gd name="T34" fmla="*/ 2147483647 w 62"/>
              <a:gd name="T35" fmla="*/ 1608553957 h 29"/>
              <a:gd name="T36" fmla="*/ 2147483647 w 62"/>
              <a:gd name="T37" fmla="*/ 1668125724 h 29"/>
              <a:gd name="T38" fmla="*/ 2147483647 w 62"/>
              <a:gd name="T39" fmla="*/ 1668125724 h 29"/>
              <a:gd name="T40" fmla="*/ 2147483647 w 62"/>
              <a:gd name="T41" fmla="*/ 1608553957 h 29"/>
              <a:gd name="T42" fmla="*/ 2147483647 w 62"/>
              <a:gd name="T43" fmla="*/ 1727705209 h 29"/>
              <a:gd name="T44" fmla="*/ 2147483647 w 62"/>
              <a:gd name="T45" fmla="*/ 1668125724 h 29"/>
              <a:gd name="T46" fmla="*/ 2147483647 w 62"/>
              <a:gd name="T47" fmla="*/ 1548974472 h 29"/>
              <a:gd name="T48" fmla="*/ 2147483647 w 62"/>
              <a:gd name="T49" fmla="*/ 1489402705 h 29"/>
              <a:gd name="T50" fmla="*/ 2147483647 w 62"/>
              <a:gd name="T51" fmla="*/ 1429823220 h 29"/>
              <a:gd name="T52" fmla="*/ 2147483647 w 62"/>
              <a:gd name="T53" fmla="*/ 1370251454 h 29"/>
              <a:gd name="T54" fmla="*/ 2147483647 w 62"/>
              <a:gd name="T55" fmla="*/ 1131948951 h 29"/>
              <a:gd name="T56" fmla="*/ 2147483647 w 62"/>
              <a:gd name="T57" fmla="*/ 953217973 h 29"/>
              <a:gd name="T58" fmla="*/ 2147483647 w 62"/>
              <a:gd name="T59" fmla="*/ 714915469 h 29"/>
              <a:gd name="T60" fmla="*/ 2147483647 w 62"/>
              <a:gd name="T61" fmla="*/ 595764218 h 29"/>
              <a:gd name="T62" fmla="*/ 2147483647 w 62"/>
              <a:gd name="T63" fmla="*/ 536184733 h 29"/>
              <a:gd name="T64" fmla="*/ 2147483647 w 62"/>
              <a:gd name="T65" fmla="*/ 357453875 h 29"/>
              <a:gd name="T66" fmla="*/ 2147483647 w 62"/>
              <a:gd name="T67" fmla="*/ 238302564 h 29"/>
              <a:gd name="T68" fmla="*/ 2147483647 w 62"/>
              <a:gd name="T69" fmla="*/ 238302564 h 29"/>
              <a:gd name="T70" fmla="*/ 2147483647 w 62"/>
              <a:gd name="T71" fmla="*/ 476605127 h 29"/>
              <a:gd name="T72" fmla="*/ 2147483647 w 62"/>
              <a:gd name="T73" fmla="*/ 595764218 h 29"/>
              <a:gd name="T74" fmla="*/ 2147483647 w 62"/>
              <a:gd name="T75" fmla="*/ 714915469 h 29"/>
              <a:gd name="T76" fmla="*/ 2147483647 w 62"/>
              <a:gd name="T77" fmla="*/ 953217973 h 29"/>
              <a:gd name="T78" fmla="*/ 2147483647 w 62"/>
              <a:gd name="T79" fmla="*/ 1072369466 h 29"/>
              <a:gd name="T80" fmla="*/ 2147483647 w 62"/>
              <a:gd name="T81" fmla="*/ 1131948951 h 29"/>
              <a:gd name="T82" fmla="*/ 2147483647 w 62"/>
              <a:gd name="T83" fmla="*/ 1251100202 h 29"/>
              <a:gd name="T84" fmla="*/ 2147483647 w 62"/>
              <a:gd name="T85" fmla="*/ 1429823220 h 29"/>
              <a:gd name="T86" fmla="*/ 2147483647 w 62"/>
              <a:gd name="T87" fmla="*/ 1489402705 h 29"/>
              <a:gd name="T88" fmla="*/ 2147483647 w 62"/>
              <a:gd name="T89" fmla="*/ 1429823220 h 29"/>
              <a:gd name="T90" fmla="*/ 2147483647 w 62"/>
              <a:gd name="T91" fmla="*/ 1548974472 h 29"/>
              <a:gd name="T92" fmla="*/ 2147483647 w 62"/>
              <a:gd name="T93" fmla="*/ 1668125724 h 29"/>
              <a:gd name="T94" fmla="*/ 2147483647 w 62"/>
              <a:gd name="T95" fmla="*/ 1727705209 h 29"/>
              <a:gd name="T96" fmla="*/ 2147483647 w 62"/>
              <a:gd name="T97" fmla="*/ 1668125724 h 29"/>
              <a:gd name="T98" fmla="*/ 2147483647 w 62"/>
              <a:gd name="T99" fmla="*/ 1548974472 h 29"/>
              <a:gd name="T100" fmla="*/ 2147483647 w 62"/>
              <a:gd name="T101" fmla="*/ 1131948951 h 29"/>
              <a:gd name="T102" fmla="*/ 2147483647 w 62"/>
              <a:gd name="T103" fmla="*/ 1251100202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55" name="Freeform 63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970428171 w 15"/>
              <a:gd name="T1" fmla="*/ 1317641560 h 24"/>
              <a:gd name="T2" fmla="*/ 970428171 w 15"/>
              <a:gd name="T3" fmla="*/ 1197856711 h 24"/>
              <a:gd name="T4" fmla="*/ 905735658 w 15"/>
              <a:gd name="T5" fmla="*/ 1078071862 h 24"/>
              <a:gd name="T6" fmla="*/ 776342587 w 15"/>
              <a:gd name="T7" fmla="*/ 958286772 h 24"/>
              <a:gd name="T8" fmla="*/ 646949517 w 15"/>
              <a:gd name="T9" fmla="*/ 898394347 h 24"/>
              <a:gd name="T10" fmla="*/ 582257003 w 15"/>
              <a:gd name="T11" fmla="*/ 838501923 h 24"/>
              <a:gd name="T12" fmla="*/ 582257003 w 15"/>
              <a:gd name="T13" fmla="*/ 718717074 h 24"/>
              <a:gd name="T14" fmla="*/ 452863807 w 15"/>
              <a:gd name="T15" fmla="*/ 539032062 h 24"/>
              <a:gd name="T16" fmla="*/ 388171294 w 15"/>
              <a:gd name="T17" fmla="*/ 479139516 h 24"/>
              <a:gd name="T18" fmla="*/ 323478780 w 15"/>
              <a:gd name="T19" fmla="*/ 359354667 h 24"/>
              <a:gd name="T20" fmla="*/ 258778160 w 15"/>
              <a:gd name="T21" fmla="*/ 299462243 h 24"/>
              <a:gd name="T22" fmla="*/ 258778160 w 15"/>
              <a:gd name="T23" fmla="*/ 239569758 h 24"/>
              <a:gd name="T24" fmla="*/ 258778160 w 15"/>
              <a:gd name="T25" fmla="*/ 239569758 h 24"/>
              <a:gd name="T26" fmla="*/ 258778160 w 15"/>
              <a:gd name="T27" fmla="*/ 179677334 h 24"/>
              <a:gd name="T28" fmla="*/ 323478780 w 15"/>
              <a:gd name="T29" fmla="*/ 0 h 24"/>
              <a:gd name="T30" fmla="*/ 258778160 w 15"/>
              <a:gd name="T31" fmla="*/ 0 h 24"/>
              <a:gd name="T32" fmla="*/ 129393102 w 15"/>
              <a:gd name="T33" fmla="*/ 0 h 24"/>
              <a:gd name="T34" fmla="*/ 64692529 w 15"/>
              <a:gd name="T35" fmla="*/ 59892440 h 24"/>
              <a:gd name="T36" fmla="*/ 64692529 w 15"/>
              <a:gd name="T37" fmla="*/ 119784879 h 24"/>
              <a:gd name="T38" fmla="*/ 64692529 w 15"/>
              <a:gd name="T39" fmla="*/ 179677334 h 24"/>
              <a:gd name="T40" fmla="*/ 0 w 15"/>
              <a:gd name="T41" fmla="*/ 179677334 h 24"/>
              <a:gd name="T42" fmla="*/ 452863807 w 15"/>
              <a:gd name="T43" fmla="*/ 1437426409 h 24"/>
              <a:gd name="T44" fmla="*/ 970428171 w 15"/>
              <a:gd name="T45" fmla="*/ 1317641560 h 24"/>
              <a:gd name="T46" fmla="*/ 970428171 w 15"/>
              <a:gd name="T47" fmla="*/ 1317641560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56" name="Freeform 64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1861212754 h 42"/>
              <a:gd name="T2" fmla="*/ 0 w 19"/>
              <a:gd name="T3" fmla="*/ 1921255858 h 42"/>
              <a:gd name="T4" fmla="*/ 134089252 w 19"/>
              <a:gd name="T5" fmla="*/ 2041334803 h 42"/>
              <a:gd name="T6" fmla="*/ 402275976 w 19"/>
              <a:gd name="T7" fmla="*/ 2147483647 h 42"/>
              <a:gd name="T8" fmla="*/ 603409933 w 19"/>
              <a:gd name="T9" fmla="*/ 2147483647 h 42"/>
              <a:gd name="T10" fmla="*/ 670462731 w 19"/>
              <a:gd name="T11" fmla="*/ 2147483647 h 42"/>
              <a:gd name="T12" fmla="*/ 737507341 w 19"/>
              <a:gd name="T13" fmla="*/ 2147483647 h 42"/>
              <a:gd name="T14" fmla="*/ 871596561 w 19"/>
              <a:gd name="T15" fmla="*/ 2147483647 h 42"/>
              <a:gd name="T16" fmla="*/ 938641171 w 19"/>
              <a:gd name="T17" fmla="*/ 2101377908 h 42"/>
              <a:gd name="T18" fmla="*/ 1139783445 w 19"/>
              <a:gd name="T19" fmla="*/ 1801177397 h 42"/>
              <a:gd name="T20" fmla="*/ 1273872665 w 19"/>
              <a:gd name="T21" fmla="*/ 1561020476 h 42"/>
              <a:gd name="T22" fmla="*/ 1206828055 w 19"/>
              <a:gd name="T23" fmla="*/ 1140749737 h 42"/>
              <a:gd name="T24" fmla="*/ 1139783445 w 19"/>
              <a:gd name="T25" fmla="*/ 780506364 h 42"/>
              <a:gd name="T26" fmla="*/ 938641171 w 19"/>
              <a:gd name="T27" fmla="*/ 840549468 h 42"/>
              <a:gd name="T28" fmla="*/ 871596561 w 19"/>
              <a:gd name="T29" fmla="*/ 840549468 h 42"/>
              <a:gd name="T30" fmla="*/ 804551951 w 19"/>
              <a:gd name="T31" fmla="*/ 840549468 h 42"/>
              <a:gd name="T32" fmla="*/ 871596561 w 19"/>
              <a:gd name="T33" fmla="*/ 660427903 h 42"/>
              <a:gd name="T34" fmla="*/ 938641171 w 19"/>
              <a:gd name="T35" fmla="*/ 660427903 h 42"/>
              <a:gd name="T36" fmla="*/ 1005685781 w 19"/>
              <a:gd name="T37" fmla="*/ 480313965 h 42"/>
              <a:gd name="T38" fmla="*/ 1072738579 w 19"/>
              <a:gd name="T39" fmla="*/ 360235504 h 42"/>
              <a:gd name="T40" fmla="*/ 268186692 w 19"/>
              <a:gd name="T41" fmla="*/ 0 h 42"/>
              <a:gd name="T42" fmla="*/ 201133894 w 19"/>
              <a:gd name="T43" fmla="*/ 120078491 h 42"/>
              <a:gd name="T44" fmla="*/ 134089252 w 19"/>
              <a:gd name="T45" fmla="*/ 360235504 h 42"/>
              <a:gd name="T46" fmla="*/ 0 w 19"/>
              <a:gd name="T47" fmla="*/ 480313965 h 42"/>
              <a:gd name="T48" fmla="*/ 67044626 w 19"/>
              <a:gd name="T49" fmla="*/ 540357190 h 42"/>
              <a:gd name="T50" fmla="*/ 67044626 w 19"/>
              <a:gd name="T51" fmla="*/ 660427903 h 42"/>
              <a:gd name="T52" fmla="*/ 67044626 w 19"/>
              <a:gd name="T53" fmla="*/ 900584824 h 42"/>
              <a:gd name="T54" fmla="*/ 201133894 w 19"/>
              <a:gd name="T55" fmla="*/ 1020671276 h 42"/>
              <a:gd name="T56" fmla="*/ 335231366 w 19"/>
              <a:gd name="T57" fmla="*/ 1080706632 h 42"/>
              <a:gd name="T58" fmla="*/ 469320586 w 19"/>
              <a:gd name="T59" fmla="*/ 1140749737 h 42"/>
              <a:gd name="T60" fmla="*/ 603409933 w 19"/>
              <a:gd name="T61" fmla="*/ 1260828198 h 42"/>
              <a:gd name="T62" fmla="*/ 268186692 w 19"/>
              <a:gd name="T63" fmla="*/ 1440942015 h 42"/>
              <a:gd name="T64" fmla="*/ 67044626 w 19"/>
              <a:gd name="T65" fmla="*/ 168109893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57" name="Freeform 65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238456745 h 22"/>
              <a:gd name="T2" fmla="*/ 530675387 w 23"/>
              <a:gd name="T3" fmla="*/ 119228373 h 22"/>
              <a:gd name="T4" fmla="*/ 530675387 w 23"/>
              <a:gd name="T5" fmla="*/ 178842574 h 22"/>
              <a:gd name="T6" fmla="*/ 597004831 w 23"/>
              <a:gd name="T7" fmla="*/ 178842574 h 22"/>
              <a:gd name="T8" fmla="*/ 597004831 w 23"/>
              <a:gd name="T9" fmla="*/ 178842574 h 22"/>
              <a:gd name="T10" fmla="*/ 1326676442 w 23"/>
              <a:gd name="T11" fmla="*/ 0 h 22"/>
              <a:gd name="T12" fmla="*/ 1525680682 w 23"/>
              <a:gd name="T13" fmla="*/ 536527783 h 22"/>
              <a:gd name="T14" fmla="*/ 1525680682 w 23"/>
              <a:gd name="T15" fmla="*/ 596141954 h 22"/>
              <a:gd name="T16" fmla="*/ 1459343221 w 23"/>
              <a:gd name="T17" fmla="*/ 596141954 h 22"/>
              <a:gd name="T18" fmla="*/ 1525680682 w 23"/>
              <a:gd name="T19" fmla="*/ 655763846 h 22"/>
              <a:gd name="T20" fmla="*/ 1525680682 w 23"/>
              <a:gd name="T21" fmla="*/ 655763846 h 22"/>
              <a:gd name="T22" fmla="*/ 1393013903 w 23"/>
              <a:gd name="T23" fmla="*/ 715378018 h 22"/>
              <a:gd name="T24" fmla="*/ 1127680346 w 23"/>
              <a:gd name="T25" fmla="*/ 774992189 h 22"/>
              <a:gd name="T26" fmla="*/ 1061342630 w 23"/>
              <a:gd name="T27" fmla="*/ 774992189 h 22"/>
              <a:gd name="T28" fmla="*/ 1061342630 w 23"/>
              <a:gd name="T29" fmla="*/ 774992189 h 22"/>
              <a:gd name="T30" fmla="*/ 1061342630 w 23"/>
              <a:gd name="T31" fmla="*/ 834606360 h 22"/>
              <a:gd name="T32" fmla="*/ 1061342630 w 23"/>
              <a:gd name="T33" fmla="*/ 834606360 h 22"/>
              <a:gd name="T34" fmla="*/ 862338389 w 23"/>
              <a:gd name="T35" fmla="*/ 894220532 h 22"/>
              <a:gd name="T36" fmla="*/ 663342293 w 23"/>
              <a:gd name="T37" fmla="*/ 953834703 h 22"/>
              <a:gd name="T38" fmla="*/ 663342293 w 23"/>
              <a:gd name="T39" fmla="*/ 953834703 h 22"/>
              <a:gd name="T40" fmla="*/ 530675387 w 23"/>
              <a:gd name="T41" fmla="*/ 1073063287 h 22"/>
              <a:gd name="T42" fmla="*/ 199004304 w 23"/>
              <a:gd name="T43" fmla="*/ 1251905801 h 22"/>
              <a:gd name="T44" fmla="*/ 132666811 w 23"/>
              <a:gd name="T45" fmla="*/ 1311519972 h 22"/>
              <a:gd name="T46" fmla="*/ 0 w 23"/>
              <a:gd name="T47" fmla="*/ 1251905801 h 22"/>
              <a:gd name="T48" fmla="*/ 132666811 w 23"/>
              <a:gd name="T49" fmla="*/ 1132677458 h 22"/>
              <a:gd name="T50" fmla="*/ 132666811 w 23"/>
              <a:gd name="T51" fmla="*/ 1073063287 h 22"/>
              <a:gd name="T52" fmla="*/ 132666811 w 23"/>
              <a:gd name="T53" fmla="*/ 1013449115 h 22"/>
              <a:gd name="T54" fmla="*/ 0 w 23"/>
              <a:gd name="T55" fmla="*/ 238456745 h 22"/>
              <a:gd name="T56" fmla="*/ 0 w 23"/>
              <a:gd name="T57" fmla="*/ 238456745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58" name="Freeform 66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669847700 w 45"/>
              <a:gd name="T1" fmla="*/ 418316999 h 23"/>
              <a:gd name="T2" fmla="*/ 1607645835 w 45"/>
              <a:gd name="T3" fmla="*/ 179276514 h 23"/>
              <a:gd name="T4" fmla="*/ 1674627306 w 45"/>
              <a:gd name="T5" fmla="*/ 179276514 h 23"/>
              <a:gd name="T6" fmla="*/ 1674627306 w 45"/>
              <a:gd name="T7" fmla="*/ 119520243 h 23"/>
              <a:gd name="T8" fmla="*/ 1808598432 w 45"/>
              <a:gd name="T9" fmla="*/ 0 h 23"/>
              <a:gd name="T10" fmla="*/ 1942569557 w 45"/>
              <a:gd name="T11" fmla="*/ 0 h 23"/>
              <a:gd name="T12" fmla="*/ 2076540683 w 45"/>
              <a:gd name="T13" fmla="*/ 179276514 h 23"/>
              <a:gd name="T14" fmla="*/ 2143522154 w 45"/>
              <a:gd name="T15" fmla="*/ 298796787 h 23"/>
              <a:gd name="T16" fmla="*/ 2009551028 w 45"/>
              <a:gd name="T17" fmla="*/ 418316999 h 23"/>
              <a:gd name="T18" fmla="*/ 1942569557 w 45"/>
              <a:gd name="T19" fmla="*/ 597593574 h 23"/>
              <a:gd name="T20" fmla="*/ 2147483647 w 45"/>
              <a:gd name="T21" fmla="*/ 597593574 h 23"/>
              <a:gd name="T22" fmla="*/ 2147483647 w 45"/>
              <a:gd name="T23" fmla="*/ 896397970 h 23"/>
              <a:gd name="T24" fmla="*/ 2147483647 w 45"/>
              <a:gd name="T25" fmla="*/ 956154211 h 23"/>
              <a:gd name="T26" fmla="*/ 2147483647 w 45"/>
              <a:gd name="T27" fmla="*/ 836633999 h 23"/>
              <a:gd name="T28" fmla="*/ 2147483647 w 45"/>
              <a:gd name="T29" fmla="*/ 717113786 h 23"/>
              <a:gd name="T30" fmla="*/ 2147483647 w 45"/>
              <a:gd name="T31" fmla="*/ 597593574 h 23"/>
              <a:gd name="T32" fmla="*/ 2147483647 w 45"/>
              <a:gd name="T33" fmla="*/ 657357545 h 23"/>
              <a:gd name="T34" fmla="*/ 2147483647 w 45"/>
              <a:gd name="T35" fmla="*/ 956154211 h 23"/>
              <a:gd name="T36" fmla="*/ 2147483647 w 45"/>
              <a:gd name="T37" fmla="*/ 1015910694 h 23"/>
              <a:gd name="T38" fmla="*/ 2147483647 w 45"/>
              <a:gd name="T39" fmla="*/ 1135430907 h 23"/>
              <a:gd name="T40" fmla="*/ 2147483647 w 45"/>
              <a:gd name="T41" fmla="*/ 1254951119 h 23"/>
              <a:gd name="T42" fmla="*/ 2147483647 w 45"/>
              <a:gd name="T43" fmla="*/ 1195194878 h 23"/>
              <a:gd name="T44" fmla="*/ 2147483647 w 45"/>
              <a:gd name="T45" fmla="*/ 1075674665 h 23"/>
              <a:gd name="T46" fmla="*/ 2147483647 w 45"/>
              <a:gd name="T47" fmla="*/ 1314715091 h 23"/>
              <a:gd name="T48" fmla="*/ 2143522154 w 45"/>
              <a:gd name="T49" fmla="*/ 1314715091 h 23"/>
              <a:gd name="T50" fmla="*/ 2143522154 w 45"/>
              <a:gd name="T51" fmla="*/ 1254951119 h 23"/>
              <a:gd name="T52" fmla="*/ 2009551028 w 45"/>
              <a:gd name="T53" fmla="*/ 1195194878 h 23"/>
              <a:gd name="T54" fmla="*/ 1875579902 w 45"/>
              <a:gd name="T55" fmla="*/ 1135430907 h 23"/>
              <a:gd name="T56" fmla="*/ 1808598432 w 45"/>
              <a:gd name="T57" fmla="*/ 1015910694 h 23"/>
              <a:gd name="T58" fmla="*/ 1406685055 w 45"/>
              <a:gd name="T59" fmla="*/ 1015910694 h 23"/>
              <a:gd name="T60" fmla="*/ 669847700 w 45"/>
              <a:gd name="T61" fmla="*/ 1195194878 h 23"/>
              <a:gd name="T62" fmla="*/ 602866229 w 45"/>
              <a:gd name="T63" fmla="*/ 1135430907 h 23"/>
              <a:gd name="T64" fmla="*/ 0 w 45"/>
              <a:gd name="T65" fmla="*/ 1254951119 h 23"/>
              <a:gd name="T66" fmla="*/ 0 w 45"/>
              <a:gd name="T67" fmla="*/ 537837333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4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59" name="Freeform 67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122162272 h 13"/>
              <a:gd name="T2" fmla="*/ 195360579 w 12"/>
              <a:gd name="T3" fmla="*/ 671880847 h 13"/>
              <a:gd name="T4" fmla="*/ 195360579 w 12"/>
              <a:gd name="T5" fmla="*/ 732965875 h 13"/>
              <a:gd name="T6" fmla="*/ 130245755 w 12"/>
              <a:gd name="T7" fmla="*/ 732965875 h 13"/>
              <a:gd name="T8" fmla="*/ 195360579 w 12"/>
              <a:gd name="T9" fmla="*/ 794043088 h 13"/>
              <a:gd name="T10" fmla="*/ 195360579 w 12"/>
              <a:gd name="T11" fmla="*/ 794043088 h 13"/>
              <a:gd name="T12" fmla="*/ 195360579 w 12"/>
              <a:gd name="T13" fmla="*/ 794043088 h 13"/>
              <a:gd name="T14" fmla="*/ 390729227 w 12"/>
              <a:gd name="T15" fmla="*/ 732965875 h 13"/>
              <a:gd name="T16" fmla="*/ 455844019 w 12"/>
              <a:gd name="T17" fmla="*/ 671880847 h 13"/>
              <a:gd name="T18" fmla="*/ 455844019 w 12"/>
              <a:gd name="T19" fmla="*/ 610803634 h 13"/>
              <a:gd name="T20" fmla="*/ 455844019 w 12"/>
              <a:gd name="T21" fmla="*/ 549718606 h 13"/>
              <a:gd name="T22" fmla="*/ 455844019 w 12"/>
              <a:gd name="T23" fmla="*/ 427564058 h 13"/>
              <a:gd name="T24" fmla="*/ 520966881 w 12"/>
              <a:gd name="T25" fmla="*/ 366479030 h 13"/>
              <a:gd name="T26" fmla="*/ 520966881 w 12"/>
              <a:gd name="T27" fmla="*/ 427564058 h 13"/>
              <a:gd name="T28" fmla="*/ 520966881 w 12"/>
              <a:gd name="T29" fmla="*/ 488641271 h 13"/>
              <a:gd name="T30" fmla="*/ 520966881 w 12"/>
              <a:gd name="T31" fmla="*/ 610803634 h 13"/>
              <a:gd name="T32" fmla="*/ 586089869 w 12"/>
              <a:gd name="T33" fmla="*/ 610803634 h 13"/>
              <a:gd name="T34" fmla="*/ 586089869 w 12"/>
              <a:gd name="T35" fmla="*/ 610803634 h 13"/>
              <a:gd name="T36" fmla="*/ 586089869 w 12"/>
              <a:gd name="T37" fmla="*/ 549718606 h 13"/>
              <a:gd name="T38" fmla="*/ 651212731 w 12"/>
              <a:gd name="T39" fmla="*/ 549718606 h 13"/>
              <a:gd name="T40" fmla="*/ 716327523 w 12"/>
              <a:gd name="T41" fmla="*/ 488641271 h 13"/>
              <a:gd name="T42" fmla="*/ 781450385 w 12"/>
              <a:gd name="T43" fmla="*/ 488641271 h 13"/>
              <a:gd name="T44" fmla="*/ 781450385 w 12"/>
              <a:gd name="T45" fmla="*/ 488641271 h 13"/>
              <a:gd name="T46" fmla="*/ 716327523 w 12"/>
              <a:gd name="T47" fmla="*/ 427564058 h 13"/>
              <a:gd name="T48" fmla="*/ 716327523 w 12"/>
              <a:gd name="T49" fmla="*/ 366479030 h 13"/>
              <a:gd name="T50" fmla="*/ 716327523 w 12"/>
              <a:gd name="T51" fmla="*/ 366479030 h 13"/>
              <a:gd name="T52" fmla="*/ 651212731 w 12"/>
              <a:gd name="T53" fmla="*/ 366479030 h 13"/>
              <a:gd name="T54" fmla="*/ 586089869 w 12"/>
              <a:gd name="T55" fmla="*/ 305401817 h 13"/>
              <a:gd name="T56" fmla="*/ 586089869 w 12"/>
              <a:gd name="T57" fmla="*/ 305401817 h 13"/>
              <a:gd name="T58" fmla="*/ 455844019 w 12"/>
              <a:gd name="T59" fmla="*/ 244324543 h 13"/>
              <a:gd name="T60" fmla="*/ 390729227 w 12"/>
              <a:gd name="T61" fmla="*/ 122162272 h 13"/>
              <a:gd name="T62" fmla="*/ 390729227 w 12"/>
              <a:gd name="T63" fmla="*/ 122162272 h 13"/>
              <a:gd name="T64" fmla="*/ 325606365 w 12"/>
              <a:gd name="T65" fmla="*/ 0 h 13"/>
              <a:gd name="T66" fmla="*/ 0 w 12"/>
              <a:gd name="T67" fmla="*/ 122162272 h 13"/>
              <a:gd name="T68" fmla="*/ 0 w 12"/>
              <a:gd name="T69" fmla="*/ 12216227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60" name="Freeform 68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1399766787 w 21"/>
              <a:gd name="T1" fmla="*/ 2147483647 h 47"/>
              <a:gd name="T2" fmla="*/ 1333113583 w 21"/>
              <a:gd name="T3" fmla="*/ 2147483647 h 47"/>
              <a:gd name="T4" fmla="*/ 1266452214 w 21"/>
              <a:gd name="T5" fmla="*/ 2147483647 h 47"/>
              <a:gd name="T6" fmla="*/ 1199799010 w 21"/>
              <a:gd name="T7" fmla="*/ 2147483647 h 47"/>
              <a:gd name="T8" fmla="*/ 1133145806 w 21"/>
              <a:gd name="T9" fmla="*/ 2147483647 h 47"/>
              <a:gd name="T10" fmla="*/ 1133145806 w 21"/>
              <a:gd name="T11" fmla="*/ 2147483647 h 47"/>
              <a:gd name="T12" fmla="*/ 1133145806 w 21"/>
              <a:gd name="T13" fmla="*/ 2147483647 h 47"/>
              <a:gd name="T14" fmla="*/ 1133145806 w 21"/>
              <a:gd name="T15" fmla="*/ 2147483647 h 47"/>
              <a:gd name="T16" fmla="*/ 1066492346 w 21"/>
              <a:gd name="T17" fmla="*/ 2147483647 h 47"/>
              <a:gd name="T18" fmla="*/ 1066492346 w 21"/>
              <a:gd name="T19" fmla="*/ 2147483647 h 47"/>
              <a:gd name="T20" fmla="*/ 133314605 w 21"/>
              <a:gd name="T21" fmla="*/ 2147483647 h 47"/>
              <a:gd name="T22" fmla="*/ 66653220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66653220 w 21"/>
              <a:gd name="T29" fmla="*/ 2147483647 h 47"/>
              <a:gd name="T30" fmla="*/ 0 w 21"/>
              <a:gd name="T31" fmla="*/ 2147483647 h 47"/>
              <a:gd name="T32" fmla="*/ 0 w 21"/>
              <a:gd name="T33" fmla="*/ 2034150113 h 47"/>
              <a:gd name="T34" fmla="*/ 0 w 21"/>
              <a:gd name="T35" fmla="*/ 1914491523 h 47"/>
              <a:gd name="T36" fmla="*/ 66653220 w 21"/>
              <a:gd name="T37" fmla="*/ 1675183044 h 47"/>
              <a:gd name="T38" fmla="*/ 66653220 w 21"/>
              <a:gd name="T39" fmla="*/ 1555524936 h 47"/>
              <a:gd name="T40" fmla="*/ 66653220 w 21"/>
              <a:gd name="T41" fmla="*/ 1435866829 h 47"/>
              <a:gd name="T42" fmla="*/ 66653220 w 21"/>
              <a:gd name="T43" fmla="*/ 1316216457 h 47"/>
              <a:gd name="T44" fmla="*/ 66653220 w 21"/>
              <a:gd name="T45" fmla="*/ 1256387404 h 47"/>
              <a:gd name="T46" fmla="*/ 66653220 w 21"/>
              <a:gd name="T47" fmla="*/ 1196558350 h 47"/>
              <a:gd name="T48" fmla="*/ 266621045 w 21"/>
              <a:gd name="T49" fmla="*/ 1076900243 h 47"/>
              <a:gd name="T50" fmla="*/ 333274314 w 21"/>
              <a:gd name="T51" fmla="*/ 837591522 h 47"/>
              <a:gd name="T52" fmla="*/ 266621045 w 21"/>
              <a:gd name="T53" fmla="*/ 717933415 h 47"/>
              <a:gd name="T54" fmla="*/ 266621045 w 21"/>
              <a:gd name="T55" fmla="*/ 598283042 h 47"/>
              <a:gd name="T56" fmla="*/ 266621045 w 21"/>
              <a:gd name="T57" fmla="*/ 598283042 h 47"/>
              <a:gd name="T58" fmla="*/ 266621045 w 21"/>
              <a:gd name="T59" fmla="*/ 538453989 h 47"/>
              <a:gd name="T60" fmla="*/ 199967841 w 21"/>
              <a:gd name="T61" fmla="*/ 418795761 h 47"/>
              <a:gd name="T62" fmla="*/ 266621045 w 21"/>
              <a:gd name="T63" fmla="*/ 239308540 h 47"/>
              <a:gd name="T64" fmla="*/ 199967841 w 21"/>
              <a:gd name="T65" fmla="*/ 179487221 h 47"/>
              <a:gd name="T66" fmla="*/ 199967841 w 21"/>
              <a:gd name="T67" fmla="*/ 119658137 h 47"/>
              <a:gd name="T68" fmla="*/ 266621045 w 21"/>
              <a:gd name="T69" fmla="*/ 119658137 h 47"/>
              <a:gd name="T70" fmla="*/ 333274314 w 21"/>
              <a:gd name="T71" fmla="*/ 59829069 h 47"/>
              <a:gd name="T72" fmla="*/ 399935682 w 21"/>
              <a:gd name="T73" fmla="*/ 59829069 h 47"/>
              <a:gd name="T74" fmla="*/ 399935682 w 21"/>
              <a:gd name="T75" fmla="*/ 59829069 h 47"/>
              <a:gd name="T76" fmla="*/ 466588887 w 21"/>
              <a:gd name="T77" fmla="*/ 0 h 47"/>
              <a:gd name="T78" fmla="*/ 1133145806 w 21"/>
              <a:gd name="T79" fmla="*/ 1735012097 h 47"/>
              <a:gd name="T80" fmla="*/ 1133145806 w 21"/>
              <a:gd name="T81" fmla="*/ 1794841151 h 47"/>
              <a:gd name="T82" fmla="*/ 1133145806 w 21"/>
              <a:gd name="T83" fmla="*/ 1854662469 h 47"/>
              <a:gd name="T84" fmla="*/ 1133145806 w 21"/>
              <a:gd name="T85" fmla="*/ 1854662469 h 47"/>
              <a:gd name="T86" fmla="*/ 1266452214 w 21"/>
              <a:gd name="T87" fmla="*/ 1974320576 h 47"/>
              <a:gd name="T88" fmla="*/ 1333113583 w 21"/>
              <a:gd name="T89" fmla="*/ 1974320576 h 47"/>
              <a:gd name="T90" fmla="*/ 1333113583 w 21"/>
              <a:gd name="T91" fmla="*/ 2034150113 h 47"/>
              <a:gd name="T92" fmla="*/ 1333113583 w 21"/>
              <a:gd name="T93" fmla="*/ 2093979167 h 47"/>
              <a:gd name="T94" fmla="*/ 1399766787 w 21"/>
              <a:gd name="T95" fmla="*/ 2147483647 h 47"/>
              <a:gd name="T96" fmla="*/ 1399766787 w 21"/>
              <a:gd name="T97" fmla="*/ 2147483647 h 47"/>
              <a:gd name="T98" fmla="*/ 1399766787 w 21"/>
              <a:gd name="T99" fmla="*/ 2147483647 h 47"/>
              <a:gd name="T100" fmla="*/ 1399766787 w 21"/>
              <a:gd name="T101" fmla="*/ 2147483647 h 47"/>
              <a:gd name="T102" fmla="*/ 139976678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161" name="Freeform 69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661277858 w 49"/>
              <a:gd name="T1" fmla="*/ 2147483647 h 79"/>
              <a:gd name="T2" fmla="*/ 661277858 w 49"/>
              <a:gd name="T3" fmla="*/ 2147483647 h 79"/>
              <a:gd name="T4" fmla="*/ 793535006 w 49"/>
              <a:gd name="T5" fmla="*/ 2147483647 h 79"/>
              <a:gd name="T6" fmla="*/ 859663579 w 49"/>
              <a:gd name="T7" fmla="*/ 2147483647 h 79"/>
              <a:gd name="T8" fmla="*/ 925792153 w 49"/>
              <a:gd name="T9" fmla="*/ 2147483647 h 79"/>
              <a:gd name="T10" fmla="*/ 991912595 w 49"/>
              <a:gd name="T11" fmla="*/ 2147483647 h 79"/>
              <a:gd name="T12" fmla="*/ 1058041168 w 49"/>
              <a:gd name="T13" fmla="*/ 2147483647 h 79"/>
              <a:gd name="T14" fmla="*/ 1190298569 w 49"/>
              <a:gd name="T15" fmla="*/ 2147483647 h 79"/>
              <a:gd name="T16" fmla="*/ 1190298569 w 49"/>
              <a:gd name="T17" fmla="*/ 2147483647 h 79"/>
              <a:gd name="T18" fmla="*/ 1322555717 w 49"/>
              <a:gd name="T19" fmla="*/ 2147483647 h 79"/>
              <a:gd name="T20" fmla="*/ 1388684290 w 49"/>
              <a:gd name="T21" fmla="*/ 2147483647 h 79"/>
              <a:gd name="T22" fmla="*/ 1454812864 w 49"/>
              <a:gd name="T23" fmla="*/ 2147483647 h 79"/>
              <a:gd name="T24" fmla="*/ 1454812864 w 49"/>
              <a:gd name="T25" fmla="*/ 2147483647 h 79"/>
              <a:gd name="T26" fmla="*/ 1719319026 w 49"/>
              <a:gd name="T27" fmla="*/ 2147483647 h 79"/>
              <a:gd name="T28" fmla="*/ 1719319026 w 49"/>
              <a:gd name="T29" fmla="*/ 2147483647 h 79"/>
              <a:gd name="T30" fmla="*/ 1851576174 w 49"/>
              <a:gd name="T31" fmla="*/ 2147483647 h 79"/>
              <a:gd name="T32" fmla="*/ 1917704747 w 49"/>
              <a:gd name="T33" fmla="*/ 2147483647 h 79"/>
              <a:gd name="T34" fmla="*/ 2049961895 w 49"/>
              <a:gd name="T35" fmla="*/ 2147483647 h 79"/>
              <a:gd name="T36" fmla="*/ 2049961895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094893888 h 79"/>
              <a:gd name="T60" fmla="*/ 2147483647 w 49"/>
              <a:gd name="T61" fmla="*/ 1915328280 h 79"/>
              <a:gd name="T62" fmla="*/ 2147483647 w 49"/>
              <a:gd name="T63" fmla="*/ 1855478397 h 79"/>
              <a:gd name="T64" fmla="*/ 2147483647 w 49"/>
              <a:gd name="T65" fmla="*/ 1915328280 h 79"/>
              <a:gd name="T66" fmla="*/ 2147483647 w 49"/>
              <a:gd name="T67" fmla="*/ 1675913273 h 79"/>
              <a:gd name="T68" fmla="*/ 2147483647 w 49"/>
              <a:gd name="T69" fmla="*/ 1556205769 h 79"/>
              <a:gd name="T70" fmla="*/ 2147483647 w 49"/>
              <a:gd name="T71" fmla="*/ 1556205769 h 79"/>
              <a:gd name="T72" fmla="*/ 2147483647 w 49"/>
              <a:gd name="T73" fmla="*/ 1556205769 h 79"/>
              <a:gd name="T74" fmla="*/ 2147483647 w 49"/>
              <a:gd name="T75" fmla="*/ 1496355885 h 79"/>
              <a:gd name="T76" fmla="*/ 2147483647 w 49"/>
              <a:gd name="T77" fmla="*/ 1316790762 h 79"/>
              <a:gd name="T78" fmla="*/ 1587070011 w 49"/>
              <a:gd name="T79" fmla="*/ 0 h 79"/>
              <a:gd name="T80" fmla="*/ 1454812864 w 49"/>
              <a:gd name="T81" fmla="*/ 0 h 79"/>
              <a:gd name="T82" fmla="*/ 1388684290 w 49"/>
              <a:gd name="T83" fmla="*/ 119707534 h 79"/>
              <a:gd name="T84" fmla="*/ 1190298569 w 49"/>
              <a:gd name="T85" fmla="*/ 119707534 h 79"/>
              <a:gd name="T86" fmla="*/ 991912595 w 49"/>
              <a:gd name="T87" fmla="*/ 299272749 h 79"/>
              <a:gd name="T88" fmla="*/ 925792153 w 49"/>
              <a:gd name="T89" fmla="*/ 119707534 h 79"/>
              <a:gd name="T90" fmla="*/ 859663579 w 49"/>
              <a:gd name="T91" fmla="*/ 59857635 h 79"/>
              <a:gd name="T92" fmla="*/ 396763437 w 49"/>
              <a:gd name="T93" fmla="*/ 957668008 h 79"/>
              <a:gd name="T94" fmla="*/ 462892010 w 49"/>
              <a:gd name="T95" fmla="*/ 1137225638 h 79"/>
              <a:gd name="T96" fmla="*/ 462892010 w 49"/>
              <a:gd name="T97" fmla="*/ 1316790762 h 79"/>
              <a:gd name="T98" fmla="*/ 330634863 w 49"/>
              <a:gd name="T99" fmla="*/ 1436498265 h 79"/>
              <a:gd name="T100" fmla="*/ 396763437 w 49"/>
              <a:gd name="T101" fmla="*/ 1915328280 h 79"/>
              <a:gd name="T102" fmla="*/ 264514358 w 49"/>
              <a:gd name="T103" fmla="*/ 2147483647 h 79"/>
              <a:gd name="T104" fmla="*/ 264514358 w 49"/>
              <a:gd name="T105" fmla="*/ 2147483647 h 79"/>
              <a:gd name="T106" fmla="*/ 198385784 w 49"/>
              <a:gd name="T107" fmla="*/ 2147483647 h 79"/>
              <a:gd name="T108" fmla="*/ 198385784 w 49"/>
              <a:gd name="T109" fmla="*/ 2147483647 h 79"/>
              <a:gd name="T110" fmla="*/ 66128589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8162" name="Group 70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48172" name="Freeform 71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66 h 19"/>
                <a:gd name="T2" fmla="*/ 24 w 16"/>
                <a:gd name="T3" fmla="*/ 313 h 19"/>
                <a:gd name="T4" fmla="*/ 24 w 16"/>
                <a:gd name="T5" fmla="*/ 382 h 19"/>
                <a:gd name="T6" fmla="*/ 141 w 16"/>
                <a:gd name="T7" fmla="*/ 455 h 19"/>
                <a:gd name="T8" fmla="*/ 190 w 16"/>
                <a:gd name="T9" fmla="*/ 382 h 19"/>
                <a:gd name="T10" fmla="*/ 380 w 16"/>
                <a:gd name="T11" fmla="*/ 264 h 19"/>
                <a:gd name="T12" fmla="*/ 307 w 16"/>
                <a:gd name="T13" fmla="*/ 117 h 19"/>
                <a:gd name="T14" fmla="*/ 73 w 16"/>
                <a:gd name="T15" fmla="*/ 0 h 19"/>
                <a:gd name="T16" fmla="*/ 73 w 16"/>
                <a:gd name="T17" fmla="*/ 117 h 19"/>
                <a:gd name="T18" fmla="*/ 0 w 16"/>
                <a:gd name="T19" fmla="*/ 166 h 19"/>
                <a:gd name="T20" fmla="*/ 0 w 16"/>
                <a:gd name="T21" fmla="*/ 16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3" name="Freeform 72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73 w 9"/>
                <a:gd name="T1" fmla="*/ 140 h 6"/>
                <a:gd name="T2" fmla="*/ 191 w 9"/>
                <a:gd name="T3" fmla="*/ 140 h 6"/>
                <a:gd name="T4" fmla="*/ 215 w 9"/>
                <a:gd name="T5" fmla="*/ 72 h 6"/>
                <a:gd name="T6" fmla="*/ 117 w 9"/>
                <a:gd name="T7" fmla="*/ 48 h 6"/>
                <a:gd name="T8" fmla="*/ 73 w 9"/>
                <a:gd name="T9" fmla="*/ 48 h 6"/>
                <a:gd name="T10" fmla="*/ 49 w 9"/>
                <a:gd name="T11" fmla="*/ 0 h 6"/>
                <a:gd name="T12" fmla="*/ 0 w 9"/>
                <a:gd name="T13" fmla="*/ 48 h 6"/>
                <a:gd name="T14" fmla="*/ 49 w 9"/>
                <a:gd name="T15" fmla="*/ 116 h 6"/>
                <a:gd name="T16" fmla="*/ 73 w 9"/>
                <a:gd name="T17" fmla="*/ 140 h 6"/>
                <a:gd name="T18" fmla="*/ 73 w 9"/>
                <a:gd name="T19" fmla="*/ 14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4" name="Freeform 73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50 h 2"/>
                <a:gd name="T2" fmla="*/ 100 w 4"/>
                <a:gd name="T3" fmla="*/ 0 h 2"/>
                <a:gd name="T4" fmla="*/ 100 w 4"/>
                <a:gd name="T5" fmla="*/ 50 h 2"/>
                <a:gd name="T6" fmla="*/ 0 w 4"/>
                <a:gd name="T7" fmla="*/ 50 h 2"/>
                <a:gd name="T8" fmla="*/ 0 w 4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5" name="Freeform 74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47 w 4"/>
                <a:gd name="T1" fmla="*/ 0 h 3"/>
                <a:gd name="T2" fmla="*/ 47 w 4"/>
                <a:gd name="T3" fmla="*/ 0 h 3"/>
                <a:gd name="T4" fmla="*/ 66 w 4"/>
                <a:gd name="T5" fmla="*/ 0 h 3"/>
                <a:gd name="T6" fmla="*/ 66 w 4"/>
                <a:gd name="T7" fmla="*/ 0 h 3"/>
                <a:gd name="T8" fmla="*/ 66 w 4"/>
                <a:gd name="T9" fmla="*/ 0 h 3"/>
                <a:gd name="T10" fmla="*/ 66 w 4"/>
                <a:gd name="T11" fmla="*/ 23 h 3"/>
                <a:gd name="T12" fmla="*/ 66 w 4"/>
                <a:gd name="T13" fmla="*/ 23 h 3"/>
                <a:gd name="T14" fmla="*/ 66 w 4"/>
                <a:gd name="T15" fmla="*/ 23 h 3"/>
                <a:gd name="T16" fmla="*/ 90 w 4"/>
                <a:gd name="T17" fmla="*/ 23 h 3"/>
                <a:gd name="T18" fmla="*/ 66 w 4"/>
                <a:gd name="T19" fmla="*/ 42 h 3"/>
                <a:gd name="T20" fmla="*/ 66 w 4"/>
                <a:gd name="T21" fmla="*/ 42 h 3"/>
                <a:gd name="T22" fmla="*/ 66 w 4"/>
                <a:gd name="T23" fmla="*/ 42 h 3"/>
                <a:gd name="T24" fmla="*/ 66 w 4"/>
                <a:gd name="T25" fmla="*/ 65 h 3"/>
                <a:gd name="T26" fmla="*/ 66 w 4"/>
                <a:gd name="T27" fmla="*/ 65 h 3"/>
                <a:gd name="T28" fmla="*/ 66 w 4"/>
                <a:gd name="T29" fmla="*/ 65 h 3"/>
                <a:gd name="T30" fmla="*/ 47 w 4"/>
                <a:gd name="T31" fmla="*/ 65 h 3"/>
                <a:gd name="T32" fmla="*/ 47 w 4"/>
                <a:gd name="T33" fmla="*/ 65 h 3"/>
                <a:gd name="T34" fmla="*/ 47 w 4"/>
                <a:gd name="T35" fmla="*/ 65 h 3"/>
                <a:gd name="T36" fmla="*/ 24 w 4"/>
                <a:gd name="T37" fmla="*/ 65 h 3"/>
                <a:gd name="T38" fmla="*/ 24 w 4"/>
                <a:gd name="T39" fmla="*/ 65 h 3"/>
                <a:gd name="T40" fmla="*/ 24 w 4"/>
                <a:gd name="T41" fmla="*/ 65 h 3"/>
                <a:gd name="T42" fmla="*/ 24 w 4"/>
                <a:gd name="T43" fmla="*/ 42 h 3"/>
                <a:gd name="T44" fmla="*/ 0 w 4"/>
                <a:gd name="T45" fmla="*/ 42 h 3"/>
                <a:gd name="T46" fmla="*/ 0 w 4"/>
                <a:gd name="T47" fmla="*/ 42 h 3"/>
                <a:gd name="T48" fmla="*/ 0 w 4"/>
                <a:gd name="T49" fmla="*/ 23 h 3"/>
                <a:gd name="T50" fmla="*/ 0 w 4"/>
                <a:gd name="T51" fmla="*/ 23 h 3"/>
                <a:gd name="T52" fmla="*/ 0 w 4"/>
                <a:gd name="T53" fmla="*/ 23 h 3"/>
                <a:gd name="T54" fmla="*/ 24 w 4"/>
                <a:gd name="T55" fmla="*/ 23 h 3"/>
                <a:gd name="T56" fmla="*/ 24 w 4"/>
                <a:gd name="T57" fmla="*/ 0 h 3"/>
                <a:gd name="T58" fmla="*/ 24 w 4"/>
                <a:gd name="T59" fmla="*/ 0 h 3"/>
                <a:gd name="T60" fmla="*/ 24 w 4"/>
                <a:gd name="T61" fmla="*/ 0 h 3"/>
                <a:gd name="T62" fmla="*/ 47 w 4"/>
                <a:gd name="T63" fmla="*/ 0 h 3"/>
                <a:gd name="T64" fmla="*/ 47 w 4"/>
                <a:gd name="T65" fmla="*/ 0 h 3"/>
                <a:gd name="T66" fmla="*/ 47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6" name="Freeform 75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75 h 3"/>
                <a:gd name="T2" fmla="*/ 166 w 8"/>
                <a:gd name="T3" fmla="*/ 75 h 3"/>
                <a:gd name="T4" fmla="*/ 190 w 8"/>
                <a:gd name="T5" fmla="*/ 0 h 3"/>
                <a:gd name="T6" fmla="*/ 49 w 8"/>
                <a:gd name="T7" fmla="*/ 0 h 3"/>
                <a:gd name="T8" fmla="*/ 0 w 8"/>
                <a:gd name="T9" fmla="*/ 75 h 3"/>
                <a:gd name="T10" fmla="*/ 0 w 8"/>
                <a:gd name="T11" fmla="*/ 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7" name="Freeform 76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91 h 5"/>
                <a:gd name="T2" fmla="*/ 66 w 8"/>
                <a:gd name="T3" fmla="*/ 115 h 5"/>
                <a:gd name="T4" fmla="*/ 133 w 8"/>
                <a:gd name="T5" fmla="*/ 115 h 5"/>
                <a:gd name="T6" fmla="*/ 180 w 8"/>
                <a:gd name="T7" fmla="*/ 48 h 5"/>
                <a:gd name="T8" fmla="*/ 114 w 8"/>
                <a:gd name="T9" fmla="*/ 0 h 5"/>
                <a:gd name="T10" fmla="*/ 24 w 8"/>
                <a:gd name="T11" fmla="*/ 48 h 5"/>
                <a:gd name="T12" fmla="*/ 0 w 8"/>
                <a:gd name="T13" fmla="*/ 91 h 5"/>
                <a:gd name="T14" fmla="*/ 0 w 8"/>
                <a:gd name="T15" fmla="*/ 9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8" name="Freeform 77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15 h 5"/>
                <a:gd name="T2" fmla="*/ 100 w 4"/>
                <a:gd name="T3" fmla="*/ 48 h 5"/>
                <a:gd name="T4" fmla="*/ 100 w 4"/>
                <a:gd name="T5" fmla="*/ 0 h 5"/>
                <a:gd name="T6" fmla="*/ 0 w 4"/>
                <a:gd name="T7" fmla="*/ 91 h 5"/>
                <a:gd name="T8" fmla="*/ 0 w 4"/>
                <a:gd name="T9" fmla="*/ 115 h 5"/>
                <a:gd name="T10" fmla="*/ 0 w 4"/>
                <a:gd name="T11" fmla="*/ 11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9" name="Freeform 78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73 w 8"/>
                <a:gd name="T1" fmla="*/ 165 h 7"/>
                <a:gd name="T2" fmla="*/ 190 w 8"/>
                <a:gd name="T3" fmla="*/ 165 h 7"/>
                <a:gd name="T4" fmla="*/ 190 w 8"/>
                <a:gd name="T5" fmla="*/ 92 h 7"/>
                <a:gd name="T6" fmla="*/ 97 w 8"/>
                <a:gd name="T7" fmla="*/ 0 h 7"/>
                <a:gd name="T8" fmla="*/ 0 w 8"/>
                <a:gd name="T9" fmla="*/ 49 h 7"/>
                <a:gd name="T10" fmla="*/ 73 w 8"/>
                <a:gd name="T11" fmla="*/ 165 h 7"/>
                <a:gd name="T12" fmla="*/ 73 w 8"/>
                <a:gd name="T13" fmla="*/ 165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8163" name="Rectangle 118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1999</a:t>
            </a:r>
          </a:p>
        </p:txBody>
      </p:sp>
      <p:sp>
        <p:nvSpPr>
          <p:cNvPr id="48164" name="Text Box 148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8165" name="Text Box 167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</a:t>
            </a:r>
            <a:r>
              <a:rPr 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≥20%</a:t>
            </a:r>
            <a:endParaRPr lang="en-US" sz="140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48166" name="Rectangle 168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8167" name="Rectangle 169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8168" name="Rectangle 170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8169" name="Rectangle 171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8170" name="Rectangle 172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8171" name="Rectangle 173"/>
          <p:cNvSpPr>
            <a:spLocks noChangeArrowheads="1"/>
          </p:cNvSpPr>
          <p:nvPr/>
        </p:nvSpPr>
        <p:spPr bwMode="auto">
          <a:xfrm>
            <a:off x="444500" y="5892800"/>
            <a:ext cx="48498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 advTm="750">
    <p:randomBar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54" name="Group 86"/>
          <p:cNvGrpSpPr>
            <a:grpSpLocks/>
          </p:cNvGrpSpPr>
          <p:nvPr/>
        </p:nvGrpSpPr>
        <p:grpSpPr bwMode="auto">
          <a:xfrm>
            <a:off x="1155700" y="1709738"/>
            <a:ext cx="6940550" cy="3567112"/>
            <a:chOff x="1155701" y="1709740"/>
            <a:chExt cx="6940549" cy="3567112"/>
          </a:xfrm>
        </p:grpSpPr>
        <p:sp>
          <p:nvSpPr>
            <p:cNvPr id="49164" name="Freeform 5"/>
            <p:cNvSpPr>
              <a:spLocks/>
            </p:cNvSpPr>
            <p:nvPr/>
          </p:nvSpPr>
          <p:spPr bwMode="auto">
            <a:xfrm>
              <a:off x="4514851" y="2003425"/>
              <a:ext cx="723900" cy="427038"/>
            </a:xfrm>
            <a:custGeom>
              <a:avLst/>
              <a:gdLst>
                <a:gd name="T0" fmla="*/ 0 w 89"/>
                <a:gd name="T1" fmla="*/ 2147483647 h 55"/>
                <a:gd name="T2" fmla="*/ 330789779 w 89"/>
                <a:gd name="T3" fmla="*/ 0 h 55"/>
                <a:gd name="T4" fmla="*/ 2147483647 w 89"/>
                <a:gd name="T5" fmla="*/ 180854486 h 55"/>
                <a:gd name="T6" fmla="*/ 2147483647 w 89"/>
                <a:gd name="T7" fmla="*/ 241136706 h 55"/>
                <a:gd name="T8" fmla="*/ 2147483647 w 89"/>
                <a:gd name="T9" fmla="*/ 301426751 h 55"/>
                <a:gd name="T10" fmla="*/ 2147483647 w 89"/>
                <a:gd name="T11" fmla="*/ 542563518 h 55"/>
                <a:gd name="T12" fmla="*/ 2147483647 w 89"/>
                <a:gd name="T13" fmla="*/ 602845738 h 55"/>
                <a:gd name="T14" fmla="*/ 2147483647 w 89"/>
                <a:gd name="T15" fmla="*/ 783700163 h 55"/>
                <a:gd name="T16" fmla="*/ 2147483647 w 89"/>
                <a:gd name="T17" fmla="*/ 1085127035 h 55"/>
                <a:gd name="T18" fmla="*/ 2147483647 w 89"/>
                <a:gd name="T19" fmla="*/ 1386553665 h 55"/>
                <a:gd name="T20" fmla="*/ 2147483647 w 89"/>
                <a:gd name="T21" fmla="*/ 1507118105 h 55"/>
                <a:gd name="T22" fmla="*/ 2147483647 w 89"/>
                <a:gd name="T23" fmla="*/ 1808544735 h 55"/>
                <a:gd name="T24" fmla="*/ 2147483647 w 89"/>
                <a:gd name="T25" fmla="*/ 2147483647 h 55"/>
                <a:gd name="T26" fmla="*/ 2147483647 w 89"/>
                <a:gd name="T27" fmla="*/ 2147483647 h 55"/>
                <a:gd name="T28" fmla="*/ 2147483647 w 89"/>
                <a:gd name="T29" fmla="*/ 2147483647 h 55"/>
                <a:gd name="T30" fmla="*/ 2147483647 w 89"/>
                <a:gd name="T31" fmla="*/ 2147483647 h 55"/>
                <a:gd name="T32" fmla="*/ 2147483647 w 89"/>
                <a:gd name="T33" fmla="*/ 2147483647 h 55"/>
                <a:gd name="T34" fmla="*/ 2147483647 w 89"/>
                <a:gd name="T35" fmla="*/ 2147483647 h 55"/>
                <a:gd name="T36" fmla="*/ 2147483647 w 89"/>
                <a:gd name="T37" fmla="*/ 2147483647 h 55"/>
                <a:gd name="T38" fmla="*/ 0 w 89"/>
                <a:gd name="T39" fmla="*/ 2147483647 h 55"/>
                <a:gd name="T40" fmla="*/ 0 w 89"/>
                <a:gd name="T41" fmla="*/ 214748364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5" name="Freeform 6"/>
            <p:cNvSpPr>
              <a:spLocks/>
            </p:cNvSpPr>
            <p:nvPr/>
          </p:nvSpPr>
          <p:spPr bwMode="auto">
            <a:xfrm>
              <a:off x="4483100" y="2398713"/>
              <a:ext cx="765176" cy="495300"/>
            </a:xfrm>
            <a:custGeom>
              <a:avLst/>
              <a:gdLst>
                <a:gd name="T0" fmla="*/ 0 w 94"/>
                <a:gd name="T1" fmla="*/ 2147483647 h 64"/>
                <a:gd name="T2" fmla="*/ 198791096 w 94"/>
                <a:gd name="T3" fmla="*/ 1018182017 h 64"/>
                <a:gd name="T4" fmla="*/ 265052060 w 94"/>
                <a:gd name="T5" fmla="*/ 0 h 64"/>
                <a:gd name="T6" fmla="*/ 2147483647 w 94"/>
                <a:gd name="T7" fmla="*/ 239570365 h 64"/>
                <a:gd name="T8" fmla="*/ 2147483647 w 94"/>
                <a:gd name="T9" fmla="*/ 359355578 h 64"/>
                <a:gd name="T10" fmla="*/ 2147483647 w 94"/>
                <a:gd name="T11" fmla="*/ 419248154 h 64"/>
                <a:gd name="T12" fmla="*/ 2147483647 w 94"/>
                <a:gd name="T13" fmla="*/ 598933742 h 64"/>
                <a:gd name="T14" fmla="*/ 2147483647 w 94"/>
                <a:gd name="T15" fmla="*/ 658826318 h 64"/>
                <a:gd name="T16" fmla="*/ 2147483647 w 94"/>
                <a:gd name="T17" fmla="*/ 898396623 h 64"/>
                <a:gd name="T18" fmla="*/ 2147483647 w 94"/>
                <a:gd name="T19" fmla="*/ 2147483647 h 64"/>
                <a:gd name="T20" fmla="*/ 2147483647 w 94"/>
                <a:gd name="T21" fmla="*/ 2147483647 h 64"/>
                <a:gd name="T22" fmla="*/ 2147483647 w 94"/>
                <a:gd name="T23" fmla="*/ 2147483647 h 64"/>
                <a:gd name="T24" fmla="*/ 2147483647 w 94"/>
                <a:gd name="T25" fmla="*/ 2147483647 h 64"/>
                <a:gd name="T26" fmla="*/ 2147483647 w 94"/>
                <a:gd name="T27" fmla="*/ 2147483647 h 64"/>
                <a:gd name="T28" fmla="*/ 2147483647 w 94"/>
                <a:gd name="T29" fmla="*/ 2147483647 h 64"/>
                <a:gd name="T30" fmla="*/ 2147483647 w 94"/>
                <a:gd name="T31" fmla="*/ 2147483647 h 64"/>
                <a:gd name="T32" fmla="*/ 2147483647 w 94"/>
                <a:gd name="T33" fmla="*/ 2147483647 h 64"/>
                <a:gd name="T34" fmla="*/ 2147483647 w 94"/>
                <a:gd name="T35" fmla="*/ 2147483647 h 64"/>
                <a:gd name="T36" fmla="*/ 2147483647 w 94"/>
                <a:gd name="T37" fmla="*/ 2147483647 h 64"/>
                <a:gd name="T38" fmla="*/ 2147483647 w 94"/>
                <a:gd name="T39" fmla="*/ 2147483647 h 64"/>
                <a:gd name="T40" fmla="*/ 2147483647 w 94"/>
                <a:gd name="T41" fmla="*/ 2147483647 h 64"/>
                <a:gd name="T42" fmla="*/ 2147483647 w 94"/>
                <a:gd name="T43" fmla="*/ 2147483647 h 64"/>
                <a:gd name="T44" fmla="*/ 2147483647 w 94"/>
                <a:gd name="T45" fmla="*/ 2147483647 h 64"/>
                <a:gd name="T46" fmla="*/ 2147483647 w 94"/>
                <a:gd name="T47" fmla="*/ 2147483647 h 64"/>
                <a:gd name="T48" fmla="*/ 2147483647 w 94"/>
                <a:gd name="T49" fmla="*/ 2147483647 h 64"/>
                <a:gd name="T50" fmla="*/ 2147483647 w 94"/>
                <a:gd name="T51" fmla="*/ 2147483647 h 64"/>
                <a:gd name="T52" fmla="*/ 2147483647 w 94"/>
                <a:gd name="T53" fmla="*/ 2147483647 h 64"/>
                <a:gd name="T54" fmla="*/ 2147483647 w 94"/>
                <a:gd name="T55" fmla="*/ 2147483647 h 64"/>
                <a:gd name="T56" fmla="*/ 2147483647 w 94"/>
                <a:gd name="T57" fmla="*/ 2147483647 h 64"/>
                <a:gd name="T58" fmla="*/ 2147483647 w 94"/>
                <a:gd name="T59" fmla="*/ 2147483647 h 64"/>
                <a:gd name="T60" fmla="*/ 2147483647 w 94"/>
                <a:gd name="T61" fmla="*/ 2147483647 h 64"/>
                <a:gd name="T62" fmla="*/ 2147483647 w 94"/>
                <a:gd name="T63" fmla="*/ 2147483647 h 64"/>
                <a:gd name="T64" fmla="*/ 2147483647 w 94"/>
                <a:gd name="T65" fmla="*/ 2147483647 h 64"/>
                <a:gd name="T66" fmla="*/ 2147483647 w 94"/>
                <a:gd name="T67" fmla="*/ 2147483647 h 64"/>
                <a:gd name="T68" fmla="*/ 2147483647 w 94"/>
                <a:gd name="T69" fmla="*/ 2147483647 h 64"/>
                <a:gd name="T70" fmla="*/ 0 w 94"/>
                <a:gd name="T71" fmla="*/ 2147483647 h 64"/>
                <a:gd name="T72" fmla="*/ 0 w 94"/>
                <a:gd name="T73" fmla="*/ 2147483647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6" name="Freeform 9"/>
            <p:cNvSpPr>
              <a:spLocks/>
            </p:cNvSpPr>
            <p:nvPr/>
          </p:nvSpPr>
          <p:spPr bwMode="auto">
            <a:xfrm>
              <a:off x="4522789" y="3590925"/>
              <a:ext cx="944562" cy="465138"/>
            </a:xfrm>
            <a:custGeom>
              <a:avLst/>
              <a:gdLst>
                <a:gd name="T0" fmla="*/ 928268316 w 116"/>
                <a:gd name="T1" fmla="*/ 60095829 h 60"/>
                <a:gd name="T2" fmla="*/ 0 w 116"/>
                <a:gd name="T3" fmla="*/ 540885828 h 60"/>
                <a:gd name="T4" fmla="*/ 2147483647 w 116"/>
                <a:gd name="T5" fmla="*/ 2147483647 h 60"/>
                <a:gd name="T6" fmla="*/ 2147483647 w 116"/>
                <a:gd name="T7" fmla="*/ 2147483647 h 60"/>
                <a:gd name="T8" fmla="*/ 2147483647 w 116"/>
                <a:gd name="T9" fmla="*/ 2147483647 h 60"/>
                <a:gd name="T10" fmla="*/ 2147483647 w 116"/>
                <a:gd name="T11" fmla="*/ 2147483647 h 60"/>
                <a:gd name="T12" fmla="*/ 2147483647 w 116"/>
                <a:gd name="T13" fmla="*/ 2147483647 h 60"/>
                <a:gd name="T14" fmla="*/ 2147483647 w 116"/>
                <a:gd name="T15" fmla="*/ 2147483647 h 60"/>
                <a:gd name="T16" fmla="*/ 2147483647 w 116"/>
                <a:gd name="T17" fmla="*/ 2147483647 h 60"/>
                <a:gd name="T18" fmla="*/ 2147483647 w 116"/>
                <a:gd name="T19" fmla="*/ 2147483647 h 60"/>
                <a:gd name="T20" fmla="*/ 2147483647 w 116"/>
                <a:gd name="T21" fmla="*/ 2147483647 h 60"/>
                <a:gd name="T22" fmla="*/ 2147483647 w 116"/>
                <a:gd name="T23" fmla="*/ 2147483647 h 60"/>
                <a:gd name="T24" fmla="*/ 2147483647 w 116"/>
                <a:gd name="T25" fmla="*/ 2147483647 h 60"/>
                <a:gd name="T26" fmla="*/ 2147483647 w 116"/>
                <a:gd name="T27" fmla="*/ 2147483647 h 60"/>
                <a:gd name="T28" fmla="*/ 2147483647 w 116"/>
                <a:gd name="T29" fmla="*/ 2147483647 h 60"/>
                <a:gd name="T30" fmla="*/ 2147483647 w 116"/>
                <a:gd name="T31" fmla="*/ 2147483647 h 60"/>
                <a:gd name="T32" fmla="*/ 2147483647 w 116"/>
                <a:gd name="T33" fmla="*/ 2147483647 h 60"/>
                <a:gd name="T34" fmla="*/ 2147483647 w 116"/>
                <a:gd name="T35" fmla="*/ 2147483647 h 60"/>
                <a:gd name="T36" fmla="*/ 2147483647 w 116"/>
                <a:gd name="T37" fmla="*/ 2147483647 h 60"/>
                <a:gd name="T38" fmla="*/ 2147483647 w 116"/>
                <a:gd name="T39" fmla="*/ 2147483647 h 60"/>
                <a:gd name="T40" fmla="*/ 2147483647 w 116"/>
                <a:gd name="T41" fmla="*/ 2147483647 h 60"/>
                <a:gd name="T42" fmla="*/ 2147483647 w 116"/>
                <a:gd name="T43" fmla="*/ 2147483647 h 60"/>
                <a:gd name="T44" fmla="*/ 2147483647 w 116"/>
                <a:gd name="T45" fmla="*/ 2147483647 h 60"/>
                <a:gd name="T46" fmla="*/ 2147483647 w 116"/>
                <a:gd name="T47" fmla="*/ 2147483647 h 60"/>
                <a:gd name="T48" fmla="*/ 2147483647 w 116"/>
                <a:gd name="T49" fmla="*/ 2147483647 h 60"/>
                <a:gd name="T50" fmla="*/ 2147483647 w 116"/>
                <a:gd name="T51" fmla="*/ 2147483647 h 60"/>
                <a:gd name="T52" fmla="*/ 2147483647 w 116"/>
                <a:gd name="T53" fmla="*/ 2147483647 h 60"/>
                <a:gd name="T54" fmla="*/ 2147483647 w 116"/>
                <a:gd name="T55" fmla="*/ 2147483647 h 60"/>
                <a:gd name="T56" fmla="*/ 2147483647 w 116"/>
                <a:gd name="T57" fmla="*/ 2147483647 h 60"/>
                <a:gd name="T58" fmla="*/ 2147483647 w 116"/>
                <a:gd name="T59" fmla="*/ 2147483647 h 60"/>
                <a:gd name="T60" fmla="*/ 2147483647 w 116"/>
                <a:gd name="T61" fmla="*/ 2147483647 h 60"/>
                <a:gd name="T62" fmla="*/ 2147483647 w 116"/>
                <a:gd name="T63" fmla="*/ 2147483647 h 60"/>
                <a:gd name="T64" fmla="*/ 2147483647 w 116"/>
                <a:gd name="T65" fmla="*/ 2147483647 h 60"/>
                <a:gd name="T66" fmla="*/ 2147483647 w 116"/>
                <a:gd name="T67" fmla="*/ 1863040499 h 60"/>
                <a:gd name="T68" fmla="*/ 2147483647 w 116"/>
                <a:gd name="T69" fmla="*/ 180295256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7" name="Freeform 12"/>
            <p:cNvSpPr>
              <a:spLocks/>
            </p:cNvSpPr>
            <p:nvPr/>
          </p:nvSpPr>
          <p:spPr bwMode="auto">
            <a:xfrm>
              <a:off x="5597525" y="2282827"/>
              <a:ext cx="577850" cy="588963"/>
            </a:xfrm>
            <a:custGeom>
              <a:avLst/>
              <a:gdLst>
                <a:gd name="T0" fmla="*/ 1920927719 w 71"/>
                <a:gd name="T1" fmla="*/ 2147483647 h 76"/>
                <a:gd name="T2" fmla="*/ 1589738424 w 71"/>
                <a:gd name="T3" fmla="*/ 2147483647 h 76"/>
                <a:gd name="T4" fmla="*/ 1457256195 w 71"/>
                <a:gd name="T5" fmla="*/ 2147483647 h 76"/>
                <a:gd name="T6" fmla="*/ 1523497309 w 71"/>
                <a:gd name="T7" fmla="*/ 2147483647 h 76"/>
                <a:gd name="T8" fmla="*/ 1391015080 w 71"/>
                <a:gd name="T9" fmla="*/ 2147483647 h 76"/>
                <a:gd name="T10" fmla="*/ 1391015080 w 71"/>
                <a:gd name="T11" fmla="*/ 2147483647 h 76"/>
                <a:gd name="T12" fmla="*/ 1126058761 w 71"/>
                <a:gd name="T13" fmla="*/ 2147483647 h 76"/>
                <a:gd name="T14" fmla="*/ 794869212 w 71"/>
                <a:gd name="T15" fmla="*/ 2147483647 h 76"/>
                <a:gd name="T16" fmla="*/ 529912766 w 71"/>
                <a:gd name="T17" fmla="*/ 2147483647 h 76"/>
                <a:gd name="T18" fmla="*/ 463671651 w 71"/>
                <a:gd name="T19" fmla="*/ 2147483647 h 76"/>
                <a:gd name="T20" fmla="*/ 198715268 w 71"/>
                <a:gd name="T21" fmla="*/ 2147483647 h 76"/>
                <a:gd name="T22" fmla="*/ 66241130 w 71"/>
                <a:gd name="T23" fmla="*/ 2147483647 h 76"/>
                <a:gd name="T24" fmla="*/ 132474122 w 71"/>
                <a:gd name="T25" fmla="*/ 1861704030 h 76"/>
                <a:gd name="T26" fmla="*/ 198715268 w 71"/>
                <a:gd name="T27" fmla="*/ 1681535671 h 76"/>
                <a:gd name="T28" fmla="*/ 0 w 71"/>
                <a:gd name="T29" fmla="*/ 1501375062 h 76"/>
                <a:gd name="T30" fmla="*/ 66241130 w 71"/>
                <a:gd name="T31" fmla="*/ 1321206703 h 76"/>
                <a:gd name="T32" fmla="*/ 331197561 w 71"/>
                <a:gd name="T33" fmla="*/ 1020936437 h 76"/>
                <a:gd name="T34" fmla="*/ 463671651 w 71"/>
                <a:gd name="T35" fmla="*/ 960877492 h 76"/>
                <a:gd name="T36" fmla="*/ 463671651 w 71"/>
                <a:gd name="T37" fmla="*/ 360329090 h 76"/>
                <a:gd name="T38" fmla="*/ 596154007 w 71"/>
                <a:gd name="T39" fmla="*/ 300278136 h 76"/>
                <a:gd name="T40" fmla="*/ 861110326 w 71"/>
                <a:gd name="T41" fmla="*/ 300278136 h 76"/>
                <a:gd name="T42" fmla="*/ 1457256195 w 71"/>
                <a:gd name="T43" fmla="*/ 60058718 h 76"/>
                <a:gd name="T44" fmla="*/ 1589738424 w 71"/>
                <a:gd name="T45" fmla="*/ 60058718 h 76"/>
                <a:gd name="T46" fmla="*/ 1523497309 w 71"/>
                <a:gd name="T47" fmla="*/ 180168420 h 76"/>
                <a:gd name="T48" fmla="*/ 1457256195 w 71"/>
                <a:gd name="T49" fmla="*/ 360329090 h 76"/>
                <a:gd name="T50" fmla="*/ 1722212514 w 71"/>
                <a:gd name="T51" fmla="*/ 300278136 h 76"/>
                <a:gd name="T52" fmla="*/ 1854686604 w 71"/>
                <a:gd name="T53" fmla="*/ 360329090 h 76"/>
                <a:gd name="T54" fmla="*/ 2053409948 w 71"/>
                <a:gd name="T55" fmla="*/ 480438746 h 76"/>
                <a:gd name="T56" fmla="*/ 2119642924 w 71"/>
                <a:gd name="T57" fmla="*/ 600548523 h 76"/>
                <a:gd name="T58" fmla="*/ 2147483647 w 71"/>
                <a:gd name="T59" fmla="*/ 780716882 h 76"/>
                <a:gd name="T60" fmla="*/ 2147483647 w 71"/>
                <a:gd name="T61" fmla="*/ 900826538 h 76"/>
                <a:gd name="T62" fmla="*/ 2147483647 w 71"/>
                <a:gd name="T63" fmla="*/ 900826538 h 76"/>
                <a:gd name="T64" fmla="*/ 2147483647 w 71"/>
                <a:gd name="T65" fmla="*/ 900826538 h 76"/>
                <a:gd name="T66" fmla="*/ 2147483647 w 71"/>
                <a:gd name="T67" fmla="*/ 960877492 h 76"/>
                <a:gd name="T68" fmla="*/ 2147483647 w 71"/>
                <a:gd name="T69" fmla="*/ 1020936437 h 76"/>
                <a:gd name="T70" fmla="*/ 2147483647 w 71"/>
                <a:gd name="T71" fmla="*/ 1080987390 h 76"/>
                <a:gd name="T72" fmla="*/ 2147483647 w 71"/>
                <a:gd name="T73" fmla="*/ 1261155749 h 76"/>
                <a:gd name="T74" fmla="*/ 2147483647 w 71"/>
                <a:gd name="T75" fmla="*/ 1501375062 h 76"/>
                <a:gd name="T76" fmla="*/ 2147483647 w 71"/>
                <a:gd name="T77" fmla="*/ 1501375062 h 76"/>
                <a:gd name="T78" fmla="*/ 2147483647 w 71"/>
                <a:gd name="T79" fmla="*/ 1621484718 h 76"/>
                <a:gd name="T80" fmla="*/ 2147483647 w 71"/>
                <a:gd name="T81" fmla="*/ 1801645327 h 76"/>
                <a:gd name="T82" fmla="*/ 2147483647 w 71"/>
                <a:gd name="T83" fmla="*/ 1981813686 h 76"/>
                <a:gd name="T84" fmla="*/ 2147483647 w 71"/>
                <a:gd name="T85" fmla="*/ 2147483647 h 76"/>
                <a:gd name="T86" fmla="*/ 2147483647 w 71"/>
                <a:gd name="T87" fmla="*/ 2147483647 h 76"/>
                <a:gd name="T88" fmla="*/ 2147483647 w 71"/>
                <a:gd name="T89" fmla="*/ 2101923827 h 76"/>
                <a:gd name="T90" fmla="*/ 2147483647 w 71"/>
                <a:gd name="T91" fmla="*/ 1981813686 h 76"/>
                <a:gd name="T92" fmla="*/ 2147483647 w 71"/>
                <a:gd name="T93" fmla="*/ 1861704030 h 76"/>
                <a:gd name="T94" fmla="*/ 2147483647 w 71"/>
                <a:gd name="T95" fmla="*/ 1681535671 h 76"/>
                <a:gd name="T96" fmla="*/ 2147483647 w 71"/>
                <a:gd name="T97" fmla="*/ 1621484718 h 76"/>
                <a:gd name="T98" fmla="*/ 2147483647 w 71"/>
                <a:gd name="T99" fmla="*/ 1501375062 h 76"/>
                <a:gd name="T100" fmla="*/ 2147483647 w 71"/>
                <a:gd name="T101" fmla="*/ 1561426015 h 76"/>
                <a:gd name="T102" fmla="*/ 2147483647 w 71"/>
                <a:gd name="T103" fmla="*/ 1981813686 h 76"/>
                <a:gd name="T104" fmla="*/ 2147483647 w 71"/>
                <a:gd name="T105" fmla="*/ 2101923827 h 76"/>
                <a:gd name="T106" fmla="*/ 2147483647 w 71"/>
                <a:gd name="T107" fmla="*/ 2147483647 h 76"/>
                <a:gd name="T108" fmla="*/ 2147483647 w 71"/>
                <a:gd name="T109" fmla="*/ 2147483647 h 76"/>
                <a:gd name="T110" fmla="*/ 2147483647 w 71"/>
                <a:gd name="T111" fmla="*/ 2147483647 h 76"/>
                <a:gd name="T112" fmla="*/ 2147483647 w 71"/>
                <a:gd name="T113" fmla="*/ 2147483647 h 76"/>
                <a:gd name="T114" fmla="*/ 2147483647 w 71"/>
                <a:gd name="T115" fmla="*/ 2147483647 h 76"/>
                <a:gd name="T116" fmla="*/ 2147483647 w 71"/>
                <a:gd name="T117" fmla="*/ 2147483647 h 76"/>
                <a:gd name="T118" fmla="*/ 2147483647 w 71"/>
                <a:gd name="T119" fmla="*/ 2147483647 h 76"/>
                <a:gd name="T120" fmla="*/ 2147483647 w 71"/>
                <a:gd name="T121" fmla="*/ 2147483647 h 76"/>
                <a:gd name="T122" fmla="*/ 1987168833 w 71"/>
                <a:gd name="T123" fmla="*/ 2147483647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8" name="Freeform 18"/>
            <p:cNvSpPr>
              <a:spLocks/>
            </p:cNvSpPr>
            <p:nvPr/>
          </p:nvSpPr>
          <p:spPr bwMode="auto">
            <a:xfrm>
              <a:off x="6289675" y="4311650"/>
              <a:ext cx="1001714" cy="719138"/>
            </a:xfrm>
            <a:custGeom>
              <a:avLst/>
              <a:gdLst>
                <a:gd name="T0" fmla="*/ 0 w 123"/>
                <a:gd name="T1" fmla="*/ 478350457 h 93"/>
                <a:gd name="T2" fmla="*/ 0 w 123"/>
                <a:gd name="T3" fmla="*/ 597943961 h 93"/>
                <a:gd name="T4" fmla="*/ 132649736 w 123"/>
                <a:gd name="T5" fmla="*/ 717529612 h 93"/>
                <a:gd name="T6" fmla="*/ 198974620 w 123"/>
                <a:gd name="T7" fmla="*/ 896911954 h 93"/>
                <a:gd name="T8" fmla="*/ 265299471 w 123"/>
                <a:gd name="T9" fmla="*/ 1016497846 h 93"/>
                <a:gd name="T10" fmla="*/ 198974620 w 123"/>
                <a:gd name="T11" fmla="*/ 1136091230 h 93"/>
                <a:gd name="T12" fmla="*/ 464274091 w 123"/>
                <a:gd name="T13" fmla="*/ 1076294538 h 93"/>
                <a:gd name="T14" fmla="*/ 596923922 w 123"/>
                <a:gd name="T15" fmla="*/ 896911954 h 93"/>
                <a:gd name="T16" fmla="*/ 663248774 w 123"/>
                <a:gd name="T17" fmla="*/ 896911954 h 93"/>
                <a:gd name="T18" fmla="*/ 596923922 w 123"/>
                <a:gd name="T19" fmla="*/ 1016497846 h 93"/>
                <a:gd name="T20" fmla="*/ 1260172696 w 123"/>
                <a:gd name="T21" fmla="*/ 837115262 h 93"/>
                <a:gd name="T22" fmla="*/ 1260172696 w 123"/>
                <a:gd name="T23" fmla="*/ 956708646 h 93"/>
                <a:gd name="T24" fmla="*/ 1658121808 w 123"/>
                <a:gd name="T25" fmla="*/ 1016497846 h 93"/>
                <a:gd name="T26" fmla="*/ 1923421216 w 123"/>
                <a:gd name="T27" fmla="*/ 1076294538 h 93"/>
                <a:gd name="T28" fmla="*/ 2056079064 w 123"/>
                <a:gd name="T29" fmla="*/ 1136091230 h 93"/>
                <a:gd name="T30" fmla="*/ 2056079064 w 123"/>
                <a:gd name="T31" fmla="*/ 1195880189 h 93"/>
                <a:gd name="T32" fmla="*/ 2147483647 w 123"/>
                <a:gd name="T33" fmla="*/ 1435059223 h 93"/>
                <a:gd name="T34" fmla="*/ 2147483647 w 123"/>
                <a:gd name="T35" fmla="*/ 1494855915 h 93"/>
                <a:gd name="T36" fmla="*/ 2147483647 w 123"/>
                <a:gd name="T37" fmla="*/ 1554644874 h 93"/>
                <a:gd name="T38" fmla="*/ 2147483647 w 123"/>
                <a:gd name="T39" fmla="*/ 1435059223 h 93"/>
                <a:gd name="T40" fmla="*/ 2147483647 w 123"/>
                <a:gd name="T41" fmla="*/ 1255676881 h 93"/>
                <a:gd name="T42" fmla="*/ 2147483647 w 123"/>
                <a:gd name="T43" fmla="*/ 1076294538 h 93"/>
                <a:gd name="T44" fmla="*/ 2147483647 w 123"/>
                <a:gd name="T45" fmla="*/ 1255676881 h 93"/>
                <a:gd name="T46" fmla="*/ 2147483647 w 123"/>
                <a:gd name="T47" fmla="*/ 1674238257 h 93"/>
                <a:gd name="T48" fmla="*/ 2147483647 w 123"/>
                <a:gd name="T49" fmla="*/ 1793823908 h 93"/>
                <a:gd name="T50" fmla="*/ 2147483647 w 123"/>
                <a:gd name="T51" fmla="*/ 2147483647 h 93"/>
                <a:gd name="T52" fmla="*/ 2147483647 w 123"/>
                <a:gd name="T53" fmla="*/ 2147483647 h 93"/>
                <a:gd name="T54" fmla="*/ 2147483647 w 123"/>
                <a:gd name="T55" fmla="*/ 2147483647 h 93"/>
                <a:gd name="T56" fmla="*/ 2147483647 w 123"/>
                <a:gd name="T57" fmla="*/ 2147483647 h 93"/>
                <a:gd name="T58" fmla="*/ 2147483647 w 123"/>
                <a:gd name="T59" fmla="*/ 2147483647 h 93"/>
                <a:gd name="T60" fmla="*/ 2147483647 w 123"/>
                <a:gd name="T61" fmla="*/ 2147483647 h 93"/>
                <a:gd name="T62" fmla="*/ 2147483647 w 123"/>
                <a:gd name="T63" fmla="*/ 2147483647 h 93"/>
                <a:gd name="T64" fmla="*/ 2147483647 w 123"/>
                <a:gd name="T65" fmla="*/ 2147483647 h 93"/>
                <a:gd name="T66" fmla="*/ 2147483647 w 123"/>
                <a:gd name="T67" fmla="*/ 2147483647 h 93"/>
                <a:gd name="T68" fmla="*/ 2147483647 w 123"/>
                <a:gd name="T69" fmla="*/ 2147483647 h 93"/>
                <a:gd name="T70" fmla="*/ 2147483647 w 123"/>
                <a:gd name="T71" fmla="*/ 2147483647 h 93"/>
                <a:gd name="T72" fmla="*/ 2147483647 w 123"/>
                <a:gd name="T73" fmla="*/ 2147483647 h 93"/>
                <a:gd name="T74" fmla="*/ 2147483647 w 123"/>
                <a:gd name="T75" fmla="*/ 2147483647 h 93"/>
                <a:gd name="T76" fmla="*/ 2147483647 w 123"/>
                <a:gd name="T77" fmla="*/ 2147483647 h 93"/>
                <a:gd name="T78" fmla="*/ 2147483647 w 123"/>
                <a:gd name="T79" fmla="*/ 2147483647 h 93"/>
                <a:gd name="T80" fmla="*/ 2147483647 w 123"/>
                <a:gd name="T81" fmla="*/ 2147483647 h 93"/>
                <a:gd name="T82" fmla="*/ 2147483647 w 123"/>
                <a:gd name="T83" fmla="*/ 2147483647 h 93"/>
                <a:gd name="T84" fmla="*/ 2147483647 w 123"/>
                <a:gd name="T85" fmla="*/ 2147483647 h 93"/>
                <a:gd name="T86" fmla="*/ 2147483647 w 123"/>
                <a:gd name="T87" fmla="*/ 2147483647 h 93"/>
                <a:gd name="T88" fmla="*/ 2147483647 w 123"/>
                <a:gd name="T89" fmla="*/ 2147483647 h 93"/>
                <a:gd name="T90" fmla="*/ 2147483647 w 123"/>
                <a:gd name="T91" fmla="*/ 2147483647 h 93"/>
                <a:gd name="T92" fmla="*/ 2147483647 w 123"/>
                <a:gd name="T93" fmla="*/ 2147483647 h 93"/>
                <a:gd name="T94" fmla="*/ 2147483647 w 123"/>
                <a:gd name="T95" fmla="*/ 2147483647 h 93"/>
                <a:gd name="T96" fmla="*/ 2147483647 w 123"/>
                <a:gd name="T97" fmla="*/ 2147483647 h 93"/>
                <a:gd name="T98" fmla="*/ 2147483647 w 123"/>
                <a:gd name="T99" fmla="*/ 2147483647 h 93"/>
                <a:gd name="T100" fmla="*/ 2147483647 w 123"/>
                <a:gd name="T101" fmla="*/ 1734027216 h 93"/>
                <a:gd name="T102" fmla="*/ 2147483647 w 123"/>
                <a:gd name="T103" fmla="*/ 1435059223 h 93"/>
                <a:gd name="T104" fmla="*/ 2147483647 w 123"/>
                <a:gd name="T105" fmla="*/ 478350457 h 93"/>
                <a:gd name="T106" fmla="*/ 2147483647 w 123"/>
                <a:gd name="T107" fmla="*/ 358764806 h 93"/>
                <a:gd name="T108" fmla="*/ 2147483647 w 123"/>
                <a:gd name="T109" fmla="*/ 59796707 h 93"/>
                <a:gd name="T110" fmla="*/ 2147483647 w 123"/>
                <a:gd name="T111" fmla="*/ 59796707 h 93"/>
                <a:gd name="T112" fmla="*/ 2147483647 w 123"/>
                <a:gd name="T113" fmla="*/ 418561497 h 93"/>
                <a:gd name="T114" fmla="*/ 2147483647 w 123"/>
                <a:gd name="T115" fmla="*/ 478350457 h 93"/>
                <a:gd name="T116" fmla="*/ 2147483647 w 123"/>
                <a:gd name="T117" fmla="*/ 418561497 h 93"/>
                <a:gd name="T118" fmla="*/ 2147483647 w 123"/>
                <a:gd name="T119" fmla="*/ 179382403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9" name="Freeform 21"/>
            <p:cNvSpPr>
              <a:spLocks/>
            </p:cNvSpPr>
            <p:nvPr/>
          </p:nvSpPr>
          <p:spPr bwMode="auto">
            <a:xfrm>
              <a:off x="2368551" y="2562225"/>
              <a:ext cx="877888" cy="1423988"/>
            </a:xfrm>
            <a:custGeom>
              <a:avLst/>
              <a:gdLst>
                <a:gd name="T0" fmla="*/ 2147483647 w 108"/>
                <a:gd name="T1" fmla="*/ 2147483647 h 184"/>
                <a:gd name="T2" fmla="*/ 2147483647 w 108"/>
                <a:gd name="T3" fmla="*/ 2147483647 h 184"/>
                <a:gd name="T4" fmla="*/ 2147483647 w 108"/>
                <a:gd name="T5" fmla="*/ 2147483647 h 184"/>
                <a:gd name="T6" fmla="*/ 2147483647 w 108"/>
                <a:gd name="T7" fmla="*/ 2147483647 h 184"/>
                <a:gd name="T8" fmla="*/ 2147483647 w 108"/>
                <a:gd name="T9" fmla="*/ 2147483647 h 184"/>
                <a:gd name="T10" fmla="*/ 2147483647 w 108"/>
                <a:gd name="T11" fmla="*/ 2147483647 h 184"/>
                <a:gd name="T12" fmla="*/ 2147483647 w 108"/>
                <a:gd name="T13" fmla="*/ 2147483647 h 184"/>
                <a:gd name="T14" fmla="*/ 2147483647 w 108"/>
                <a:gd name="T15" fmla="*/ 2147483647 h 184"/>
                <a:gd name="T16" fmla="*/ 2147483647 w 108"/>
                <a:gd name="T17" fmla="*/ 2147483647 h 184"/>
                <a:gd name="T18" fmla="*/ 1453628182 w 108"/>
                <a:gd name="T19" fmla="*/ 2147483647 h 184"/>
                <a:gd name="T20" fmla="*/ 1453628182 w 108"/>
                <a:gd name="T21" fmla="*/ 2147483647 h 184"/>
                <a:gd name="T22" fmla="*/ 1519705493 w 108"/>
                <a:gd name="T23" fmla="*/ 2147483647 h 184"/>
                <a:gd name="T24" fmla="*/ 1387550872 w 108"/>
                <a:gd name="T25" fmla="*/ 2147483647 h 184"/>
                <a:gd name="T26" fmla="*/ 1453628182 w 108"/>
                <a:gd name="T27" fmla="*/ 2147483647 h 184"/>
                <a:gd name="T28" fmla="*/ 1057188451 w 108"/>
                <a:gd name="T29" fmla="*/ 2147483647 h 184"/>
                <a:gd name="T30" fmla="*/ 792887337 w 108"/>
                <a:gd name="T31" fmla="*/ 2147483647 h 184"/>
                <a:gd name="T32" fmla="*/ 925033830 w 108"/>
                <a:gd name="T33" fmla="*/ 2147483647 h 184"/>
                <a:gd name="T34" fmla="*/ 925033830 w 108"/>
                <a:gd name="T35" fmla="*/ 2147483647 h 184"/>
                <a:gd name="T36" fmla="*/ 594663534 w 108"/>
                <a:gd name="T37" fmla="*/ 2147483647 h 184"/>
                <a:gd name="T38" fmla="*/ 594663534 w 108"/>
                <a:gd name="T39" fmla="*/ 2147483647 h 184"/>
                <a:gd name="T40" fmla="*/ 726818155 w 108"/>
                <a:gd name="T41" fmla="*/ 2147483647 h 184"/>
                <a:gd name="T42" fmla="*/ 792887337 w 108"/>
                <a:gd name="T43" fmla="*/ 2147483647 h 184"/>
                <a:gd name="T44" fmla="*/ 991111140 w 108"/>
                <a:gd name="T45" fmla="*/ 2147483647 h 184"/>
                <a:gd name="T46" fmla="*/ 925033830 w 108"/>
                <a:gd name="T47" fmla="*/ 2147483647 h 184"/>
                <a:gd name="T48" fmla="*/ 792887337 w 108"/>
                <a:gd name="T49" fmla="*/ 2147483647 h 184"/>
                <a:gd name="T50" fmla="*/ 462516915 w 108"/>
                <a:gd name="T51" fmla="*/ 2147483647 h 184"/>
                <a:gd name="T52" fmla="*/ 396447733 w 108"/>
                <a:gd name="T53" fmla="*/ 2147483647 h 184"/>
                <a:gd name="T54" fmla="*/ 66077326 w 108"/>
                <a:gd name="T55" fmla="*/ 2147483647 h 184"/>
                <a:gd name="T56" fmla="*/ 66077326 w 108"/>
                <a:gd name="T57" fmla="*/ 2147483647 h 184"/>
                <a:gd name="T58" fmla="*/ 264293048 w 108"/>
                <a:gd name="T59" fmla="*/ 2147483647 h 184"/>
                <a:gd name="T60" fmla="*/ 132146524 w 108"/>
                <a:gd name="T61" fmla="*/ 1916579349 h 184"/>
                <a:gd name="T62" fmla="*/ 0 w 108"/>
                <a:gd name="T63" fmla="*/ 1677008926 h 184"/>
                <a:gd name="T64" fmla="*/ 0 w 108"/>
                <a:gd name="T65" fmla="*/ 1437438502 h 184"/>
                <a:gd name="T66" fmla="*/ 396447733 w 108"/>
                <a:gd name="T67" fmla="*/ 898397069 h 184"/>
                <a:gd name="T68" fmla="*/ 594663534 w 108"/>
                <a:gd name="T69" fmla="*/ 598934039 h 184"/>
                <a:gd name="T70" fmla="*/ 594663534 w 108"/>
                <a:gd name="T71" fmla="*/ 59892621 h 184"/>
                <a:gd name="T72" fmla="*/ 2147483647 w 108"/>
                <a:gd name="T73" fmla="*/ 2147483647 h 184"/>
                <a:gd name="T74" fmla="*/ 2147483647 w 108"/>
                <a:gd name="T75" fmla="*/ 2147483647 h 184"/>
                <a:gd name="T76" fmla="*/ 2147483647 w 108"/>
                <a:gd name="T77" fmla="*/ 2147483647 h 184"/>
                <a:gd name="T78" fmla="*/ 2147483647 w 108"/>
                <a:gd name="T79" fmla="*/ 2147483647 h 184"/>
                <a:gd name="T80" fmla="*/ 2147483647 w 108"/>
                <a:gd name="T81" fmla="*/ 2147483647 h 184"/>
                <a:gd name="T82" fmla="*/ 2147483647 w 108"/>
                <a:gd name="T83" fmla="*/ 2147483647 h 184"/>
                <a:gd name="T84" fmla="*/ 2147483647 w 108"/>
                <a:gd name="T85" fmla="*/ 2147483647 h 184"/>
                <a:gd name="T86" fmla="*/ 2147483647 w 108"/>
                <a:gd name="T87" fmla="*/ 2147483647 h 184"/>
                <a:gd name="T88" fmla="*/ 2147483647 w 108"/>
                <a:gd name="T89" fmla="*/ 2147483647 h 184"/>
                <a:gd name="T90" fmla="*/ 2147483647 w 108"/>
                <a:gd name="T91" fmla="*/ 2147483647 h 184"/>
                <a:gd name="T92" fmla="*/ 2147483647 w 108"/>
                <a:gd name="T93" fmla="*/ 2147483647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0" name="Freeform 22"/>
            <p:cNvSpPr>
              <a:spLocks/>
            </p:cNvSpPr>
            <p:nvPr/>
          </p:nvSpPr>
          <p:spPr bwMode="auto">
            <a:xfrm>
              <a:off x="3741738" y="2452690"/>
              <a:ext cx="766762" cy="604837"/>
            </a:xfrm>
            <a:custGeom>
              <a:avLst/>
              <a:gdLst>
                <a:gd name="T0" fmla="*/ 2147483647 w 94"/>
                <a:gd name="T1" fmla="*/ 2147483647 h 78"/>
                <a:gd name="T2" fmla="*/ 2147483647 w 94"/>
                <a:gd name="T3" fmla="*/ 2147483647 h 78"/>
                <a:gd name="T4" fmla="*/ 2147483647 w 94"/>
                <a:gd name="T5" fmla="*/ 601293283 h 78"/>
                <a:gd name="T6" fmla="*/ 665370000 w 94"/>
                <a:gd name="T7" fmla="*/ 0 h 78"/>
                <a:gd name="T8" fmla="*/ 598833025 w 94"/>
                <a:gd name="T9" fmla="*/ 481039206 h 78"/>
                <a:gd name="T10" fmla="*/ 199610987 w 94"/>
                <a:gd name="T11" fmla="*/ 2147483647 h 78"/>
                <a:gd name="T12" fmla="*/ 133073981 w 94"/>
                <a:gd name="T13" fmla="*/ 2147483647 h 78"/>
                <a:gd name="T14" fmla="*/ 0 w 94"/>
                <a:gd name="T15" fmla="*/ 2147483647 h 78"/>
                <a:gd name="T16" fmla="*/ 1663433029 w 94"/>
                <a:gd name="T17" fmla="*/ 2147483647 h 78"/>
                <a:gd name="T18" fmla="*/ 2147483647 w 94"/>
                <a:gd name="T19" fmla="*/ 2147483647 h 78"/>
                <a:gd name="T20" fmla="*/ 2147483647 w 94"/>
                <a:gd name="T21" fmla="*/ 2147483647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1" name="Freeform 23"/>
            <p:cNvSpPr>
              <a:spLocks/>
            </p:cNvSpPr>
            <p:nvPr/>
          </p:nvSpPr>
          <p:spPr bwMode="auto">
            <a:xfrm>
              <a:off x="3865564" y="3003552"/>
              <a:ext cx="804862" cy="595313"/>
            </a:xfrm>
            <a:custGeom>
              <a:avLst/>
              <a:gdLst>
                <a:gd name="T0" fmla="*/ 0 w 99"/>
                <a:gd name="T1" fmla="*/ 2147483647 h 77"/>
                <a:gd name="T2" fmla="*/ 660954351 w 99"/>
                <a:gd name="T3" fmla="*/ 0 h 77"/>
                <a:gd name="T4" fmla="*/ 2147483647 w 99"/>
                <a:gd name="T5" fmla="*/ 418412218 h 77"/>
                <a:gd name="T6" fmla="*/ 2147483647 w 99"/>
                <a:gd name="T7" fmla="*/ 537961966 h 77"/>
                <a:gd name="T8" fmla="*/ 2147483647 w 99"/>
                <a:gd name="T9" fmla="*/ 1554114707 h 77"/>
                <a:gd name="T10" fmla="*/ 2147483647 w 99"/>
                <a:gd name="T11" fmla="*/ 2147483647 h 77"/>
                <a:gd name="T12" fmla="*/ 2147483647 w 99"/>
                <a:gd name="T13" fmla="*/ 2147483647 h 77"/>
                <a:gd name="T14" fmla="*/ 0 w 99"/>
                <a:gd name="T15" fmla="*/ 2147483647 h 77"/>
                <a:gd name="T16" fmla="*/ 0 w 99"/>
                <a:gd name="T17" fmla="*/ 2147483647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2" name="Freeform 24"/>
            <p:cNvSpPr>
              <a:spLocks/>
            </p:cNvSpPr>
            <p:nvPr/>
          </p:nvSpPr>
          <p:spPr bwMode="auto">
            <a:xfrm>
              <a:off x="3759201" y="3521076"/>
              <a:ext cx="771525" cy="758825"/>
            </a:xfrm>
            <a:custGeom>
              <a:avLst/>
              <a:gdLst>
                <a:gd name="T0" fmla="*/ 857424135 w 95"/>
                <a:gd name="T1" fmla="*/ 0 h 98"/>
                <a:gd name="T2" fmla="*/ 0 w 95"/>
                <a:gd name="T3" fmla="*/ 2147483647 h 98"/>
                <a:gd name="T4" fmla="*/ 0 w 95"/>
                <a:gd name="T5" fmla="*/ 2147483647 h 98"/>
                <a:gd name="T6" fmla="*/ 791470951 w 95"/>
                <a:gd name="T7" fmla="*/ 2147483647 h 98"/>
                <a:gd name="T8" fmla="*/ 857424135 w 95"/>
                <a:gd name="T9" fmla="*/ 2147483647 h 98"/>
                <a:gd name="T10" fmla="*/ 2147483647 w 95"/>
                <a:gd name="T11" fmla="*/ 2147483647 h 98"/>
                <a:gd name="T12" fmla="*/ 2147483647 w 95"/>
                <a:gd name="T13" fmla="*/ 2147483647 h 98"/>
                <a:gd name="T14" fmla="*/ 2147483647 w 95"/>
                <a:gd name="T15" fmla="*/ 2147483647 h 98"/>
                <a:gd name="T16" fmla="*/ 2147483647 w 95"/>
                <a:gd name="T17" fmla="*/ 2147483647 h 98"/>
                <a:gd name="T18" fmla="*/ 2147483647 w 95"/>
                <a:gd name="T19" fmla="*/ 2147483647 h 98"/>
                <a:gd name="T20" fmla="*/ 2147483647 w 95"/>
                <a:gd name="T21" fmla="*/ 2147483647 h 98"/>
                <a:gd name="T22" fmla="*/ 2147483647 w 95"/>
                <a:gd name="T23" fmla="*/ 2147483647 h 98"/>
                <a:gd name="T24" fmla="*/ 2147483647 w 95"/>
                <a:gd name="T25" fmla="*/ 2147483647 h 98"/>
                <a:gd name="T26" fmla="*/ 2147483647 w 95"/>
                <a:gd name="T27" fmla="*/ 1079204160 h 98"/>
                <a:gd name="T28" fmla="*/ 2147483647 w 95"/>
                <a:gd name="T29" fmla="*/ 1079204160 h 98"/>
                <a:gd name="T30" fmla="*/ 2147483647 w 95"/>
                <a:gd name="T31" fmla="*/ 539602080 h 98"/>
                <a:gd name="T32" fmla="*/ 857424135 w 95"/>
                <a:gd name="T33" fmla="*/ 0 h 98"/>
                <a:gd name="T34" fmla="*/ 857424135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3" name="Freeform 26"/>
            <p:cNvSpPr>
              <a:spLocks/>
            </p:cNvSpPr>
            <p:nvPr/>
          </p:nvSpPr>
          <p:spPr bwMode="auto">
            <a:xfrm>
              <a:off x="6942139" y="2306638"/>
              <a:ext cx="828675" cy="603250"/>
            </a:xfrm>
            <a:custGeom>
              <a:avLst/>
              <a:gdLst>
                <a:gd name="T0" fmla="*/ 2147483647 w 102"/>
                <a:gd name="T1" fmla="*/ 2147483647 h 78"/>
                <a:gd name="T2" fmla="*/ 2147483647 w 102"/>
                <a:gd name="T3" fmla="*/ 2147483647 h 78"/>
                <a:gd name="T4" fmla="*/ 2147483647 w 102"/>
                <a:gd name="T5" fmla="*/ 2147483647 h 78"/>
                <a:gd name="T6" fmla="*/ 2147483647 w 102"/>
                <a:gd name="T7" fmla="*/ 2147483647 h 78"/>
                <a:gd name="T8" fmla="*/ 2147483647 w 102"/>
                <a:gd name="T9" fmla="*/ 2147483647 h 78"/>
                <a:gd name="T10" fmla="*/ 2147483647 w 102"/>
                <a:gd name="T11" fmla="*/ 2147483647 h 78"/>
                <a:gd name="T12" fmla="*/ 2147483647 w 102"/>
                <a:gd name="T13" fmla="*/ 2147483647 h 78"/>
                <a:gd name="T14" fmla="*/ 2147483647 w 102"/>
                <a:gd name="T15" fmla="*/ 2147483647 h 78"/>
                <a:gd name="T16" fmla="*/ 2147483647 w 102"/>
                <a:gd name="T17" fmla="*/ 2147483647 h 78"/>
                <a:gd name="T18" fmla="*/ 2147483647 w 102"/>
                <a:gd name="T19" fmla="*/ 2147483647 h 78"/>
                <a:gd name="T20" fmla="*/ 2147483647 w 102"/>
                <a:gd name="T21" fmla="*/ 2147483647 h 78"/>
                <a:gd name="T22" fmla="*/ 2147483647 w 102"/>
                <a:gd name="T23" fmla="*/ 2147483647 h 78"/>
                <a:gd name="T24" fmla="*/ 2147483647 w 102"/>
                <a:gd name="T25" fmla="*/ 2147483647 h 78"/>
                <a:gd name="T26" fmla="*/ 2147483647 w 102"/>
                <a:gd name="T27" fmla="*/ 2147483647 h 78"/>
                <a:gd name="T28" fmla="*/ 2147483647 w 102"/>
                <a:gd name="T29" fmla="*/ 2147483647 h 78"/>
                <a:gd name="T30" fmla="*/ 2147483647 w 102"/>
                <a:gd name="T31" fmla="*/ 2147483647 h 78"/>
                <a:gd name="T32" fmla="*/ 2147483647 w 102"/>
                <a:gd name="T33" fmla="*/ 2147483647 h 78"/>
                <a:gd name="T34" fmla="*/ 2147483647 w 102"/>
                <a:gd name="T35" fmla="*/ 2147483647 h 78"/>
                <a:gd name="T36" fmla="*/ 2147483647 w 102"/>
                <a:gd name="T37" fmla="*/ 2147483647 h 78"/>
                <a:gd name="T38" fmla="*/ 2147483647 w 102"/>
                <a:gd name="T39" fmla="*/ 2147483647 h 78"/>
                <a:gd name="T40" fmla="*/ 2147483647 w 102"/>
                <a:gd name="T41" fmla="*/ 2033687399 h 78"/>
                <a:gd name="T42" fmla="*/ 2147483647 w 102"/>
                <a:gd name="T43" fmla="*/ 1495356107 h 78"/>
                <a:gd name="T44" fmla="*/ 2147483647 w 102"/>
                <a:gd name="T45" fmla="*/ 1435541572 h 78"/>
                <a:gd name="T46" fmla="*/ 2147483647 w 102"/>
                <a:gd name="T47" fmla="*/ 1256097969 h 78"/>
                <a:gd name="T48" fmla="*/ 2147483647 w 102"/>
                <a:gd name="T49" fmla="*/ 717774653 h 78"/>
                <a:gd name="T50" fmla="*/ 2147483647 w 102"/>
                <a:gd name="T51" fmla="*/ 179443663 h 78"/>
                <a:gd name="T52" fmla="*/ 2147483647 w 102"/>
                <a:gd name="T53" fmla="*/ 0 h 78"/>
                <a:gd name="T54" fmla="*/ 2147483647 w 102"/>
                <a:gd name="T55" fmla="*/ 239258198 h 78"/>
                <a:gd name="T56" fmla="*/ 2147483647 w 102"/>
                <a:gd name="T57" fmla="*/ 837403722 h 78"/>
                <a:gd name="T58" fmla="*/ 2147483647 w 102"/>
                <a:gd name="T59" fmla="*/ 1076662101 h 78"/>
                <a:gd name="T60" fmla="*/ 2147483647 w 102"/>
                <a:gd name="T61" fmla="*/ 1375727038 h 78"/>
                <a:gd name="T62" fmla="*/ 2147483647 w 102"/>
                <a:gd name="T63" fmla="*/ 1495356107 h 78"/>
                <a:gd name="T64" fmla="*/ 2147483647 w 102"/>
                <a:gd name="T65" fmla="*/ 1614985175 h 78"/>
                <a:gd name="T66" fmla="*/ 2147483647 w 102"/>
                <a:gd name="T67" fmla="*/ 1914057847 h 78"/>
                <a:gd name="T68" fmla="*/ 1980110704 w 102"/>
                <a:gd name="T69" fmla="*/ 2147483647 h 78"/>
                <a:gd name="T70" fmla="*/ 1254069757 w 102"/>
                <a:gd name="T71" fmla="*/ 2147483647 h 78"/>
                <a:gd name="T72" fmla="*/ 594030063 w 102"/>
                <a:gd name="T73" fmla="*/ 2147483647 h 78"/>
                <a:gd name="T74" fmla="*/ 396025416 w 102"/>
                <a:gd name="T75" fmla="*/ 2147483647 h 78"/>
                <a:gd name="T76" fmla="*/ 594030063 w 102"/>
                <a:gd name="T77" fmla="*/ 2147483647 h 78"/>
                <a:gd name="T78" fmla="*/ 132011169 w 102"/>
                <a:gd name="T79" fmla="*/ 2147483647 h 78"/>
                <a:gd name="T80" fmla="*/ 2147483647 w 102"/>
                <a:gd name="T81" fmla="*/ 2147483647 h 78"/>
                <a:gd name="T82" fmla="*/ 2147483647 w 102"/>
                <a:gd name="T83" fmla="*/ 2147483647 h 78"/>
                <a:gd name="T84" fmla="*/ 2147483647 w 102"/>
                <a:gd name="T85" fmla="*/ 2147483647 h 78"/>
                <a:gd name="T86" fmla="*/ 2147483647 w 102"/>
                <a:gd name="T87" fmla="*/ 2147483647 h 78"/>
                <a:gd name="T88" fmla="*/ 2147483647 w 102"/>
                <a:gd name="T89" fmla="*/ 2147483647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4" name="Freeform 27"/>
            <p:cNvSpPr>
              <a:spLocks/>
            </p:cNvSpPr>
            <p:nvPr/>
          </p:nvSpPr>
          <p:spPr bwMode="auto">
            <a:xfrm>
              <a:off x="7494590" y="2266950"/>
              <a:ext cx="187325" cy="325438"/>
            </a:xfrm>
            <a:custGeom>
              <a:avLst/>
              <a:gdLst>
                <a:gd name="T0" fmla="*/ 0 w 23"/>
                <a:gd name="T1" fmla="*/ 300201070 h 42"/>
                <a:gd name="T2" fmla="*/ 66337478 w 23"/>
                <a:gd name="T3" fmla="*/ 420279900 h 42"/>
                <a:gd name="T4" fmla="*/ 0 w 23"/>
                <a:gd name="T5" fmla="*/ 480315440 h 42"/>
                <a:gd name="T6" fmla="*/ 66337478 w 23"/>
                <a:gd name="T7" fmla="*/ 480315440 h 42"/>
                <a:gd name="T8" fmla="*/ 66337478 w 23"/>
                <a:gd name="T9" fmla="*/ 540358851 h 42"/>
                <a:gd name="T10" fmla="*/ 199004304 w 23"/>
                <a:gd name="T11" fmla="*/ 840552051 h 42"/>
                <a:gd name="T12" fmla="*/ 265333621 w 23"/>
                <a:gd name="T13" fmla="*/ 1020674412 h 42"/>
                <a:gd name="T14" fmla="*/ 199004304 w 23"/>
                <a:gd name="T15" fmla="*/ 1140753242 h 42"/>
                <a:gd name="T16" fmla="*/ 199004304 w 23"/>
                <a:gd name="T17" fmla="*/ 1260832072 h 42"/>
                <a:gd name="T18" fmla="*/ 331671147 w 23"/>
                <a:gd name="T19" fmla="*/ 1561033021 h 42"/>
                <a:gd name="T20" fmla="*/ 331671147 w 23"/>
                <a:gd name="T21" fmla="*/ 1681111851 h 42"/>
                <a:gd name="T22" fmla="*/ 331671147 w 23"/>
                <a:gd name="T23" fmla="*/ 1741147391 h 42"/>
                <a:gd name="T24" fmla="*/ 398000464 w 23"/>
                <a:gd name="T25" fmla="*/ 1741147391 h 42"/>
                <a:gd name="T26" fmla="*/ 331671147 w 23"/>
                <a:gd name="T27" fmla="*/ 1681111851 h 42"/>
                <a:gd name="T28" fmla="*/ 398000464 w 23"/>
                <a:gd name="T29" fmla="*/ 1681111851 h 42"/>
                <a:gd name="T30" fmla="*/ 464337925 w 23"/>
                <a:gd name="T31" fmla="*/ 1801190681 h 42"/>
                <a:gd name="T32" fmla="*/ 530675387 w 23"/>
                <a:gd name="T33" fmla="*/ 2041348825 h 42"/>
                <a:gd name="T34" fmla="*/ 530675387 w 23"/>
                <a:gd name="T35" fmla="*/ 2147483647 h 42"/>
                <a:gd name="T36" fmla="*/ 597004831 w 23"/>
                <a:gd name="T37" fmla="*/ 2147483647 h 42"/>
                <a:gd name="T38" fmla="*/ 663342293 w 23"/>
                <a:gd name="T39" fmla="*/ 2147483647 h 42"/>
                <a:gd name="T40" fmla="*/ 1326676442 w 23"/>
                <a:gd name="T41" fmla="*/ 2147483647 h 42"/>
                <a:gd name="T42" fmla="*/ 1260347125 w 23"/>
                <a:gd name="T43" fmla="*/ 2147483647 h 42"/>
                <a:gd name="T44" fmla="*/ 1194009663 w 23"/>
                <a:gd name="T45" fmla="*/ 2147483647 h 42"/>
                <a:gd name="T46" fmla="*/ 1194009663 w 23"/>
                <a:gd name="T47" fmla="*/ 2147483647 h 42"/>
                <a:gd name="T48" fmla="*/ 1260347125 w 23"/>
                <a:gd name="T49" fmla="*/ 2147483647 h 42"/>
                <a:gd name="T50" fmla="*/ 1194009663 w 23"/>
                <a:gd name="T51" fmla="*/ 2041348825 h 42"/>
                <a:gd name="T52" fmla="*/ 1194009663 w 23"/>
                <a:gd name="T53" fmla="*/ 1621068562 h 42"/>
                <a:gd name="T54" fmla="*/ 1194009663 w 23"/>
                <a:gd name="T55" fmla="*/ 1500989732 h 42"/>
                <a:gd name="T56" fmla="*/ 1260347125 w 23"/>
                <a:gd name="T57" fmla="*/ 1260832072 h 42"/>
                <a:gd name="T58" fmla="*/ 1260347125 w 23"/>
                <a:gd name="T59" fmla="*/ 1140753242 h 42"/>
                <a:gd name="T60" fmla="*/ 1260347125 w 23"/>
                <a:gd name="T61" fmla="*/ 1020674412 h 42"/>
                <a:gd name="T62" fmla="*/ 1260347125 w 23"/>
                <a:gd name="T63" fmla="*/ 900595340 h 42"/>
                <a:gd name="T64" fmla="*/ 1260347125 w 23"/>
                <a:gd name="T65" fmla="*/ 840552051 h 42"/>
                <a:gd name="T66" fmla="*/ 1260347125 w 23"/>
                <a:gd name="T67" fmla="*/ 780516510 h 42"/>
                <a:gd name="T68" fmla="*/ 1459343221 w 23"/>
                <a:gd name="T69" fmla="*/ 660437681 h 42"/>
                <a:gd name="T70" fmla="*/ 1525680682 w 23"/>
                <a:gd name="T71" fmla="*/ 420279900 h 42"/>
                <a:gd name="T72" fmla="*/ 1459343221 w 23"/>
                <a:gd name="T73" fmla="*/ 300201070 h 42"/>
                <a:gd name="T74" fmla="*/ 1459343221 w 23"/>
                <a:gd name="T75" fmla="*/ 180122180 h 42"/>
                <a:gd name="T76" fmla="*/ 1459343221 w 23"/>
                <a:gd name="T77" fmla="*/ 180122180 h 42"/>
                <a:gd name="T78" fmla="*/ 1459343221 w 23"/>
                <a:gd name="T79" fmla="*/ 120078860 h 42"/>
                <a:gd name="T80" fmla="*/ 1393013903 w 23"/>
                <a:gd name="T81" fmla="*/ 0 h 42"/>
                <a:gd name="T82" fmla="*/ 0 w 23"/>
                <a:gd name="T83" fmla="*/ 300201070 h 42"/>
                <a:gd name="T84" fmla="*/ 0 w 23"/>
                <a:gd name="T85" fmla="*/ 300201070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5" name="Freeform 44"/>
            <p:cNvSpPr>
              <a:spLocks/>
            </p:cNvSpPr>
            <p:nvPr/>
          </p:nvSpPr>
          <p:spPr bwMode="auto">
            <a:xfrm>
              <a:off x="3327402" y="2794002"/>
              <a:ext cx="619125" cy="727075"/>
            </a:xfrm>
            <a:custGeom>
              <a:avLst/>
              <a:gdLst>
                <a:gd name="T0" fmla="*/ 2147483647 w 76"/>
                <a:gd name="T1" fmla="*/ 2147483647 h 94"/>
                <a:gd name="T2" fmla="*/ 2147483647 w 76"/>
                <a:gd name="T3" fmla="*/ 1615351768 h 94"/>
                <a:gd name="T4" fmla="*/ 2147483647 w 76"/>
                <a:gd name="T5" fmla="*/ 1376035883 h 94"/>
                <a:gd name="T6" fmla="*/ 2147483647 w 76"/>
                <a:gd name="T7" fmla="*/ 358966214 h 94"/>
                <a:gd name="T8" fmla="*/ 1061815496 w 76"/>
                <a:gd name="T9" fmla="*/ 0 h 94"/>
                <a:gd name="T10" fmla="*/ 0 w 76"/>
                <a:gd name="T11" fmla="*/ 2147483647 h 94"/>
                <a:gd name="T12" fmla="*/ 0 w 76"/>
                <a:gd name="T13" fmla="*/ 2147483647 h 94"/>
                <a:gd name="T14" fmla="*/ 2147483647 w 76"/>
                <a:gd name="T15" fmla="*/ 2147483647 h 94"/>
                <a:gd name="T16" fmla="*/ 2147483647 w 76"/>
                <a:gd name="T17" fmla="*/ 214748364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6" name="Freeform 45"/>
            <p:cNvSpPr>
              <a:spLocks/>
            </p:cNvSpPr>
            <p:nvPr/>
          </p:nvSpPr>
          <p:spPr bwMode="auto">
            <a:xfrm>
              <a:off x="2636839" y="1709740"/>
              <a:ext cx="730250" cy="511175"/>
            </a:xfrm>
            <a:custGeom>
              <a:avLst/>
              <a:gdLst>
                <a:gd name="T0" fmla="*/ 65836088 w 90"/>
                <a:gd name="T1" fmla="*/ 2147483647 h 66"/>
                <a:gd name="T2" fmla="*/ 0 w 90"/>
                <a:gd name="T3" fmla="*/ 2147483647 h 66"/>
                <a:gd name="T4" fmla="*/ 65836088 w 90"/>
                <a:gd name="T5" fmla="*/ 2147483647 h 66"/>
                <a:gd name="T6" fmla="*/ 65836088 w 90"/>
                <a:gd name="T7" fmla="*/ 2099519644 h 66"/>
                <a:gd name="T8" fmla="*/ 65836088 w 90"/>
                <a:gd name="T9" fmla="*/ 2099519644 h 66"/>
                <a:gd name="T10" fmla="*/ 131672176 w 90"/>
                <a:gd name="T11" fmla="*/ 2147483647 h 66"/>
                <a:gd name="T12" fmla="*/ 65836088 w 90"/>
                <a:gd name="T13" fmla="*/ 2147483647 h 66"/>
                <a:gd name="T14" fmla="*/ 197508280 w 90"/>
                <a:gd name="T15" fmla="*/ 2147483647 h 66"/>
                <a:gd name="T16" fmla="*/ 197508280 w 90"/>
                <a:gd name="T17" fmla="*/ 2099519644 h 66"/>
                <a:gd name="T18" fmla="*/ 197508280 w 90"/>
                <a:gd name="T19" fmla="*/ 1979547991 h 66"/>
                <a:gd name="T20" fmla="*/ 131672176 w 90"/>
                <a:gd name="T21" fmla="*/ 1799583494 h 66"/>
                <a:gd name="T22" fmla="*/ 197508280 w 90"/>
                <a:gd name="T23" fmla="*/ 1799583494 h 66"/>
                <a:gd name="T24" fmla="*/ 329172373 w 90"/>
                <a:gd name="T25" fmla="*/ 1739597910 h 66"/>
                <a:gd name="T26" fmla="*/ 263344352 w 90"/>
                <a:gd name="T27" fmla="*/ 1679612326 h 66"/>
                <a:gd name="T28" fmla="*/ 197508280 w 90"/>
                <a:gd name="T29" fmla="*/ 1739597910 h 66"/>
                <a:gd name="T30" fmla="*/ 197508280 w 90"/>
                <a:gd name="T31" fmla="*/ 1499655574 h 66"/>
                <a:gd name="T32" fmla="*/ 197508280 w 90"/>
                <a:gd name="T33" fmla="*/ 1319698822 h 66"/>
                <a:gd name="T34" fmla="*/ 197508280 w 90"/>
                <a:gd name="T35" fmla="*/ 1019763157 h 66"/>
                <a:gd name="T36" fmla="*/ 131672176 w 90"/>
                <a:gd name="T37" fmla="*/ 659849411 h 66"/>
                <a:gd name="T38" fmla="*/ 131672176 w 90"/>
                <a:gd name="T39" fmla="*/ 359913625 h 66"/>
                <a:gd name="T40" fmla="*/ 724188933 w 90"/>
                <a:gd name="T41" fmla="*/ 539878243 h 66"/>
                <a:gd name="T42" fmla="*/ 1250869650 w 90"/>
                <a:gd name="T43" fmla="*/ 779820579 h 66"/>
                <a:gd name="T44" fmla="*/ 1514205824 w 90"/>
                <a:gd name="T45" fmla="*/ 839806163 h 66"/>
                <a:gd name="T46" fmla="*/ 1580041896 w 90"/>
                <a:gd name="T47" fmla="*/ 899791747 h 66"/>
                <a:gd name="T48" fmla="*/ 1580041896 w 90"/>
                <a:gd name="T49" fmla="*/ 1199727654 h 66"/>
                <a:gd name="T50" fmla="*/ 1448377866 w 90"/>
                <a:gd name="T51" fmla="*/ 1379684406 h 66"/>
                <a:gd name="T52" fmla="*/ 1448377866 w 90"/>
                <a:gd name="T53" fmla="*/ 1499655574 h 66"/>
                <a:gd name="T54" fmla="*/ 1448377866 w 90"/>
                <a:gd name="T55" fmla="*/ 1619626742 h 66"/>
                <a:gd name="T56" fmla="*/ 1514205824 w 90"/>
                <a:gd name="T57" fmla="*/ 1679612326 h 66"/>
                <a:gd name="T58" fmla="*/ 1645877968 w 90"/>
                <a:gd name="T59" fmla="*/ 1439669990 h 66"/>
                <a:gd name="T60" fmla="*/ 1777550113 w 90"/>
                <a:gd name="T61" fmla="*/ 1259713238 h 66"/>
                <a:gd name="T62" fmla="*/ 1909222257 w 90"/>
                <a:gd name="T63" fmla="*/ 1079748741 h 66"/>
                <a:gd name="T64" fmla="*/ 1711714041 w 90"/>
                <a:gd name="T65" fmla="*/ 599863827 h 66"/>
                <a:gd name="T66" fmla="*/ 1777550113 w 90"/>
                <a:gd name="T67" fmla="*/ 539878243 h 66"/>
                <a:gd name="T68" fmla="*/ 1909222257 w 90"/>
                <a:gd name="T69" fmla="*/ 419906954 h 66"/>
                <a:gd name="T70" fmla="*/ 1777550113 w 90"/>
                <a:gd name="T71" fmla="*/ 299928041 h 66"/>
                <a:gd name="T72" fmla="*/ 1777550113 w 90"/>
                <a:gd name="T73" fmla="*/ 0 h 66"/>
                <a:gd name="T74" fmla="*/ 2147483647 w 90"/>
                <a:gd name="T75" fmla="*/ 539878243 h 66"/>
                <a:gd name="T76" fmla="*/ 2147483647 w 90"/>
                <a:gd name="T77" fmla="*/ 959777331 h 66"/>
                <a:gd name="T78" fmla="*/ 2147483647 w 90"/>
                <a:gd name="T79" fmla="*/ 2147483647 h 66"/>
                <a:gd name="T80" fmla="*/ 2147483647 w 90"/>
                <a:gd name="T81" fmla="*/ 2147483647 h 66"/>
                <a:gd name="T82" fmla="*/ 2147483647 w 90"/>
                <a:gd name="T83" fmla="*/ 2147483647 h 66"/>
                <a:gd name="T84" fmla="*/ 2147483647 w 90"/>
                <a:gd name="T85" fmla="*/ 2147483647 h 66"/>
                <a:gd name="T86" fmla="*/ 2147483647 w 90"/>
                <a:gd name="T87" fmla="*/ 2147483647 h 66"/>
                <a:gd name="T88" fmla="*/ 2147483647 w 90"/>
                <a:gd name="T89" fmla="*/ 2147483647 h 66"/>
                <a:gd name="T90" fmla="*/ 2147483647 w 90"/>
                <a:gd name="T91" fmla="*/ 2147483647 h 66"/>
                <a:gd name="T92" fmla="*/ 2147483647 w 90"/>
                <a:gd name="T93" fmla="*/ 2147483647 h 66"/>
                <a:gd name="T94" fmla="*/ 2147483647 w 90"/>
                <a:gd name="T95" fmla="*/ 2147483647 h 66"/>
                <a:gd name="T96" fmla="*/ 2147483647 w 90"/>
                <a:gd name="T97" fmla="*/ 2147483647 h 66"/>
                <a:gd name="T98" fmla="*/ 2147483647 w 90"/>
                <a:gd name="T99" fmla="*/ 2147483647 h 66"/>
                <a:gd name="T100" fmla="*/ 2147483647 w 90"/>
                <a:gd name="T101" fmla="*/ 2147483647 h 66"/>
                <a:gd name="T102" fmla="*/ 2147483647 w 90"/>
                <a:gd name="T103" fmla="*/ 2147483647 h 66"/>
                <a:gd name="T104" fmla="*/ 1975058329 w 90"/>
                <a:gd name="T105" fmla="*/ 2147483647 h 66"/>
                <a:gd name="T106" fmla="*/ 1580041896 w 90"/>
                <a:gd name="T107" fmla="*/ 2147483647 h 66"/>
                <a:gd name="T108" fmla="*/ 1250869650 w 90"/>
                <a:gd name="T109" fmla="*/ 2147483647 h 66"/>
                <a:gd name="T110" fmla="*/ 790025005 w 90"/>
                <a:gd name="T111" fmla="*/ 2147483647 h 66"/>
                <a:gd name="T112" fmla="*/ 724188933 w 90"/>
                <a:gd name="T113" fmla="*/ 2147483647 h 66"/>
                <a:gd name="T114" fmla="*/ 724188933 w 90"/>
                <a:gd name="T115" fmla="*/ 2147483647 h 66"/>
                <a:gd name="T116" fmla="*/ 460844518 w 90"/>
                <a:gd name="T117" fmla="*/ 2147483647 h 66"/>
                <a:gd name="T118" fmla="*/ 395008446 w 90"/>
                <a:gd name="T119" fmla="*/ 2147483647 h 66"/>
                <a:gd name="T120" fmla="*/ 197508280 w 90"/>
                <a:gd name="T121" fmla="*/ 214748364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7" name="Freeform 47"/>
            <p:cNvSpPr>
              <a:spLocks/>
            </p:cNvSpPr>
            <p:nvPr/>
          </p:nvSpPr>
          <p:spPr bwMode="auto">
            <a:xfrm>
              <a:off x="3157538" y="1833565"/>
              <a:ext cx="658812" cy="1006475"/>
            </a:xfrm>
            <a:custGeom>
              <a:avLst/>
              <a:gdLst>
                <a:gd name="T0" fmla="*/ 463071587 w 81"/>
                <a:gd name="T1" fmla="*/ 2147483647 h 130"/>
                <a:gd name="T2" fmla="*/ 529229301 w 81"/>
                <a:gd name="T3" fmla="*/ 2147483647 h 130"/>
                <a:gd name="T4" fmla="*/ 595379008 w 81"/>
                <a:gd name="T5" fmla="*/ 2147483647 h 130"/>
                <a:gd name="T6" fmla="*/ 595379008 w 81"/>
                <a:gd name="T7" fmla="*/ 2147483647 h 130"/>
                <a:gd name="T8" fmla="*/ 396922007 w 81"/>
                <a:gd name="T9" fmla="*/ 2147483647 h 130"/>
                <a:gd name="T10" fmla="*/ 661536721 w 81"/>
                <a:gd name="T11" fmla="*/ 2147483647 h 130"/>
                <a:gd name="T12" fmla="*/ 859993595 w 81"/>
                <a:gd name="T13" fmla="*/ 2147483647 h 130"/>
                <a:gd name="T14" fmla="*/ 926151308 w 81"/>
                <a:gd name="T15" fmla="*/ 2147483647 h 130"/>
                <a:gd name="T16" fmla="*/ 1323073442 w 81"/>
                <a:gd name="T17" fmla="*/ 2147483647 h 130"/>
                <a:gd name="T18" fmla="*/ 1124608436 w 81"/>
                <a:gd name="T19" fmla="*/ 2147483647 h 130"/>
                <a:gd name="T20" fmla="*/ 1058458601 w 81"/>
                <a:gd name="T21" fmla="*/ 2147483647 h 130"/>
                <a:gd name="T22" fmla="*/ 1058458601 w 81"/>
                <a:gd name="T23" fmla="*/ 2147483647 h 130"/>
                <a:gd name="T24" fmla="*/ 1058458601 w 81"/>
                <a:gd name="T25" fmla="*/ 2147483647 h 130"/>
                <a:gd name="T26" fmla="*/ 1058458601 w 81"/>
                <a:gd name="T27" fmla="*/ 2147483647 h 130"/>
                <a:gd name="T28" fmla="*/ 1719995323 w 81"/>
                <a:gd name="T29" fmla="*/ 0 h 130"/>
                <a:gd name="T30" fmla="*/ 2147483647 w 81"/>
                <a:gd name="T31" fmla="*/ 1138865122 h 130"/>
                <a:gd name="T32" fmla="*/ 2147483647 w 81"/>
                <a:gd name="T33" fmla="*/ 1558448869 h 130"/>
                <a:gd name="T34" fmla="*/ 2147483647 w 81"/>
                <a:gd name="T35" fmla="*/ 1738267156 h 130"/>
                <a:gd name="T36" fmla="*/ 2147483647 w 81"/>
                <a:gd name="T37" fmla="*/ 1858153756 h 130"/>
                <a:gd name="T38" fmla="*/ 2147483647 w 81"/>
                <a:gd name="T39" fmla="*/ 2147483647 h 130"/>
                <a:gd name="T40" fmla="*/ 2147483647 w 81"/>
                <a:gd name="T41" fmla="*/ 2147483647 h 130"/>
                <a:gd name="T42" fmla="*/ 2147483647 w 81"/>
                <a:gd name="T43" fmla="*/ 2147483647 h 130"/>
                <a:gd name="T44" fmla="*/ 2147483647 w 81"/>
                <a:gd name="T45" fmla="*/ 2147483647 h 130"/>
                <a:gd name="T46" fmla="*/ 2147483647 w 81"/>
                <a:gd name="T47" fmla="*/ 2147483647 h 130"/>
                <a:gd name="T48" fmla="*/ 2147483647 w 81"/>
                <a:gd name="T49" fmla="*/ 2147483647 h 130"/>
                <a:gd name="T50" fmla="*/ 2147483647 w 81"/>
                <a:gd name="T51" fmla="*/ 2147483647 h 130"/>
                <a:gd name="T52" fmla="*/ 2147483647 w 81"/>
                <a:gd name="T53" fmla="*/ 2147483647 h 130"/>
                <a:gd name="T54" fmla="*/ 2147483647 w 81"/>
                <a:gd name="T55" fmla="*/ 2147483647 h 130"/>
                <a:gd name="T56" fmla="*/ 2147483647 w 81"/>
                <a:gd name="T57" fmla="*/ 2147483647 h 130"/>
                <a:gd name="T58" fmla="*/ 2147483647 w 81"/>
                <a:gd name="T59" fmla="*/ 2147483647 h 130"/>
                <a:gd name="T60" fmla="*/ 2147483647 w 81"/>
                <a:gd name="T61" fmla="*/ 2147483647 h 130"/>
                <a:gd name="T62" fmla="*/ 2147483647 w 81"/>
                <a:gd name="T63" fmla="*/ 2147483647 h 130"/>
                <a:gd name="T64" fmla="*/ 2147483647 w 81"/>
                <a:gd name="T65" fmla="*/ 2147483647 h 130"/>
                <a:gd name="T66" fmla="*/ 2147483647 w 81"/>
                <a:gd name="T67" fmla="*/ 2147483647 h 130"/>
                <a:gd name="T68" fmla="*/ 2147483647 w 81"/>
                <a:gd name="T69" fmla="*/ 2147483647 h 130"/>
                <a:gd name="T70" fmla="*/ 2147483647 w 81"/>
                <a:gd name="T71" fmla="*/ 2147483647 h 130"/>
                <a:gd name="T72" fmla="*/ 2147483647 w 81"/>
                <a:gd name="T73" fmla="*/ 2147483647 h 130"/>
                <a:gd name="T74" fmla="*/ 2147483647 w 81"/>
                <a:gd name="T75" fmla="*/ 2147483647 h 130"/>
                <a:gd name="T76" fmla="*/ 2147483647 w 81"/>
                <a:gd name="T77" fmla="*/ 2147483647 h 130"/>
                <a:gd name="T78" fmla="*/ 2147483647 w 81"/>
                <a:gd name="T79" fmla="*/ 2147483647 h 130"/>
                <a:gd name="T80" fmla="*/ 2147483647 w 81"/>
                <a:gd name="T81" fmla="*/ 2147483647 h 130"/>
                <a:gd name="T82" fmla="*/ 2147483647 w 81"/>
                <a:gd name="T83" fmla="*/ 2147483647 h 130"/>
                <a:gd name="T84" fmla="*/ 2147483647 w 81"/>
                <a:gd name="T85" fmla="*/ 2147483647 h 130"/>
                <a:gd name="T86" fmla="*/ 2147483647 w 81"/>
                <a:gd name="T87" fmla="*/ 2147483647 h 130"/>
                <a:gd name="T88" fmla="*/ 2147483647 w 81"/>
                <a:gd name="T89" fmla="*/ 2147483647 h 130"/>
                <a:gd name="T90" fmla="*/ 2147483647 w 81"/>
                <a:gd name="T91" fmla="*/ 2147483647 h 130"/>
                <a:gd name="T92" fmla="*/ 2147483647 w 81"/>
                <a:gd name="T93" fmla="*/ 2147483647 h 130"/>
                <a:gd name="T94" fmla="*/ 2147483647 w 81"/>
                <a:gd name="T95" fmla="*/ 2147483647 h 130"/>
                <a:gd name="T96" fmla="*/ 0 w 81"/>
                <a:gd name="T97" fmla="*/ 2147483647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8" name="Freeform 48"/>
            <p:cNvSpPr>
              <a:spLocks/>
            </p:cNvSpPr>
            <p:nvPr/>
          </p:nvSpPr>
          <p:spPr bwMode="auto">
            <a:xfrm>
              <a:off x="3433764" y="1857375"/>
              <a:ext cx="1122362" cy="673100"/>
            </a:xfrm>
            <a:custGeom>
              <a:avLst/>
              <a:gdLst>
                <a:gd name="T0" fmla="*/ 2147483647 w 138"/>
                <a:gd name="T1" fmla="*/ 2147483647 h 87"/>
                <a:gd name="T2" fmla="*/ 2147483647 w 138"/>
                <a:gd name="T3" fmla="*/ 2147483647 h 87"/>
                <a:gd name="T4" fmla="*/ 2147483647 w 138"/>
                <a:gd name="T5" fmla="*/ 2147483647 h 87"/>
                <a:gd name="T6" fmla="*/ 2147483647 w 138"/>
                <a:gd name="T7" fmla="*/ 2147483647 h 87"/>
                <a:gd name="T8" fmla="*/ 2147483647 w 138"/>
                <a:gd name="T9" fmla="*/ 2147483647 h 87"/>
                <a:gd name="T10" fmla="*/ 2147483647 w 138"/>
                <a:gd name="T11" fmla="*/ 2147483647 h 87"/>
                <a:gd name="T12" fmla="*/ 2116692974 w 138"/>
                <a:gd name="T13" fmla="*/ 2147483647 h 87"/>
                <a:gd name="T14" fmla="*/ 1918254580 w 138"/>
                <a:gd name="T15" fmla="*/ 2147483647 h 87"/>
                <a:gd name="T16" fmla="*/ 1719808053 w 138"/>
                <a:gd name="T17" fmla="*/ 2147483647 h 87"/>
                <a:gd name="T18" fmla="*/ 1587515791 w 138"/>
                <a:gd name="T19" fmla="*/ 2147483647 h 87"/>
                <a:gd name="T20" fmla="*/ 1521369659 w 138"/>
                <a:gd name="T21" fmla="*/ 2147483647 h 87"/>
                <a:gd name="T22" fmla="*/ 1521369659 w 138"/>
                <a:gd name="T23" fmla="*/ 2147483647 h 87"/>
                <a:gd name="T24" fmla="*/ 1322931266 w 138"/>
                <a:gd name="T25" fmla="*/ 2147483647 h 87"/>
                <a:gd name="T26" fmla="*/ 1322931266 w 138"/>
                <a:gd name="T27" fmla="*/ 2147483647 h 87"/>
                <a:gd name="T28" fmla="*/ 1190639003 w 138"/>
                <a:gd name="T29" fmla="*/ 2147483647 h 87"/>
                <a:gd name="T30" fmla="*/ 1190639003 w 138"/>
                <a:gd name="T31" fmla="*/ 2147483647 h 87"/>
                <a:gd name="T32" fmla="*/ 1124492872 w 138"/>
                <a:gd name="T33" fmla="*/ 2147483647 h 87"/>
                <a:gd name="T34" fmla="*/ 1058346487 w 138"/>
                <a:gd name="T35" fmla="*/ 2147483647 h 87"/>
                <a:gd name="T36" fmla="*/ 992200356 w 138"/>
                <a:gd name="T37" fmla="*/ 2147483647 h 87"/>
                <a:gd name="T38" fmla="*/ 727615831 w 138"/>
                <a:gd name="T39" fmla="*/ 2147483647 h 87"/>
                <a:gd name="T40" fmla="*/ 595323568 w 138"/>
                <a:gd name="T41" fmla="*/ 2147483647 h 87"/>
                <a:gd name="T42" fmla="*/ 595323568 w 138"/>
                <a:gd name="T43" fmla="*/ 2147483647 h 87"/>
                <a:gd name="T44" fmla="*/ 727615831 w 138"/>
                <a:gd name="T45" fmla="*/ 2147483647 h 87"/>
                <a:gd name="T46" fmla="*/ 727615831 w 138"/>
                <a:gd name="T47" fmla="*/ 2147483647 h 87"/>
                <a:gd name="T48" fmla="*/ 793761962 w 138"/>
                <a:gd name="T49" fmla="*/ 2147483647 h 87"/>
                <a:gd name="T50" fmla="*/ 926054224 w 138"/>
                <a:gd name="T51" fmla="*/ 2147483647 h 87"/>
                <a:gd name="T52" fmla="*/ 727615831 w 138"/>
                <a:gd name="T53" fmla="*/ 2147483647 h 87"/>
                <a:gd name="T54" fmla="*/ 529169177 w 138"/>
                <a:gd name="T55" fmla="*/ 2147483647 h 87"/>
                <a:gd name="T56" fmla="*/ 396876914 w 138"/>
                <a:gd name="T57" fmla="*/ 1855589534 h 87"/>
                <a:gd name="T58" fmla="*/ 132292294 w 138"/>
                <a:gd name="T59" fmla="*/ 1616159437 h 87"/>
                <a:gd name="T60" fmla="*/ 132292294 w 138"/>
                <a:gd name="T61" fmla="*/ 1496448257 h 87"/>
                <a:gd name="T62" fmla="*/ 132292294 w 138"/>
                <a:gd name="T63" fmla="*/ 1197158703 h 87"/>
                <a:gd name="T64" fmla="*/ 198438457 w 138"/>
                <a:gd name="T65" fmla="*/ 0 h 87"/>
                <a:gd name="T66" fmla="*/ 2147483647 w 138"/>
                <a:gd name="T67" fmla="*/ 478860314 h 87"/>
                <a:gd name="T68" fmla="*/ 2147483647 w 138"/>
                <a:gd name="T69" fmla="*/ 1137299244 h 87"/>
                <a:gd name="T70" fmla="*/ 2147483647 w 138"/>
                <a:gd name="T71" fmla="*/ 2147483647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9" name="Freeform 49"/>
            <p:cNvSpPr>
              <a:spLocks/>
            </p:cNvSpPr>
            <p:nvPr/>
          </p:nvSpPr>
          <p:spPr bwMode="auto">
            <a:xfrm>
              <a:off x="2759076" y="2662240"/>
              <a:ext cx="698500" cy="1030287"/>
            </a:xfrm>
            <a:custGeom>
              <a:avLst/>
              <a:gdLst>
                <a:gd name="T0" fmla="*/ 857587386 w 86"/>
                <a:gd name="T1" fmla="*/ 0 h 133"/>
                <a:gd name="T2" fmla="*/ 0 w 86"/>
                <a:gd name="T3" fmla="*/ 2147483647 h 133"/>
                <a:gd name="T4" fmla="*/ 2147483647 w 86"/>
                <a:gd name="T5" fmla="*/ 2147483647 h 133"/>
                <a:gd name="T6" fmla="*/ 2147483647 w 86"/>
                <a:gd name="T7" fmla="*/ 2147483647 h 133"/>
                <a:gd name="T8" fmla="*/ 2147483647 w 86"/>
                <a:gd name="T9" fmla="*/ 2147483647 h 133"/>
                <a:gd name="T10" fmla="*/ 2147483647 w 86"/>
                <a:gd name="T11" fmla="*/ 2147483647 h 133"/>
                <a:gd name="T12" fmla="*/ 2147483647 w 86"/>
                <a:gd name="T13" fmla="*/ 2147483647 h 133"/>
                <a:gd name="T14" fmla="*/ 2147483647 w 86"/>
                <a:gd name="T15" fmla="*/ 2147483647 h 133"/>
                <a:gd name="T16" fmla="*/ 2147483647 w 86"/>
                <a:gd name="T17" fmla="*/ 2147483647 h 133"/>
                <a:gd name="T18" fmla="*/ 2147483647 w 86"/>
                <a:gd name="T19" fmla="*/ 2147483647 h 133"/>
                <a:gd name="T20" fmla="*/ 2147483647 w 86"/>
                <a:gd name="T21" fmla="*/ 2147483647 h 133"/>
                <a:gd name="T22" fmla="*/ 2147483647 w 86"/>
                <a:gd name="T23" fmla="*/ 2147483647 h 133"/>
                <a:gd name="T24" fmla="*/ 2147483647 w 86"/>
                <a:gd name="T25" fmla="*/ 2147483647 h 133"/>
                <a:gd name="T26" fmla="*/ 2147483647 w 86"/>
                <a:gd name="T27" fmla="*/ 2147483647 h 133"/>
                <a:gd name="T28" fmla="*/ 2147483647 w 86"/>
                <a:gd name="T29" fmla="*/ 2147483647 h 133"/>
                <a:gd name="T30" fmla="*/ 2147483647 w 86"/>
                <a:gd name="T31" fmla="*/ 2147483647 h 133"/>
                <a:gd name="T32" fmla="*/ 2147483647 w 86"/>
                <a:gd name="T33" fmla="*/ 2147483647 h 133"/>
                <a:gd name="T34" fmla="*/ 2147483647 w 86"/>
                <a:gd name="T35" fmla="*/ 2147483647 h 133"/>
                <a:gd name="T36" fmla="*/ 2147483647 w 86"/>
                <a:gd name="T37" fmla="*/ 1020146823 h 133"/>
                <a:gd name="T38" fmla="*/ 2147483647 w 86"/>
                <a:gd name="T39" fmla="*/ 540079538 h 133"/>
                <a:gd name="T40" fmla="*/ 857587386 w 86"/>
                <a:gd name="T41" fmla="*/ 0 h 133"/>
                <a:gd name="T42" fmla="*/ 857587386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0" name="Freeform 50"/>
            <p:cNvSpPr>
              <a:spLocks/>
            </p:cNvSpPr>
            <p:nvPr/>
          </p:nvSpPr>
          <p:spPr bwMode="auto">
            <a:xfrm>
              <a:off x="3124201" y="3444875"/>
              <a:ext cx="741363" cy="820738"/>
            </a:xfrm>
            <a:custGeom>
              <a:avLst/>
              <a:gdLst>
                <a:gd name="T0" fmla="*/ 2147483647 w 91"/>
                <a:gd name="T1" fmla="*/ 2147483647 h 106"/>
                <a:gd name="T2" fmla="*/ 2147483647 w 91"/>
                <a:gd name="T3" fmla="*/ 599510464 h 106"/>
                <a:gd name="T4" fmla="*/ 1659276256 w 91"/>
                <a:gd name="T5" fmla="*/ 0 h 106"/>
                <a:gd name="T6" fmla="*/ 1659276256 w 91"/>
                <a:gd name="T7" fmla="*/ 0 h 106"/>
                <a:gd name="T8" fmla="*/ 1526531589 w 91"/>
                <a:gd name="T9" fmla="*/ 539557894 h 106"/>
                <a:gd name="T10" fmla="*/ 1393795069 w 91"/>
                <a:gd name="T11" fmla="*/ 959218146 h 106"/>
                <a:gd name="T12" fmla="*/ 1261050402 w 91"/>
                <a:gd name="T13" fmla="*/ 959218146 h 106"/>
                <a:gd name="T14" fmla="*/ 1194678069 w 91"/>
                <a:gd name="T15" fmla="*/ 899265575 h 106"/>
                <a:gd name="T16" fmla="*/ 1194678069 w 91"/>
                <a:gd name="T17" fmla="*/ 839313005 h 106"/>
                <a:gd name="T18" fmla="*/ 1128305736 w 91"/>
                <a:gd name="T19" fmla="*/ 779368177 h 106"/>
                <a:gd name="T20" fmla="*/ 995568961 w 91"/>
                <a:gd name="T21" fmla="*/ 779368177 h 106"/>
                <a:gd name="T22" fmla="*/ 796451961 w 91"/>
                <a:gd name="T23" fmla="*/ 779368177 h 106"/>
                <a:gd name="T24" fmla="*/ 796451961 w 91"/>
                <a:gd name="T25" fmla="*/ 839313005 h 106"/>
                <a:gd name="T26" fmla="*/ 796451961 w 91"/>
                <a:gd name="T27" fmla="*/ 1019170959 h 106"/>
                <a:gd name="T28" fmla="*/ 796451961 w 91"/>
                <a:gd name="T29" fmla="*/ 1498776040 h 106"/>
                <a:gd name="T30" fmla="*/ 796451961 w 91"/>
                <a:gd name="T31" fmla="*/ 1558728611 h 106"/>
                <a:gd name="T32" fmla="*/ 730079628 w 91"/>
                <a:gd name="T33" fmla="*/ 1798531151 h 106"/>
                <a:gd name="T34" fmla="*/ 730079628 w 91"/>
                <a:gd name="T35" fmla="*/ 1858483722 h 106"/>
                <a:gd name="T36" fmla="*/ 730079628 w 91"/>
                <a:gd name="T37" fmla="*/ 1918436293 h 106"/>
                <a:gd name="T38" fmla="*/ 730079628 w 91"/>
                <a:gd name="T39" fmla="*/ 2038341918 h 106"/>
                <a:gd name="T40" fmla="*/ 730079628 w 91"/>
                <a:gd name="T41" fmla="*/ 2098286746 h 106"/>
                <a:gd name="T42" fmla="*/ 730079628 w 91"/>
                <a:gd name="T43" fmla="*/ 2147483647 h 106"/>
                <a:gd name="T44" fmla="*/ 796451961 w 91"/>
                <a:gd name="T45" fmla="*/ 2147483647 h 106"/>
                <a:gd name="T46" fmla="*/ 796451961 w 91"/>
                <a:gd name="T47" fmla="*/ 2147483647 h 106"/>
                <a:gd name="T48" fmla="*/ 796451961 w 91"/>
                <a:gd name="T49" fmla="*/ 2147483647 h 106"/>
                <a:gd name="T50" fmla="*/ 862824295 w 91"/>
                <a:gd name="T51" fmla="*/ 2147483647 h 106"/>
                <a:gd name="T52" fmla="*/ 862824295 w 91"/>
                <a:gd name="T53" fmla="*/ 2147483647 h 106"/>
                <a:gd name="T54" fmla="*/ 929196628 w 91"/>
                <a:gd name="T55" fmla="*/ 2147483647 h 106"/>
                <a:gd name="T56" fmla="*/ 995568961 w 91"/>
                <a:gd name="T57" fmla="*/ 2147483647 h 106"/>
                <a:gd name="T58" fmla="*/ 929196628 w 91"/>
                <a:gd name="T59" fmla="*/ 2147483647 h 106"/>
                <a:gd name="T60" fmla="*/ 929196628 w 91"/>
                <a:gd name="T61" fmla="*/ 2147483647 h 106"/>
                <a:gd name="T62" fmla="*/ 796451961 w 91"/>
                <a:gd name="T63" fmla="*/ 2147483647 h 106"/>
                <a:gd name="T64" fmla="*/ 663707294 w 91"/>
                <a:gd name="T65" fmla="*/ 2147483647 h 106"/>
                <a:gd name="T66" fmla="*/ 597343108 w 91"/>
                <a:gd name="T67" fmla="*/ 2147483647 h 106"/>
                <a:gd name="T68" fmla="*/ 464598314 w 91"/>
                <a:gd name="T69" fmla="*/ 2147483647 h 106"/>
                <a:gd name="T70" fmla="*/ 331853647 w 91"/>
                <a:gd name="T71" fmla="*/ 2147483647 h 106"/>
                <a:gd name="T72" fmla="*/ 199117064 w 91"/>
                <a:gd name="T73" fmla="*/ 2147483647 h 106"/>
                <a:gd name="T74" fmla="*/ 199117064 w 91"/>
                <a:gd name="T75" fmla="*/ 2147483647 h 106"/>
                <a:gd name="T76" fmla="*/ 265481250 w 91"/>
                <a:gd name="T77" fmla="*/ 2147483647 h 106"/>
                <a:gd name="T78" fmla="*/ 199117064 w 91"/>
                <a:gd name="T79" fmla="*/ 2147483647 h 106"/>
                <a:gd name="T80" fmla="*/ 199117064 w 91"/>
                <a:gd name="T81" fmla="*/ 2147483647 h 106"/>
                <a:gd name="T82" fmla="*/ 199117064 w 91"/>
                <a:gd name="T83" fmla="*/ 2147483647 h 106"/>
                <a:gd name="T84" fmla="*/ 331853647 w 91"/>
                <a:gd name="T85" fmla="*/ 2147483647 h 106"/>
                <a:gd name="T86" fmla="*/ 398225981 w 91"/>
                <a:gd name="T87" fmla="*/ 2147483647 h 106"/>
                <a:gd name="T88" fmla="*/ 331853647 w 91"/>
                <a:gd name="T89" fmla="*/ 2147483647 h 106"/>
                <a:gd name="T90" fmla="*/ 331853647 w 91"/>
                <a:gd name="T91" fmla="*/ 2147483647 h 106"/>
                <a:gd name="T92" fmla="*/ 265481250 w 91"/>
                <a:gd name="T93" fmla="*/ 2147483647 h 106"/>
                <a:gd name="T94" fmla="*/ 199117064 w 91"/>
                <a:gd name="T95" fmla="*/ 2147483647 h 106"/>
                <a:gd name="T96" fmla="*/ 66372349 w 91"/>
                <a:gd name="T97" fmla="*/ 2147483647 h 106"/>
                <a:gd name="T98" fmla="*/ 0 w 91"/>
                <a:gd name="T99" fmla="*/ 2147483647 h 106"/>
                <a:gd name="T100" fmla="*/ 2147483647 w 91"/>
                <a:gd name="T101" fmla="*/ 2147483647 h 106"/>
                <a:gd name="T102" fmla="*/ 2147483647 w 91"/>
                <a:gd name="T103" fmla="*/ 2147483647 h 106"/>
                <a:gd name="T104" fmla="*/ 2147483647 w 91"/>
                <a:gd name="T105" fmla="*/ 2147483647 h 106"/>
                <a:gd name="T106" fmla="*/ 2147483647 w 91"/>
                <a:gd name="T107" fmla="*/ 2147483647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1" name="Freeform 51"/>
            <p:cNvSpPr>
              <a:spLocks/>
            </p:cNvSpPr>
            <p:nvPr/>
          </p:nvSpPr>
          <p:spPr bwMode="auto">
            <a:xfrm>
              <a:off x="5183189" y="1981202"/>
              <a:ext cx="723900" cy="773113"/>
            </a:xfrm>
            <a:custGeom>
              <a:avLst/>
              <a:gdLst>
                <a:gd name="T0" fmla="*/ 529260316 w 89"/>
                <a:gd name="T1" fmla="*/ 2147483647 h 100"/>
                <a:gd name="T2" fmla="*/ 264630158 w 89"/>
                <a:gd name="T3" fmla="*/ 2147483647 h 100"/>
                <a:gd name="T4" fmla="*/ 463100759 w 89"/>
                <a:gd name="T5" fmla="*/ 2147483647 h 100"/>
                <a:gd name="T6" fmla="*/ 463100759 w 89"/>
                <a:gd name="T7" fmla="*/ 2147483647 h 100"/>
                <a:gd name="T8" fmla="*/ 330789779 w 89"/>
                <a:gd name="T9" fmla="*/ 2147483647 h 100"/>
                <a:gd name="T10" fmla="*/ 330789779 w 89"/>
                <a:gd name="T11" fmla="*/ 2147483647 h 100"/>
                <a:gd name="T12" fmla="*/ 264630158 w 89"/>
                <a:gd name="T13" fmla="*/ 1972419885 h 100"/>
                <a:gd name="T14" fmla="*/ 132311012 w 89"/>
                <a:gd name="T15" fmla="*/ 1554026719 h 100"/>
                <a:gd name="T16" fmla="*/ 0 w 89"/>
                <a:gd name="T17" fmla="*/ 956325268 h 100"/>
                <a:gd name="T18" fmla="*/ 66159573 w 89"/>
                <a:gd name="T19" fmla="*/ 717247877 h 100"/>
                <a:gd name="T20" fmla="*/ 0 w 89"/>
                <a:gd name="T21" fmla="*/ 418393286 h 100"/>
                <a:gd name="T22" fmla="*/ 1521613385 w 89"/>
                <a:gd name="T23" fmla="*/ 179308104 h 100"/>
                <a:gd name="T24" fmla="*/ 1653932500 w 89"/>
                <a:gd name="T25" fmla="*/ 59769363 h 100"/>
                <a:gd name="T26" fmla="*/ 1852403037 w 89"/>
                <a:gd name="T27" fmla="*/ 298854591 h 100"/>
                <a:gd name="T28" fmla="*/ 1852403037 w 89"/>
                <a:gd name="T29" fmla="*/ 597701451 h 100"/>
                <a:gd name="T30" fmla="*/ 2117033132 w 89"/>
                <a:gd name="T31" fmla="*/ 717247877 h 100"/>
                <a:gd name="T32" fmla="*/ 2147483647 w 89"/>
                <a:gd name="T33" fmla="*/ 777017225 h 100"/>
                <a:gd name="T34" fmla="*/ 2147483647 w 89"/>
                <a:gd name="T35" fmla="*/ 777017225 h 100"/>
                <a:gd name="T36" fmla="*/ 2147483647 w 89"/>
                <a:gd name="T37" fmla="*/ 836786573 h 100"/>
                <a:gd name="T38" fmla="*/ 2147483647 w 89"/>
                <a:gd name="T39" fmla="*/ 777017225 h 100"/>
                <a:gd name="T40" fmla="*/ 2147483647 w 89"/>
                <a:gd name="T41" fmla="*/ 836786573 h 100"/>
                <a:gd name="T42" fmla="*/ 2147483647 w 89"/>
                <a:gd name="T43" fmla="*/ 896555921 h 100"/>
                <a:gd name="T44" fmla="*/ 2147483647 w 89"/>
                <a:gd name="T45" fmla="*/ 896555921 h 100"/>
                <a:gd name="T46" fmla="*/ 2147483647 w 89"/>
                <a:gd name="T47" fmla="*/ 1075864206 h 100"/>
                <a:gd name="T48" fmla="*/ 2147483647 w 89"/>
                <a:gd name="T49" fmla="*/ 1016094858 h 100"/>
                <a:gd name="T50" fmla="*/ 2147483647 w 89"/>
                <a:gd name="T51" fmla="*/ 1016094858 h 100"/>
                <a:gd name="T52" fmla="*/ 2147483647 w 89"/>
                <a:gd name="T53" fmla="*/ 1135633553 h 100"/>
                <a:gd name="T54" fmla="*/ 2147483647 w 89"/>
                <a:gd name="T55" fmla="*/ 1255179980 h 100"/>
                <a:gd name="T56" fmla="*/ 2147483647 w 89"/>
                <a:gd name="T57" fmla="*/ 1255179980 h 100"/>
                <a:gd name="T58" fmla="*/ 2147483647 w 89"/>
                <a:gd name="T59" fmla="*/ 1075864206 h 100"/>
                <a:gd name="T60" fmla="*/ 2147483647 w 89"/>
                <a:gd name="T61" fmla="*/ 1195410632 h 100"/>
                <a:gd name="T62" fmla="*/ 2147483647 w 89"/>
                <a:gd name="T63" fmla="*/ 1195410632 h 100"/>
                <a:gd name="T64" fmla="*/ 2147483647 w 89"/>
                <a:gd name="T65" fmla="*/ 1255179980 h 100"/>
                <a:gd name="T66" fmla="*/ 2147483647 w 89"/>
                <a:gd name="T67" fmla="*/ 1314949328 h 100"/>
                <a:gd name="T68" fmla="*/ 2147483647 w 89"/>
                <a:gd name="T69" fmla="*/ 1494257371 h 100"/>
                <a:gd name="T70" fmla="*/ 2147483647 w 89"/>
                <a:gd name="T71" fmla="*/ 1673573146 h 100"/>
                <a:gd name="T72" fmla="*/ 2147483647 w 89"/>
                <a:gd name="T73" fmla="*/ 1793111841 h 100"/>
                <a:gd name="T74" fmla="*/ 2147483647 w 89"/>
                <a:gd name="T75" fmla="*/ 2147483647 h 100"/>
                <a:gd name="T76" fmla="*/ 2147483647 w 89"/>
                <a:gd name="T77" fmla="*/ 2147483647 h 100"/>
                <a:gd name="T78" fmla="*/ 2147483647 w 89"/>
                <a:gd name="T79" fmla="*/ 2147483647 h 100"/>
                <a:gd name="T80" fmla="*/ 2147483647 w 89"/>
                <a:gd name="T81" fmla="*/ 2147483647 h 100"/>
                <a:gd name="T82" fmla="*/ 2147483647 w 89"/>
                <a:gd name="T83" fmla="*/ 2147483647 h 100"/>
                <a:gd name="T84" fmla="*/ 2147483647 w 89"/>
                <a:gd name="T85" fmla="*/ 2147483647 h 100"/>
                <a:gd name="T86" fmla="*/ 2147483647 w 89"/>
                <a:gd name="T87" fmla="*/ 2147483647 h 100"/>
                <a:gd name="T88" fmla="*/ 2147483647 w 89"/>
                <a:gd name="T89" fmla="*/ 2147483647 h 100"/>
                <a:gd name="T90" fmla="*/ 2147483647 w 89"/>
                <a:gd name="T91" fmla="*/ 2147483647 h 100"/>
                <a:gd name="T92" fmla="*/ 2147483647 w 89"/>
                <a:gd name="T93" fmla="*/ 2147483647 h 100"/>
                <a:gd name="T94" fmla="*/ 2147483647 w 89"/>
                <a:gd name="T95" fmla="*/ 2147483647 h 100"/>
                <a:gd name="T96" fmla="*/ 2147483647 w 89"/>
                <a:gd name="T97" fmla="*/ 2147483647 h 100"/>
                <a:gd name="T98" fmla="*/ 2147483647 w 89"/>
                <a:gd name="T99" fmla="*/ 2147483647 h 100"/>
                <a:gd name="T100" fmla="*/ 2147483647 w 89"/>
                <a:gd name="T101" fmla="*/ 2147483647 h 100"/>
                <a:gd name="T102" fmla="*/ 2147483647 w 89"/>
                <a:gd name="T103" fmla="*/ 2147483647 h 100"/>
                <a:gd name="T104" fmla="*/ 529260316 w 89"/>
                <a:gd name="T105" fmla="*/ 2147483647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2" name="Freeform 60"/>
            <p:cNvSpPr>
              <a:spLocks/>
            </p:cNvSpPr>
            <p:nvPr/>
          </p:nvSpPr>
          <p:spPr bwMode="auto">
            <a:xfrm>
              <a:off x="6664325" y="3127377"/>
              <a:ext cx="830264" cy="455613"/>
            </a:xfrm>
            <a:custGeom>
              <a:avLst/>
              <a:gdLst>
                <a:gd name="T0" fmla="*/ 2053967212 w 102"/>
                <a:gd name="T1" fmla="*/ 2147483647 h 59"/>
                <a:gd name="T2" fmla="*/ 1722683836 w 102"/>
                <a:gd name="T3" fmla="*/ 2147483647 h 59"/>
                <a:gd name="T4" fmla="*/ 1457658762 w 102"/>
                <a:gd name="T5" fmla="*/ 2147483647 h 59"/>
                <a:gd name="T6" fmla="*/ 331283504 w 102"/>
                <a:gd name="T7" fmla="*/ 2147483647 h 59"/>
                <a:gd name="T8" fmla="*/ 596316844 w 102"/>
                <a:gd name="T9" fmla="*/ 2147483647 h 59"/>
                <a:gd name="T10" fmla="*/ 662567008 w 102"/>
                <a:gd name="T11" fmla="*/ 2147483647 h 59"/>
                <a:gd name="T12" fmla="*/ 1258883852 w 102"/>
                <a:gd name="T13" fmla="*/ 2147483647 h 59"/>
                <a:gd name="T14" fmla="*/ 1391400459 w 102"/>
                <a:gd name="T15" fmla="*/ 2147483647 h 59"/>
                <a:gd name="T16" fmla="*/ 1788942139 w 102"/>
                <a:gd name="T17" fmla="*/ 2147483647 h 59"/>
                <a:gd name="T18" fmla="*/ 1921450606 w 102"/>
                <a:gd name="T19" fmla="*/ 2147483647 h 59"/>
                <a:gd name="T20" fmla="*/ 2147483647 w 102"/>
                <a:gd name="T21" fmla="*/ 2147483647 h 59"/>
                <a:gd name="T22" fmla="*/ 2147483647 w 102"/>
                <a:gd name="T23" fmla="*/ 2147483647 h 59"/>
                <a:gd name="T24" fmla="*/ 2147483647 w 102"/>
                <a:gd name="T25" fmla="*/ 2146794810 h 59"/>
                <a:gd name="T26" fmla="*/ 2147483647 w 102"/>
                <a:gd name="T27" fmla="*/ 1669729029 h 59"/>
                <a:gd name="T28" fmla="*/ 2147483647 w 102"/>
                <a:gd name="T29" fmla="*/ 1073401266 h 59"/>
                <a:gd name="T30" fmla="*/ 2147483647 w 102"/>
                <a:gd name="T31" fmla="*/ 1133032498 h 59"/>
                <a:gd name="T32" fmla="*/ 2147483647 w 102"/>
                <a:gd name="T33" fmla="*/ 715598190 h 59"/>
                <a:gd name="T34" fmla="*/ 2147483647 w 102"/>
                <a:gd name="T35" fmla="*/ 596335726 h 59"/>
                <a:gd name="T36" fmla="*/ 2147483647 w 102"/>
                <a:gd name="T37" fmla="*/ 298164002 h 59"/>
                <a:gd name="T38" fmla="*/ 2147483647 w 102"/>
                <a:gd name="T39" fmla="*/ 59631247 h 59"/>
                <a:gd name="T40" fmla="*/ 2147483647 w 102"/>
                <a:gd name="T41" fmla="*/ 238532710 h 59"/>
                <a:gd name="T42" fmla="*/ 2147483647 w 102"/>
                <a:gd name="T43" fmla="*/ 59631247 h 59"/>
                <a:gd name="T44" fmla="*/ 2147483647 w 102"/>
                <a:gd name="T45" fmla="*/ 119270216 h 59"/>
                <a:gd name="T46" fmla="*/ 2147483647 w 102"/>
                <a:gd name="T47" fmla="*/ 238532710 h 59"/>
                <a:gd name="T48" fmla="*/ 2147483647 w 102"/>
                <a:gd name="T49" fmla="*/ 477065420 h 59"/>
                <a:gd name="T50" fmla="*/ 2147483647 w 102"/>
                <a:gd name="T51" fmla="*/ 834868376 h 59"/>
                <a:gd name="T52" fmla="*/ 2147483647 w 102"/>
                <a:gd name="T53" fmla="*/ 894499607 h 59"/>
                <a:gd name="T54" fmla="*/ 2147483647 w 102"/>
                <a:gd name="T55" fmla="*/ 1013762312 h 59"/>
                <a:gd name="T56" fmla="*/ 2147483647 w 102"/>
                <a:gd name="T57" fmla="*/ 1073401266 h 59"/>
                <a:gd name="T58" fmla="*/ 2147483647 w 102"/>
                <a:gd name="T59" fmla="*/ 1192663730 h 59"/>
                <a:gd name="T60" fmla="*/ 2147483647 w 102"/>
                <a:gd name="T61" fmla="*/ 1371565148 h 59"/>
                <a:gd name="T62" fmla="*/ 2147483647 w 102"/>
                <a:gd name="T63" fmla="*/ 1550466565 h 59"/>
                <a:gd name="T64" fmla="*/ 2147483647 w 102"/>
                <a:gd name="T65" fmla="*/ 1729360261 h 59"/>
                <a:gd name="T66" fmla="*/ 2147483647 w 102"/>
                <a:gd name="T67" fmla="*/ 1788999215 h 59"/>
                <a:gd name="T68" fmla="*/ 2147483647 w 102"/>
                <a:gd name="T69" fmla="*/ 1848630446 h 59"/>
                <a:gd name="T70" fmla="*/ 2147483647 w 102"/>
                <a:gd name="T71" fmla="*/ 1908261678 h 59"/>
                <a:gd name="T72" fmla="*/ 2147483647 w 102"/>
                <a:gd name="T73" fmla="*/ 1967892910 h 59"/>
                <a:gd name="T74" fmla="*/ 2147483647 w 102"/>
                <a:gd name="T75" fmla="*/ 2146794810 h 59"/>
                <a:gd name="T76" fmla="*/ 2147483647 w 102"/>
                <a:gd name="T77" fmla="*/ 2146794810 h 59"/>
                <a:gd name="T78" fmla="*/ 2147483647 w 102"/>
                <a:gd name="T79" fmla="*/ 2147483647 h 59"/>
                <a:gd name="T80" fmla="*/ 2147483647 w 102"/>
                <a:gd name="T81" fmla="*/ 2146794810 h 59"/>
                <a:gd name="T82" fmla="*/ 2147483647 w 102"/>
                <a:gd name="T83" fmla="*/ 2147483647 h 59"/>
                <a:gd name="T84" fmla="*/ 2147483647 w 102"/>
                <a:gd name="T85" fmla="*/ 214748364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9183" name="Group 139"/>
            <p:cNvGrpSpPr>
              <a:grpSpLocks/>
            </p:cNvGrpSpPr>
            <p:nvPr/>
          </p:nvGrpSpPr>
          <p:grpSpPr bwMode="auto">
            <a:xfrm>
              <a:off x="1155701" y="2035177"/>
              <a:ext cx="6388100" cy="3241675"/>
              <a:chOff x="720" y="1282"/>
              <a:chExt cx="4024" cy="2042"/>
            </a:xfrm>
          </p:grpSpPr>
          <p:sp>
            <p:nvSpPr>
              <p:cNvPr id="49201" name="Freeform 7"/>
              <p:cNvSpPr>
                <a:spLocks/>
              </p:cNvSpPr>
              <p:nvPr/>
            </p:nvSpPr>
            <p:spPr bwMode="auto">
              <a:xfrm>
                <a:off x="2800" y="1760"/>
                <a:ext cx="570" cy="268"/>
              </a:xfrm>
              <a:custGeom>
                <a:avLst/>
                <a:gdLst>
                  <a:gd name="T0" fmla="*/ 0 w 111"/>
                  <a:gd name="T1" fmla="*/ 809 h 55"/>
                  <a:gd name="T2" fmla="*/ 77 w 111"/>
                  <a:gd name="T3" fmla="*/ 0 h 55"/>
                  <a:gd name="T4" fmla="*/ 1900 w 111"/>
                  <a:gd name="T5" fmla="*/ 73 h 55"/>
                  <a:gd name="T6" fmla="*/ 1951 w 111"/>
                  <a:gd name="T7" fmla="*/ 141 h 55"/>
                  <a:gd name="T8" fmla="*/ 2003 w 111"/>
                  <a:gd name="T9" fmla="*/ 141 h 55"/>
                  <a:gd name="T10" fmla="*/ 2059 w 111"/>
                  <a:gd name="T11" fmla="*/ 117 h 55"/>
                  <a:gd name="T12" fmla="*/ 2085 w 111"/>
                  <a:gd name="T13" fmla="*/ 141 h 55"/>
                  <a:gd name="T14" fmla="*/ 2111 w 111"/>
                  <a:gd name="T15" fmla="*/ 214 h 55"/>
                  <a:gd name="T16" fmla="*/ 2162 w 111"/>
                  <a:gd name="T17" fmla="*/ 214 h 55"/>
                  <a:gd name="T18" fmla="*/ 2188 w 111"/>
                  <a:gd name="T19" fmla="*/ 214 h 55"/>
                  <a:gd name="T20" fmla="*/ 2239 w 111"/>
                  <a:gd name="T21" fmla="*/ 166 h 55"/>
                  <a:gd name="T22" fmla="*/ 2295 w 111"/>
                  <a:gd name="T23" fmla="*/ 166 h 55"/>
                  <a:gd name="T24" fmla="*/ 2347 w 111"/>
                  <a:gd name="T25" fmla="*/ 190 h 55"/>
                  <a:gd name="T26" fmla="*/ 2480 w 111"/>
                  <a:gd name="T27" fmla="*/ 263 h 55"/>
                  <a:gd name="T28" fmla="*/ 2557 w 111"/>
                  <a:gd name="T29" fmla="*/ 307 h 55"/>
                  <a:gd name="T30" fmla="*/ 2557 w 111"/>
                  <a:gd name="T31" fmla="*/ 356 h 55"/>
                  <a:gd name="T32" fmla="*/ 2609 w 111"/>
                  <a:gd name="T33" fmla="*/ 380 h 55"/>
                  <a:gd name="T34" fmla="*/ 2609 w 111"/>
                  <a:gd name="T35" fmla="*/ 404 h 55"/>
                  <a:gd name="T36" fmla="*/ 2583 w 111"/>
                  <a:gd name="T37" fmla="*/ 453 h 55"/>
                  <a:gd name="T38" fmla="*/ 2609 w 111"/>
                  <a:gd name="T39" fmla="*/ 497 h 55"/>
                  <a:gd name="T40" fmla="*/ 2639 w 111"/>
                  <a:gd name="T41" fmla="*/ 570 h 55"/>
                  <a:gd name="T42" fmla="*/ 2665 w 111"/>
                  <a:gd name="T43" fmla="*/ 594 h 55"/>
                  <a:gd name="T44" fmla="*/ 2665 w 111"/>
                  <a:gd name="T45" fmla="*/ 619 h 55"/>
                  <a:gd name="T46" fmla="*/ 2665 w 111"/>
                  <a:gd name="T47" fmla="*/ 663 h 55"/>
                  <a:gd name="T48" fmla="*/ 2716 w 111"/>
                  <a:gd name="T49" fmla="*/ 687 h 55"/>
                  <a:gd name="T50" fmla="*/ 2742 w 111"/>
                  <a:gd name="T51" fmla="*/ 711 h 55"/>
                  <a:gd name="T52" fmla="*/ 2716 w 111"/>
                  <a:gd name="T53" fmla="*/ 760 h 55"/>
                  <a:gd name="T54" fmla="*/ 2716 w 111"/>
                  <a:gd name="T55" fmla="*/ 809 h 55"/>
                  <a:gd name="T56" fmla="*/ 2768 w 111"/>
                  <a:gd name="T57" fmla="*/ 833 h 55"/>
                  <a:gd name="T58" fmla="*/ 2768 w 111"/>
                  <a:gd name="T59" fmla="*/ 877 h 55"/>
                  <a:gd name="T60" fmla="*/ 2742 w 111"/>
                  <a:gd name="T61" fmla="*/ 901 h 55"/>
                  <a:gd name="T62" fmla="*/ 2768 w 111"/>
                  <a:gd name="T63" fmla="*/ 926 h 55"/>
                  <a:gd name="T64" fmla="*/ 2794 w 111"/>
                  <a:gd name="T65" fmla="*/ 975 h 55"/>
                  <a:gd name="T66" fmla="*/ 2768 w 111"/>
                  <a:gd name="T67" fmla="*/ 999 h 55"/>
                  <a:gd name="T68" fmla="*/ 2794 w 111"/>
                  <a:gd name="T69" fmla="*/ 1043 h 55"/>
                  <a:gd name="T70" fmla="*/ 2794 w 111"/>
                  <a:gd name="T71" fmla="*/ 1067 h 55"/>
                  <a:gd name="T72" fmla="*/ 2819 w 111"/>
                  <a:gd name="T73" fmla="*/ 1091 h 55"/>
                  <a:gd name="T74" fmla="*/ 2850 w 111"/>
                  <a:gd name="T75" fmla="*/ 1140 h 55"/>
                  <a:gd name="T76" fmla="*/ 2876 w 111"/>
                  <a:gd name="T77" fmla="*/ 1189 h 55"/>
                  <a:gd name="T78" fmla="*/ 2927 w 111"/>
                  <a:gd name="T79" fmla="*/ 1233 h 55"/>
                  <a:gd name="T80" fmla="*/ 2927 w 111"/>
                  <a:gd name="T81" fmla="*/ 1257 h 55"/>
                  <a:gd name="T82" fmla="*/ 2927 w 111"/>
                  <a:gd name="T83" fmla="*/ 1282 h 55"/>
                  <a:gd name="T84" fmla="*/ 2927 w 111"/>
                  <a:gd name="T85" fmla="*/ 1306 h 55"/>
                  <a:gd name="T86" fmla="*/ 657 w 111"/>
                  <a:gd name="T87" fmla="*/ 1257 h 55"/>
                  <a:gd name="T88" fmla="*/ 688 w 111"/>
                  <a:gd name="T89" fmla="*/ 853 h 55"/>
                  <a:gd name="T90" fmla="*/ 0 w 111"/>
                  <a:gd name="T91" fmla="*/ 809 h 55"/>
                  <a:gd name="T92" fmla="*/ 0 w 111"/>
                  <a:gd name="T93" fmla="*/ 809 h 5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11"/>
                  <a:gd name="T142" fmla="*/ 0 h 55"/>
                  <a:gd name="T143" fmla="*/ 111 w 111"/>
                  <a:gd name="T144" fmla="*/ 55 h 5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11" h="55">
                    <a:moveTo>
                      <a:pt x="0" y="34"/>
                    </a:moveTo>
                    <a:lnTo>
                      <a:pt x="3" y="0"/>
                    </a:lnTo>
                    <a:lnTo>
                      <a:pt x="72" y="3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5"/>
                    </a:lnTo>
                    <a:lnTo>
                      <a:pt x="79" y="6"/>
                    </a:lnTo>
                    <a:lnTo>
                      <a:pt x="80" y="9"/>
                    </a:lnTo>
                    <a:lnTo>
                      <a:pt x="82" y="9"/>
                    </a:lnTo>
                    <a:lnTo>
                      <a:pt x="83" y="9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9" y="8"/>
                    </a:lnTo>
                    <a:lnTo>
                      <a:pt x="94" y="11"/>
                    </a:lnTo>
                    <a:lnTo>
                      <a:pt x="97" y="13"/>
                    </a:lnTo>
                    <a:lnTo>
                      <a:pt x="97" y="15"/>
                    </a:lnTo>
                    <a:lnTo>
                      <a:pt x="99" y="16"/>
                    </a:lnTo>
                    <a:lnTo>
                      <a:pt x="99" y="17"/>
                    </a:lnTo>
                    <a:lnTo>
                      <a:pt x="98" y="19"/>
                    </a:lnTo>
                    <a:lnTo>
                      <a:pt x="99" y="21"/>
                    </a:lnTo>
                    <a:lnTo>
                      <a:pt x="100" y="24"/>
                    </a:lnTo>
                    <a:lnTo>
                      <a:pt x="101" y="25"/>
                    </a:lnTo>
                    <a:lnTo>
                      <a:pt x="101" y="26"/>
                    </a:lnTo>
                    <a:lnTo>
                      <a:pt x="101" y="28"/>
                    </a:lnTo>
                    <a:lnTo>
                      <a:pt x="103" y="29"/>
                    </a:lnTo>
                    <a:lnTo>
                      <a:pt x="104" y="30"/>
                    </a:lnTo>
                    <a:lnTo>
                      <a:pt x="103" y="32"/>
                    </a:lnTo>
                    <a:lnTo>
                      <a:pt x="103" y="34"/>
                    </a:lnTo>
                    <a:lnTo>
                      <a:pt x="105" y="35"/>
                    </a:lnTo>
                    <a:lnTo>
                      <a:pt x="105" y="37"/>
                    </a:lnTo>
                    <a:lnTo>
                      <a:pt x="104" y="38"/>
                    </a:lnTo>
                    <a:lnTo>
                      <a:pt x="105" y="39"/>
                    </a:lnTo>
                    <a:lnTo>
                      <a:pt x="106" y="41"/>
                    </a:lnTo>
                    <a:lnTo>
                      <a:pt x="105" y="42"/>
                    </a:lnTo>
                    <a:lnTo>
                      <a:pt x="106" y="44"/>
                    </a:lnTo>
                    <a:lnTo>
                      <a:pt x="106" y="45"/>
                    </a:lnTo>
                    <a:lnTo>
                      <a:pt x="107" y="46"/>
                    </a:lnTo>
                    <a:lnTo>
                      <a:pt x="108" y="48"/>
                    </a:lnTo>
                    <a:lnTo>
                      <a:pt x="109" y="50"/>
                    </a:lnTo>
                    <a:lnTo>
                      <a:pt x="111" y="52"/>
                    </a:lnTo>
                    <a:lnTo>
                      <a:pt x="111" y="53"/>
                    </a:lnTo>
                    <a:lnTo>
                      <a:pt x="111" y="54"/>
                    </a:lnTo>
                    <a:lnTo>
                      <a:pt x="111" y="55"/>
                    </a:lnTo>
                    <a:lnTo>
                      <a:pt x="25" y="53"/>
                    </a:lnTo>
                    <a:lnTo>
                      <a:pt x="26" y="36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2" name="Freeform 8"/>
              <p:cNvSpPr>
                <a:spLocks/>
              </p:cNvSpPr>
              <p:nvPr/>
            </p:nvSpPr>
            <p:spPr bwMode="auto">
              <a:xfrm>
                <a:off x="2913" y="2018"/>
                <a:ext cx="512" cy="259"/>
              </a:xfrm>
              <a:custGeom>
                <a:avLst/>
                <a:gdLst>
                  <a:gd name="T0" fmla="*/ 77 w 100"/>
                  <a:gd name="T1" fmla="*/ 0 h 53"/>
                  <a:gd name="T2" fmla="*/ 2335 w 100"/>
                  <a:gd name="T3" fmla="*/ 49 h 53"/>
                  <a:gd name="T4" fmla="*/ 2488 w 100"/>
                  <a:gd name="T5" fmla="*/ 142 h 53"/>
                  <a:gd name="T6" fmla="*/ 2437 w 100"/>
                  <a:gd name="T7" fmla="*/ 191 h 53"/>
                  <a:gd name="T8" fmla="*/ 2437 w 100"/>
                  <a:gd name="T9" fmla="*/ 239 h 53"/>
                  <a:gd name="T10" fmla="*/ 2463 w 100"/>
                  <a:gd name="T11" fmla="*/ 288 h 53"/>
                  <a:gd name="T12" fmla="*/ 2488 w 100"/>
                  <a:gd name="T13" fmla="*/ 288 h 53"/>
                  <a:gd name="T14" fmla="*/ 2519 w 100"/>
                  <a:gd name="T15" fmla="*/ 357 h 53"/>
                  <a:gd name="T16" fmla="*/ 2545 w 100"/>
                  <a:gd name="T17" fmla="*/ 381 h 53"/>
                  <a:gd name="T18" fmla="*/ 2596 w 100"/>
                  <a:gd name="T19" fmla="*/ 381 h 53"/>
                  <a:gd name="T20" fmla="*/ 2596 w 100"/>
                  <a:gd name="T21" fmla="*/ 406 h 53"/>
                  <a:gd name="T22" fmla="*/ 2621 w 100"/>
                  <a:gd name="T23" fmla="*/ 1266 h 53"/>
                  <a:gd name="T24" fmla="*/ 0 w 100"/>
                  <a:gd name="T25" fmla="*/ 1217 h 53"/>
                  <a:gd name="T26" fmla="*/ 77 w 100"/>
                  <a:gd name="T27" fmla="*/ 0 h 53"/>
                  <a:gd name="T28" fmla="*/ 77 w 100"/>
                  <a:gd name="T29" fmla="*/ 0 h 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0"/>
                  <a:gd name="T46" fmla="*/ 0 h 53"/>
                  <a:gd name="T47" fmla="*/ 100 w 100"/>
                  <a:gd name="T48" fmla="*/ 53 h 5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0" h="53">
                    <a:moveTo>
                      <a:pt x="3" y="0"/>
                    </a:moveTo>
                    <a:lnTo>
                      <a:pt x="89" y="2"/>
                    </a:lnTo>
                    <a:lnTo>
                      <a:pt x="95" y="6"/>
                    </a:lnTo>
                    <a:lnTo>
                      <a:pt x="93" y="8"/>
                    </a:lnTo>
                    <a:lnTo>
                      <a:pt x="93" y="10"/>
                    </a:lnTo>
                    <a:lnTo>
                      <a:pt x="94" y="12"/>
                    </a:lnTo>
                    <a:lnTo>
                      <a:pt x="95" y="12"/>
                    </a:lnTo>
                    <a:lnTo>
                      <a:pt x="96" y="15"/>
                    </a:lnTo>
                    <a:lnTo>
                      <a:pt x="97" y="16"/>
                    </a:lnTo>
                    <a:lnTo>
                      <a:pt x="99" y="16"/>
                    </a:lnTo>
                    <a:lnTo>
                      <a:pt x="99" y="17"/>
                    </a:lnTo>
                    <a:lnTo>
                      <a:pt x="100" y="53"/>
                    </a:lnTo>
                    <a:lnTo>
                      <a:pt x="0" y="5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3" name="Freeform 10"/>
              <p:cNvSpPr>
                <a:spLocks/>
              </p:cNvSpPr>
              <p:nvPr/>
            </p:nvSpPr>
            <p:spPr bwMode="auto">
              <a:xfrm>
                <a:off x="3288" y="1726"/>
                <a:ext cx="420" cy="263"/>
              </a:xfrm>
              <a:custGeom>
                <a:avLst/>
                <a:gdLst>
                  <a:gd name="T0" fmla="*/ 1731 w 82"/>
                  <a:gd name="T1" fmla="*/ 0 h 54"/>
                  <a:gd name="T2" fmla="*/ 1782 w 82"/>
                  <a:gd name="T3" fmla="*/ 93 h 54"/>
                  <a:gd name="T4" fmla="*/ 1757 w 82"/>
                  <a:gd name="T5" fmla="*/ 141 h 54"/>
                  <a:gd name="T6" fmla="*/ 1808 w 82"/>
                  <a:gd name="T7" fmla="*/ 307 h 54"/>
                  <a:gd name="T8" fmla="*/ 1941 w 82"/>
                  <a:gd name="T9" fmla="*/ 380 h 54"/>
                  <a:gd name="T10" fmla="*/ 1967 w 82"/>
                  <a:gd name="T11" fmla="*/ 429 h 54"/>
                  <a:gd name="T12" fmla="*/ 2049 w 82"/>
                  <a:gd name="T13" fmla="*/ 497 h 54"/>
                  <a:gd name="T14" fmla="*/ 2151 w 82"/>
                  <a:gd name="T15" fmla="*/ 619 h 54"/>
                  <a:gd name="T16" fmla="*/ 2100 w 82"/>
                  <a:gd name="T17" fmla="*/ 687 h 54"/>
                  <a:gd name="T18" fmla="*/ 2100 w 82"/>
                  <a:gd name="T19" fmla="*/ 735 h 54"/>
                  <a:gd name="T20" fmla="*/ 1967 w 82"/>
                  <a:gd name="T21" fmla="*/ 808 h 54"/>
                  <a:gd name="T22" fmla="*/ 1890 w 82"/>
                  <a:gd name="T23" fmla="*/ 828 h 54"/>
                  <a:gd name="T24" fmla="*/ 1839 w 82"/>
                  <a:gd name="T25" fmla="*/ 901 h 54"/>
                  <a:gd name="T26" fmla="*/ 1890 w 82"/>
                  <a:gd name="T27" fmla="*/ 974 h 54"/>
                  <a:gd name="T28" fmla="*/ 1890 w 82"/>
                  <a:gd name="T29" fmla="*/ 1042 h 54"/>
                  <a:gd name="T30" fmla="*/ 1782 w 82"/>
                  <a:gd name="T31" fmla="*/ 1188 h 54"/>
                  <a:gd name="T32" fmla="*/ 1757 w 82"/>
                  <a:gd name="T33" fmla="*/ 1257 h 54"/>
                  <a:gd name="T34" fmla="*/ 1654 w 82"/>
                  <a:gd name="T35" fmla="*/ 1188 h 54"/>
                  <a:gd name="T36" fmla="*/ 287 w 82"/>
                  <a:gd name="T37" fmla="*/ 1208 h 54"/>
                  <a:gd name="T38" fmla="*/ 287 w 82"/>
                  <a:gd name="T39" fmla="*/ 1140 h 54"/>
                  <a:gd name="T40" fmla="*/ 236 w 82"/>
                  <a:gd name="T41" fmla="*/ 1067 h 54"/>
                  <a:gd name="T42" fmla="*/ 261 w 82"/>
                  <a:gd name="T43" fmla="*/ 998 h 54"/>
                  <a:gd name="T44" fmla="*/ 210 w 82"/>
                  <a:gd name="T45" fmla="*/ 925 h 54"/>
                  <a:gd name="T46" fmla="*/ 210 w 82"/>
                  <a:gd name="T47" fmla="*/ 852 h 54"/>
                  <a:gd name="T48" fmla="*/ 159 w 82"/>
                  <a:gd name="T49" fmla="*/ 784 h 54"/>
                  <a:gd name="T50" fmla="*/ 133 w 82"/>
                  <a:gd name="T51" fmla="*/ 735 h 54"/>
                  <a:gd name="T52" fmla="*/ 77 w 82"/>
                  <a:gd name="T53" fmla="*/ 619 h 54"/>
                  <a:gd name="T54" fmla="*/ 102 w 82"/>
                  <a:gd name="T55" fmla="*/ 545 h 54"/>
                  <a:gd name="T56" fmla="*/ 51 w 82"/>
                  <a:gd name="T57" fmla="*/ 472 h 54"/>
                  <a:gd name="T58" fmla="*/ 51 w 82"/>
                  <a:gd name="T59" fmla="*/ 429 h 54"/>
                  <a:gd name="T60" fmla="*/ 51 w 82"/>
                  <a:gd name="T61" fmla="*/ 282 h 54"/>
                  <a:gd name="T62" fmla="*/ 51 w 82"/>
                  <a:gd name="T63" fmla="*/ 239 h 54"/>
                  <a:gd name="T64" fmla="*/ 26 w 82"/>
                  <a:gd name="T65" fmla="*/ 141 h 54"/>
                  <a:gd name="T66" fmla="*/ 26 w 82"/>
                  <a:gd name="T67" fmla="*/ 73 h 54"/>
                  <a:gd name="T68" fmla="*/ 51 w 82"/>
                  <a:gd name="T69" fmla="*/ 49 h 54"/>
                  <a:gd name="T70" fmla="*/ 51 w 82"/>
                  <a:gd name="T71" fmla="*/ 49 h 5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2"/>
                  <a:gd name="T109" fmla="*/ 0 h 54"/>
                  <a:gd name="T110" fmla="*/ 82 w 82"/>
                  <a:gd name="T111" fmla="*/ 54 h 5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2" h="54">
                    <a:moveTo>
                      <a:pt x="2" y="2"/>
                    </a:moveTo>
                    <a:lnTo>
                      <a:pt x="66" y="0"/>
                    </a:lnTo>
                    <a:lnTo>
                      <a:pt x="67" y="2"/>
                    </a:lnTo>
                    <a:lnTo>
                      <a:pt x="68" y="4"/>
                    </a:lnTo>
                    <a:lnTo>
                      <a:pt x="68" y="5"/>
                    </a:lnTo>
                    <a:lnTo>
                      <a:pt x="67" y="6"/>
                    </a:lnTo>
                    <a:lnTo>
                      <a:pt x="68" y="8"/>
                    </a:lnTo>
                    <a:lnTo>
                      <a:pt x="69" y="13"/>
                    </a:lnTo>
                    <a:lnTo>
                      <a:pt x="73" y="14"/>
                    </a:lnTo>
                    <a:lnTo>
                      <a:pt x="74" y="16"/>
                    </a:lnTo>
                    <a:lnTo>
                      <a:pt x="75" y="17"/>
                    </a:lnTo>
                    <a:lnTo>
                      <a:pt x="75" y="18"/>
                    </a:lnTo>
                    <a:lnTo>
                      <a:pt x="78" y="20"/>
                    </a:lnTo>
                    <a:lnTo>
                      <a:pt x="78" y="21"/>
                    </a:lnTo>
                    <a:lnTo>
                      <a:pt x="81" y="23"/>
                    </a:lnTo>
                    <a:lnTo>
                      <a:pt x="82" y="26"/>
                    </a:lnTo>
                    <a:lnTo>
                      <a:pt x="81" y="27"/>
                    </a:lnTo>
                    <a:lnTo>
                      <a:pt x="80" y="29"/>
                    </a:lnTo>
                    <a:lnTo>
                      <a:pt x="80" y="30"/>
                    </a:lnTo>
                    <a:lnTo>
                      <a:pt x="80" y="31"/>
                    </a:lnTo>
                    <a:lnTo>
                      <a:pt x="77" y="34"/>
                    </a:lnTo>
                    <a:lnTo>
                      <a:pt x="75" y="34"/>
                    </a:lnTo>
                    <a:lnTo>
                      <a:pt x="75" y="35"/>
                    </a:lnTo>
                    <a:lnTo>
                      <a:pt x="72" y="35"/>
                    </a:lnTo>
                    <a:lnTo>
                      <a:pt x="71" y="36"/>
                    </a:lnTo>
                    <a:lnTo>
                      <a:pt x="70" y="38"/>
                    </a:lnTo>
                    <a:lnTo>
                      <a:pt x="70" y="39"/>
                    </a:lnTo>
                    <a:lnTo>
                      <a:pt x="72" y="41"/>
                    </a:lnTo>
                    <a:lnTo>
                      <a:pt x="72" y="42"/>
                    </a:lnTo>
                    <a:lnTo>
                      <a:pt x="72" y="44"/>
                    </a:lnTo>
                    <a:lnTo>
                      <a:pt x="70" y="49"/>
                    </a:lnTo>
                    <a:lnTo>
                      <a:pt x="68" y="50"/>
                    </a:lnTo>
                    <a:lnTo>
                      <a:pt x="67" y="51"/>
                    </a:lnTo>
                    <a:lnTo>
                      <a:pt x="67" y="53"/>
                    </a:lnTo>
                    <a:lnTo>
                      <a:pt x="66" y="54"/>
                    </a:lnTo>
                    <a:lnTo>
                      <a:pt x="63" y="50"/>
                    </a:lnTo>
                    <a:lnTo>
                      <a:pt x="11" y="52"/>
                    </a:lnTo>
                    <a:lnTo>
                      <a:pt x="11" y="51"/>
                    </a:lnTo>
                    <a:lnTo>
                      <a:pt x="10" y="49"/>
                    </a:lnTo>
                    <a:lnTo>
                      <a:pt x="11" y="48"/>
                    </a:lnTo>
                    <a:lnTo>
                      <a:pt x="10" y="46"/>
                    </a:lnTo>
                    <a:lnTo>
                      <a:pt x="9" y="45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8" y="41"/>
                    </a:lnTo>
                    <a:lnTo>
                      <a:pt x="8" y="39"/>
                    </a:lnTo>
                    <a:lnTo>
                      <a:pt x="9" y="37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6" y="32"/>
                    </a:lnTo>
                    <a:lnTo>
                      <a:pt x="5" y="31"/>
                    </a:lnTo>
                    <a:lnTo>
                      <a:pt x="4" y="28"/>
                    </a:lnTo>
                    <a:lnTo>
                      <a:pt x="3" y="26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4" name="Freeform 11"/>
              <p:cNvSpPr>
                <a:spLocks/>
              </p:cNvSpPr>
              <p:nvPr/>
            </p:nvSpPr>
            <p:spPr bwMode="auto">
              <a:xfrm>
                <a:off x="3345" y="1970"/>
                <a:ext cx="460" cy="380"/>
              </a:xfrm>
              <a:custGeom>
                <a:avLst/>
                <a:gdLst>
                  <a:gd name="T0" fmla="*/ 1983 w 90"/>
                  <a:gd name="T1" fmla="*/ 1637 h 78"/>
                  <a:gd name="T2" fmla="*/ 2014 w 90"/>
                  <a:gd name="T3" fmla="*/ 1686 h 78"/>
                  <a:gd name="T4" fmla="*/ 2014 w 90"/>
                  <a:gd name="T5" fmla="*/ 1759 h 78"/>
                  <a:gd name="T6" fmla="*/ 1932 w 90"/>
                  <a:gd name="T7" fmla="*/ 1827 h 78"/>
                  <a:gd name="T8" fmla="*/ 2167 w 90"/>
                  <a:gd name="T9" fmla="*/ 1851 h 78"/>
                  <a:gd name="T10" fmla="*/ 2167 w 90"/>
                  <a:gd name="T11" fmla="*/ 1759 h 78"/>
                  <a:gd name="T12" fmla="*/ 2218 w 90"/>
                  <a:gd name="T13" fmla="*/ 1637 h 78"/>
                  <a:gd name="T14" fmla="*/ 2300 w 90"/>
                  <a:gd name="T15" fmla="*/ 1588 h 78"/>
                  <a:gd name="T16" fmla="*/ 2326 w 90"/>
                  <a:gd name="T17" fmla="*/ 1588 h 78"/>
                  <a:gd name="T18" fmla="*/ 2351 w 90"/>
                  <a:gd name="T19" fmla="*/ 1447 h 78"/>
                  <a:gd name="T20" fmla="*/ 2326 w 90"/>
                  <a:gd name="T21" fmla="*/ 1423 h 78"/>
                  <a:gd name="T22" fmla="*/ 2300 w 90"/>
                  <a:gd name="T23" fmla="*/ 1398 h 78"/>
                  <a:gd name="T24" fmla="*/ 2274 w 90"/>
                  <a:gd name="T25" fmla="*/ 1423 h 78"/>
                  <a:gd name="T26" fmla="*/ 2193 w 90"/>
                  <a:gd name="T27" fmla="*/ 1330 h 78"/>
                  <a:gd name="T28" fmla="*/ 2218 w 90"/>
                  <a:gd name="T29" fmla="*/ 1281 h 78"/>
                  <a:gd name="T30" fmla="*/ 2193 w 90"/>
                  <a:gd name="T31" fmla="*/ 1233 h 78"/>
                  <a:gd name="T32" fmla="*/ 2065 w 90"/>
                  <a:gd name="T33" fmla="*/ 1091 h 78"/>
                  <a:gd name="T34" fmla="*/ 1932 w 90"/>
                  <a:gd name="T35" fmla="*/ 1018 h 78"/>
                  <a:gd name="T36" fmla="*/ 1855 w 90"/>
                  <a:gd name="T37" fmla="*/ 901 h 78"/>
                  <a:gd name="T38" fmla="*/ 1932 w 90"/>
                  <a:gd name="T39" fmla="*/ 809 h 78"/>
                  <a:gd name="T40" fmla="*/ 1932 w 90"/>
                  <a:gd name="T41" fmla="*/ 711 h 78"/>
                  <a:gd name="T42" fmla="*/ 1830 w 90"/>
                  <a:gd name="T43" fmla="*/ 643 h 78"/>
                  <a:gd name="T44" fmla="*/ 1779 w 90"/>
                  <a:gd name="T45" fmla="*/ 687 h 78"/>
                  <a:gd name="T46" fmla="*/ 1697 w 90"/>
                  <a:gd name="T47" fmla="*/ 521 h 78"/>
                  <a:gd name="T48" fmla="*/ 1569 w 90"/>
                  <a:gd name="T49" fmla="*/ 429 h 78"/>
                  <a:gd name="T50" fmla="*/ 1462 w 90"/>
                  <a:gd name="T51" fmla="*/ 307 h 78"/>
                  <a:gd name="T52" fmla="*/ 1436 w 90"/>
                  <a:gd name="T53" fmla="*/ 141 h 78"/>
                  <a:gd name="T54" fmla="*/ 1436 w 90"/>
                  <a:gd name="T55" fmla="*/ 93 h 78"/>
                  <a:gd name="T56" fmla="*/ 0 w 90"/>
                  <a:gd name="T57" fmla="*/ 49 h 78"/>
                  <a:gd name="T58" fmla="*/ 51 w 90"/>
                  <a:gd name="T59" fmla="*/ 117 h 78"/>
                  <a:gd name="T60" fmla="*/ 133 w 90"/>
                  <a:gd name="T61" fmla="*/ 214 h 78"/>
                  <a:gd name="T62" fmla="*/ 133 w 90"/>
                  <a:gd name="T63" fmla="*/ 263 h 78"/>
                  <a:gd name="T64" fmla="*/ 286 w 90"/>
                  <a:gd name="T65" fmla="*/ 380 h 78"/>
                  <a:gd name="T66" fmla="*/ 235 w 90"/>
                  <a:gd name="T67" fmla="*/ 473 h 78"/>
                  <a:gd name="T68" fmla="*/ 286 w 90"/>
                  <a:gd name="T69" fmla="*/ 521 h 78"/>
                  <a:gd name="T70" fmla="*/ 337 w 90"/>
                  <a:gd name="T71" fmla="*/ 619 h 78"/>
                  <a:gd name="T72" fmla="*/ 394 w 90"/>
                  <a:gd name="T73" fmla="*/ 643 h 78"/>
                  <a:gd name="T74" fmla="*/ 419 w 90"/>
                  <a:gd name="T75" fmla="*/ 1710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"/>
                  <a:gd name="T115" fmla="*/ 0 h 78"/>
                  <a:gd name="T116" fmla="*/ 90 w 9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" h="78">
                    <a:moveTo>
                      <a:pt x="16" y="72"/>
                    </a:moveTo>
                    <a:lnTo>
                      <a:pt x="76" y="69"/>
                    </a:lnTo>
                    <a:lnTo>
                      <a:pt x="76" y="70"/>
                    </a:lnTo>
                    <a:lnTo>
                      <a:pt x="77" y="71"/>
                    </a:lnTo>
                    <a:lnTo>
                      <a:pt x="78" y="72"/>
                    </a:lnTo>
                    <a:lnTo>
                      <a:pt x="77" y="74"/>
                    </a:lnTo>
                    <a:lnTo>
                      <a:pt x="76" y="75"/>
                    </a:lnTo>
                    <a:lnTo>
                      <a:pt x="74" y="77"/>
                    </a:lnTo>
                    <a:lnTo>
                      <a:pt x="74" y="78"/>
                    </a:lnTo>
                    <a:lnTo>
                      <a:pt x="83" y="78"/>
                    </a:lnTo>
                    <a:lnTo>
                      <a:pt x="84" y="75"/>
                    </a:lnTo>
                    <a:lnTo>
                      <a:pt x="83" y="74"/>
                    </a:lnTo>
                    <a:lnTo>
                      <a:pt x="84" y="71"/>
                    </a:lnTo>
                    <a:lnTo>
                      <a:pt x="85" y="69"/>
                    </a:lnTo>
                    <a:lnTo>
                      <a:pt x="86" y="67"/>
                    </a:lnTo>
                    <a:lnTo>
                      <a:pt x="88" y="67"/>
                    </a:lnTo>
                    <a:lnTo>
                      <a:pt x="89" y="67"/>
                    </a:lnTo>
                    <a:lnTo>
                      <a:pt x="90" y="62"/>
                    </a:lnTo>
                    <a:lnTo>
                      <a:pt x="90" y="61"/>
                    </a:lnTo>
                    <a:lnTo>
                      <a:pt x="89" y="60"/>
                    </a:lnTo>
                    <a:lnTo>
                      <a:pt x="88" y="59"/>
                    </a:lnTo>
                    <a:lnTo>
                      <a:pt x="87" y="59"/>
                    </a:lnTo>
                    <a:lnTo>
                      <a:pt x="87" y="60"/>
                    </a:lnTo>
                    <a:lnTo>
                      <a:pt x="84" y="56"/>
                    </a:lnTo>
                    <a:lnTo>
                      <a:pt x="84" y="55"/>
                    </a:lnTo>
                    <a:lnTo>
                      <a:pt x="85" y="54"/>
                    </a:lnTo>
                    <a:lnTo>
                      <a:pt x="85" y="53"/>
                    </a:lnTo>
                    <a:lnTo>
                      <a:pt x="84" y="52"/>
                    </a:lnTo>
                    <a:lnTo>
                      <a:pt x="83" y="49"/>
                    </a:lnTo>
                    <a:lnTo>
                      <a:pt x="79" y="46"/>
                    </a:lnTo>
                    <a:lnTo>
                      <a:pt x="78" y="45"/>
                    </a:lnTo>
                    <a:lnTo>
                      <a:pt x="74" y="43"/>
                    </a:lnTo>
                    <a:lnTo>
                      <a:pt x="72" y="40"/>
                    </a:lnTo>
                    <a:lnTo>
                      <a:pt x="71" y="38"/>
                    </a:lnTo>
                    <a:lnTo>
                      <a:pt x="71" y="37"/>
                    </a:lnTo>
                    <a:lnTo>
                      <a:pt x="74" y="34"/>
                    </a:lnTo>
                    <a:lnTo>
                      <a:pt x="73" y="32"/>
                    </a:lnTo>
                    <a:lnTo>
                      <a:pt x="74" y="30"/>
                    </a:lnTo>
                    <a:lnTo>
                      <a:pt x="73" y="29"/>
                    </a:lnTo>
                    <a:lnTo>
                      <a:pt x="70" y="27"/>
                    </a:lnTo>
                    <a:lnTo>
                      <a:pt x="69" y="28"/>
                    </a:lnTo>
                    <a:lnTo>
                      <a:pt x="68" y="29"/>
                    </a:lnTo>
                    <a:lnTo>
                      <a:pt x="67" y="29"/>
                    </a:lnTo>
                    <a:lnTo>
                      <a:pt x="65" y="22"/>
                    </a:lnTo>
                    <a:lnTo>
                      <a:pt x="64" y="21"/>
                    </a:lnTo>
                    <a:lnTo>
                      <a:pt x="60" y="18"/>
                    </a:lnTo>
                    <a:lnTo>
                      <a:pt x="56" y="14"/>
                    </a:lnTo>
                    <a:lnTo>
                      <a:pt x="56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5" y="5"/>
                    </a:lnTo>
                    <a:lnTo>
                      <a:pt x="55" y="4"/>
                    </a:lnTo>
                    <a:lnTo>
                      <a:pt x="52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11" y="16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2" y="25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7"/>
                    </a:lnTo>
                    <a:lnTo>
                      <a:pt x="16" y="63"/>
                    </a:lnTo>
                    <a:lnTo>
                      <a:pt x="16" y="7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5" name="Freeform 13"/>
              <p:cNvSpPr>
                <a:spLocks/>
              </p:cNvSpPr>
              <p:nvPr/>
            </p:nvSpPr>
            <p:spPr bwMode="auto">
              <a:xfrm>
                <a:off x="3779" y="2057"/>
                <a:ext cx="509" cy="249"/>
              </a:xfrm>
              <a:custGeom>
                <a:avLst/>
                <a:gdLst>
                  <a:gd name="T0" fmla="*/ 530 w 99"/>
                  <a:gd name="T1" fmla="*/ 1167 h 51"/>
                  <a:gd name="T2" fmla="*/ 504 w 99"/>
                  <a:gd name="T3" fmla="*/ 1118 h 51"/>
                  <a:gd name="T4" fmla="*/ 581 w 99"/>
                  <a:gd name="T5" fmla="*/ 1118 h 51"/>
                  <a:gd name="T6" fmla="*/ 2113 w 99"/>
                  <a:gd name="T7" fmla="*/ 976 h 51"/>
                  <a:gd name="T8" fmla="*/ 2247 w 99"/>
                  <a:gd name="T9" fmla="*/ 908 h 51"/>
                  <a:gd name="T10" fmla="*/ 2355 w 99"/>
                  <a:gd name="T11" fmla="*/ 835 h 51"/>
                  <a:gd name="T12" fmla="*/ 2355 w 99"/>
                  <a:gd name="T13" fmla="*/ 786 h 51"/>
                  <a:gd name="T14" fmla="*/ 2380 w 99"/>
                  <a:gd name="T15" fmla="*/ 737 h 51"/>
                  <a:gd name="T16" fmla="*/ 2617 w 99"/>
                  <a:gd name="T17" fmla="*/ 547 h 51"/>
                  <a:gd name="T18" fmla="*/ 2591 w 99"/>
                  <a:gd name="T19" fmla="*/ 522 h 51"/>
                  <a:gd name="T20" fmla="*/ 2566 w 99"/>
                  <a:gd name="T21" fmla="*/ 503 h 51"/>
                  <a:gd name="T22" fmla="*/ 2509 w 99"/>
                  <a:gd name="T23" fmla="*/ 478 h 51"/>
                  <a:gd name="T24" fmla="*/ 2483 w 99"/>
                  <a:gd name="T25" fmla="*/ 478 h 51"/>
                  <a:gd name="T26" fmla="*/ 2380 w 99"/>
                  <a:gd name="T27" fmla="*/ 332 h 51"/>
                  <a:gd name="T28" fmla="*/ 2355 w 99"/>
                  <a:gd name="T29" fmla="*/ 288 h 51"/>
                  <a:gd name="T30" fmla="*/ 2355 w 99"/>
                  <a:gd name="T31" fmla="*/ 190 h 51"/>
                  <a:gd name="T32" fmla="*/ 2298 w 99"/>
                  <a:gd name="T33" fmla="*/ 166 h 51"/>
                  <a:gd name="T34" fmla="*/ 2221 w 99"/>
                  <a:gd name="T35" fmla="*/ 98 h 51"/>
                  <a:gd name="T36" fmla="*/ 2170 w 99"/>
                  <a:gd name="T37" fmla="*/ 98 h 51"/>
                  <a:gd name="T38" fmla="*/ 2139 w 99"/>
                  <a:gd name="T39" fmla="*/ 142 h 51"/>
                  <a:gd name="T40" fmla="*/ 2062 w 99"/>
                  <a:gd name="T41" fmla="*/ 142 h 51"/>
                  <a:gd name="T42" fmla="*/ 1985 w 99"/>
                  <a:gd name="T43" fmla="*/ 142 h 51"/>
                  <a:gd name="T44" fmla="*/ 1877 w 99"/>
                  <a:gd name="T45" fmla="*/ 117 h 51"/>
                  <a:gd name="T46" fmla="*/ 1743 w 99"/>
                  <a:gd name="T47" fmla="*/ 98 h 51"/>
                  <a:gd name="T48" fmla="*/ 1666 w 99"/>
                  <a:gd name="T49" fmla="*/ 0 h 51"/>
                  <a:gd name="T50" fmla="*/ 1614 w 99"/>
                  <a:gd name="T51" fmla="*/ 24 h 51"/>
                  <a:gd name="T52" fmla="*/ 1532 w 99"/>
                  <a:gd name="T53" fmla="*/ 0 h 51"/>
                  <a:gd name="T54" fmla="*/ 1532 w 99"/>
                  <a:gd name="T55" fmla="*/ 49 h 51"/>
                  <a:gd name="T56" fmla="*/ 1532 w 99"/>
                  <a:gd name="T57" fmla="*/ 142 h 51"/>
                  <a:gd name="T58" fmla="*/ 1455 w 99"/>
                  <a:gd name="T59" fmla="*/ 190 h 51"/>
                  <a:gd name="T60" fmla="*/ 1347 w 99"/>
                  <a:gd name="T61" fmla="*/ 190 h 51"/>
                  <a:gd name="T62" fmla="*/ 1219 w 99"/>
                  <a:gd name="T63" fmla="*/ 430 h 51"/>
                  <a:gd name="T64" fmla="*/ 1111 w 99"/>
                  <a:gd name="T65" fmla="*/ 503 h 51"/>
                  <a:gd name="T66" fmla="*/ 1033 w 99"/>
                  <a:gd name="T67" fmla="*/ 454 h 51"/>
                  <a:gd name="T68" fmla="*/ 977 w 99"/>
                  <a:gd name="T69" fmla="*/ 571 h 51"/>
                  <a:gd name="T70" fmla="*/ 925 w 99"/>
                  <a:gd name="T71" fmla="*/ 571 h 51"/>
                  <a:gd name="T72" fmla="*/ 848 w 99"/>
                  <a:gd name="T73" fmla="*/ 547 h 51"/>
                  <a:gd name="T74" fmla="*/ 792 w 99"/>
                  <a:gd name="T75" fmla="*/ 620 h 51"/>
                  <a:gd name="T76" fmla="*/ 689 w 99"/>
                  <a:gd name="T77" fmla="*/ 571 h 51"/>
                  <a:gd name="T78" fmla="*/ 530 w 99"/>
                  <a:gd name="T79" fmla="*/ 596 h 51"/>
                  <a:gd name="T80" fmla="*/ 530 w 99"/>
                  <a:gd name="T81" fmla="*/ 644 h 51"/>
                  <a:gd name="T82" fmla="*/ 478 w 99"/>
                  <a:gd name="T83" fmla="*/ 644 h 51"/>
                  <a:gd name="T84" fmla="*/ 478 w 99"/>
                  <a:gd name="T85" fmla="*/ 644 h 51"/>
                  <a:gd name="T86" fmla="*/ 447 w 99"/>
                  <a:gd name="T87" fmla="*/ 713 h 51"/>
                  <a:gd name="T88" fmla="*/ 447 w 99"/>
                  <a:gd name="T89" fmla="*/ 713 h 51"/>
                  <a:gd name="T90" fmla="*/ 478 w 99"/>
                  <a:gd name="T91" fmla="*/ 786 h 51"/>
                  <a:gd name="T92" fmla="*/ 319 w 99"/>
                  <a:gd name="T93" fmla="*/ 810 h 51"/>
                  <a:gd name="T94" fmla="*/ 344 w 99"/>
                  <a:gd name="T95" fmla="*/ 952 h 51"/>
                  <a:gd name="T96" fmla="*/ 262 w 99"/>
                  <a:gd name="T97" fmla="*/ 928 h 51"/>
                  <a:gd name="T98" fmla="*/ 159 w 99"/>
                  <a:gd name="T99" fmla="*/ 908 h 51"/>
                  <a:gd name="T100" fmla="*/ 108 w 99"/>
                  <a:gd name="T101" fmla="*/ 1001 h 51"/>
                  <a:gd name="T102" fmla="*/ 108 w 99"/>
                  <a:gd name="T103" fmla="*/ 1001 h 51"/>
                  <a:gd name="T104" fmla="*/ 134 w 99"/>
                  <a:gd name="T105" fmla="*/ 1050 h 51"/>
                  <a:gd name="T106" fmla="*/ 77 w 99"/>
                  <a:gd name="T107" fmla="*/ 1167 h 51"/>
                  <a:gd name="T108" fmla="*/ 26 w 99"/>
                  <a:gd name="T109" fmla="*/ 1167 h 51"/>
                  <a:gd name="T110" fmla="*/ 0 w 99"/>
                  <a:gd name="T111" fmla="*/ 1216 h 5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9"/>
                  <a:gd name="T169" fmla="*/ 0 h 51"/>
                  <a:gd name="T170" fmla="*/ 99 w 99"/>
                  <a:gd name="T171" fmla="*/ 51 h 5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9" h="51">
                    <a:moveTo>
                      <a:pt x="0" y="51"/>
                    </a:moveTo>
                    <a:lnTo>
                      <a:pt x="20" y="49"/>
                    </a:lnTo>
                    <a:lnTo>
                      <a:pt x="20" y="48"/>
                    </a:lnTo>
                    <a:lnTo>
                      <a:pt x="19" y="47"/>
                    </a:lnTo>
                    <a:lnTo>
                      <a:pt x="22" y="46"/>
                    </a:lnTo>
                    <a:lnTo>
                      <a:pt x="22" y="47"/>
                    </a:lnTo>
                    <a:lnTo>
                      <a:pt x="78" y="42"/>
                    </a:lnTo>
                    <a:lnTo>
                      <a:pt x="80" y="41"/>
                    </a:lnTo>
                    <a:lnTo>
                      <a:pt x="80" y="40"/>
                    </a:lnTo>
                    <a:lnTo>
                      <a:pt x="85" y="38"/>
                    </a:lnTo>
                    <a:lnTo>
                      <a:pt x="86" y="37"/>
                    </a:lnTo>
                    <a:lnTo>
                      <a:pt x="89" y="35"/>
                    </a:lnTo>
                    <a:lnTo>
                      <a:pt x="89" y="34"/>
                    </a:lnTo>
                    <a:lnTo>
                      <a:pt x="89" y="33"/>
                    </a:lnTo>
                    <a:lnTo>
                      <a:pt x="90" y="32"/>
                    </a:lnTo>
                    <a:lnTo>
                      <a:pt x="90" y="31"/>
                    </a:lnTo>
                    <a:lnTo>
                      <a:pt x="92" y="29"/>
                    </a:lnTo>
                    <a:lnTo>
                      <a:pt x="99" y="23"/>
                    </a:lnTo>
                    <a:lnTo>
                      <a:pt x="99" y="22"/>
                    </a:lnTo>
                    <a:lnTo>
                      <a:pt x="98" y="22"/>
                    </a:lnTo>
                    <a:lnTo>
                      <a:pt x="97" y="22"/>
                    </a:lnTo>
                    <a:lnTo>
                      <a:pt x="97" y="21"/>
                    </a:lnTo>
                    <a:lnTo>
                      <a:pt x="95" y="20"/>
                    </a:lnTo>
                    <a:lnTo>
                      <a:pt x="95" y="21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0" y="14"/>
                    </a:lnTo>
                    <a:lnTo>
                      <a:pt x="89" y="13"/>
                    </a:lnTo>
                    <a:lnTo>
                      <a:pt x="89" y="12"/>
                    </a:lnTo>
                    <a:lnTo>
                      <a:pt x="89" y="10"/>
                    </a:lnTo>
                    <a:lnTo>
                      <a:pt x="89" y="8"/>
                    </a:lnTo>
                    <a:lnTo>
                      <a:pt x="87" y="7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4" y="3"/>
                    </a:lnTo>
                    <a:lnTo>
                      <a:pt x="82" y="4"/>
                    </a:lnTo>
                    <a:lnTo>
                      <a:pt x="82" y="5"/>
                    </a:lnTo>
                    <a:lnTo>
                      <a:pt x="81" y="6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5"/>
                    </a:lnTo>
                    <a:lnTo>
                      <a:pt x="75" y="6"/>
                    </a:lnTo>
                    <a:lnTo>
                      <a:pt x="74" y="7"/>
                    </a:lnTo>
                    <a:lnTo>
                      <a:pt x="71" y="5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2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5"/>
                    </a:lnTo>
                    <a:lnTo>
                      <a:pt x="58" y="6"/>
                    </a:lnTo>
                    <a:lnTo>
                      <a:pt x="56" y="7"/>
                    </a:lnTo>
                    <a:lnTo>
                      <a:pt x="55" y="8"/>
                    </a:lnTo>
                    <a:lnTo>
                      <a:pt x="52" y="8"/>
                    </a:lnTo>
                    <a:lnTo>
                      <a:pt x="51" y="8"/>
                    </a:lnTo>
                    <a:lnTo>
                      <a:pt x="51" y="11"/>
                    </a:lnTo>
                    <a:lnTo>
                      <a:pt x="46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8" y="20"/>
                    </a:lnTo>
                    <a:lnTo>
                      <a:pt x="37" y="24"/>
                    </a:lnTo>
                    <a:lnTo>
                      <a:pt x="36" y="25"/>
                    </a:lnTo>
                    <a:lnTo>
                      <a:pt x="35" y="24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6"/>
                    </a:lnTo>
                    <a:lnTo>
                      <a:pt x="30" y="26"/>
                    </a:lnTo>
                    <a:lnTo>
                      <a:pt x="26" y="24"/>
                    </a:lnTo>
                    <a:lnTo>
                      <a:pt x="23" y="25"/>
                    </a:lnTo>
                    <a:lnTo>
                      <a:pt x="20" y="25"/>
                    </a:lnTo>
                    <a:lnTo>
                      <a:pt x="20" y="26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18" y="27"/>
                    </a:lnTo>
                    <a:lnTo>
                      <a:pt x="17" y="28"/>
                    </a:lnTo>
                    <a:lnTo>
                      <a:pt x="17" y="30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3" y="36"/>
                    </a:lnTo>
                    <a:lnTo>
                      <a:pt x="13" y="40"/>
                    </a:lnTo>
                    <a:lnTo>
                      <a:pt x="12" y="40"/>
                    </a:lnTo>
                    <a:lnTo>
                      <a:pt x="10" y="39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4" y="39"/>
                    </a:lnTo>
                    <a:lnTo>
                      <a:pt x="4" y="42"/>
                    </a:lnTo>
                    <a:lnTo>
                      <a:pt x="5" y="43"/>
                    </a:lnTo>
                    <a:lnTo>
                      <a:pt x="5" y="44"/>
                    </a:lnTo>
                    <a:lnTo>
                      <a:pt x="4" y="49"/>
                    </a:lnTo>
                    <a:lnTo>
                      <a:pt x="3" y="49"/>
                    </a:lnTo>
                    <a:lnTo>
                      <a:pt x="1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6" name="Freeform 14"/>
              <p:cNvSpPr>
                <a:spLocks/>
              </p:cNvSpPr>
              <p:nvPr/>
            </p:nvSpPr>
            <p:spPr bwMode="auto">
              <a:xfrm>
                <a:off x="3734" y="2243"/>
                <a:ext cx="568" cy="190"/>
              </a:xfrm>
              <a:custGeom>
                <a:avLst/>
                <a:gdLst>
                  <a:gd name="T0" fmla="*/ 2907 w 111"/>
                  <a:gd name="T1" fmla="*/ 0 h 39"/>
                  <a:gd name="T2" fmla="*/ 2328 w 111"/>
                  <a:gd name="T3" fmla="*/ 73 h 39"/>
                  <a:gd name="T4" fmla="*/ 2277 w 111"/>
                  <a:gd name="T5" fmla="*/ 93 h 39"/>
                  <a:gd name="T6" fmla="*/ 814 w 111"/>
                  <a:gd name="T7" fmla="*/ 214 h 39"/>
                  <a:gd name="T8" fmla="*/ 814 w 111"/>
                  <a:gd name="T9" fmla="*/ 190 h 39"/>
                  <a:gd name="T10" fmla="*/ 732 w 111"/>
                  <a:gd name="T11" fmla="*/ 214 h 39"/>
                  <a:gd name="T12" fmla="*/ 757 w 111"/>
                  <a:gd name="T13" fmla="*/ 239 h 39"/>
                  <a:gd name="T14" fmla="*/ 757 w 111"/>
                  <a:gd name="T15" fmla="*/ 263 h 39"/>
                  <a:gd name="T16" fmla="*/ 235 w 111"/>
                  <a:gd name="T17" fmla="*/ 307 h 39"/>
                  <a:gd name="T18" fmla="*/ 210 w 111"/>
                  <a:gd name="T19" fmla="*/ 356 h 39"/>
                  <a:gd name="T20" fmla="*/ 184 w 111"/>
                  <a:gd name="T21" fmla="*/ 429 h 39"/>
                  <a:gd name="T22" fmla="*/ 210 w 111"/>
                  <a:gd name="T23" fmla="*/ 453 h 39"/>
                  <a:gd name="T24" fmla="*/ 184 w 111"/>
                  <a:gd name="T25" fmla="*/ 521 h 39"/>
                  <a:gd name="T26" fmla="*/ 184 w 111"/>
                  <a:gd name="T27" fmla="*/ 521 h 39"/>
                  <a:gd name="T28" fmla="*/ 184 w 111"/>
                  <a:gd name="T29" fmla="*/ 546 h 39"/>
                  <a:gd name="T30" fmla="*/ 159 w 111"/>
                  <a:gd name="T31" fmla="*/ 594 h 39"/>
                  <a:gd name="T32" fmla="*/ 133 w 111"/>
                  <a:gd name="T33" fmla="*/ 619 h 39"/>
                  <a:gd name="T34" fmla="*/ 102 w 111"/>
                  <a:gd name="T35" fmla="*/ 711 h 39"/>
                  <a:gd name="T36" fmla="*/ 51 w 111"/>
                  <a:gd name="T37" fmla="*/ 760 h 39"/>
                  <a:gd name="T38" fmla="*/ 51 w 111"/>
                  <a:gd name="T39" fmla="*/ 833 h 39"/>
                  <a:gd name="T40" fmla="*/ 51 w 111"/>
                  <a:gd name="T41" fmla="*/ 901 h 39"/>
                  <a:gd name="T42" fmla="*/ 51 w 111"/>
                  <a:gd name="T43" fmla="*/ 901 h 39"/>
                  <a:gd name="T44" fmla="*/ 0 w 111"/>
                  <a:gd name="T45" fmla="*/ 926 h 39"/>
                  <a:gd name="T46" fmla="*/ 757 w 111"/>
                  <a:gd name="T47" fmla="*/ 877 h 39"/>
                  <a:gd name="T48" fmla="*/ 1704 w 111"/>
                  <a:gd name="T49" fmla="*/ 809 h 39"/>
                  <a:gd name="T50" fmla="*/ 2042 w 111"/>
                  <a:gd name="T51" fmla="*/ 760 h 39"/>
                  <a:gd name="T52" fmla="*/ 2067 w 111"/>
                  <a:gd name="T53" fmla="*/ 663 h 39"/>
                  <a:gd name="T54" fmla="*/ 2093 w 111"/>
                  <a:gd name="T55" fmla="*/ 663 h 39"/>
                  <a:gd name="T56" fmla="*/ 2093 w 111"/>
                  <a:gd name="T57" fmla="*/ 663 h 39"/>
                  <a:gd name="T58" fmla="*/ 2118 w 111"/>
                  <a:gd name="T59" fmla="*/ 643 h 39"/>
                  <a:gd name="T60" fmla="*/ 2149 w 111"/>
                  <a:gd name="T61" fmla="*/ 619 h 39"/>
                  <a:gd name="T62" fmla="*/ 2118 w 111"/>
                  <a:gd name="T63" fmla="*/ 594 h 39"/>
                  <a:gd name="T64" fmla="*/ 2149 w 111"/>
                  <a:gd name="T65" fmla="*/ 570 h 39"/>
                  <a:gd name="T66" fmla="*/ 2175 w 111"/>
                  <a:gd name="T67" fmla="*/ 546 h 39"/>
                  <a:gd name="T68" fmla="*/ 2252 w 111"/>
                  <a:gd name="T69" fmla="*/ 521 h 39"/>
                  <a:gd name="T70" fmla="*/ 2328 w 111"/>
                  <a:gd name="T71" fmla="*/ 497 h 39"/>
                  <a:gd name="T72" fmla="*/ 2410 w 111"/>
                  <a:gd name="T73" fmla="*/ 429 h 39"/>
                  <a:gd name="T74" fmla="*/ 2436 w 111"/>
                  <a:gd name="T75" fmla="*/ 429 h 39"/>
                  <a:gd name="T76" fmla="*/ 2487 w 111"/>
                  <a:gd name="T77" fmla="*/ 380 h 39"/>
                  <a:gd name="T78" fmla="*/ 2513 w 111"/>
                  <a:gd name="T79" fmla="*/ 331 h 39"/>
                  <a:gd name="T80" fmla="*/ 2513 w 111"/>
                  <a:gd name="T81" fmla="*/ 331 h 39"/>
                  <a:gd name="T82" fmla="*/ 2538 w 111"/>
                  <a:gd name="T83" fmla="*/ 331 h 39"/>
                  <a:gd name="T84" fmla="*/ 2564 w 111"/>
                  <a:gd name="T85" fmla="*/ 331 h 39"/>
                  <a:gd name="T86" fmla="*/ 2564 w 111"/>
                  <a:gd name="T87" fmla="*/ 307 h 39"/>
                  <a:gd name="T88" fmla="*/ 2594 w 111"/>
                  <a:gd name="T89" fmla="*/ 283 h 39"/>
                  <a:gd name="T90" fmla="*/ 2594 w 111"/>
                  <a:gd name="T91" fmla="*/ 283 h 39"/>
                  <a:gd name="T92" fmla="*/ 2620 w 111"/>
                  <a:gd name="T93" fmla="*/ 307 h 39"/>
                  <a:gd name="T94" fmla="*/ 2646 w 111"/>
                  <a:gd name="T95" fmla="*/ 283 h 39"/>
                  <a:gd name="T96" fmla="*/ 2646 w 111"/>
                  <a:gd name="T97" fmla="*/ 283 h 39"/>
                  <a:gd name="T98" fmla="*/ 2697 w 111"/>
                  <a:gd name="T99" fmla="*/ 239 h 39"/>
                  <a:gd name="T100" fmla="*/ 2722 w 111"/>
                  <a:gd name="T101" fmla="*/ 239 h 39"/>
                  <a:gd name="T102" fmla="*/ 2773 w 111"/>
                  <a:gd name="T103" fmla="*/ 239 h 39"/>
                  <a:gd name="T104" fmla="*/ 2855 w 111"/>
                  <a:gd name="T105" fmla="*/ 141 h 39"/>
                  <a:gd name="T106" fmla="*/ 2881 w 111"/>
                  <a:gd name="T107" fmla="*/ 117 h 39"/>
                  <a:gd name="T108" fmla="*/ 2907 w 111"/>
                  <a:gd name="T109" fmla="*/ 93 h 39"/>
                  <a:gd name="T110" fmla="*/ 2907 w 111"/>
                  <a:gd name="T111" fmla="*/ 73 h 39"/>
                  <a:gd name="T112" fmla="*/ 2907 w 111"/>
                  <a:gd name="T113" fmla="*/ 24 h 39"/>
                  <a:gd name="T114" fmla="*/ 2907 w 111"/>
                  <a:gd name="T115" fmla="*/ 0 h 39"/>
                  <a:gd name="T116" fmla="*/ 2907 w 111"/>
                  <a:gd name="T117" fmla="*/ 0 h 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1"/>
                  <a:gd name="T178" fmla="*/ 0 h 39"/>
                  <a:gd name="T179" fmla="*/ 111 w 111"/>
                  <a:gd name="T180" fmla="*/ 39 h 3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1" h="39">
                    <a:moveTo>
                      <a:pt x="111" y="0"/>
                    </a:moveTo>
                    <a:lnTo>
                      <a:pt x="89" y="3"/>
                    </a:lnTo>
                    <a:lnTo>
                      <a:pt x="87" y="4"/>
                    </a:lnTo>
                    <a:lnTo>
                      <a:pt x="31" y="9"/>
                    </a:lnTo>
                    <a:lnTo>
                      <a:pt x="31" y="8"/>
                    </a:lnTo>
                    <a:lnTo>
                      <a:pt x="28" y="9"/>
                    </a:lnTo>
                    <a:lnTo>
                      <a:pt x="29" y="10"/>
                    </a:lnTo>
                    <a:lnTo>
                      <a:pt x="29" y="11"/>
                    </a:lnTo>
                    <a:lnTo>
                      <a:pt x="9" y="13"/>
                    </a:lnTo>
                    <a:lnTo>
                      <a:pt x="8" y="15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6" y="25"/>
                    </a:lnTo>
                    <a:lnTo>
                      <a:pt x="5" y="26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29" y="37"/>
                    </a:lnTo>
                    <a:lnTo>
                      <a:pt x="65" y="34"/>
                    </a:lnTo>
                    <a:lnTo>
                      <a:pt x="78" y="32"/>
                    </a:lnTo>
                    <a:lnTo>
                      <a:pt x="79" y="28"/>
                    </a:lnTo>
                    <a:lnTo>
                      <a:pt x="80" y="28"/>
                    </a:lnTo>
                    <a:lnTo>
                      <a:pt x="81" y="27"/>
                    </a:lnTo>
                    <a:lnTo>
                      <a:pt x="82" y="26"/>
                    </a:lnTo>
                    <a:lnTo>
                      <a:pt x="81" y="25"/>
                    </a:lnTo>
                    <a:lnTo>
                      <a:pt x="82" y="24"/>
                    </a:lnTo>
                    <a:lnTo>
                      <a:pt x="83" y="23"/>
                    </a:lnTo>
                    <a:lnTo>
                      <a:pt x="86" y="22"/>
                    </a:lnTo>
                    <a:lnTo>
                      <a:pt x="89" y="21"/>
                    </a:lnTo>
                    <a:lnTo>
                      <a:pt x="92" y="18"/>
                    </a:lnTo>
                    <a:lnTo>
                      <a:pt x="93" y="18"/>
                    </a:lnTo>
                    <a:lnTo>
                      <a:pt x="95" y="16"/>
                    </a:lnTo>
                    <a:lnTo>
                      <a:pt x="96" y="14"/>
                    </a:lnTo>
                    <a:lnTo>
                      <a:pt x="97" y="14"/>
                    </a:lnTo>
                    <a:lnTo>
                      <a:pt x="98" y="14"/>
                    </a:lnTo>
                    <a:lnTo>
                      <a:pt x="98" y="13"/>
                    </a:lnTo>
                    <a:lnTo>
                      <a:pt x="99" y="12"/>
                    </a:lnTo>
                    <a:lnTo>
                      <a:pt x="100" y="13"/>
                    </a:lnTo>
                    <a:lnTo>
                      <a:pt x="101" y="12"/>
                    </a:lnTo>
                    <a:lnTo>
                      <a:pt x="103" y="10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9" y="6"/>
                    </a:lnTo>
                    <a:lnTo>
                      <a:pt x="110" y="5"/>
                    </a:lnTo>
                    <a:lnTo>
                      <a:pt x="111" y="4"/>
                    </a:lnTo>
                    <a:lnTo>
                      <a:pt x="111" y="3"/>
                    </a:lnTo>
                    <a:lnTo>
                      <a:pt x="111" y="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7" name="Freeform 15"/>
              <p:cNvSpPr>
                <a:spLocks/>
              </p:cNvSpPr>
              <p:nvPr/>
            </p:nvSpPr>
            <p:spPr bwMode="auto">
              <a:xfrm>
                <a:off x="3882" y="2409"/>
                <a:ext cx="267" cy="404"/>
              </a:xfrm>
              <a:custGeom>
                <a:avLst/>
                <a:gdLst>
                  <a:gd name="T0" fmla="*/ 0 w 52"/>
                  <a:gd name="T1" fmla="*/ 73 h 83"/>
                  <a:gd name="T2" fmla="*/ 26 w 52"/>
                  <a:gd name="T3" fmla="*/ 117 h 83"/>
                  <a:gd name="T4" fmla="*/ 0 w 52"/>
                  <a:gd name="T5" fmla="*/ 1304 h 83"/>
                  <a:gd name="T6" fmla="*/ 0 w 52"/>
                  <a:gd name="T7" fmla="*/ 1348 h 83"/>
                  <a:gd name="T8" fmla="*/ 77 w 52"/>
                  <a:gd name="T9" fmla="*/ 1942 h 83"/>
                  <a:gd name="T10" fmla="*/ 108 w 52"/>
                  <a:gd name="T11" fmla="*/ 1942 h 83"/>
                  <a:gd name="T12" fmla="*/ 134 w 52"/>
                  <a:gd name="T13" fmla="*/ 1918 h 83"/>
                  <a:gd name="T14" fmla="*/ 185 w 52"/>
                  <a:gd name="T15" fmla="*/ 1942 h 83"/>
                  <a:gd name="T16" fmla="*/ 211 w 52"/>
                  <a:gd name="T17" fmla="*/ 1918 h 83"/>
                  <a:gd name="T18" fmla="*/ 211 w 52"/>
                  <a:gd name="T19" fmla="*/ 1825 h 83"/>
                  <a:gd name="T20" fmla="*/ 236 w 52"/>
                  <a:gd name="T21" fmla="*/ 1777 h 83"/>
                  <a:gd name="T22" fmla="*/ 262 w 52"/>
                  <a:gd name="T23" fmla="*/ 1825 h 83"/>
                  <a:gd name="T24" fmla="*/ 262 w 52"/>
                  <a:gd name="T25" fmla="*/ 1850 h 83"/>
                  <a:gd name="T26" fmla="*/ 288 w 52"/>
                  <a:gd name="T27" fmla="*/ 1893 h 83"/>
                  <a:gd name="T28" fmla="*/ 344 w 52"/>
                  <a:gd name="T29" fmla="*/ 1966 h 83"/>
                  <a:gd name="T30" fmla="*/ 370 w 52"/>
                  <a:gd name="T31" fmla="*/ 1966 h 83"/>
                  <a:gd name="T32" fmla="*/ 395 w 52"/>
                  <a:gd name="T33" fmla="*/ 1966 h 83"/>
                  <a:gd name="T34" fmla="*/ 447 w 52"/>
                  <a:gd name="T35" fmla="*/ 1918 h 83"/>
                  <a:gd name="T36" fmla="*/ 447 w 52"/>
                  <a:gd name="T37" fmla="*/ 1918 h 83"/>
                  <a:gd name="T38" fmla="*/ 472 w 52"/>
                  <a:gd name="T39" fmla="*/ 1893 h 83"/>
                  <a:gd name="T40" fmla="*/ 472 w 52"/>
                  <a:gd name="T41" fmla="*/ 1893 h 83"/>
                  <a:gd name="T42" fmla="*/ 472 w 52"/>
                  <a:gd name="T43" fmla="*/ 1874 h 83"/>
                  <a:gd name="T44" fmla="*/ 447 w 52"/>
                  <a:gd name="T45" fmla="*/ 1874 h 83"/>
                  <a:gd name="T46" fmla="*/ 447 w 52"/>
                  <a:gd name="T47" fmla="*/ 1850 h 83"/>
                  <a:gd name="T48" fmla="*/ 472 w 52"/>
                  <a:gd name="T49" fmla="*/ 1825 h 83"/>
                  <a:gd name="T50" fmla="*/ 472 w 52"/>
                  <a:gd name="T51" fmla="*/ 1801 h 83"/>
                  <a:gd name="T52" fmla="*/ 421 w 52"/>
                  <a:gd name="T53" fmla="*/ 1777 h 83"/>
                  <a:gd name="T54" fmla="*/ 421 w 52"/>
                  <a:gd name="T55" fmla="*/ 1777 h 83"/>
                  <a:gd name="T56" fmla="*/ 395 w 52"/>
                  <a:gd name="T57" fmla="*/ 1777 h 83"/>
                  <a:gd name="T58" fmla="*/ 370 w 52"/>
                  <a:gd name="T59" fmla="*/ 1728 h 83"/>
                  <a:gd name="T60" fmla="*/ 370 w 52"/>
                  <a:gd name="T61" fmla="*/ 1704 h 83"/>
                  <a:gd name="T62" fmla="*/ 370 w 52"/>
                  <a:gd name="T63" fmla="*/ 1684 h 83"/>
                  <a:gd name="T64" fmla="*/ 370 w 52"/>
                  <a:gd name="T65" fmla="*/ 1684 h 83"/>
                  <a:gd name="T66" fmla="*/ 370 w 52"/>
                  <a:gd name="T67" fmla="*/ 1660 h 83"/>
                  <a:gd name="T68" fmla="*/ 1371 w 52"/>
                  <a:gd name="T69" fmla="*/ 1562 h 83"/>
                  <a:gd name="T70" fmla="*/ 1371 w 52"/>
                  <a:gd name="T71" fmla="*/ 1538 h 83"/>
                  <a:gd name="T72" fmla="*/ 1320 w 52"/>
                  <a:gd name="T73" fmla="*/ 1494 h 83"/>
                  <a:gd name="T74" fmla="*/ 1320 w 52"/>
                  <a:gd name="T75" fmla="*/ 1373 h 83"/>
                  <a:gd name="T76" fmla="*/ 1263 w 52"/>
                  <a:gd name="T77" fmla="*/ 1304 h 83"/>
                  <a:gd name="T78" fmla="*/ 1263 w 52"/>
                  <a:gd name="T79" fmla="*/ 1231 h 83"/>
                  <a:gd name="T80" fmla="*/ 1294 w 52"/>
                  <a:gd name="T81" fmla="*/ 1183 h 83"/>
                  <a:gd name="T82" fmla="*/ 1294 w 52"/>
                  <a:gd name="T83" fmla="*/ 1115 h 83"/>
                  <a:gd name="T84" fmla="*/ 1320 w 52"/>
                  <a:gd name="T85" fmla="*/ 1066 h 83"/>
                  <a:gd name="T86" fmla="*/ 1345 w 52"/>
                  <a:gd name="T87" fmla="*/ 1066 h 83"/>
                  <a:gd name="T88" fmla="*/ 1294 w 52"/>
                  <a:gd name="T89" fmla="*/ 1042 h 83"/>
                  <a:gd name="T90" fmla="*/ 1320 w 52"/>
                  <a:gd name="T91" fmla="*/ 993 h 83"/>
                  <a:gd name="T92" fmla="*/ 1294 w 52"/>
                  <a:gd name="T93" fmla="*/ 973 h 83"/>
                  <a:gd name="T94" fmla="*/ 1263 w 52"/>
                  <a:gd name="T95" fmla="*/ 949 h 83"/>
                  <a:gd name="T96" fmla="*/ 1237 w 52"/>
                  <a:gd name="T97" fmla="*/ 925 h 83"/>
                  <a:gd name="T98" fmla="*/ 1212 w 52"/>
                  <a:gd name="T99" fmla="*/ 876 h 83"/>
                  <a:gd name="T100" fmla="*/ 1186 w 52"/>
                  <a:gd name="T101" fmla="*/ 852 h 83"/>
                  <a:gd name="T102" fmla="*/ 950 w 52"/>
                  <a:gd name="T103" fmla="*/ 0 h 83"/>
                  <a:gd name="T104" fmla="*/ 0 w 52"/>
                  <a:gd name="T105" fmla="*/ 73 h 83"/>
                  <a:gd name="T106" fmla="*/ 0 w 52"/>
                  <a:gd name="T107" fmla="*/ 73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83"/>
                  <a:gd name="T164" fmla="*/ 52 w 52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83">
                    <a:moveTo>
                      <a:pt x="0" y="3"/>
                    </a:moveTo>
                    <a:lnTo>
                      <a:pt x="1" y="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3" y="82"/>
                    </a:lnTo>
                    <a:lnTo>
                      <a:pt x="4" y="82"/>
                    </a:lnTo>
                    <a:lnTo>
                      <a:pt x="5" y="81"/>
                    </a:lnTo>
                    <a:lnTo>
                      <a:pt x="7" y="82"/>
                    </a:lnTo>
                    <a:lnTo>
                      <a:pt x="8" y="81"/>
                    </a:lnTo>
                    <a:lnTo>
                      <a:pt x="8" y="77"/>
                    </a:lnTo>
                    <a:lnTo>
                      <a:pt x="9" y="75"/>
                    </a:lnTo>
                    <a:lnTo>
                      <a:pt x="10" y="77"/>
                    </a:lnTo>
                    <a:lnTo>
                      <a:pt x="10" y="78"/>
                    </a:lnTo>
                    <a:lnTo>
                      <a:pt x="11" y="80"/>
                    </a:lnTo>
                    <a:lnTo>
                      <a:pt x="13" y="83"/>
                    </a:lnTo>
                    <a:lnTo>
                      <a:pt x="14" y="83"/>
                    </a:lnTo>
                    <a:lnTo>
                      <a:pt x="15" y="83"/>
                    </a:lnTo>
                    <a:lnTo>
                      <a:pt x="17" y="81"/>
                    </a:lnTo>
                    <a:lnTo>
                      <a:pt x="18" y="80"/>
                    </a:lnTo>
                    <a:lnTo>
                      <a:pt x="18" y="79"/>
                    </a:lnTo>
                    <a:lnTo>
                      <a:pt x="17" y="79"/>
                    </a:lnTo>
                    <a:lnTo>
                      <a:pt x="17" y="78"/>
                    </a:lnTo>
                    <a:lnTo>
                      <a:pt x="18" y="77"/>
                    </a:lnTo>
                    <a:lnTo>
                      <a:pt x="18" y="76"/>
                    </a:lnTo>
                    <a:lnTo>
                      <a:pt x="16" y="75"/>
                    </a:lnTo>
                    <a:lnTo>
                      <a:pt x="15" y="75"/>
                    </a:lnTo>
                    <a:lnTo>
                      <a:pt x="14" y="73"/>
                    </a:lnTo>
                    <a:lnTo>
                      <a:pt x="14" y="72"/>
                    </a:lnTo>
                    <a:lnTo>
                      <a:pt x="14" y="71"/>
                    </a:lnTo>
                    <a:lnTo>
                      <a:pt x="14" y="70"/>
                    </a:lnTo>
                    <a:lnTo>
                      <a:pt x="52" y="66"/>
                    </a:lnTo>
                    <a:lnTo>
                      <a:pt x="52" y="65"/>
                    </a:lnTo>
                    <a:lnTo>
                      <a:pt x="50" y="63"/>
                    </a:lnTo>
                    <a:lnTo>
                      <a:pt x="50" y="58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0"/>
                    </a:lnTo>
                    <a:lnTo>
                      <a:pt x="49" y="47"/>
                    </a:lnTo>
                    <a:lnTo>
                      <a:pt x="50" y="45"/>
                    </a:lnTo>
                    <a:lnTo>
                      <a:pt x="51" y="45"/>
                    </a:lnTo>
                    <a:lnTo>
                      <a:pt x="49" y="44"/>
                    </a:lnTo>
                    <a:lnTo>
                      <a:pt x="50" y="42"/>
                    </a:lnTo>
                    <a:lnTo>
                      <a:pt x="49" y="41"/>
                    </a:lnTo>
                    <a:lnTo>
                      <a:pt x="48" y="40"/>
                    </a:lnTo>
                    <a:lnTo>
                      <a:pt x="47" y="39"/>
                    </a:lnTo>
                    <a:lnTo>
                      <a:pt x="46" y="37"/>
                    </a:lnTo>
                    <a:lnTo>
                      <a:pt x="45" y="36"/>
                    </a:lnTo>
                    <a:lnTo>
                      <a:pt x="3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8" name="Freeform 16"/>
              <p:cNvSpPr>
                <a:spLocks/>
              </p:cNvSpPr>
              <p:nvPr/>
            </p:nvSpPr>
            <p:spPr bwMode="auto">
              <a:xfrm>
                <a:off x="4052" y="1789"/>
                <a:ext cx="291" cy="307"/>
              </a:xfrm>
              <a:custGeom>
                <a:avLst/>
                <a:gdLst>
                  <a:gd name="T0" fmla="*/ 133 w 57"/>
                  <a:gd name="T1" fmla="*/ 1306 h 63"/>
                  <a:gd name="T2" fmla="*/ 209 w 57"/>
                  <a:gd name="T3" fmla="*/ 1330 h 63"/>
                  <a:gd name="T4" fmla="*/ 260 w 57"/>
                  <a:gd name="T5" fmla="*/ 1306 h 63"/>
                  <a:gd name="T6" fmla="*/ 337 w 57"/>
                  <a:gd name="T7" fmla="*/ 1403 h 63"/>
                  <a:gd name="T8" fmla="*/ 470 w 57"/>
                  <a:gd name="T9" fmla="*/ 1423 h 63"/>
                  <a:gd name="T10" fmla="*/ 572 w 57"/>
                  <a:gd name="T11" fmla="*/ 1447 h 63"/>
                  <a:gd name="T12" fmla="*/ 653 w 57"/>
                  <a:gd name="T13" fmla="*/ 1447 h 63"/>
                  <a:gd name="T14" fmla="*/ 730 w 57"/>
                  <a:gd name="T15" fmla="*/ 1447 h 63"/>
                  <a:gd name="T16" fmla="*/ 756 w 57"/>
                  <a:gd name="T17" fmla="*/ 1403 h 63"/>
                  <a:gd name="T18" fmla="*/ 807 w 57"/>
                  <a:gd name="T19" fmla="*/ 1403 h 63"/>
                  <a:gd name="T20" fmla="*/ 888 w 57"/>
                  <a:gd name="T21" fmla="*/ 1472 h 63"/>
                  <a:gd name="T22" fmla="*/ 939 w 57"/>
                  <a:gd name="T23" fmla="*/ 1496 h 63"/>
                  <a:gd name="T24" fmla="*/ 1016 w 57"/>
                  <a:gd name="T25" fmla="*/ 1447 h 63"/>
                  <a:gd name="T26" fmla="*/ 1041 w 57"/>
                  <a:gd name="T27" fmla="*/ 1379 h 63"/>
                  <a:gd name="T28" fmla="*/ 1067 w 57"/>
                  <a:gd name="T29" fmla="*/ 1233 h 63"/>
                  <a:gd name="T30" fmla="*/ 1149 w 57"/>
                  <a:gd name="T31" fmla="*/ 1282 h 63"/>
                  <a:gd name="T32" fmla="*/ 1174 w 57"/>
                  <a:gd name="T33" fmla="*/ 1213 h 63"/>
                  <a:gd name="T34" fmla="*/ 1225 w 57"/>
                  <a:gd name="T35" fmla="*/ 1116 h 63"/>
                  <a:gd name="T36" fmla="*/ 1251 w 57"/>
                  <a:gd name="T37" fmla="*/ 1067 h 63"/>
                  <a:gd name="T38" fmla="*/ 1327 w 57"/>
                  <a:gd name="T39" fmla="*/ 1043 h 63"/>
                  <a:gd name="T40" fmla="*/ 1384 w 57"/>
                  <a:gd name="T41" fmla="*/ 975 h 63"/>
                  <a:gd name="T42" fmla="*/ 1435 w 57"/>
                  <a:gd name="T43" fmla="*/ 926 h 63"/>
                  <a:gd name="T44" fmla="*/ 1435 w 57"/>
                  <a:gd name="T45" fmla="*/ 853 h 63"/>
                  <a:gd name="T46" fmla="*/ 1460 w 57"/>
                  <a:gd name="T47" fmla="*/ 809 h 63"/>
                  <a:gd name="T48" fmla="*/ 1409 w 57"/>
                  <a:gd name="T49" fmla="*/ 619 h 63"/>
                  <a:gd name="T50" fmla="*/ 1435 w 57"/>
                  <a:gd name="T51" fmla="*/ 546 h 63"/>
                  <a:gd name="T52" fmla="*/ 1486 w 57"/>
                  <a:gd name="T53" fmla="*/ 521 h 63"/>
                  <a:gd name="T54" fmla="*/ 1200 w 57"/>
                  <a:gd name="T55" fmla="*/ 73 h 63"/>
                  <a:gd name="T56" fmla="*/ 1093 w 57"/>
                  <a:gd name="T57" fmla="*/ 141 h 63"/>
                  <a:gd name="T58" fmla="*/ 965 w 57"/>
                  <a:gd name="T59" fmla="*/ 239 h 63"/>
                  <a:gd name="T60" fmla="*/ 888 w 57"/>
                  <a:gd name="T61" fmla="*/ 239 h 63"/>
                  <a:gd name="T62" fmla="*/ 781 w 57"/>
                  <a:gd name="T63" fmla="*/ 307 h 63"/>
                  <a:gd name="T64" fmla="*/ 705 w 57"/>
                  <a:gd name="T65" fmla="*/ 283 h 63"/>
                  <a:gd name="T66" fmla="*/ 653 w 57"/>
                  <a:gd name="T67" fmla="*/ 283 h 63"/>
                  <a:gd name="T68" fmla="*/ 653 w 57"/>
                  <a:gd name="T69" fmla="*/ 263 h 63"/>
                  <a:gd name="T70" fmla="*/ 495 w 57"/>
                  <a:gd name="T71" fmla="*/ 214 h 63"/>
                  <a:gd name="T72" fmla="*/ 444 w 57"/>
                  <a:gd name="T73" fmla="*/ 239 h 63"/>
                  <a:gd name="T74" fmla="*/ 0 w 57"/>
                  <a:gd name="T75" fmla="*/ 263 h 6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7"/>
                  <a:gd name="T115" fmla="*/ 0 h 63"/>
                  <a:gd name="T116" fmla="*/ 57 w 57"/>
                  <a:gd name="T117" fmla="*/ 63 h 6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7" h="63">
                    <a:moveTo>
                      <a:pt x="0" y="11"/>
                    </a:moveTo>
                    <a:lnTo>
                      <a:pt x="5" y="55"/>
                    </a:lnTo>
                    <a:lnTo>
                      <a:pt x="6" y="55"/>
                    </a:lnTo>
                    <a:lnTo>
                      <a:pt x="8" y="56"/>
                    </a:lnTo>
                    <a:lnTo>
                      <a:pt x="10" y="55"/>
                    </a:lnTo>
                    <a:lnTo>
                      <a:pt x="12" y="57"/>
                    </a:lnTo>
                    <a:lnTo>
                      <a:pt x="13" y="59"/>
                    </a:lnTo>
                    <a:lnTo>
                      <a:pt x="15" y="60"/>
                    </a:lnTo>
                    <a:lnTo>
                      <a:pt x="18" y="60"/>
                    </a:lnTo>
                    <a:lnTo>
                      <a:pt x="21" y="62"/>
                    </a:lnTo>
                    <a:lnTo>
                      <a:pt x="22" y="61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28" y="61"/>
                    </a:lnTo>
                    <a:lnTo>
                      <a:pt x="29" y="60"/>
                    </a:lnTo>
                    <a:lnTo>
                      <a:pt x="29" y="59"/>
                    </a:lnTo>
                    <a:lnTo>
                      <a:pt x="31" y="58"/>
                    </a:lnTo>
                    <a:lnTo>
                      <a:pt x="31" y="59"/>
                    </a:lnTo>
                    <a:lnTo>
                      <a:pt x="33" y="61"/>
                    </a:lnTo>
                    <a:lnTo>
                      <a:pt x="34" y="62"/>
                    </a:lnTo>
                    <a:lnTo>
                      <a:pt x="36" y="63"/>
                    </a:lnTo>
                    <a:lnTo>
                      <a:pt x="38" y="63"/>
                    </a:lnTo>
                    <a:lnTo>
                      <a:pt x="39" y="61"/>
                    </a:lnTo>
                    <a:lnTo>
                      <a:pt x="40" y="60"/>
                    </a:lnTo>
                    <a:lnTo>
                      <a:pt x="40" y="58"/>
                    </a:lnTo>
                    <a:lnTo>
                      <a:pt x="40" y="56"/>
                    </a:lnTo>
                    <a:lnTo>
                      <a:pt x="41" y="52"/>
                    </a:lnTo>
                    <a:lnTo>
                      <a:pt x="42" y="52"/>
                    </a:lnTo>
                    <a:lnTo>
                      <a:pt x="44" y="54"/>
                    </a:lnTo>
                    <a:lnTo>
                      <a:pt x="45" y="52"/>
                    </a:lnTo>
                    <a:lnTo>
                      <a:pt x="45" y="51"/>
                    </a:lnTo>
                    <a:lnTo>
                      <a:pt x="46" y="48"/>
                    </a:lnTo>
                    <a:lnTo>
                      <a:pt x="47" y="47"/>
                    </a:lnTo>
                    <a:lnTo>
                      <a:pt x="47" y="46"/>
                    </a:lnTo>
                    <a:lnTo>
                      <a:pt x="48" y="45"/>
                    </a:lnTo>
                    <a:lnTo>
                      <a:pt x="49" y="45"/>
                    </a:lnTo>
                    <a:lnTo>
                      <a:pt x="51" y="44"/>
                    </a:lnTo>
                    <a:lnTo>
                      <a:pt x="53" y="41"/>
                    </a:lnTo>
                    <a:lnTo>
                      <a:pt x="54" y="41"/>
                    </a:lnTo>
                    <a:lnTo>
                      <a:pt x="55" y="39"/>
                    </a:lnTo>
                    <a:lnTo>
                      <a:pt x="55" y="37"/>
                    </a:lnTo>
                    <a:lnTo>
                      <a:pt x="55" y="36"/>
                    </a:lnTo>
                    <a:lnTo>
                      <a:pt x="55" y="35"/>
                    </a:lnTo>
                    <a:lnTo>
                      <a:pt x="56" y="34"/>
                    </a:lnTo>
                    <a:lnTo>
                      <a:pt x="57" y="27"/>
                    </a:lnTo>
                    <a:lnTo>
                      <a:pt x="54" y="26"/>
                    </a:lnTo>
                    <a:lnTo>
                      <a:pt x="56" y="25"/>
                    </a:lnTo>
                    <a:lnTo>
                      <a:pt x="55" y="23"/>
                    </a:lnTo>
                    <a:lnTo>
                      <a:pt x="56" y="22"/>
                    </a:lnTo>
                    <a:lnTo>
                      <a:pt x="57" y="22"/>
                    </a:lnTo>
                    <a:lnTo>
                      <a:pt x="53" y="0"/>
                    </a:lnTo>
                    <a:lnTo>
                      <a:pt x="46" y="3"/>
                    </a:lnTo>
                    <a:lnTo>
                      <a:pt x="44" y="5"/>
                    </a:lnTo>
                    <a:lnTo>
                      <a:pt x="42" y="6"/>
                    </a:lnTo>
                    <a:lnTo>
                      <a:pt x="39" y="10"/>
                    </a:lnTo>
                    <a:lnTo>
                      <a:pt x="37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3" y="11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7" y="12"/>
                    </a:lnTo>
                    <a:lnTo>
                      <a:pt x="26" y="13"/>
                    </a:lnTo>
                    <a:lnTo>
                      <a:pt x="25" y="12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9" y="9"/>
                    </a:lnTo>
                    <a:lnTo>
                      <a:pt x="18" y="9"/>
                    </a:lnTo>
                    <a:lnTo>
                      <a:pt x="17" y="10"/>
                    </a:lnTo>
                    <a:lnTo>
                      <a:pt x="17" y="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9" name="Freeform 17"/>
              <p:cNvSpPr>
                <a:spLocks/>
              </p:cNvSpPr>
              <p:nvPr/>
            </p:nvSpPr>
            <p:spPr bwMode="auto">
              <a:xfrm>
                <a:off x="4134" y="2179"/>
                <a:ext cx="610" cy="249"/>
              </a:xfrm>
              <a:custGeom>
                <a:avLst/>
                <a:gdLst>
                  <a:gd name="T0" fmla="*/ 51 w 119"/>
                  <a:gd name="T1" fmla="*/ 976 h 51"/>
                  <a:gd name="T2" fmla="*/ 108 w 119"/>
                  <a:gd name="T3" fmla="*/ 928 h 51"/>
                  <a:gd name="T4" fmla="*/ 133 w 119"/>
                  <a:gd name="T5" fmla="*/ 859 h 51"/>
                  <a:gd name="T6" fmla="*/ 369 w 119"/>
                  <a:gd name="T7" fmla="*/ 737 h 51"/>
                  <a:gd name="T8" fmla="*/ 472 w 119"/>
                  <a:gd name="T9" fmla="*/ 644 h 51"/>
                  <a:gd name="T10" fmla="*/ 528 w 119"/>
                  <a:gd name="T11" fmla="*/ 644 h 51"/>
                  <a:gd name="T12" fmla="*/ 554 w 119"/>
                  <a:gd name="T13" fmla="*/ 596 h 51"/>
                  <a:gd name="T14" fmla="*/ 605 w 119"/>
                  <a:gd name="T15" fmla="*/ 596 h 51"/>
                  <a:gd name="T16" fmla="*/ 738 w 119"/>
                  <a:gd name="T17" fmla="*/ 547 h 51"/>
                  <a:gd name="T18" fmla="*/ 866 w 119"/>
                  <a:gd name="T19" fmla="*/ 405 h 51"/>
                  <a:gd name="T20" fmla="*/ 866 w 119"/>
                  <a:gd name="T21" fmla="*/ 308 h 51"/>
                  <a:gd name="T22" fmla="*/ 974 w 119"/>
                  <a:gd name="T23" fmla="*/ 308 h 51"/>
                  <a:gd name="T24" fmla="*/ 1102 w 119"/>
                  <a:gd name="T25" fmla="*/ 288 h 51"/>
                  <a:gd name="T26" fmla="*/ 2968 w 119"/>
                  <a:gd name="T27" fmla="*/ 24 h 51"/>
                  <a:gd name="T28" fmla="*/ 2994 w 119"/>
                  <a:gd name="T29" fmla="*/ 49 h 51"/>
                  <a:gd name="T30" fmla="*/ 3050 w 119"/>
                  <a:gd name="T31" fmla="*/ 117 h 51"/>
                  <a:gd name="T32" fmla="*/ 3050 w 119"/>
                  <a:gd name="T33" fmla="*/ 142 h 51"/>
                  <a:gd name="T34" fmla="*/ 2994 w 119"/>
                  <a:gd name="T35" fmla="*/ 117 h 51"/>
                  <a:gd name="T36" fmla="*/ 2968 w 119"/>
                  <a:gd name="T37" fmla="*/ 142 h 51"/>
                  <a:gd name="T38" fmla="*/ 2865 w 119"/>
                  <a:gd name="T39" fmla="*/ 190 h 51"/>
                  <a:gd name="T40" fmla="*/ 2758 w 119"/>
                  <a:gd name="T41" fmla="*/ 264 h 51"/>
                  <a:gd name="T42" fmla="*/ 2783 w 119"/>
                  <a:gd name="T43" fmla="*/ 288 h 51"/>
                  <a:gd name="T44" fmla="*/ 2942 w 119"/>
                  <a:gd name="T45" fmla="*/ 215 h 51"/>
                  <a:gd name="T46" fmla="*/ 2994 w 119"/>
                  <a:gd name="T47" fmla="*/ 264 h 51"/>
                  <a:gd name="T48" fmla="*/ 3019 w 119"/>
                  <a:gd name="T49" fmla="*/ 264 h 51"/>
                  <a:gd name="T50" fmla="*/ 3101 w 119"/>
                  <a:gd name="T51" fmla="*/ 215 h 51"/>
                  <a:gd name="T52" fmla="*/ 3127 w 119"/>
                  <a:gd name="T53" fmla="*/ 332 h 51"/>
                  <a:gd name="T54" fmla="*/ 3076 w 119"/>
                  <a:gd name="T55" fmla="*/ 405 h 51"/>
                  <a:gd name="T56" fmla="*/ 2994 w 119"/>
                  <a:gd name="T57" fmla="*/ 454 h 51"/>
                  <a:gd name="T58" fmla="*/ 2891 w 119"/>
                  <a:gd name="T59" fmla="*/ 478 h 51"/>
                  <a:gd name="T60" fmla="*/ 2865 w 119"/>
                  <a:gd name="T61" fmla="*/ 454 h 51"/>
                  <a:gd name="T62" fmla="*/ 2840 w 119"/>
                  <a:gd name="T63" fmla="*/ 430 h 51"/>
                  <a:gd name="T64" fmla="*/ 2840 w 119"/>
                  <a:gd name="T65" fmla="*/ 503 h 51"/>
                  <a:gd name="T66" fmla="*/ 2865 w 119"/>
                  <a:gd name="T67" fmla="*/ 522 h 51"/>
                  <a:gd name="T68" fmla="*/ 2891 w 119"/>
                  <a:gd name="T69" fmla="*/ 571 h 51"/>
                  <a:gd name="T70" fmla="*/ 2758 w 119"/>
                  <a:gd name="T71" fmla="*/ 644 h 51"/>
                  <a:gd name="T72" fmla="*/ 2758 w 119"/>
                  <a:gd name="T73" fmla="*/ 693 h 51"/>
                  <a:gd name="T74" fmla="*/ 2942 w 119"/>
                  <a:gd name="T75" fmla="*/ 644 h 51"/>
                  <a:gd name="T76" fmla="*/ 2994 w 119"/>
                  <a:gd name="T77" fmla="*/ 644 h 51"/>
                  <a:gd name="T78" fmla="*/ 2865 w 119"/>
                  <a:gd name="T79" fmla="*/ 762 h 51"/>
                  <a:gd name="T80" fmla="*/ 2707 w 119"/>
                  <a:gd name="T81" fmla="*/ 859 h 51"/>
                  <a:gd name="T82" fmla="*/ 2681 w 119"/>
                  <a:gd name="T83" fmla="*/ 884 h 51"/>
                  <a:gd name="T84" fmla="*/ 2522 w 119"/>
                  <a:gd name="T85" fmla="*/ 1050 h 51"/>
                  <a:gd name="T86" fmla="*/ 2445 w 119"/>
                  <a:gd name="T87" fmla="*/ 1191 h 51"/>
                  <a:gd name="T88" fmla="*/ 1815 w 119"/>
                  <a:gd name="T89" fmla="*/ 928 h 51"/>
                  <a:gd name="T90" fmla="*/ 1312 w 119"/>
                  <a:gd name="T91" fmla="*/ 859 h 51"/>
                  <a:gd name="T92" fmla="*/ 1287 w 119"/>
                  <a:gd name="T93" fmla="*/ 859 h 51"/>
                  <a:gd name="T94" fmla="*/ 789 w 119"/>
                  <a:gd name="T95" fmla="*/ 884 h 51"/>
                  <a:gd name="T96" fmla="*/ 682 w 119"/>
                  <a:gd name="T97" fmla="*/ 952 h 51"/>
                  <a:gd name="T98" fmla="*/ 0 w 119"/>
                  <a:gd name="T99" fmla="*/ 1074 h 5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9"/>
                  <a:gd name="T151" fmla="*/ 0 h 51"/>
                  <a:gd name="T152" fmla="*/ 119 w 119"/>
                  <a:gd name="T153" fmla="*/ 51 h 5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9" h="51">
                    <a:moveTo>
                      <a:pt x="0" y="45"/>
                    </a:moveTo>
                    <a:lnTo>
                      <a:pt x="1" y="41"/>
                    </a:lnTo>
                    <a:lnTo>
                      <a:pt x="2" y="41"/>
                    </a:lnTo>
                    <a:lnTo>
                      <a:pt x="3" y="40"/>
                    </a:lnTo>
                    <a:lnTo>
                      <a:pt x="4" y="39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5" y="36"/>
                    </a:lnTo>
                    <a:lnTo>
                      <a:pt x="8" y="35"/>
                    </a:lnTo>
                    <a:lnTo>
                      <a:pt x="11" y="34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7" y="29"/>
                    </a:lnTo>
                    <a:lnTo>
                      <a:pt x="18" y="27"/>
                    </a:lnTo>
                    <a:lnTo>
                      <a:pt x="19" y="27"/>
                    </a:lnTo>
                    <a:lnTo>
                      <a:pt x="20" y="27"/>
                    </a:lnTo>
                    <a:lnTo>
                      <a:pt x="20" y="26"/>
                    </a:lnTo>
                    <a:lnTo>
                      <a:pt x="21" y="25"/>
                    </a:lnTo>
                    <a:lnTo>
                      <a:pt x="22" y="26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31" y="19"/>
                    </a:lnTo>
                    <a:lnTo>
                      <a:pt x="32" y="18"/>
                    </a:lnTo>
                    <a:lnTo>
                      <a:pt x="33" y="17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3" y="13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40" y="13"/>
                    </a:lnTo>
                    <a:lnTo>
                      <a:pt x="42" y="12"/>
                    </a:lnTo>
                    <a:lnTo>
                      <a:pt x="78" y="7"/>
                    </a:lnTo>
                    <a:lnTo>
                      <a:pt x="112" y="0"/>
                    </a:lnTo>
                    <a:lnTo>
                      <a:pt x="113" y="1"/>
                    </a:lnTo>
                    <a:lnTo>
                      <a:pt x="114" y="2"/>
                    </a:lnTo>
                    <a:lnTo>
                      <a:pt x="115" y="3"/>
                    </a:lnTo>
                    <a:lnTo>
                      <a:pt x="116" y="5"/>
                    </a:lnTo>
                    <a:lnTo>
                      <a:pt x="116" y="6"/>
                    </a:lnTo>
                    <a:lnTo>
                      <a:pt x="115" y="5"/>
                    </a:lnTo>
                    <a:lnTo>
                      <a:pt x="114" y="5"/>
                    </a:lnTo>
                    <a:lnTo>
                      <a:pt x="113" y="5"/>
                    </a:lnTo>
                    <a:lnTo>
                      <a:pt x="112" y="5"/>
                    </a:lnTo>
                    <a:lnTo>
                      <a:pt x="113" y="6"/>
                    </a:lnTo>
                    <a:lnTo>
                      <a:pt x="110" y="8"/>
                    </a:lnTo>
                    <a:lnTo>
                      <a:pt x="109" y="8"/>
                    </a:lnTo>
                    <a:lnTo>
                      <a:pt x="108" y="10"/>
                    </a:lnTo>
                    <a:lnTo>
                      <a:pt x="106" y="10"/>
                    </a:lnTo>
                    <a:lnTo>
                      <a:pt x="105" y="11"/>
                    </a:lnTo>
                    <a:lnTo>
                      <a:pt x="105" y="12"/>
                    </a:lnTo>
                    <a:lnTo>
                      <a:pt x="106" y="12"/>
                    </a:lnTo>
                    <a:lnTo>
                      <a:pt x="108" y="11"/>
                    </a:lnTo>
                    <a:lnTo>
                      <a:pt x="111" y="10"/>
                    </a:lnTo>
                    <a:lnTo>
                      <a:pt x="112" y="9"/>
                    </a:lnTo>
                    <a:lnTo>
                      <a:pt x="114" y="9"/>
                    </a:lnTo>
                    <a:lnTo>
                      <a:pt x="114" y="10"/>
                    </a:lnTo>
                    <a:lnTo>
                      <a:pt x="114" y="11"/>
                    </a:lnTo>
                    <a:lnTo>
                      <a:pt x="115" y="12"/>
                    </a:lnTo>
                    <a:lnTo>
                      <a:pt x="115" y="11"/>
                    </a:lnTo>
                    <a:lnTo>
                      <a:pt x="116" y="11"/>
                    </a:lnTo>
                    <a:lnTo>
                      <a:pt x="117" y="9"/>
                    </a:lnTo>
                    <a:lnTo>
                      <a:pt x="118" y="9"/>
                    </a:lnTo>
                    <a:lnTo>
                      <a:pt x="119" y="11"/>
                    </a:lnTo>
                    <a:lnTo>
                      <a:pt x="119" y="14"/>
                    </a:lnTo>
                    <a:lnTo>
                      <a:pt x="119" y="15"/>
                    </a:lnTo>
                    <a:lnTo>
                      <a:pt x="117" y="16"/>
                    </a:lnTo>
                    <a:lnTo>
                      <a:pt x="117" y="17"/>
                    </a:lnTo>
                    <a:lnTo>
                      <a:pt x="117" y="18"/>
                    </a:lnTo>
                    <a:lnTo>
                      <a:pt x="115" y="19"/>
                    </a:lnTo>
                    <a:lnTo>
                      <a:pt x="114" y="19"/>
                    </a:lnTo>
                    <a:lnTo>
                      <a:pt x="113" y="20"/>
                    </a:lnTo>
                    <a:lnTo>
                      <a:pt x="111" y="20"/>
                    </a:lnTo>
                    <a:lnTo>
                      <a:pt x="110" y="20"/>
                    </a:lnTo>
                    <a:lnTo>
                      <a:pt x="109" y="19"/>
                    </a:lnTo>
                    <a:lnTo>
                      <a:pt x="109" y="18"/>
                    </a:lnTo>
                    <a:lnTo>
                      <a:pt x="108" y="18"/>
                    </a:lnTo>
                    <a:lnTo>
                      <a:pt x="108" y="20"/>
                    </a:lnTo>
                    <a:lnTo>
                      <a:pt x="108" y="21"/>
                    </a:lnTo>
                    <a:lnTo>
                      <a:pt x="108" y="22"/>
                    </a:lnTo>
                    <a:lnTo>
                      <a:pt x="109" y="22"/>
                    </a:lnTo>
                    <a:lnTo>
                      <a:pt x="110" y="23"/>
                    </a:lnTo>
                    <a:lnTo>
                      <a:pt x="110" y="24"/>
                    </a:lnTo>
                    <a:lnTo>
                      <a:pt x="107" y="28"/>
                    </a:lnTo>
                    <a:lnTo>
                      <a:pt x="105" y="27"/>
                    </a:lnTo>
                    <a:lnTo>
                      <a:pt x="104" y="27"/>
                    </a:lnTo>
                    <a:lnTo>
                      <a:pt x="104" y="28"/>
                    </a:lnTo>
                    <a:lnTo>
                      <a:pt x="105" y="29"/>
                    </a:lnTo>
                    <a:lnTo>
                      <a:pt x="108" y="28"/>
                    </a:lnTo>
                    <a:lnTo>
                      <a:pt x="110" y="28"/>
                    </a:lnTo>
                    <a:lnTo>
                      <a:pt x="112" y="27"/>
                    </a:lnTo>
                    <a:lnTo>
                      <a:pt x="112" y="26"/>
                    </a:lnTo>
                    <a:lnTo>
                      <a:pt x="113" y="26"/>
                    </a:lnTo>
                    <a:lnTo>
                      <a:pt x="114" y="27"/>
                    </a:lnTo>
                    <a:lnTo>
                      <a:pt x="113" y="29"/>
                    </a:lnTo>
                    <a:lnTo>
                      <a:pt x="111" y="31"/>
                    </a:lnTo>
                    <a:lnTo>
                      <a:pt x="109" y="32"/>
                    </a:lnTo>
                    <a:lnTo>
                      <a:pt x="108" y="32"/>
                    </a:lnTo>
                    <a:lnTo>
                      <a:pt x="105" y="32"/>
                    </a:lnTo>
                    <a:lnTo>
                      <a:pt x="103" y="36"/>
                    </a:lnTo>
                    <a:lnTo>
                      <a:pt x="102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6" y="44"/>
                    </a:lnTo>
                    <a:lnTo>
                      <a:pt x="95" y="48"/>
                    </a:lnTo>
                    <a:lnTo>
                      <a:pt x="95" y="49"/>
                    </a:lnTo>
                    <a:lnTo>
                      <a:pt x="93" y="50"/>
                    </a:lnTo>
                    <a:lnTo>
                      <a:pt x="88" y="51"/>
                    </a:lnTo>
                    <a:lnTo>
                      <a:pt x="87" y="51"/>
                    </a:lnTo>
                    <a:lnTo>
                      <a:pt x="69" y="39"/>
                    </a:lnTo>
                    <a:lnTo>
                      <a:pt x="54" y="41"/>
                    </a:lnTo>
                    <a:lnTo>
                      <a:pt x="53" y="39"/>
                    </a:lnTo>
                    <a:lnTo>
                      <a:pt x="50" y="36"/>
                    </a:lnTo>
                    <a:lnTo>
                      <a:pt x="49" y="37"/>
                    </a:lnTo>
                    <a:lnTo>
                      <a:pt x="49" y="36"/>
                    </a:lnTo>
                    <a:lnTo>
                      <a:pt x="49" y="35"/>
                    </a:lnTo>
                    <a:lnTo>
                      <a:pt x="31" y="37"/>
                    </a:lnTo>
                    <a:lnTo>
                      <a:pt x="30" y="37"/>
                    </a:lnTo>
                    <a:lnTo>
                      <a:pt x="30" y="38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1" y="42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0" name="Freeform 19"/>
              <p:cNvSpPr>
                <a:spLocks/>
              </p:cNvSpPr>
              <p:nvPr/>
            </p:nvSpPr>
            <p:spPr bwMode="auto">
              <a:xfrm>
                <a:off x="4236" y="1896"/>
                <a:ext cx="313" cy="293"/>
              </a:xfrm>
              <a:custGeom>
                <a:avLst/>
                <a:gdLst>
                  <a:gd name="T0" fmla="*/ 529 w 61"/>
                  <a:gd name="T1" fmla="*/ 0 h 60"/>
                  <a:gd name="T2" fmla="*/ 529 w 61"/>
                  <a:gd name="T3" fmla="*/ 73 h 60"/>
                  <a:gd name="T4" fmla="*/ 554 w 61"/>
                  <a:gd name="T5" fmla="*/ 117 h 60"/>
                  <a:gd name="T6" fmla="*/ 498 w 61"/>
                  <a:gd name="T7" fmla="*/ 308 h 60"/>
                  <a:gd name="T8" fmla="*/ 498 w 61"/>
                  <a:gd name="T9" fmla="*/ 356 h 60"/>
                  <a:gd name="T10" fmla="*/ 472 w 61"/>
                  <a:gd name="T11" fmla="*/ 454 h 60"/>
                  <a:gd name="T12" fmla="*/ 395 w 61"/>
                  <a:gd name="T13" fmla="*/ 523 h 60"/>
                  <a:gd name="T14" fmla="*/ 344 w 61"/>
                  <a:gd name="T15" fmla="*/ 547 h 60"/>
                  <a:gd name="T16" fmla="*/ 287 w 61"/>
                  <a:gd name="T17" fmla="*/ 571 h 60"/>
                  <a:gd name="T18" fmla="*/ 262 w 61"/>
                  <a:gd name="T19" fmla="*/ 620 h 60"/>
                  <a:gd name="T20" fmla="*/ 236 w 61"/>
                  <a:gd name="T21" fmla="*/ 718 h 60"/>
                  <a:gd name="T22" fmla="*/ 159 w 61"/>
                  <a:gd name="T23" fmla="*/ 718 h 60"/>
                  <a:gd name="T24" fmla="*/ 108 w 61"/>
                  <a:gd name="T25" fmla="*/ 811 h 60"/>
                  <a:gd name="T26" fmla="*/ 108 w 61"/>
                  <a:gd name="T27" fmla="*/ 908 h 60"/>
                  <a:gd name="T28" fmla="*/ 51 w 61"/>
                  <a:gd name="T29" fmla="*/ 977 h 60"/>
                  <a:gd name="T30" fmla="*/ 0 w 61"/>
                  <a:gd name="T31" fmla="*/ 1026 h 60"/>
                  <a:gd name="T32" fmla="*/ 0 w 61"/>
                  <a:gd name="T33" fmla="*/ 1099 h 60"/>
                  <a:gd name="T34" fmla="*/ 77 w 61"/>
                  <a:gd name="T35" fmla="*/ 1216 h 60"/>
                  <a:gd name="T36" fmla="*/ 159 w 61"/>
                  <a:gd name="T37" fmla="*/ 1289 h 60"/>
                  <a:gd name="T38" fmla="*/ 210 w 61"/>
                  <a:gd name="T39" fmla="*/ 1289 h 60"/>
                  <a:gd name="T40" fmla="*/ 210 w 61"/>
                  <a:gd name="T41" fmla="*/ 1314 h 60"/>
                  <a:gd name="T42" fmla="*/ 262 w 61"/>
                  <a:gd name="T43" fmla="*/ 1314 h 60"/>
                  <a:gd name="T44" fmla="*/ 262 w 61"/>
                  <a:gd name="T45" fmla="*/ 1358 h 60"/>
                  <a:gd name="T46" fmla="*/ 395 w 61"/>
                  <a:gd name="T47" fmla="*/ 1431 h 60"/>
                  <a:gd name="T48" fmla="*/ 472 w 61"/>
                  <a:gd name="T49" fmla="*/ 1406 h 60"/>
                  <a:gd name="T50" fmla="*/ 498 w 61"/>
                  <a:gd name="T51" fmla="*/ 1358 h 60"/>
                  <a:gd name="T52" fmla="*/ 554 w 61"/>
                  <a:gd name="T53" fmla="*/ 1406 h 60"/>
                  <a:gd name="T54" fmla="*/ 657 w 61"/>
                  <a:gd name="T55" fmla="*/ 1358 h 60"/>
                  <a:gd name="T56" fmla="*/ 682 w 61"/>
                  <a:gd name="T57" fmla="*/ 1314 h 60"/>
                  <a:gd name="T58" fmla="*/ 790 w 61"/>
                  <a:gd name="T59" fmla="*/ 1265 h 60"/>
                  <a:gd name="T60" fmla="*/ 867 w 61"/>
                  <a:gd name="T61" fmla="*/ 1216 h 60"/>
                  <a:gd name="T62" fmla="*/ 867 w 61"/>
                  <a:gd name="T63" fmla="*/ 1143 h 60"/>
                  <a:gd name="T64" fmla="*/ 1001 w 61"/>
                  <a:gd name="T65" fmla="*/ 762 h 60"/>
                  <a:gd name="T66" fmla="*/ 1052 w 61"/>
                  <a:gd name="T67" fmla="*/ 786 h 60"/>
                  <a:gd name="T68" fmla="*/ 1078 w 61"/>
                  <a:gd name="T69" fmla="*/ 835 h 60"/>
                  <a:gd name="T70" fmla="*/ 1160 w 61"/>
                  <a:gd name="T71" fmla="*/ 762 h 60"/>
                  <a:gd name="T72" fmla="*/ 1211 w 61"/>
                  <a:gd name="T73" fmla="*/ 645 h 60"/>
                  <a:gd name="T74" fmla="*/ 1288 w 61"/>
                  <a:gd name="T75" fmla="*/ 596 h 60"/>
                  <a:gd name="T76" fmla="*/ 1344 w 61"/>
                  <a:gd name="T77" fmla="*/ 547 h 60"/>
                  <a:gd name="T78" fmla="*/ 1370 w 61"/>
                  <a:gd name="T79" fmla="*/ 479 h 60"/>
                  <a:gd name="T80" fmla="*/ 1370 w 61"/>
                  <a:gd name="T81" fmla="*/ 454 h 60"/>
                  <a:gd name="T82" fmla="*/ 1370 w 61"/>
                  <a:gd name="T83" fmla="*/ 356 h 60"/>
                  <a:gd name="T84" fmla="*/ 1555 w 61"/>
                  <a:gd name="T85" fmla="*/ 454 h 60"/>
                  <a:gd name="T86" fmla="*/ 1580 w 61"/>
                  <a:gd name="T87" fmla="*/ 454 h 60"/>
                  <a:gd name="T88" fmla="*/ 1555 w 61"/>
                  <a:gd name="T89" fmla="*/ 308 h 60"/>
                  <a:gd name="T90" fmla="*/ 1529 w 61"/>
                  <a:gd name="T91" fmla="*/ 264 h 60"/>
                  <a:gd name="T92" fmla="*/ 1473 w 61"/>
                  <a:gd name="T93" fmla="*/ 264 h 60"/>
                  <a:gd name="T94" fmla="*/ 1344 w 61"/>
                  <a:gd name="T95" fmla="*/ 288 h 60"/>
                  <a:gd name="T96" fmla="*/ 1288 w 61"/>
                  <a:gd name="T97" fmla="*/ 332 h 60"/>
                  <a:gd name="T98" fmla="*/ 1211 w 61"/>
                  <a:gd name="T99" fmla="*/ 308 h 60"/>
                  <a:gd name="T100" fmla="*/ 1185 w 61"/>
                  <a:gd name="T101" fmla="*/ 356 h 60"/>
                  <a:gd name="T102" fmla="*/ 1108 w 61"/>
                  <a:gd name="T103" fmla="*/ 405 h 60"/>
                  <a:gd name="T104" fmla="*/ 1026 w 61"/>
                  <a:gd name="T105" fmla="*/ 479 h 60"/>
                  <a:gd name="T106" fmla="*/ 949 w 61"/>
                  <a:gd name="T107" fmla="*/ 308 h 60"/>
                  <a:gd name="T108" fmla="*/ 554 w 61"/>
                  <a:gd name="T109" fmla="*/ 0 h 6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1"/>
                  <a:gd name="T166" fmla="*/ 0 h 60"/>
                  <a:gd name="T167" fmla="*/ 61 w 61"/>
                  <a:gd name="T168" fmla="*/ 60 h 6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1" h="60">
                    <a:moveTo>
                      <a:pt x="21" y="0"/>
                    </a:moveTo>
                    <a:lnTo>
                      <a:pt x="20" y="0"/>
                    </a:lnTo>
                    <a:lnTo>
                      <a:pt x="19" y="1"/>
                    </a:lnTo>
                    <a:lnTo>
                      <a:pt x="20" y="3"/>
                    </a:lnTo>
                    <a:lnTo>
                      <a:pt x="18" y="4"/>
                    </a:lnTo>
                    <a:lnTo>
                      <a:pt x="21" y="5"/>
                    </a:lnTo>
                    <a:lnTo>
                      <a:pt x="20" y="12"/>
                    </a:lnTo>
                    <a:lnTo>
                      <a:pt x="19" y="13"/>
                    </a:lnTo>
                    <a:lnTo>
                      <a:pt x="19" y="14"/>
                    </a:lnTo>
                    <a:lnTo>
                      <a:pt x="19" y="15"/>
                    </a:lnTo>
                    <a:lnTo>
                      <a:pt x="19" y="17"/>
                    </a:lnTo>
                    <a:lnTo>
                      <a:pt x="18" y="19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3" y="23"/>
                    </a:lnTo>
                    <a:lnTo>
                      <a:pt x="12" y="23"/>
                    </a:lnTo>
                    <a:lnTo>
                      <a:pt x="11" y="24"/>
                    </a:lnTo>
                    <a:lnTo>
                      <a:pt x="11" y="25"/>
                    </a:lnTo>
                    <a:lnTo>
                      <a:pt x="10" y="26"/>
                    </a:lnTo>
                    <a:lnTo>
                      <a:pt x="9" y="29"/>
                    </a:lnTo>
                    <a:lnTo>
                      <a:pt x="9" y="30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5" y="30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3" y="39"/>
                    </a:lnTo>
                    <a:lnTo>
                      <a:pt x="2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1" y="47"/>
                    </a:lnTo>
                    <a:lnTo>
                      <a:pt x="3" y="51"/>
                    </a:lnTo>
                    <a:lnTo>
                      <a:pt x="5" y="53"/>
                    </a:lnTo>
                    <a:lnTo>
                      <a:pt x="6" y="54"/>
                    </a:lnTo>
                    <a:lnTo>
                      <a:pt x="6" y="53"/>
                    </a:lnTo>
                    <a:lnTo>
                      <a:pt x="8" y="54"/>
                    </a:lnTo>
                    <a:lnTo>
                      <a:pt x="8" y="55"/>
                    </a:lnTo>
                    <a:lnTo>
                      <a:pt x="9" y="55"/>
                    </a:lnTo>
                    <a:lnTo>
                      <a:pt x="10" y="55"/>
                    </a:lnTo>
                    <a:lnTo>
                      <a:pt x="11" y="56"/>
                    </a:lnTo>
                    <a:lnTo>
                      <a:pt x="10" y="57"/>
                    </a:lnTo>
                    <a:lnTo>
                      <a:pt x="12" y="59"/>
                    </a:lnTo>
                    <a:lnTo>
                      <a:pt x="15" y="60"/>
                    </a:lnTo>
                    <a:lnTo>
                      <a:pt x="17" y="60"/>
                    </a:lnTo>
                    <a:lnTo>
                      <a:pt x="18" y="59"/>
                    </a:lnTo>
                    <a:lnTo>
                      <a:pt x="18" y="58"/>
                    </a:lnTo>
                    <a:lnTo>
                      <a:pt x="19" y="57"/>
                    </a:lnTo>
                    <a:lnTo>
                      <a:pt x="20" y="58"/>
                    </a:lnTo>
                    <a:lnTo>
                      <a:pt x="21" y="59"/>
                    </a:lnTo>
                    <a:lnTo>
                      <a:pt x="22" y="58"/>
                    </a:lnTo>
                    <a:lnTo>
                      <a:pt x="25" y="57"/>
                    </a:lnTo>
                    <a:lnTo>
                      <a:pt x="26" y="55"/>
                    </a:lnTo>
                    <a:lnTo>
                      <a:pt x="27" y="56"/>
                    </a:lnTo>
                    <a:lnTo>
                      <a:pt x="30" y="53"/>
                    </a:lnTo>
                    <a:lnTo>
                      <a:pt x="31" y="54"/>
                    </a:lnTo>
                    <a:lnTo>
                      <a:pt x="33" y="51"/>
                    </a:lnTo>
                    <a:lnTo>
                      <a:pt x="32" y="50"/>
                    </a:lnTo>
                    <a:lnTo>
                      <a:pt x="33" y="48"/>
                    </a:lnTo>
                    <a:lnTo>
                      <a:pt x="35" y="43"/>
                    </a:lnTo>
                    <a:lnTo>
                      <a:pt x="38" y="32"/>
                    </a:lnTo>
                    <a:lnTo>
                      <a:pt x="40" y="33"/>
                    </a:lnTo>
                    <a:lnTo>
                      <a:pt x="40" y="34"/>
                    </a:lnTo>
                    <a:lnTo>
                      <a:pt x="41" y="35"/>
                    </a:lnTo>
                    <a:lnTo>
                      <a:pt x="43" y="34"/>
                    </a:lnTo>
                    <a:lnTo>
                      <a:pt x="44" y="32"/>
                    </a:lnTo>
                    <a:lnTo>
                      <a:pt x="45" y="28"/>
                    </a:lnTo>
                    <a:lnTo>
                      <a:pt x="46" y="27"/>
                    </a:lnTo>
                    <a:lnTo>
                      <a:pt x="48" y="27"/>
                    </a:lnTo>
                    <a:lnTo>
                      <a:pt x="49" y="25"/>
                    </a:lnTo>
                    <a:lnTo>
                      <a:pt x="50" y="25"/>
                    </a:lnTo>
                    <a:lnTo>
                      <a:pt x="51" y="23"/>
                    </a:lnTo>
                    <a:lnTo>
                      <a:pt x="51" y="21"/>
                    </a:lnTo>
                    <a:lnTo>
                      <a:pt x="52" y="20"/>
                    </a:lnTo>
                    <a:lnTo>
                      <a:pt x="52" y="19"/>
                    </a:lnTo>
                    <a:lnTo>
                      <a:pt x="52" y="16"/>
                    </a:lnTo>
                    <a:lnTo>
                      <a:pt x="52" y="15"/>
                    </a:lnTo>
                    <a:lnTo>
                      <a:pt x="53" y="15"/>
                    </a:lnTo>
                    <a:lnTo>
                      <a:pt x="59" y="19"/>
                    </a:lnTo>
                    <a:lnTo>
                      <a:pt x="60" y="19"/>
                    </a:lnTo>
                    <a:lnTo>
                      <a:pt x="61" y="16"/>
                    </a:lnTo>
                    <a:lnTo>
                      <a:pt x="59" y="13"/>
                    </a:lnTo>
                    <a:lnTo>
                      <a:pt x="59" y="12"/>
                    </a:lnTo>
                    <a:lnTo>
                      <a:pt x="58" y="11"/>
                    </a:lnTo>
                    <a:lnTo>
                      <a:pt x="57" y="12"/>
                    </a:lnTo>
                    <a:lnTo>
                      <a:pt x="56" y="11"/>
                    </a:lnTo>
                    <a:lnTo>
                      <a:pt x="55" y="11"/>
                    </a:lnTo>
                    <a:lnTo>
                      <a:pt x="51" y="12"/>
                    </a:lnTo>
                    <a:lnTo>
                      <a:pt x="50" y="13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45" y="15"/>
                    </a:lnTo>
                    <a:lnTo>
                      <a:pt x="44" y="17"/>
                    </a:lnTo>
                    <a:lnTo>
                      <a:pt x="42" y="17"/>
                    </a:lnTo>
                    <a:lnTo>
                      <a:pt x="40" y="20"/>
                    </a:lnTo>
                    <a:lnTo>
                      <a:pt x="39" y="20"/>
                    </a:lnTo>
                    <a:lnTo>
                      <a:pt x="38" y="21"/>
                    </a:lnTo>
                    <a:lnTo>
                      <a:pt x="36" y="13"/>
                    </a:lnTo>
                    <a:lnTo>
                      <a:pt x="23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1" name="Freeform 20"/>
              <p:cNvSpPr>
                <a:spLocks/>
              </p:cNvSpPr>
              <p:nvPr/>
            </p:nvSpPr>
            <p:spPr bwMode="auto">
              <a:xfrm>
                <a:off x="3425" y="2306"/>
                <a:ext cx="345" cy="302"/>
              </a:xfrm>
              <a:custGeom>
                <a:avLst/>
                <a:gdLst>
                  <a:gd name="T0" fmla="*/ 0 w 67"/>
                  <a:gd name="T1" fmla="*/ 73 h 62"/>
                  <a:gd name="T2" fmla="*/ 1591 w 67"/>
                  <a:gd name="T3" fmla="*/ 0 h 62"/>
                  <a:gd name="T4" fmla="*/ 1591 w 67"/>
                  <a:gd name="T5" fmla="*/ 24 h 62"/>
                  <a:gd name="T6" fmla="*/ 1617 w 67"/>
                  <a:gd name="T7" fmla="*/ 49 h 62"/>
                  <a:gd name="T8" fmla="*/ 1643 w 67"/>
                  <a:gd name="T9" fmla="*/ 73 h 62"/>
                  <a:gd name="T10" fmla="*/ 1617 w 67"/>
                  <a:gd name="T11" fmla="*/ 117 h 62"/>
                  <a:gd name="T12" fmla="*/ 1591 w 67"/>
                  <a:gd name="T13" fmla="*/ 141 h 62"/>
                  <a:gd name="T14" fmla="*/ 1540 w 67"/>
                  <a:gd name="T15" fmla="*/ 190 h 62"/>
                  <a:gd name="T16" fmla="*/ 1540 w 67"/>
                  <a:gd name="T17" fmla="*/ 214 h 62"/>
                  <a:gd name="T18" fmla="*/ 1776 w 67"/>
                  <a:gd name="T19" fmla="*/ 214 h 62"/>
                  <a:gd name="T20" fmla="*/ 1776 w 67"/>
                  <a:gd name="T21" fmla="*/ 214 h 62"/>
                  <a:gd name="T22" fmla="*/ 1776 w 67"/>
                  <a:gd name="T23" fmla="*/ 239 h 62"/>
                  <a:gd name="T24" fmla="*/ 1751 w 67"/>
                  <a:gd name="T25" fmla="*/ 283 h 62"/>
                  <a:gd name="T26" fmla="*/ 1725 w 67"/>
                  <a:gd name="T27" fmla="*/ 307 h 62"/>
                  <a:gd name="T28" fmla="*/ 1699 w 67"/>
                  <a:gd name="T29" fmla="*/ 404 h 62"/>
                  <a:gd name="T30" fmla="*/ 1643 w 67"/>
                  <a:gd name="T31" fmla="*/ 453 h 62"/>
                  <a:gd name="T32" fmla="*/ 1643 w 67"/>
                  <a:gd name="T33" fmla="*/ 521 h 62"/>
                  <a:gd name="T34" fmla="*/ 1643 w 67"/>
                  <a:gd name="T35" fmla="*/ 594 h 62"/>
                  <a:gd name="T36" fmla="*/ 1643 w 67"/>
                  <a:gd name="T37" fmla="*/ 594 h 62"/>
                  <a:gd name="T38" fmla="*/ 1591 w 67"/>
                  <a:gd name="T39" fmla="*/ 619 h 62"/>
                  <a:gd name="T40" fmla="*/ 1591 w 67"/>
                  <a:gd name="T41" fmla="*/ 643 h 62"/>
                  <a:gd name="T42" fmla="*/ 1514 w 67"/>
                  <a:gd name="T43" fmla="*/ 687 h 62"/>
                  <a:gd name="T44" fmla="*/ 1514 w 67"/>
                  <a:gd name="T45" fmla="*/ 760 h 62"/>
                  <a:gd name="T46" fmla="*/ 1514 w 67"/>
                  <a:gd name="T47" fmla="*/ 828 h 62"/>
                  <a:gd name="T48" fmla="*/ 1483 w 67"/>
                  <a:gd name="T49" fmla="*/ 852 h 62"/>
                  <a:gd name="T50" fmla="*/ 1431 w 67"/>
                  <a:gd name="T51" fmla="*/ 901 h 62"/>
                  <a:gd name="T52" fmla="*/ 1380 w 67"/>
                  <a:gd name="T53" fmla="*/ 950 h 62"/>
                  <a:gd name="T54" fmla="*/ 1354 w 67"/>
                  <a:gd name="T55" fmla="*/ 974 h 62"/>
                  <a:gd name="T56" fmla="*/ 1354 w 67"/>
                  <a:gd name="T57" fmla="*/ 1018 h 62"/>
                  <a:gd name="T58" fmla="*/ 1323 w 67"/>
                  <a:gd name="T59" fmla="*/ 1067 h 62"/>
                  <a:gd name="T60" fmla="*/ 1323 w 67"/>
                  <a:gd name="T61" fmla="*/ 1091 h 62"/>
                  <a:gd name="T62" fmla="*/ 1298 w 67"/>
                  <a:gd name="T63" fmla="*/ 1164 h 62"/>
                  <a:gd name="T64" fmla="*/ 1272 w 67"/>
                  <a:gd name="T65" fmla="*/ 1208 h 62"/>
                  <a:gd name="T66" fmla="*/ 1298 w 67"/>
                  <a:gd name="T67" fmla="*/ 1281 h 62"/>
                  <a:gd name="T68" fmla="*/ 1323 w 67"/>
                  <a:gd name="T69" fmla="*/ 1305 h 62"/>
                  <a:gd name="T70" fmla="*/ 1323 w 67"/>
                  <a:gd name="T71" fmla="*/ 1354 h 62"/>
                  <a:gd name="T72" fmla="*/ 1323 w 67"/>
                  <a:gd name="T73" fmla="*/ 1354 h 62"/>
                  <a:gd name="T74" fmla="*/ 1323 w 67"/>
                  <a:gd name="T75" fmla="*/ 1378 h 62"/>
                  <a:gd name="T76" fmla="*/ 1323 w 67"/>
                  <a:gd name="T77" fmla="*/ 1378 h 62"/>
                  <a:gd name="T78" fmla="*/ 1298 w 67"/>
                  <a:gd name="T79" fmla="*/ 1422 h 62"/>
                  <a:gd name="T80" fmla="*/ 1323 w 67"/>
                  <a:gd name="T81" fmla="*/ 1447 h 62"/>
                  <a:gd name="T82" fmla="*/ 211 w 67"/>
                  <a:gd name="T83" fmla="*/ 1471 h 62"/>
                  <a:gd name="T84" fmla="*/ 211 w 67"/>
                  <a:gd name="T85" fmla="*/ 1257 h 62"/>
                  <a:gd name="T86" fmla="*/ 160 w 67"/>
                  <a:gd name="T87" fmla="*/ 1232 h 62"/>
                  <a:gd name="T88" fmla="*/ 108 w 67"/>
                  <a:gd name="T89" fmla="*/ 1257 h 62"/>
                  <a:gd name="T90" fmla="*/ 108 w 67"/>
                  <a:gd name="T91" fmla="*/ 1257 h 62"/>
                  <a:gd name="T92" fmla="*/ 51 w 67"/>
                  <a:gd name="T93" fmla="*/ 1208 h 62"/>
                  <a:gd name="T94" fmla="*/ 51 w 67"/>
                  <a:gd name="T95" fmla="*/ 521 h 62"/>
                  <a:gd name="T96" fmla="*/ 0 w 67"/>
                  <a:gd name="T97" fmla="*/ 73 h 62"/>
                  <a:gd name="T98" fmla="*/ 0 w 67"/>
                  <a:gd name="T99" fmla="*/ 73 h 6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7"/>
                  <a:gd name="T151" fmla="*/ 0 h 62"/>
                  <a:gd name="T152" fmla="*/ 67 w 67"/>
                  <a:gd name="T153" fmla="*/ 62 h 6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7" h="62">
                    <a:moveTo>
                      <a:pt x="0" y="3"/>
                    </a:moveTo>
                    <a:lnTo>
                      <a:pt x="60" y="0"/>
                    </a:lnTo>
                    <a:lnTo>
                      <a:pt x="60" y="1"/>
                    </a:lnTo>
                    <a:lnTo>
                      <a:pt x="61" y="2"/>
                    </a:lnTo>
                    <a:lnTo>
                      <a:pt x="62" y="3"/>
                    </a:lnTo>
                    <a:lnTo>
                      <a:pt x="61" y="5"/>
                    </a:lnTo>
                    <a:lnTo>
                      <a:pt x="60" y="6"/>
                    </a:lnTo>
                    <a:lnTo>
                      <a:pt x="58" y="8"/>
                    </a:lnTo>
                    <a:lnTo>
                      <a:pt x="58" y="9"/>
                    </a:lnTo>
                    <a:lnTo>
                      <a:pt x="67" y="9"/>
                    </a:lnTo>
                    <a:lnTo>
                      <a:pt x="67" y="10"/>
                    </a:lnTo>
                    <a:lnTo>
                      <a:pt x="66" y="12"/>
                    </a:lnTo>
                    <a:lnTo>
                      <a:pt x="65" y="13"/>
                    </a:lnTo>
                    <a:lnTo>
                      <a:pt x="64" y="17"/>
                    </a:lnTo>
                    <a:lnTo>
                      <a:pt x="62" y="19"/>
                    </a:lnTo>
                    <a:lnTo>
                      <a:pt x="62" y="22"/>
                    </a:lnTo>
                    <a:lnTo>
                      <a:pt x="62" y="25"/>
                    </a:lnTo>
                    <a:lnTo>
                      <a:pt x="60" y="26"/>
                    </a:lnTo>
                    <a:lnTo>
                      <a:pt x="60" y="27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5"/>
                    </a:lnTo>
                    <a:lnTo>
                      <a:pt x="56" y="36"/>
                    </a:lnTo>
                    <a:lnTo>
                      <a:pt x="54" y="38"/>
                    </a:lnTo>
                    <a:lnTo>
                      <a:pt x="52" y="40"/>
                    </a:lnTo>
                    <a:lnTo>
                      <a:pt x="51" y="41"/>
                    </a:lnTo>
                    <a:lnTo>
                      <a:pt x="51" y="43"/>
                    </a:lnTo>
                    <a:lnTo>
                      <a:pt x="50" y="45"/>
                    </a:lnTo>
                    <a:lnTo>
                      <a:pt x="50" y="46"/>
                    </a:lnTo>
                    <a:lnTo>
                      <a:pt x="49" y="49"/>
                    </a:lnTo>
                    <a:lnTo>
                      <a:pt x="48" y="51"/>
                    </a:lnTo>
                    <a:lnTo>
                      <a:pt x="49" y="54"/>
                    </a:lnTo>
                    <a:lnTo>
                      <a:pt x="50" y="55"/>
                    </a:lnTo>
                    <a:lnTo>
                      <a:pt x="50" y="57"/>
                    </a:lnTo>
                    <a:lnTo>
                      <a:pt x="50" y="58"/>
                    </a:lnTo>
                    <a:lnTo>
                      <a:pt x="49" y="60"/>
                    </a:lnTo>
                    <a:lnTo>
                      <a:pt x="50" y="61"/>
                    </a:lnTo>
                    <a:lnTo>
                      <a:pt x="8" y="62"/>
                    </a:lnTo>
                    <a:lnTo>
                      <a:pt x="8" y="53"/>
                    </a:lnTo>
                    <a:lnTo>
                      <a:pt x="6" y="52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2" name="Freeform 25"/>
              <p:cNvSpPr>
                <a:spLocks/>
              </p:cNvSpPr>
              <p:nvPr/>
            </p:nvSpPr>
            <p:spPr bwMode="auto">
              <a:xfrm>
                <a:off x="2545" y="2306"/>
                <a:ext cx="968" cy="898"/>
              </a:xfrm>
              <a:custGeom>
                <a:avLst/>
                <a:gdLst>
                  <a:gd name="T0" fmla="*/ 4487 w 189"/>
                  <a:gd name="T1" fmla="*/ 1191 h 184"/>
                  <a:gd name="T2" fmla="*/ 4169 w 189"/>
                  <a:gd name="T3" fmla="*/ 1118 h 184"/>
                  <a:gd name="T4" fmla="*/ 3959 w 189"/>
                  <a:gd name="T5" fmla="*/ 1166 h 184"/>
                  <a:gd name="T6" fmla="*/ 3805 w 189"/>
                  <a:gd name="T7" fmla="*/ 1166 h 184"/>
                  <a:gd name="T8" fmla="*/ 3749 w 189"/>
                  <a:gd name="T9" fmla="*/ 1166 h 184"/>
                  <a:gd name="T10" fmla="*/ 3672 w 189"/>
                  <a:gd name="T11" fmla="*/ 1118 h 184"/>
                  <a:gd name="T12" fmla="*/ 3595 w 189"/>
                  <a:gd name="T13" fmla="*/ 1215 h 184"/>
                  <a:gd name="T14" fmla="*/ 3539 w 189"/>
                  <a:gd name="T15" fmla="*/ 1142 h 184"/>
                  <a:gd name="T16" fmla="*/ 3385 w 189"/>
                  <a:gd name="T17" fmla="*/ 1118 h 184"/>
                  <a:gd name="T18" fmla="*/ 3278 w 189"/>
                  <a:gd name="T19" fmla="*/ 1098 h 184"/>
                  <a:gd name="T20" fmla="*/ 3119 w 189"/>
                  <a:gd name="T21" fmla="*/ 1049 h 184"/>
                  <a:gd name="T22" fmla="*/ 3017 w 189"/>
                  <a:gd name="T23" fmla="*/ 1025 h 184"/>
                  <a:gd name="T24" fmla="*/ 2858 w 189"/>
                  <a:gd name="T25" fmla="*/ 976 h 184"/>
                  <a:gd name="T26" fmla="*/ 2781 w 189"/>
                  <a:gd name="T27" fmla="*/ 903 h 184"/>
                  <a:gd name="T28" fmla="*/ 2622 w 189"/>
                  <a:gd name="T29" fmla="*/ 859 h 184"/>
                  <a:gd name="T30" fmla="*/ 1521 w 189"/>
                  <a:gd name="T31" fmla="*/ 0 h 184"/>
                  <a:gd name="T32" fmla="*/ 0 w 189"/>
                  <a:gd name="T33" fmla="*/ 1713 h 184"/>
                  <a:gd name="T34" fmla="*/ 26 w 189"/>
                  <a:gd name="T35" fmla="*/ 1786 h 184"/>
                  <a:gd name="T36" fmla="*/ 133 w 189"/>
                  <a:gd name="T37" fmla="*/ 1928 h 184"/>
                  <a:gd name="T38" fmla="*/ 604 w 189"/>
                  <a:gd name="T39" fmla="*/ 2357 h 184"/>
                  <a:gd name="T40" fmla="*/ 656 w 189"/>
                  <a:gd name="T41" fmla="*/ 2479 h 184"/>
                  <a:gd name="T42" fmla="*/ 999 w 189"/>
                  <a:gd name="T43" fmla="*/ 2928 h 184"/>
                  <a:gd name="T44" fmla="*/ 1286 w 189"/>
                  <a:gd name="T45" fmla="*/ 2977 h 184"/>
                  <a:gd name="T46" fmla="*/ 1470 w 189"/>
                  <a:gd name="T47" fmla="*/ 2714 h 184"/>
                  <a:gd name="T48" fmla="*/ 1572 w 189"/>
                  <a:gd name="T49" fmla="*/ 2689 h 184"/>
                  <a:gd name="T50" fmla="*/ 1757 w 189"/>
                  <a:gd name="T51" fmla="*/ 2738 h 184"/>
                  <a:gd name="T52" fmla="*/ 1967 w 189"/>
                  <a:gd name="T53" fmla="*/ 2836 h 184"/>
                  <a:gd name="T54" fmla="*/ 2018 w 189"/>
                  <a:gd name="T55" fmla="*/ 2884 h 184"/>
                  <a:gd name="T56" fmla="*/ 2177 w 189"/>
                  <a:gd name="T57" fmla="*/ 3075 h 184"/>
                  <a:gd name="T58" fmla="*/ 2464 w 189"/>
                  <a:gd name="T59" fmla="*/ 3548 h 184"/>
                  <a:gd name="T60" fmla="*/ 2622 w 189"/>
                  <a:gd name="T61" fmla="*/ 3690 h 184"/>
                  <a:gd name="T62" fmla="*/ 2674 w 189"/>
                  <a:gd name="T63" fmla="*/ 3929 h 184"/>
                  <a:gd name="T64" fmla="*/ 2914 w 189"/>
                  <a:gd name="T65" fmla="*/ 4192 h 184"/>
                  <a:gd name="T66" fmla="*/ 3303 w 189"/>
                  <a:gd name="T67" fmla="*/ 4309 h 184"/>
                  <a:gd name="T68" fmla="*/ 3539 w 189"/>
                  <a:gd name="T69" fmla="*/ 4334 h 184"/>
                  <a:gd name="T70" fmla="*/ 3513 w 189"/>
                  <a:gd name="T71" fmla="*/ 4285 h 184"/>
                  <a:gd name="T72" fmla="*/ 3437 w 189"/>
                  <a:gd name="T73" fmla="*/ 3860 h 184"/>
                  <a:gd name="T74" fmla="*/ 3411 w 189"/>
                  <a:gd name="T75" fmla="*/ 3812 h 184"/>
                  <a:gd name="T76" fmla="*/ 3488 w 189"/>
                  <a:gd name="T77" fmla="*/ 3646 h 184"/>
                  <a:gd name="T78" fmla="*/ 3513 w 189"/>
                  <a:gd name="T79" fmla="*/ 3597 h 184"/>
                  <a:gd name="T80" fmla="*/ 3595 w 189"/>
                  <a:gd name="T81" fmla="*/ 3455 h 184"/>
                  <a:gd name="T82" fmla="*/ 3647 w 189"/>
                  <a:gd name="T83" fmla="*/ 3455 h 184"/>
                  <a:gd name="T84" fmla="*/ 3698 w 189"/>
                  <a:gd name="T85" fmla="*/ 3382 h 184"/>
                  <a:gd name="T86" fmla="*/ 3749 w 189"/>
                  <a:gd name="T87" fmla="*/ 3382 h 184"/>
                  <a:gd name="T88" fmla="*/ 3857 w 189"/>
                  <a:gd name="T89" fmla="*/ 3333 h 184"/>
                  <a:gd name="T90" fmla="*/ 3908 w 189"/>
                  <a:gd name="T91" fmla="*/ 3241 h 184"/>
                  <a:gd name="T92" fmla="*/ 3933 w 189"/>
                  <a:gd name="T93" fmla="*/ 3289 h 184"/>
                  <a:gd name="T94" fmla="*/ 4328 w 189"/>
                  <a:gd name="T95" fmla="*/ 3094 h 184"/>
                  <a:gd name="T96" fmla="*/ 4405 w 189"/>
                  <a:gd name="T97" fmla="*/ 2884 h 184"/>
                  <a:gd name="T98" fmla="*/ 4487 w 189"/>
                  <a:gd name="T99" fmla="*/ 2860 h 184"/>
                  <a:gd name="T100" fmla="*/ 4748 w 189"/>
                  <a:gd name="T101" fmla="*/ 2836 h 184"/>
                  <a:gd name="T102" fmla="*/ 4825 w 189"/>
                  <a:gd name="T103" fmla="*/ 2787 h 184"/>
                  <a:gd name="T104" fmla="*/ 4855 w 189"/>
                  <a:gd name="T105" fmla="*/ 2714 h 184"/>
                  <a:gd name="T106" fmla="*/ 4881 w 189"/>
                  <a:gd name="T107" fmla="*/ 2523 h 184"/>
                  <a:gd name="T108" fmla="*/ 4932 w 189"/>
                  <a:gd name="T109" fmla="*/ 2406 h 184"/>
                  <a:gd name="T110" fmla="*/ 4907 w 189"/>
                  <a:gd name="T111" fmla="*/ 2167 h 184"/>
                  <a:gd name="T112" fmla="*/ 4855 w 189"/>
                  <a:gd name="T113" fmla="*/ 2094 h 184"/>
                  <a:gd name="T114" fmla="*/ 4825 w 189"/>
                  <a:gd name="T115" fmla="*/ 1952 h 184"/>
                  <a:gd name="T116" fmla="*/ 4722 w 189"/>
                  <a:gd name="T117" fmla="*/ 1264 h 184"/>
                  <a:gd name="T118" fmla="*/ 4563 w 189"/>
                  <a:gd name="T119" fmla="*/ 1215 h 18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9"/>
                  <a:gd name="T181" fmla="*/ 0 h 184"/>
                  <a:gd name="T182" fmla="*/ 189 w 189"/>
                  <a:gd name="T183" fmla="*/ 184 h 18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9" h="184">
                    <a:moveTo>
                      <a:pt x="174" y="51"/>
                    </a:moveTo>
                    <a:lnTo>
                      <a:pt x="173" y="51"/>
                    </a:lnTo>
                    <a:lnTo>
                      <a:pt x="172" y="51"/>
                    </a:lnTo>
                    <a:lnTo>
                      <a:pt x="171" y="50"/>
                    </a:lnTo>
                    <a:lnTo>
                      <a:pt x="165" y="47"/>
                    </a:lnTo>
                    <a:lnTo>
                      <a:pt x="164" y="47"/>
                    </a:lnTo>
                    <a:lnTo>
                      <a:pt x="162" y="48"/>
                    </a:lnTo>
                    <a:lnTo>
                      <a:pt x="159" y="47"/>
                    </a:lnTo>
                    <a:lnTo>
                      <a:pt x="158" y="47"/>
                    </a:lnTo>
                    <a:lnTo>
                      <a:pt x="157" y="47"/>
                    </a:lnTo>
                    <a:lnTo>
                      <a:pt x="154" y="48"/>
                    </a:lnTo>
                    <a:lnTo>
                      <a:pt x="151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6" y="49"/>
                    </a:lnTo>
                    <a:lnTo>
                      <a:pt x="145" y="49"/>
                    </a:lnTo>
                    <a:lnTo>
                      <a:pt x="145" y="48"/>
                    </a:lnTo>
                    <a:lnTo>
                      <a:pt x="143" y="48"/>
                    </a:lnTo>
                    <a:lnTo>
                      <a:pt x="143" y="49"/>
                    </a:lnTo>
                    <a:lnTo>
                      <a:pt x="142" y="49"/>
                    </a:lnTo>
                    <a:lnTo>
                      <a:pt x="141" y="48"/>
                    </a:lnTo>
                    <a:lnTo>
                      <a:pt x="140" y="47"/>
                    </a:lnTo>
                    <a:lnTo>
                      <a:pt x="139" y="48"/>
                    </a:lnTo>
                    <a:lnTo>
                      <a:pt x="138" y="49"/>
                    </a:lnTo>
                    <a:lnTo>
                      <a:pt x="138" y="50"/>
                    </a:lnTo>
                    <a:lnTo>
                      <a:pt x="137" y="51"/>
                    </a:lnTo>
                    <a:lnTo>
                      <a:pt x="136" y="50"/>
                    </a:lnTo>
                    <a:lnTo>
                      <a:pt x="137" y="48"/>
                    </a:lnTo>
                    <a:lnTo>
                      <a:pt x="136" y="48"/>
                    </a:lnTo>
                    <a:lnTo>
                      <a:pt x="135" y="48"/>
                    </a:lnTo>
                    <a:lnTo>
                      <a:pt x="134" y="49"/>
                    </a:lnTo>
                    <a:lnTo>
                      <a:pt x="133" y="49"/>
                    </a:lnTo>
                    <a:lnTo>
                      <a:pt x="130" y="46"/>
                    </a:lnTo>
                    <a:lnTo>
                      <a:pt x="129" y="47"/>
                    </a:lnTo>
                    <a:lnTo>
                      <a:pt x="128" y="48"/>
                    </a:lnTo>
                    <a:lnTo>
                      <a:pt x="126" y="48"/>
                    </a:lnTo>
                    <a:lnTo>
                      <a:pt x="126" y="46"/>
                    </a:lnTo>
                    <a:lnTo>
                      <a:pt x="125" y="46"/>
                    </a:lnTo>
                    <a:lnTo>
                      <a:pt x="124" y="44"/>
                    </a:lnTo>
                    <a:lnTo>
                      <a:pt x="123" y="44"/>
                    </a:lnTo>
                    <a:lnTo>
                      <a:pt x="120" y="43"/>
                    </a:lnTo>
                    <a:lnTo>
                      <a:pt x="119" y="44"/>
                    </a:lnTo>
                    <a:lnTo>
                      <a:pt x="117" y="44"/>
                    </a:lnTo>
                    <a:lnTo>
                      <a:pt x="117" y="42"/>
                    </a:lnTo>
                    <a:lnTo>
                      <a:pt x="116" y="43"/>
                    </a:lnTo>
                    <a:lnTo>
                      <a:pt x="115" y="43"/>
                    </a:lnTo>
                    <a:lnTo>
                      <a:pt x="113" y="42"/>
                    </a:lnTo>
                    <a:lnTo>
                      <a:pt x="109" y="42"/>
                    </a:lnTo>
                    <a:lnTo>
                      <a:pt x="109" y="41"/>
                    </a:lnTo>
                    <a:lnTo>
                      <a:pt x="108" y="40"/>
                    </a:lnTo>
                    <a:lnTo>
                      <a:pt x="108" y="39"/>
                    </a:lnTo>
                    <a:lnTo>
                      <a:pt x="106" y="38"/>
                    </a:lnTo>
                    <a:lnTo>
                      <a:pt x="105" y="39"/>
                    </a:lnTo>
                    <a:lnTo>
                      <a:pt x="103" y="39"/>
                    </a:lnTo>
                    <a:lnTo>
                      <a:pt x="102" y="38"/>
                    </a:lnTo>
                    <a:lnTo>
                      <a:pt x="100" y="36"/>
                    </a:lnTo>
                    <a:lnTo>
                      <a:pt x="99" y="35"/>
                    </a:lnTo>
                    <a:lnTo>
                      <a:pt x="98" y="35"/>
                    </a:lnTo>
                    <a:lnTo>
                      <a:pt x="99" y="2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1" y="76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5"/>
                    </a:lnTo>
                    <a:lnTo>
                      <a:pt x="3" y="77"/>
                    </a:lnTo>
                    <a:lnTo>
                      <a:pt x="4" y="79"/>
                    </a:lnTo>
                    <a:lnTo>
                      <a:pt x="5" y="81"/>
                    </a:lnTo>
                    <a:lnTo>
                      <a:pt x="8" y="83"/>
                    </a:lnTo>
                    <a:lnTo>
                      <a:pt x="16" y="92"/>
                    </a:lnTo>
                    <a:lnTo>
                      <a:pt x="22" y="98"/>
                    </a:lnTo>
                    <a:lnTo>
                      <a:pt x="23" y="99"/>
                    </a:lnTo>
                    <a:lnTo>
                      <a:pt x="23" y="100"/>
                    </a:lnTo>
                    <a:lnTo>
                      <a:pt x="23" y="101"/>
                    </a:lnTo>
                    <a:lnTo>
                      <a:pt x="24" y="102"/>
                    </a:lnTo>
                    <a:lnTo>
                      <a:pt x="25" y="104"/>
                    </a:lnTo>
                    <a:lnTo>
                      <a:pt x="25" y="110"/>
                    </a:lnTo>
                    <a:lnTo>
                      <a:pt x="25" y="112"/>
                    </a:lnTo>
                    <a:lnTo>
                      <a:pt x="28" y="115"/>
                    </a:lnTo>
                    <a:lnTo>
                      <a:pt x="38" y="123"/>
                    </a:lnTo>
                    <a:lnTo>
                      <a:pt x="45" y="127"/>
                    </a:lnTo>
                    <a:lnTo>
                      <a:pt x="46" y="127"/>
                    </a:lnTo>
                    <a:lnTo>
                      <a:pt x="48" y="127"/>
                    </a:lnTo>
                    <a:lnTo>
                      <a:pt x="49" y="125"/>
                    </a:lnTo>
                    <a:lnTo>
                      <a:pt x="50" y="124"/>
                    </a:lnTo>
                    <a:lnTo>
                      <a:pt x="53" y="117"/>
                    </a:lnTo>
                    <a:lnTo>
                      <a:pt x="55" y="115"/>
                    </a:lnTo>
                    <a:lnTo>
                      <a:pt x="56" y="114"/>
                    </a:lnTo>
                    <a:lnTo>
                      <a:pt x="58" y="115"/>
                    </a:lnTo>
                    <a:lnTo>
                      <a:pt x="59" y="115"/>
                    </a:lnTo>
                    <a:lnTo>
                      <a:pt x="59" y="114"/>
                    </a:lnTo>
                    <a:lnTo>
                      <a:pt x="60" y="113"/>
                    </a:lnTo>
                    <a:lnTo>
                      <a:pt x="61" y="114"/>
                    </a:lnTo>
                    <a:lnTo>
                      <a:pt x="62" y="114"/>
                    </a:lnTo>
                    <a:lnTo>
                      <a:pt x="66" y="115"/>
                    </a:lnTo>
                    <a:lnTo>
                      <a:pt x="67" y="115"/>
                    </a:lnTo>
                    <a:lnTo>
                      <a:pt x="70" y="116"/>
                    </a:lnTo>
                    <a:lnTo>
                      <a:pt x="71" y="116"/>
                    </a:lnTo>
                    <a:lnTo>
                      <a:pt x="74" y="117"/>
                    </a:lnTo>
                    <a:lnTo>
                      <a:pt x="75" y="119"/>
                    </a:lnTo>
                    <a:lnTo>
                      <a:pt x="75" y="120"/>
                    </a:lnTo>
                    <a:lnTo>
                      <a:pt x="76" y="120"/>
                    </a:lnTo>
                    <a:lnTo>
                      <a:pt x="77" y="121"/>
                    </a:lnTo>
                    <a:lnTo>
                      <a:pt x="79" y="123"/>
                    </a:lnTo>
                    <a:lnTo>
                      <a:pt x="82" y="126"/>
                    </a:lnTo>
                    <a:lnTo>
                      <a:pt x="83" y="128"/>
                    </a:lnTo>
                    <a:lnTo>
                      <a:pt x="83" y="129"/>
                    </a:lnTo>
                    <a:lnTo>
                      <a:pt x="88" y="140"/>
                    </a:lnTo>
                    <a:lnTo>
                      <a:pt x="89" y="142"/>
                    </a:lnTo>
                    <a:lnTo>
                      <a:pt x="93" y="147"/>
                    </a:lnTo>
                    <a:lnTo>
                      <a:pt x="94" y="149"/>
                    </a:lnTo>
                    <a:lnTo>
                      <a:pt x="97" y="152"/>
                    </a:lnTo>
                    <a:lnTo>
                      <a:pt x="98" y="153"/>
                    </a:lnTo>
                    <a:lnTo>
                      <a:pt x="99" y="154"/>
                    </a:lnTo>
                    <a:lnTo>
                      <a:pt x="100" y="155"/>
                    </a:lnTo>
                    <a:lnTo>
                      <a:pt x="100" y="159"/>
                    </a:lnTo>
                    <a:lnTo>
                      <a:pt x="101" y="160"/>
                    </a:lnTo>
                    <a:lnTo>
                      <a:pt x="101" y="164"/>
                    </a:lnTo>
                    <a:lnTo>
                      <a:pt x="102" y="165"/>
                    </a:lnTo>
                    <a:lnTo>
                      <a:pt x="105" y="172"/>
                    </a:lnTo>
                    <a:lnTo>
                      <a:pt x="106" y="174"/>
                    </a:lnTo>
                    <a:lnTo>
                      <a:pt x="108" y="174"/>
                    </a:lnTo>
                    <a:lnTo>
                      <a:pt x="111" y="176"/>
                    </a:lnTo>
                    <a:lnTo>
                      <a:pt x="114" y="177"/>
                    </a:lnTo>
                    <a:lnTo>
                      <a:pt x="119" y="180"/>
                    </a:lnTo>
                    <a:lnTo>
                      <a:pt x="125" y="181"/>
                    </a:lnTo>
                    <a:lnTo>
                      <a:pt x="126" y="181"/>
                    </a:lnTo>
                    <a:lnTo>
                      <a:pt x="130" y="183"/>
                    </a:lnTo>
                    <a:lnTo>
                      <a:pt x="132" y="184"/>
                    </a:lnTo>
                    <a:lnTo>
                      <a:pt x="133" y="182"/>
                    </a:lnTo>
                    <a:lnTo>
                      <a:pt x="135" y="182"/>
                    </a:lnTo>
                    <a:lnTo>
                      <a:pt x="135" y="181"/>
                    </a:lnTo>
                    <a:lnTo>
                      <a:pt x="134" y="180"/>
                    </a:lnTo>
                    <a:lnTo>
                      <a:pt x="133" y="178"/>
                    </a:lnTo>
                    <a:lnTo>
                      <a:pt x="130" y="170"/>
                    </a:lnTo>
                    <a:lnTo>
                      <a:pt x="129" y="167"/>
                    </a:lnTo>
                    <a:lnTo>
                      <a:pt x="131" y="162"/>
                    </a:lnTo>
                    <a:lnTo>
                      <a:pt x="131" y="160"/>
                    </a:lnTo>
                    <a:lnTo>
                      <a:pt x="130" y="160"/>
                    </a:lnTo>
                    <a:lnTo>
                      <a:pt x="130" y="159"/>
                    </a:lnTo>
                    <a:lnTo>
                      <a:pt x="132" y="158"/>
                    </a:lnTo>
                    <a:lnTo>
                      <a:pt x="133" y="153"/>
                    </a:lnTo>
                    <a:lnTo>
                      <a:pt x="132" y="153"/>
                    </a:lnTo>
                    <a:lnTo>
                      <a:pt x="132" y="151"/>
                    </a:lnTo>
                    <a:lnTo>
                      <a:pt x="133" y="150"/>
                    </a:lnTo>
                    <a:lnTo>
                      <a:pt x="134" y="151"/>
                    </a:lnTo>
                    <a:lnTo>
                      <a:pt x="137" y="149"/>
                    </a:lnTo>
                    <a:lnTo>
                      <a:pt x="137" y="147"/>
                    </a:lnTo>
                    <a:lnTo>
                      <a:pt x="136" y="146"/>
                    </a:lnTo>
                    <a:lnTo>
                      <a:pt x="137" y="145"/>
                    </a:lnTo>
                    <a:lnTo>
                      <a:pt x="138" y="145"/>
                    </a:lnTo>
                    <a:lnTo>
                      <a:pt x="138" y="144"/>
                    </a:lnTo>
                    <a:lnTo>
                      <a:pt x="139" y="145"/>
                    </a:lnTo>
                    <a:lnTo>
                      <a:pt x="140" y="145"/>
                    </a:lnTo>
                    <a:lnTo>
                      <a:pt x="141" y="144"/>
                    </a:lnTo>
                    <a:lnTo>
                      <a:pt x="141" y="142"/>
                    </a:lnTo>
                    <a:lnTo>
                      <a:pt x="142" y="141"/>
                    </a:lnTo>
                    <a:lnTo>
                      <a:pt x="142" y="142"/>
                    </a:lnTo>
                    <a:lnTo>
                      <a:pt x="143" y="142"/>
                    </a:lnTo>
                    <a:lnTo>
                      <a:pt x="146" y="141"/>
                    </a:lnTo>
                    <a:lnTo>
                      <a:pt x="147" y="141"/>
                    </a:lnTo>
                    <a:lnTo>
                      <a:pt x="147" y="140"/>
                    </a:lnTo>
                    <a:lnTo>
                      <a:pt x="145" y="139"/>
                    </a:lnTo>
                    <a:lnTo>
                      <a:pt x="145" y="138"/>
                    </a:lnTo>
                    <a:lnTo>
                      <a:pt x="148" y="137"/>
                    </a:lnTo>
                    <a:lnTo>
                      <a:pt x="149" y="136"/>
                    </a:lnTo>
                    <a:lnTo>
                      <a:pt x="150" y="136"/>
                    </a:lnTo>
                    <a:lnTo>
                      <a:pt x="149" y="137"/>
                    </a:lnTo>
                    <a:lnTo>
                      <a:pt x="150" y="138"/>
                    </a:lnTo>
                    <a:lnTo>
                      <a:pt x="151" y="137"/>
                    </a:lnTo>
                    <a:lnTo>
                      <a:pt x="156" y="135"/>
                    </a:lnTo>
                    <a:lnTo>
                      <a:pt x="165" y="130"/>
                    </a:lnTo>
                    <a:lnTo>
                      <a:pt x="165" y="128"/>
                    </a:lnTo>
                    <a:lnTo>
                      <a:pt x="169" y="124"/>
                    </a:lnTo>
                    <a:lnTo>
                      <a:pt x="168" y="121"/>
                    </a:lnTo>
                    <a:lnTo>
                      <a:pt x="168" y="119"/>
                    </a:lnTo>
                    <a:lnTo>
                      <a:pt x="171" y="118"/>
                    </a:lnTo>
                    <a:lnTo>
                      <a:pt x="171" y="120"/>
                    </a:lnTo>
                    <a:lnTo>
                      <a:pt x="171" y="121"/>
                    </a:lnTo>
                    <a:lnTo>
                      <a:pt x="174" y="121"/>
                    </a:lnTo>
                    <a:lnTo>
                      <a:pt x="175" y="122"/>
                    </a:lnTo>
                    <a:lnTo>
                      <a:pt x="181" y="119"/>
                    </a:lnTo>
                    <a:lnTo>
                      <a:pt x="185" y="119"/>
                    </a:lnTo>
                    <a:lnTo>
                      <a:pt x="184" y="118"/>
                    </a:lnTo>
                    <a:lnTo>
                      <a:pt x="184" y="117"/>
                    </a:lnTo>
                    <a:lnTo>
                      <a:pt x="184" y="116"/>
                    </a:lnTo>
                    <a:lnTo>
                      <a:pt x="184" y="115"/>
                    </a:lnTo>
                    <a:lnTo>
                      <a:pt x="185" y="114"/>
                    </a:lnTo>
                    <a:lnTo>
                      <a:pt x="187" y="110"/>
                    </a:lnTo>
                    <a:lnTo>
                      <a:pt x="186" y="108"/>
                    </a:lnTo>
                    <a:lnTo>
                      <a:pt x="186" y="107"/>
                    </a:lnTo>
                    <a:lnTo>
                      <a:pt x="186" y="106"/>
                    </a:lnTo>
                    <a:lnTo>
                      <a:pt x="186" y="105"/>
                    </a:lnTo>
                    <a:lnTo>
                      <a:pt x="186" y="103"/>
                    </a:lnTo>
                    <a:lnTo>
                      <a:pt x="187" y="102"/>
                    </a:lnTo>
                    <a:lnTo>
                      <a:pt x="188" y="101"/>
                    </a:lnTo>
                    <a:lnTo>
                      <a:pt x="189" y="98"/>
                    </a:lnTo>
                    <a:lnTo>
                      <a:pt x="189" y="96"/>
                    </a:lnTo>
                    <a:lnTo>
                      <a:pt x="188" y="93"/>
                    </a:lnTo>
                    <a:lnTo>
                      <a:pt x="187" y="91"/>
                    </a:lnTo>
                    <a:lnTo>
                      <a:pt x="186" y="91"/>
                    </a:lnTo>
                    <a:lnTo>
                      <a:pt x="187" y="90"/>
                    </a:lnTo>
                    <a:lnTo>
                      <a:pt x="186" y="89"/>
                    </a:lnTo>
                    <a:lnTo>
                      <a:pt x="185" y="88"/>
                    </a:lnTo>
                    <a:lnTo>
                      <a:pt x="184" y="87"/>
                    </a:lnTo>
                    <a:lnTo>
                      <a:pt x="184" y="86"/>
                    </a:lnTo>
                    <a:lnTo>
                      <a:pt x="185" y="85"/>
                    </a:lnTo>
                    <a:lnTo>
                      <a:pt x="184" y="82"/>
                    </a:lnTo>
                    <a:lnTo>
                      <a:pt x="181" y="80"/>
                    </a:lnTo>
                    <a:lnTo>
                      <a:pt x="181" y="79"/>
                    </a:lnTo>
                    <a:lnTo>
                      <a:pt x="180" y="62"/>
                    </a:lnTo>
                    <a:lnTo>
                      <a:pt x="180" y="53"/>
                    </a:lnTo>
                    <a:lnTo>
                      <a:pt x="178" y="52"/>
                    </a:lnTo>
                    <a:lnTo>
                      <a:pt x="176" y="53"/>
                    </a:lnTo>
                    <a:lnTo>
                      <a:pt x="174" y="5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9213" name="Group 28"/>
              <p:cNvGrpSpPr>
                <a:grpSpLocks/>
              </p:cNvGrpSpPr>
              <p:nvPr/>
            </p:nvGrpSpPr>
            <p:grpSpPr bwMode="auto">
              <a:xfrm>
                <a:off x="720" y="2448"/>
                <a:ext cx="1266" cy="876"/>
                <a:chOff x="768" y="2832"/>
                <a:chExt cx="1203" cy="876"/>
              </a:xfrm>
            </p:grpSpPr>
            <p:sp>
              <p:nvSpPr>
                <p:cNvPr id="49225" name="Freeform 29"/>
                <p:cNvSpPr>
                  <a:spLocks/>
                </p:cNvSpPr>
                <p:nvPr/>
              </p:nvSpPr>
              <p:spPr bwMode="auto">
                <a:xfrm>
                  <a:off x="1056" y="2832"/>
                  <a:ext cx="915" cy="780"/>
                </a:xfrm>
                <a:custGeom>
                  <a:avLst/>
                  <a:gdLst>
                    <a:gd name="T0" fmla="*/ 331 w 188"/>
                    <a:gd name="T1" fmla="*/ 736 h 160"/>
                    <a:gd name="T2" fmla="*/ 618 w 188"/>
                    <a:gd name="T3" fmla="*/ 951 h 160"/>
                    <a:gd name="T4" fmla="*/ 428 w 188"/>
                    <a:gd name="T5" fmla="*/ 1189 h 160"/>
                    <a:gd name="T6" fmla="*/ 380 w 188"/>
                    <a:gd name="T7" fmla="*/ 1024 h 160"/>
                    <a:gd name="T8" fmla="*/ 117 w 188"/>
                    <a:gd name="T9" fmla="*/ 1307 h 160"/>
                    <a:gd name="T10" fmla="*/ 263 w 188"/>
                    <a:gd name="T11" fmla="*/ 1521 h 160"/>
                    <a:gd name="T12" fmla="*/ 638 w 188"/>
                    <a:gd name="T13" fmla="*/ 1448 h 160"/>
                    <a:gd name="T14" fmla="*/ 521 w 188"/>
                    <a:gd name="T15" fmla="*/ 1760 h 160"/>
                    <a:gd name="T16" fmla="*/ 428 w 188"/>
                    <a:gd name="T17" fmla="*/ 1877 h 160"/>
                    <a:gd name="T18" fmla="*/ 238 w 188"/>
                    <a:gd name="T19" fmla="*/ 1950 h 160"/>
                    <a:gd name="T20" fmla="*/ 141 w 188"/>
                    <a:gd name="T21" fmla="*/ 2330 h 160"/>
                    <a:gd name="T22" fmla="*/ 263 w 188"/>
                    <a:gd name="T23" fmla="*/ 2545 h 160"/>
                    <a:gd name="T24" fmla="*/ 521 w 188"/>
                    <a:gd name="T25" fmla="*/ 2662 h 160"/>
                    <a:gd name="T26" fmla="*/ 521 w 188"/>
                    <a:gd name="T27" fmla="*/ 2852 h 160"/>
                    <a:gd name="T28" fmla="*/ 827 w 188"/>
                    <a:gd name="T29" fmla="*/ 2925 h 160"/>
                    <a:gd name="T30" fmla="*/ 993 w 188"/>
                    <a:gd name="T31" fmla="*/ 2969 h 160"/>
                    <a:gd name="T32" fmla="*/ 686 w 188"/>
                    <a:gd name="T33" fmla="*/ 3349 h 160"/>
                    <a:gd name="T34" fmla="*/ 448 w 188"/>
                    <a:gd name="T35" fmla="*/ 3495 h 160"/>
                    <a:gd name="T36" fmla="*/ 73 w 188"/>
                    <a:gd name="T37" fmla="*/ 3685 h 160"/>
                    <a:gd name="T38" fmla="*/ 73 w 188"/>
                    <a:gd name="T39" fmla="*/ 3802 h 160"/>
                    <a:gd name="T40" fmla="*/ 686 w 188"/>
                    <a:gd name="T41" fmla="*/ 3539 h 160"/>
                    <a:gd name="T42" fmla="*/ 1470 w 188"/>
                    <a:gd name="T43" fmla="*/ 2852 h 160"/>
                    <a:gd name="T44" fmla="*/ 1397 w 188"/>
                    <a:gd name="T45" fmla="*/ 2779 h 160"/>
                    <a:gd name="T46" fmla="*/ 1825 w 188"/>
                    <a:gd name="T47" fmla="*/ 2257 h 160"/>
                    <a:gd name="T48" fmla="*/ 1703 w 188"/>
                    <a:gd name="T49" fmla="*/ 2398 h 160"/>
                    <a:gd name="T50" fmla="*/ 1728 w 188"/>
                    <a:gd name="T51" fmla="*/ 2589 h 160"/>
                    <a:gd name="T52" fmla="*/ 1703 w 188"/>
                    <a:gd name="T53" fmla="*/ 2711 h 160"/>
                    <a:gd name="T54" fmla="*/ 2039 w 188"/>
                    <a:gd name="T55" fmla="*/ 2520 h 160"/>
                    <a:gd name="T56" fmla="*/ 2039 w 188"/>
                    <a:gd name="T57" fmla="*/ 2330 h 160"/>
                    <a:gd name="T58" fmla="*/ 2536 w 188"/>
                    <a:gd name="T59" fmla="*/ 2447 h 160"/>
                    <a:gd name="T60" fmla="*/ 2867 w 188"/>
                    <a:gd name="T61" fmla="*/ 2398 h 160"/>
                    <a:gd name="T62" fmla="*/ 3436 w 188"/>
                    <a:gd name="T63" fmla="*/ 2589 h 160"/>
                    <a:gd name="T64" fmla="*/ 3626 w 188"/>
                    <a:gd name="T65" fmla="*/ 2828 h 160"/>
                    <a:gd name="T66" fmla="*/ 3933 w 188"/>
                    <a:gd name="T67" fmla="*/ 3042 h 160"/>
                    <a:gd name="T68" fmla="*/ 4453 w 188"/>
                    <a:gd name="T69" fmla="*/ 3091 h 160"/>
                    <a:gd name="T70" fmla="*/ 4380 w 188"/>
                    <a:gd name="T71" fmla="*/ 2779 h 160"/>
                    <a:gd name="T72" fmla="*/ 4171 w 188"/>
                    <a:gd name="T73" fmla="*/ 2735 h 160"/>
                    <a:gd name="T74" fmla="*/ 3860 w 188"/>
                    <a:gd name="T75" fmla="*/ 2520 h 160"/>
                    <a:gd name="T76" fmla="*/ 3480 w 188"/>
                    <a:gd name="T77" fmla="*/ 2257 h 160"/>
                    <a:gd name="T78" fmla="*/ 3339 w 188"/>
                    <a:gd name="T79" fmla="*/ 2447 h 160"/>
                    <a:gd name="T80" fmla="*/ 3056 w 188"/>
                    <a:gd name="T81" fmla="*/ 2208 h 160"/>
                    <a:gd name="T82" fmla="*/ 2769 w 188"/>
                    <a:gd name="T83" fmla="*/ 1901 h 160"/>
                    <a:gd name="T84" fmla="*/ 2414 w 188"/>
                    <a:gd name="T85" fmla="*/ 497 h 160"/>
                    <a:gd name="T86" fmla="*/ 2132 w 188"/>
                    <a:gd name="T87" fmla="*/ 117 h 160"/>
                    <a:gd name="T88" fmla="*/ 1635 w 188"/>
                    <a:gd name="T89" fmla="*/ 117 h 160"/>
                    <a:gd name="T90" fmla="*/ 1397 w 188"/>
                    <a:gd name="T91" fmla="*/ 117 h 160"/>
                    <a:gd name="T92" fmla="*/ 1066 w 188"/>
                    <a:gd name="T93" fmla="*/ 0 h 160"/>
                    <a:gd name="T94" fmla="*/ 827 w 188"/>
                    <a:gd name="T95" fmla="*/ 98 h 160"/>
                    <a:gd name="T96" fmla="*/ 569 w 188"/>
                    <a:gd name="T97" fmla="*/ 307 h 160"/>
                    <a:gd name="T98" fmla="*/ 448 w 188"/>
                    <a:gd name="T99" fmla="*/ 497 h 160"/>
                    <a:gd name="T100" fmla="*/ 238 w 188"/>
                    <a:gd name="T101" fmla="*/ 619 h 16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88"/>
                    <a:gd name="T154" fmla="*/ 0 h 160"/>
                    <a:gd name="T155" fmla="*/ 188 w 188"/>
                    <a:gd name="T156" fmla="*/ 160 h 16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88" h="160">
                      <a:moveTo>
                        <a:pt x="10" y="26"/>
                      </a:moveTo>
                      <a:lnTo>
                        <a:pt x="14" y="31"/>
                      </a:lnTo>
                      <a:lnTo>
                        <a:pt x="19" y="39"/>
                      </a:lnTo>
                      <a:lnTo>
                        <a:pt x="26" y="40"/>
                      </a:lnTo>
                      <a:lnTo>
                        <a:pt x="26" y="50"/>
                      </a:lnTo>
                      <a:lnTo>
                        <a:pt x="18" y="50"/>
                      </a:lnTo>
                      <a:lnTo>
                        <a:pt x="18" y="43"/>
                      </a:lnTo>
                      <a:lnTo>
                        <a:pt x="16" y="43"/>
                      </a:lnTo>
                      <a:lnTo>
                        <a:pt x="0" y="50"/>
                      </a:lnTo>
                      <a:lnTo>
                        <a:pt x="5" y="55"/>
                      </a:lnTo>
                      <a:lnTo>
                        <a:pt x="5" y="61"/>
                      </a:lnTo>
                      <a:lnTo>
                        <a:pt x="11" y="64"/>
                      </a:lnTo>
                      <a:lnTo>
                        <a:pt x="21" y="66"/>
                      </a:lnTo>
                      <a:lnTo>
                        <a:pt x="27" y="61"/>
                      </a:lnTo>
                      <a:lnTo>
                        <a:pt x="29" y="72"/>
                      </a:lnTo>
                      <a:lnTo>
                        <a:pt x="22" y="74"/>
                      </a:lnTo>
                      <a:lnTo>
                        <a:pt x="21" y="77"/>
                      </a:lnTo>
                      <a:lnTo>
                        <a:pt x="18" y="79"/>
                      </a:lnTo>
                      <a:lnTo>
                        <a:pt x="13" y="75"/>
                      </a:lnTo>
                      <a:lnTo>
                        <a:pt x="10" y="82"/>
                      </a:lnTo>
                      <a:lnTo>
                        <a:pt x="2" y="90"/>
                      </a:lnTo>
                      <a:lnTo>
                        <a:pt x="6" y="98"/>
                      </a:lnTo>
                      <a:lnTo>
                        <a:pt x="5" y="101"/>
                      </a:lnTo>
                      <a:lnTo>
                        <a:pt x="11" y="107"/>
                      </a:lnTo>
                      <a:lnTo>
                        <a:pt x="19" y="107"/>
                      </a:lnTo>
                      <a:lnTo>
                        <a:pt x="22" y="112"/>
                      </a:lnTo>
                      <a:lnTo>
                        <a:pt x="21" y="115"/>
                      </a:lnTo>
                      <a:lnTo>
                        <a:pt x="22" y="120"/>
                      </a:lnTo>
                      <a:lnTo>
                        <a:pt x="29" y="117"/>
                      </a:lnTo>
                      <a:lnTo>
                        <a:pt x="35" y="123"/>
                      </a:lnTo>
                      <a:lnTo>
                        <a:pt x="45" y="119"/>
                      </a:lnTo>
                      <a:lnTo>
                        <a:pt x="42" y="125"/>
                      </a:lnTo>
                      <a:lnTo>
                        <a:pt x="42" y="131"/>
                      </a:lnTo>
                      <a:lnTo>
                        <a:pt x="29" y="141"/>
                      </a:lnTo>
                      <a:lnTo>
                        <a:pt x="24" y="147"/>
                      </a:lnTo>
                      <a:lnTo>
                        <a:pt x="19" y="147"/>
                      </a:lnTo>
                      <a:lnTo>
                        <a:pt x="11" y="154"/>
                      </a:lnTo>
                      <a:lnTo>
                        <a:pt x="3" y="155"/>
                      </a:lnTo>
                      <a:lnTo>
                        <a:pt x="0" y="159"/>
                      </a:lnTo>
                      <a:lnTo>
                        <a:pt x="3" y="160"/>
                      </a:lnTo>
                      <a:lnTo>
                        <a:pt x="19" y="154"/>
                      </a:lnTo>
                      <a:lnTo>
                        <a:pt x="29" y="149"/>
                      </a:lnTo>
                      <a:lnTo>
                        <a:pt x="48" y="136"/>
                      </a:lnTo>
                      <a:lnTo>
                        <a:pt x="62" y="120"/>
                      </a:lnTo>
                      <a:lnTo>
                        <a:pt x="64" y="117"/>
                      </a:lnTo>
                      <a:lnTo>
                        <a:pt x="59" y="117"/>
                      </a:lnTo>
                      <a:lnTo>
                        <a:pt x="73" y="96"/>
                      </a:lnTo>
                      <a:lnTo>
                        <a:pt x="77" y="95"/>
                      </a:lnTo>
                      <a:lnTo>
                        <a:pt x="77" y="98"/>
                      </a:lnTo>
                      <a:lnTo>
                        <a:pt x="72" y="101"/>
                      </a:lnTo>
                      <a:lnTo>
                        <a:pt x="70" y="111"/>
                      </a:lnTo>
                      <a:lnTo>
                        <a:pt x="73" y="109"/>
                      </a:lnTo>
                      <a:lnTo>
                        <a:pt x="70" y="112"/>
                      </a:lnTo>
                      <a:lnTo>
                        <a:pt x="72" y="114"/>
                      </a:lnTo>
                      <a:lnTo>
                        <a:pt x="82" y="107"/>
                      </a:lnTo>
                      <a:lnTo>
                        <a:pt x="86" y="106"/>
                      </a:lnTo>
                      <a:lnTo>
                        <a:pt x="88" y="101"/>
                      </a:lnTo>
                      <a:lnTo>
                        <a:pt x="86" y="98"/>
                      </a:lnTo>
                      <a:lnTo>
                        <a:pt x="96" y="96"/>
                      </a:lnTo>
                      <a:lnTo>
                        <a:pt x="107" y="103"/>
                      </a:lnTo>
                      <a:lnTo>
                        <a:pt x="117" y="99"/>
                      </a:lnTo>
                      <a:lnTo>
                        <a:pt x="121" y="101"/>
                      </a:lnTo>
                      <a:lnTo>
                        <a:pt x="128" y="101"/>
                      </a:lnTo>
                      <a:lnTo>
                        <a:pt x="145" y="109"/>
                      </a:lnTo>
                      <a:lnTo>
                        <a:pt x="149" y="112"/>
                      </a:lnTo>
                      <a:lnTo>
                        <a:pt x="153" y="119"/>
                      </a:lnTo>
                      <a:lnTo>
                        <a:pt x="163" y="125"/>
                      </a:lnTo>
                      <a:lnTo>
                        <a:pt x="166" y="128"/>
                      </a:lnTo>
                      <a:lnTo>
                        <a:pt x="177" y="135"/>
                      </a:lnTo>
                      <a:lnTo>
                        <a:pt x="188" y="130"/>
                      </a:lnTo>
                      <a:lnTo>
                        <a:pt x="188" y="123"/>
                      </a:lnTo>
                      <a:lnTo>
                        <a:pt x="185" y="117"/>
                      </a:lnTo>
                      <a:lnTo>
                        <a:pt x="180" y="115"/>
                      </a:lnTo>
                      <a:lnTo>
                        <a:pt x="176" y="115"/>
                      </a:lnTo>
                      <a:lnTo>
                        <a:pt x="169" y="111"/>
                      </a:lnTo>
                      <a:lnTo>
                        <a:pt x="163" y="106"/>
                      </a:lnTo>
                      <a:lnTo>
                        <a:pt x="150" y="93"/>
                      </a:lnTo>
                      <a:lnTo>
                        <a:pt x="147" y="95"/>
                      </a:lnTo>
                      <a:lnTo>
                        <a:pt x="144" y="99"/>
                      </a:lnTo>
                      <a:lnTo>
                        <a:pt x="141" y="103"/>
                      </a:lnTo>
                      <a:lnTo>
                        <a:pt x="129" y="96"/>
                      </a:lnTo>
                      <a:lnTo>
                        <a:pt x="129" y="93"/>
                      </a:lnTo>
                      <a:lnTo>
                        <a:pt x="120" y="96"/>
                      </a:lnTo>
                      <a:lnTo>
                        <a:pt x="117" y="80"/>
                      </a:lnTo>
                      <a:lnTo>
                        <a:pt x="109" y="45"/>
                      </a:lnTo>
                      <a:lnTo>
                        <a:pt x="102" y="21"/>
                      </a:lnTo>
                      <a:lnTo>
                        <a:pt x="99" y="10"/>
                      </a:lnTo>
                      <a:lnTo>
                        <a:pt x="90" y="5"/>
                      </a:lnTo>
                      <a:lnTo>
                        <a:pt x="85" y="8"/>
                      </a:lnTo>
                      <a:lnTo>
                        <a:pt x="69" y="5"/>
                      </a:lnTo>
                      <a:lnTo>
                        <a:pt x="64" y="7"/>
                      </a:lnTo>
                      <a:lnTo>
                        <a:pt x="59" y="5"/>
                      </a:lnTo>
                      <a:lnTo>
                        <a:pt x="59" y="4"/>
                      </a:lnTo>
                      <a:lnTo>
                        <a:pt x="45" y="0"/>
                      </a:lnTo>
                      <a:lnTo>
                        <a:pt x="43" y="4"/>
                      </a:lnTo>
                      <a:lnTo>
                        <a:pt x="35" y="4"/>
                      </a:lnTo>
                      <a:lnTo>
                        <a:pt x="29" y="8"/>
                      </a:lnTo>
                      <a:lnTo>
                        <a:pt x="24" y="13"/>
                      </a:lnTo>
                      <a:lnTo>
                        <a:pt x="22" y="18"/>
                      </a:lnTo>
                      <a:lnTo>
                        <a:pt x="19" y="21"/>
                      </a:lnTo>
                      <a:lnTo>
                        <a:pt x="13" y="21"/>
                      </a:lnTo>
                      <a:lnTo>
                        <a:pt x="10" y="26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26" name="Freeform 30"/>
                <p:cNvSpPr>
                  <a:spLocks/>
                </p:cNvSpPr>
                <p:nvPr/>
              </p:nvSpPr>
              <p:spPr bwMode="auto">
                <a:xfrm>
                  <a:off x="1021" y="3608"/>
                  <a:ext cx="20" cy="14"/>
                </a:xfrm>
                <a:custGeom>
                  <a:avLst/>
                  <a:gdLst>
                    <a:gd name="T0" fmla="*/ 50 w 4"/>
                    <a:gd name="T1" fmla="*/ 42 h 3"/>
                    <a:gd name="T2" fmla="*/ 50 w 4"/>
                    <a:gd name="T3" fmla="*/ 23 h 3"/>
                    <a:gd name="T4" fmla="*/ 50 w 4"/>
                    <a:gd name="T5" fmla="*/ 23 h 3"/>
                    <a:gd name="T6" fmla="*/ 50 w 4"/>
                    <a:gd name="T7" fmla="*/ 23 h 3"/>
                    <a:gd name="T8" fmla="*/ 50 w 4"/>
                    <a:gd name="T9" fmla="*/ 23 h 3"/>
                    <a:gd name="T10" fmla="*/ 50 w 4"/>
                    <a:gd name="T11" fmla="*/ 23 h 3"/>
                    <a:gd name="T12" fmla="*/ 50 w 4"/>
                    <a:gd name="T13" fmla="*/ 23 h 3"/>
                    <a:gd name="T14" fmla="*/ 25 w 4"/>
                    <a:gd name="T15" fmla="*/ 0 h 3"/>
                    <a:gd name="T16" fmla="*/ 25 w 4"/>
                    <a:gd name="T17" fmla="*/ 0 h 3"/>
                    <a:gd name="T18" fmla="*/ 0 w 4"/>
                    <a:gd name="T19" fmla="*/ 23 h 3"/>
                    <a:gd name="T20" fmla="*/ 0 w 4"/>
                    <a:gd name="T21" fmla="*/ 23 h 3"/>
                    <a:gd name="T22" fmla="*/ 0 w 4"/>
                    <a:gd name="T23" fmla="*/ 23 h 3"/>
                    <a:gd name="T24" fmla="*/ 0 w 4"/>
                    <a:gd name="T25" fmla="*/ 23 h 3"/>
                    <a:gd name="T26" fmla="*/ 0 w 4"/>
                    <a:gd name="T27" fmla="*/ 23 h 3"/>
                    <a:gd name="T28" fmla="*/ 0 w 4"/>
                    <a:gd name="T29" fmla="*/ 23 h 3"/>
                    <a:gd name="T30" fmla="*/ 0 w 4"/>
                    <a:gd name="T31" fmla="*/ 42 h 3"/>
                    <a:gd name="T32" fmla="*/ 0 w 4"/>
                    <a:gd name="T33" fmla="*/ 42 h 3"/>
                    <a:gd name="T34" fmla="*/ 25 w 4"/>
                    <a:gd name="T35" fmla="*/ 42 h 3"/>
                    <a:gd name="T36" fmla="*/ 25 w 4"/>
                    <a:gd name="T37" fmla="*/ 42 h 3"/>
                    <a:gd name="T38" fmla="*/ 25 w 4"/>
                    <a:gd name="T39" fmla="*/ 65 h 3"/>
                    <a:gd name="T40" fmla="*/ 50 w 4"/>
                    <a:gd name="T41" fmla="*/ 65 h 3"/>
                    <a:gd name="T42" fmla="*/ 50 w 4"/>
                    <a:gd name="T43" fmla="*/ 65 h 3"/>
                    <a:gd name="T44" fmla="*/ 75 w 4"/>
                    <a:gd name="T45" fmla="*/ 65 h 3"/>
                    <a:gd name="T46" fmla="*/ 75 w 4"/>
                    <a:gd name="T47" fmla="*/ 65 h 3"/>
                    <a:gd name="T48" fmla="*/ 100 w 4"/>
                    <a:gd name="T49" fmla="*/ 42 h 3"/>
                    <a:gd name="T50" fmla="*/ 100 w 4"/>
                    <a:gd name="T51" fmla="*/ 42 h 3"/>
                    <a:gd name="T52" fmla="*/ 100 w 4"/>
                    <a:gd name="T53" fmla="*/ 42 h 3"/>
                    <a:gd name="T54" fmla="*/ 100 w 4"/>
                    <a:gd name="T55" fmla="*/ 23 h 3"/>
                    <a:gd name="T56" fmla="*/ 100 w 4"/>
                    <a:gd name="T57" fmla="*/ 23 h 3"/>
                    <a:gd name="T58" fmla="*/ 100 w 4"/>
                    <a:gd name="T59" fmla="*/ 23 h 3"/>
                    <a:gd name="T60" fmla="*/ 100 w 4"/>
                    <a:gd name="T61" fmla="*/ 23 h 3"/>
                    <a:gd name="T62" fmla="*/ 100 w 4"/>
                    <a:gd name="T63" fmla="*/ 23 h 3"/>
                    <a:gd name="T64" fmla="*/ 100 w 4"/>
                    <a:gd name="T65" fmla="*/ 0 h 3"/>
                    <a:gd name="T66" fmla="*/ 100 w 4"/>
                    <a:gd name="T67" fmla="*/ 0 h 3"/>
                    <a:gd name="T68" fmla="*/ 100 w 4"/>
                    <a:gd name="T69" fmla="*/ 0 h 3"/>
                    <a:gd name="T70" fmla="*/ 100 w 4"/>
                    <a:gd name="T71" fmla="*/ 0 h 3"/>
                    <a:gd name="T72" fmla="*/ 100 w 4"/>
                    <a:gd name="T73" fmla="*/ 23 h 3"/>
                    <a:gd name="T74" fmla="*/ 75 w 4"/>
                    <a:gd name="T75" fmla="*/ 23 h 3"/>
                    <a:gd name="T76" fmla="*/ 75 w 4"/>
                    <a:gd name="T77" fmla="*/ 23 h 3"/>
                    <a:gd name="T78" fmla="*/ 50 w 4"/>
                    <a:gd name="T79" fmla="*/ 42 h 3"/>
                    <a:gd name="T80" fmla="*/ 50 w 4"/>
                    <a:gd name="T81" fmla="*/ 42 h 3"/>
                    <a:gd name="T82" fmla="*/ 50 w 4"/>
                    <a:gd name="T83" fmla="*/ 42 h 3"/>
                    <a:gd name="T84" fmla="*/ 50 w 4"/>
                    <a:gd name="T85" fmla="*/ 42 h 3"/>
                    <a:gd name="T86" fmla="*/ 50 w 4"/>
                    <a:gd name="T87" fmla="*/ 65 h 3"/>
                    <a:gd name="T88" fmla="*/ 75 w 4"/>
                    <a:gd name="T89" fmla="*/ 65 h 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"/>
                    <a:gd name="T136" fmla="*/ 0 h 3"/>
                    <a:gd name="T137" fmla="*/ 4 w 4"/>
                    <a:gd name="T138" fmla="*/ 3 h 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" h="3">
                      <a:moveTo>
                        <a:pt x="2" y="2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3" y="3"/>
                      </a:lnTo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27" name="Freeform 31"/>
                <p:cNvSpPr>
                  <a:spLocks/>
                </p:cNvSpPr>
                <p:nvPr/>
              </p:nvSpPr>
              <p:spPr bwMode="auto">
                <a:xfrm>
                  <a:off x="978" y="3610"/>
                  <a:ext cx="43" cy="30"/>
                </a:xfrm>
                <a:custGeom>
                  <a:avLst/>
                  <a:gdLst>
                    <a:gd name="T0" fmla="*/ 158 w 9"/>
                    <a:gd name="T1" fmla="*/ 0 h 6"/>
                    <a:gd name="T2" fmla="*/ 91 w 9"/>
                    <a:gd name="T3" fmla="*/ 0 h 6"/>
                    <a:gd name="T4" fmla="*/ 67 w 9"/>
                    <a:gd name="T5" fmla="*/ 25 h 6"/>
                    <a:gd name="T6" fmla="*/ 67 w 9"/>
                    <a:gd name="T7" fmla="*/ 25 h 6"/>
                    <a:gd name="T8" fmla="*/ 67 w 9"/>
                    <a:gd name="T9" fmla="*/ 50 h 6"/>
                    <a:gd name="T10" fmla="*/ 67 w 9"/>
                    <a:gd name="T11" fmla="*/ 75 h 6"/>
                    <a:gd name="T12" fmla="*/ 48 w 9"/>
                    <a:gd name="T13" fmla="*/ 75 h 6"/>
                    <a:gd name="T14" fmla="*/ 48 w 9"/>
                    <a:gd name="T15" fmla="*/ 75 h 6"/>
                    <a:gd name="T16" fmla="*/ 24 w 9"/>
                    <a:gd name="T17" fmla="*/ 75 h 6"/>
                    <a:gd name="T18" fmla="*/ 24 w 9"/>
                    <a:gd name="T19" fmla="*/ 100 h 6"/>
                    <a:gd name="T20" fmla="*/ 24 w 9"/>
                    <a:gd name="T21" fmla="*/ 125 h 6"/>
                    <a:gd name="T22" fmla="*/ 0 w 9"/>
                    <a:gd name="T23" fmla="*/ 125 h 6"/>
                    <a:gd name="T24" fmla="*/ 0 w 9"/>
                    <a:gd name="T25" fmla="*/ 150 h 6"/>
                    <a:gd name="T26" fmla="*/ 0 w 9"/>
                    <a:gd name="T27" fmla="*/ 150 h 6"/>
                    <a:gd name="T28" fmla="*/ 0 w 9"/>
                    <a:gd name="T29" fmla="*/ 150 h 6"/>
                    <a:gd name="T30" fmla="*/ 0 w 9"/>
                    <a:gd name="T31" fmla="*/ 150 h 6"/>
                    <a:gd name="T32" fmla="*/ 0 w 9"/>
                    <a:gd name="T33" fmla="*/ 150 h 6"/>
                    <a:gd name="T34" fmla="*/ 0 w 9"/>
                    <a:gd name="T35" fmla="*/ 150 h 6"/>
                    <a:gd name="T36" fmla="*/ 0 w 9"/>
                    <a:gd name="T37" fmla="*/ 150 h 6"/>
                    <a:gd name="T38" fmla="*/ 24 w 9"/>
                    <a:gd name="T39" fmla="*/ 150 h 6"/>
                    <a:gd name="T40" fmla="*/ 48 w 9"/>
                    <a:gd name="T41" fmla="*/ 150 h 6"/>
                    <a:gd name="T42" fmla="*/ 67 w 9"/>
                    <a:gd name="T43" fmla="*/ 125 h 6"/>
                    <a:gd name="T44" fmla="*/ 139 w 9"/>
                    <a:gd name="T45" fmla="*/ 75 h 6"/>
                    <a:gd name="T46" fmla="*/ 158 w 9"/>
                    <a:gd name="T47" fmla="*/ 50 h 6"/>
                    <a:gd name="T48" fmla="*/ 182 w 9"/>
                    <a:gd name="T49" fmla="*/ 50 h 6"/>
                    <a:gd name="T50" fmla="*/ 205 w 9"/>
                    <a:gd name="T51" fmla="*/ 25 h 6"/>
                    <a:gd name="T52" fmla="*/ 205 w 9"/>
                    <a:gd name="T53" fmla="*/ 25 h 6"/>
                    <a:gd name="T54" fmla="*/ 205 w 9"/>
                    <a:gd name="T55" fmla="*/ 25 h 6"/>
                    <a:gd name="T56" fmla="*/ 182 w 9"/>
                    <a:gd name="T57" fmla="*/ 0 h 6"/>
                    <a:gd name="T58" fmla="*/ 182 w 9"/>
                    <a:gd name="T59" fmla="*/ 0 h 6"/>
                    <a:gd name="T60" fmla="*/ 182 w 9"/>
                    <a:gd name="T61" fmla="*/ 0 h 6"/>
                    <a:gd name="T62" fmla="*/ 182 w 9"/>
                    <a:gd name="T63" fmla="*/ 0 h 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"/>
                    <a:gd name="T97" fmla="*/ 0 h 6"/>
                    <a:gd name="T98" fmla="*/ 9 w 9"/>
                    <a:gd name="T99" fmla="*/ 6 h 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" h="6">
                      <a:moveTo>
                        <a:pt x="8" y="0"/>
                      </a:move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9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28" name="Freeform 32"/>
                <p:cNvSpPr>
                  <a:spLocks/>
                </p:cNvSpPr>
                <p:nvPr/>
              </p:nvSpPr>
              <p:spPr bwMode="auto">
                <a:xfrm>
                  <a:off x="934" y="3632"/>
                  <a:ext cx="44" cy="34"/>
                </a:xfrm>
                <a:custGeom>
                  <a:avLst/>
                  <a:gdLst>
                    <a:gd name="T0" fmla="*/ 191 w 9"/>
                    <a:gd name="T1" fmla="*/ 73 h 7"/>
                    <a:gd name="T2" fmla="*/ 191 w 9"/>
                    <a:gd name="T3" fmla="*/ 24 h 7"/>
                    <a:gd name="T4" fmla="*/ 117 w 9"/>
                    <a:gd name="T5" fmla="*/ 73 h 7"/>
                    <a:gd name="T6" fmla="*/ 98 w 9"/>
                    <a:gd name="T7" fmla="*/ 92 h 7"/>
                    <a:gd name="T8" fmla="*/ 98 w 9"/>
                    <a:gd name="T9" fmla="*/ 92 h 7"/>
                    <a:gd name="T10" fmla="*/ 49 w 9"/>
                    <a:gd name="T11" fmla="*/ 117 h 7"/>
                    <a:gd name="T12" fmla="*/ 24 w 9"/>
                    <a:gd name="T13" fmla="*/ 141 h 7"/>
                    <a:gd name="T14" fmla="*/ 0 w 9"/>
                    <a:gd name="T15" fmla="*/ 141 h 7"/>
                    <a:gd name="T16" fmla="*/ 49 w 9"/>
                    <a:gd name="T17" fmla="*/ 141 h 7"/>
                    <a:gd name="T18" fmla="*/ 73 w 9"/>
                    <a:gd name="T19" fmla="*/ 117 h 7"/>
                    <a:gd name="T20" fmla="*/ 142 w 9"/>
                    <a:gd name="T21" fmla="*/ 92 h 7"/>
                    <a:gd name="T22" fmla="*/ 191 w 9"/>
                    <a:gd name="T23" fmla="*/ 73 h 7"/>
                    <a:gd name="T24" fmla="*/ 191 w 9"/>
                    <a:gd name="T25" fmla="*/ 73 h 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"/>
                    <a:gd name="T40" fmla="*/ 0 h 7"/>
                    <a:gd name="T41" fmla="*/ 9 w 9"/>
                    <a:gd name="T42" fmla="*/ 7 h 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" h="7">
                      <a:moveTo>
                        <a:pt x="8" y="3"/>
                      </a:moveTo>
                      <a:cubicBezTo>
                        <a:pt x="8" y="2"/>
                        <a:pt x="9" y="1"/>
                        <a:pt x="8" y="1"/>
                      </a:cubicBezTo>
                      <a:cubicBezTo>
                        <a:pt x="7" y="0"/>
                        <a:pt x="5" y="2"/>
                        <a:pt x="5" y="3"/>
                      </a:cubicBezTo>
                      <a:cubicBezTo>
                        <a:pt x="4" y="3"/>
                        <a:pt x="4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2" y="5"/>
                        <a:pt x="2" y="5"/>
                        <a:pt x="1" y="6"/>
                      </a:cubicBezTo>
                      <a:cubicBezTo>
                        <a:pt x="1" y="6"/>
                        <a:pt x="0" y="6"/>
                        <a:pt x="0" y="6"/>
                      </a:cubicBezTo>
                      <a:cubicBezTo>
                        <a:pt x="1" y="7"/>
                        <a:pt x="1" y="7"/>
                        <a:pt x="2" y="6"/>
                      </a:cubicBezTo>
                      <a:cubicBezTo>
                        <a:pt x="2" y="6"/>
                        <a:pt x="3" y="5"/>
                        <a:pt x="3" y="5"/>
                      </a:cubicBezTo>
                      <a:cubicBezTo>
                        <a:pt x="4" y="5"/>
                        <a:pt x="5" y="5"/>
                        <a:pt x="6" y="4"/>
                      </a:cubicBezTo>
                      <a:cubicBezTo>
                        <a:pt x="7" y="4"/>
                        <a:pt x="7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29" name="Freeform 33"/>
                <p:cNvSpPr>
                  <a:spLocks/>
                </p:cNvSpPr>
                <p:nvPr/>
              </p:nvSpPr>
              <p:spPr bwMode="auto">
                <a:xfrm>
                  <a:off x="934" y="3637"/>
                  <a:ext cx="39" cy="29"/>
                </a:xfrm>
                <a:custGeom>
                  <a:avLst/>
                  <a:gdLst>
                    <a:gd name="T0" fmla="*/ 190 w 8"/>
                    <a:gd name="T1" fmla="*/ 48 h 6"/>
                    <a:gd name="T2" fmla="*/ 190 w 8"/>
                    <a:gd name="T3" fmla="*/ 24 h 6"/>
                    <a:gd name="T4" fmla="*/ 190 w 8"/>
                    <a:gd name="T5" fmla="*/ 24 h 6"/>
                    <a:gd name="T6" fmla="*/ 190 w 8"/>
                    <a:gd name="T7" fmla="*/ 0 h 6"/>
                    <a:gd name="T8" fmla="*/ 190 w 8"/>
                    <a:gd name="T9" fmla="*/ 0 h 6"/>
                    <a:gd name="T10" fmla="*/ 190 w 8"/>
                    <a:gd name="T11" fmla="*/ 0 h 6"/>
                    <a:gd name="T12" fmla="*/ 190 w 8"/>
                    <a:gd name="T13" fmla="*/ 0 h 6"/>
                    <a:gd name="T14" fmla="*/ 190 w 8"/>
                    <a:gd name="T15" fmla="*/ 0 h 6"/>
                    <a:gd name="T16" fmla="*/ 190 w 8"/>
                    <a:gd name="T17" fmla="*/ 0 h 6"/>
                    <a:gd name="T18" fmla="*/ 190 w 8"/>
                    <a:gd name="T19" fmla="*/ 0 h 6"/>
                    <a:gd name="T20" fmla="*/ 166 w 8"/>
                    <a:gd name="T21" fmla="*/ 0 h 6"/>
                    <a:gd name="T22" fmla="*/ 166 w 8"/>
                    <a:gd name="T23" fmla="*/ 0 h 6"/>
                    <a:gd name="T24" fmla="*/ 141 w 8"/>
                    <a:gd name="T25" fmla="*/ 0 h 6"/>
                    <a:gd name="T26" fmla="*/ 117 w 8"/>
                    <a:gd name="T27" fmla="*/ 24 h 6"/>
                    <a:gd name="T28" fmla="*/ 117 w 8"/>
                    <a:gd name="T29" fmla="*/ 48 h 6"/>
                    <a:gd name="T30" fmla="*/ 117 w 8"/>
                    <a:gd name="T31" fmla="*/ 48 h 6"/>
                    <a:gd name="T32" fmla="*/ 97 w 8"/>
                    <a:gd name="T33" fmla="*/ 48 h 6"/>
                    <a:gd name="T34" fmla="*/ 97 w 8"/>
                    <a:gd name="T35" fmla="*/ 48 h 6"/>
                    <a:gd name="T36" fmla="*/ 97 w 8"/>
                    <a:gd name="T37" fmla="*/ 48 h 6"/>
                    <a:gd name="T38" fmla="*/ 97 w 8"/>
                    <a:gd name="T39" fmla="*/ 72 h 6"/>
                    <a:gd name="T40" fmla="*/ 97 w 8"/>
                    <a:gd name="T41" fmla="*/ 72 h 6"/>
                    <a:gd name="T42" fmla="*/ 97 w 8"/>
                    <a:gd name="T43" fmla="*/ 72 h 6"/>
                    <a:gd name="T44" fmla="*/ 97 w 8"/>
                    <a:gd name="T45" fmla="*/ 72 h 6"/>
                    <a:gd name="T46" fmla="*/ 49 w 8"/>
                    <a:gd name="T47" fmla="*/ 92 h 6"/>
                    <a:gd name="T48" fmla="*/ 49 w 8"/>
                    <a:gd name="T49" fmla="*/ 92 h 6"/>
                    <a:gd name="T50" fmla="*/ 49 w 8"/>
                    <a:gd name="T51" fmla="*/ 92 h 6"/>
                    <a:gd name="T52" fmla="*/ 49 w 8"/>
                    <a:gd name="T53" fmla="*/ 92 h 6"/>
                    <a:gd name="T54" fmla="*/ 24 w 8"/>
                    <a:gd name="T55" fmla="*/ 92 h 6"/>
                    <a:gd name="T56" fmla="*/ 24 w 8"/>
                    <a:gd name="T57" fmla="*/ 116 h 6"/>
                    <a:gd name="T58" fmla="*/ 24 w 8"/>
                    <a:gd name="T59" fmla="*/ 116 h 6"/>
                    <a:gd name="T60" fmla="*/ 0 w 8"/>
                    <a:gd name="T61" fmla="*/ 116 h 6"/>
                    <a:gd name="T62" fmla="*/ 0 w 8"/>
                    <a:gd name="T63" fmla="*/ 116 h 6"/>
                    <a:gd name="T64" fmla="*/ 0 w 8"/>
                    <a:gd name="T65" fmla="*/ 116 h 6"/>
                    <a:gd name="T66" fmla="*/ 24 w 8"/>
                    <a:gd name="T67" fmla="*/ 140 h 6"/>
                    <a:gd name="T68" fmla="*/ 24 w 8"/>
                    <a:gd name="T69" fmla="*/ 140 h 6"/>
                    <a:gd name="T70" fmla="*/ 24 w 8"/>
                    <a:gd name="T71" fmla="*/ 140 h 6"/>
                    <a:gd name="T72" fmla="*/ 24 w 8"/>
                    <a:gd name="T73" fmla="*/ 140 h 6"/>
                    <a:gd name="T74" fmla="*/ 49 w 8"/>
                    <a:gd name="T75" fmla="*/ 116 h 6"/>
                    <a:gd name="T76" fmla="*/ 49 w 8"/>
                    <a:gd name="T77" fmla="*/ 116 h 6"/>
                    <a:gd name="T78" fmla="*/ 73 w 8"/>
                    <a:gd name="T79" fmla="*/ 116 h 6"/>
                    <a:gd name="T80" fmla="*/ 73 w 8"/>
                    <a:gd name="T81" fmla="*/ 92 h 6"/>
                    <a:gd name="T82" fmla="*/ 73 w 8"/>
                    <a:gd name="T83" fmla="*/ 92 h 6"/>
                    <a:gd name="T84" fmla="*/ 117 w 8"/>
                    <a:gd name="T85" fmla="*/ 92 h 6"/>
                    <a:gd name="T86" fmla="*/ 117 w 8"/>
                    <a:gd name="T87" fmla="*/ 72 h 6"/>
                    <a:gd name="T88" fmla="*/ 141 w 8"/>
                    <a:gd name="T89" fmla="*/ 72 h 6"/>
                    <a:gd name="T90" fmla="*/ 166 w 8"/>
                    <a:gd name="T91" fmla="*/ 72 h 6"/>
                    <a:gd name="T92" fmla="*/ 166 w 8"/>
                    <a:gd name="T93" fmla="*/ 48 h 6"/>
                    <a:gd name="T94" fmla="*/ 166 w 8"/>
                    <a:gd name="T95" fmla="*/ 48 h 6"/>
                    <a:gd name="T96" fmla="*/ 190 w 8"/>
                    <a:gd name="T97" fmla="*/ 48 h 6"/>
                    <a:gd name="T98" fmla="*/ 190 w 8"/>
                    <a:gd name="T99" fmla="*/ 48 h 6"/>
                    <a:gd name="T100" fmla="*/ 190 w 8"/>
                    <a:gd name="T101" fmla="*/ 48 h 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"/>
                    <a:gd name="T154" fmla="*/ 0 h 6"/>
                    <a:gd name="T155" fmla="*/ 8 w 8"/>
                    <a:gd name="T156" fmla="*/ 6 h 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" h="6">
                      <a:moveTo>
                        <a:pt x="8" y="2"/>
                      </a:move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3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0" name="Freeform 34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25 w 1"/>
                    <a:gd name="T1" fmla="*/ 0 h 1"/>
                    <a:gd name="T2" fmla="*/ 0 w 1"/>
                    <a:gd name="T3" fmla="*/ 0 h 1"/>
                    <a:gd name="T4" fmla="*/ 0 w 1"/>
                    <a:gd name="T5" fmla="*/ 25 h 1"/>
                    <a:gd name="T6" fmla="*/ 25 w 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1"/>
                    <a:gd name="T14" fmla="*/ 1 w 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1" name="Freeform 35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25 w 1"/>
                    <a:gd name="T1" fmla="*/ 0 h 1"/>
                    <a:gd name="T2" fmla="*/ 25 w 1"/>
                    <a:gd name="T3" fmla="*/ 0 h 1"/>
                    <a:gd name="T4" fmla="*/ 25 w 1"/>
                    <a:gd name="T5" fmla="*/ 0 h 1"/>
                    <a:gd name="T6" fmla="*/ 25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25 h 1"/>
                    <a:gd name="T18" fmla="*/ 0 w 1"/>
                    <a:gd name="T19" fmla="*/ 25 h 1"/>
                    <a:gd name="T20" fmla="*/ 0 w 1"/>
                    <a:gd name="T21" fmla="*/ 25 h 1"/>
                    <a:gd name="T22" fmla="*/ 0 w 1"/>
                    <a:gd name="T23" fmla="*/ 25 h 1"/>
                    <a:gd name="T24" fmla="*/ 0 w 1"/>
                    <a:gd name="T25" fmla="*/ 25 h 1"/>
                    <a:gd name="T26" fmla="*/ 25 w 1"/>
                    <a:gd name="T27" fmla="*/ 25 h 1"/>
                    <a:gd name="T28" fmla="*/ 25 w 1"/>
                    <a:gd name="T29" fmla="*/ 0 h 1"/>
                    <a:gd name="T30" fmla="*/ 25 w 1"/>
                    <a:gd name="T31" fmla="*/ 0 h 1"/>
                    <a:gd name="T32" fmla="*/ 25 w 1"/>
                    <a:gd name="T33" fmla="*/ 0 h 1"/>
                    <a:gd name="T34" fmla="*/ 25 w 1"/>
                    <a:gd name="T35" fmla="*/ 0 h 1"/>
                    <a:gd name="T36" fmla="*/ 25 w 1"/>
                    <a:gd name="T37" fmla="*/ 0 h 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"/>
                    <a:gd name="T58" fmla="*/ 0 h 1"/>
                    <a:gd name="T59" fmla="*/ 1 w 1"/>
                    <a:gd name="T60" fmla="*/ 1 h 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" h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2" name="Freeform 36"/>
                <p:cNvSpPr>
                  <a:spLocks/>
                </p:cNvSpPr>
                <p:nvPr/>
              </p:nvSpPr>
              <p:spPr bwMode="auto">
                <a:xfrm>
                  <a:off x="870" y="3682"/>
                  <a:ext cx="14" cy="14"/>
                </a:xfrm>
                <a:custGeom>
                  <a:avLst/>
                  <a:gdLst>
                    <a:gd name="T0" fmla="*/ 42 w 3"/>
                    <a:gd name="T1" fmla="*/ 23 h 3"/>
                    <a:gd name="T2" fmla="*/ 65 w 3"/>
                    <a:gd name="T3" fmla="*/ 23 h 3"/>
                    <a:gd name="T4" fmla="*/ 42 w 3"/>
                    <a:gd name="T5" fmla="*/ 23 h 3"/>
                    <a:gd name="T6" fmla="*/ 65 w 3"/>
                    <a:gd name="T7" fmla="*/ 42 h 3"/>
                    <a:gd name="T8" fmla="*/ 42 w 3"/>
                    <a:gd name="T9" fmla="*/ 42 h 3"/>
                    <a:gd name="T10" fmla="*/ 23 w 3"/>
                    <a:gd name="T11" fmla="*/ 65 h 3"/>
                    <a:gd name="T12" fmla="*/ 0 w 3"/>
                    <a:gd name="T13" fmla="*/ 65 h 3"/>
                    <a:gd name="T14" fmla="*/ 23 w 3"/>
                    <a:gd name="T15" fmla="*/ 23 h 3"/>
                    <a:gd name="T16" fmla="*/ 42 w 3"/>
                    <a:gd name="T17" fmla="*/ 23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"/>
                    <a:gd name="T28" fmla="*/ 0 h 3"/>
                    <a:gd name="T29" fmla="*/ 3 w 3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" h="3">
                      <a:moveTo>
                        <a:pt x="2" y="1"/>
                      </a:move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3" name="Freeform 37"/>
                <p:cNvSpPr>
                  <a:spLocks/>
                </p:cNvSpPr>
                <p:nvPr/>
              </p:nvSpPr>
              <p:spPr bwMode="auto">
                <a:xfrm>
                  <a:off x="875" y="3684"/>
                  <a:ext cx="14" cy="9"/>
                </a:xfrm>
                <a:custGeom>
                  <a:avLst/>
                  <a:gdLst>
                    <a:gd name="T0" fmla="*/ 42 w 3"/>
                    <a:gd name="T1" fmla="*/ 0 h 2"/>
                    <a:gd name="T2" fmla="*/ 42 w 3"/>
                    <a:gd name="T3" fmla="*/ 0 h 2"/>
                    <a:gd name="T4" fmla="*/ 42 w 3"/>
                    <a:gd name="T5" fmla="*/ 0 h 2"/>
                    <a:gd name="T6" fmla="*/ 42 w 3"/>
                    <a:gd name="T7" fmla="*/ 0 h 2"/>
                    <a:gd name="T8" fmla="*/ 65 w 3"/>
                    <a:gd name="T9" fmla="*/ 0 h 2"/>
                    <a:gd name="T10" fmla="*/ 65 w 3"/>
                    <a:gd name="T11" fmla="*/ 0 h 2"/>
                    <a:gd name="T12" fmla="*/ 65 w 3"/>
                    <a:gd name="T13" fmla="*/ 0 h 2"/>
                    <a:gd name="T14" fmla="*/ 65 w 3"/>
                    <a:gd name="T15" fmla="*/ 0 h 2"/>
                    <a:gd name="T16" fmla="*/ 65 w 3"/>
                    <a:gd name="T17" fmla="*/ 0 h 2"/>
                    <a:gd name="T18" fmla="*/ 65 w 3"/>
                    <a:gd name="T19" fmla="*/ 0 h 2"/>
                    <a:gd name="T20" fmla="*/ 65 w 3"/>
                    <a:gd name="T21" fmla="*/ 0 h 2"/>
                    <a:gd name="T22" fmla="*/ 42 w 3"/>
                    <a:gd name="T23" fmla="*/ 0 h 2"/>
                    <a:gd name="T24" fmla="*/ 42 w 3"/>
                    <a:gd name="T25" fmla="*/ 22 h 2"/>
                    <a:gd name="T26" fmla="*/ 65 w 3"/>
                    <a:gd name="T27" fmla="*/ 22 h 2"/>
                    <a:gd name="T28" fmla="*/ 65 w 3"/>
                    <a:gd name="T29" fmla="*/ 22 h 2"/>
                    <a:gd name="T30" fmla="*/ 65 w 3"/>
                    <a:gd name="T31" fmla="*/ 22 h 2"/>
                    <a:gd name="T32" fmla="*/ 42 w 3"/>
                    <a:gd name="T33" fmla="*/ 22 h 2"/>
                    <a:gd name="T34" fmla="*/ 42 w 3"/>
                    <a:gd name="T35" fmla="*/ 22 h 2"/>
                    <a:gd name="T36" fmla="*/ 42 w 3"/>
                    <a:gd name="T37" fmla="*/ 22 h 2"/>
                    <a:gd name="T38" fmla="*/ 42 w 3"/>
                    <a:gd name="T39" fmla="*/ 22 h 2"/>
                    <a:gd name="T40" fmla="*/ 42 w 3"/>
                    <a:gd name="T41" fmla="*/ 22 h 2"/>
                    <a:gd name="T42" fmla="*/ 23 w 3"/>
                    <a:gd name="T43" fmla="*/ 40 h 2"/>
                    <a:gd name="T44" fmla="*/ 23 w 3"/>
                    <a:gd name="T45" fmla="*/ 40 h 2"/>
                    <a:gd name="T46" fmla="*/ 23 w 3"/>
                    <a:gd name="T47" fmla="*/ 40 h 2"/>
                    <a:gd name="T48" fmla="*/ 0 w 3"/>
                    <a:gd name="T49" fmla="*/ 40 h 2"/>
                    <a:gd name="T50" fmla="*/ 0 w 3"/>
                    <a:gd name="T51" fmla="*/ 40 h 2"/>
                    <a:gd name="T52" fmla="*/ 0 w 3"/>
                    <a:gd name="T53" fmla="*/ 22 h 2"/>
                    <a:gd name="T54" fmla="*/ 23 w 3"/>
                    <a:gd name="T55" fmla="*/ 22 h 2"/>
                    <a:gd name="T56" fmla="*/ 23 w 3"/>
                    <a:gd name="T57" fmla="*/ 22 h 2"/>
                    <a:gd name="T58" fmla="*/ 23 w 3"/>
                    <a:gd name="T59" fmla="*/ 22 h 2"/>
                    <a:gd name="T60" fmla="*/ 23 w 3"/>
                    <a:gd name="T61" fmla="*/ 0 h 2"/>
                    <a:gd name="T62" fmla="*/ 42 w 3"/>
                    <a:gd name="T63" fmla="*/ 0 h 2"/>
                    <a:gd name="T64" fmla="*/ 42 w 3"/>
                    <a:gd name="T65" fmla="*/ 0 h 2"/>
                    <a:gd name="T66" fmla="*/ 42 w 3"/>
                    <a:gd name="T67" fmla="*/ 0 h 2"/>
                    <a:gd name="T68" fmla="*/ 42 w 3"/>
                    <a:gd name="T69" fmla="*/ 0 h 2"/>
                    <a:gd name="T70" fmla="*/ 42 w 3"/>
                    <a:gd name="T71" fmla="*/ 0 h 2"/>
                    <a:gd name="T72" fmla="*/ 42 w 3"/>
                    <a:gd name="T73" fmla="*/ 0 h 2"/>
                    <a:gd name="T74" fmla="*/ 42 w 3"/>
                    <a:gd name="T75" fmla="*/ 0 h 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"/>
                    <a:gd name="T115" fmla="*/ 0 h 2"/>
                    <a:gd name="T116" fmla="*/ 3 w 3"/>
                    <a:gd name="T117" fmla="*/ 2 h 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4" name="Freeform 38"/>
                <p:cNvSpPr>
                  <a:spLocks/>
                </p:cNvSpPr>
                <p:nvPr/>
              </p:nvSpPr>
              <p:spPr bwMode="auto">
                <a:xfrm>
                  <a:off x="833" y="3690"/>
                  <a:ext cx="19" cy="10"/>
                </a:xfrm>
                <a:custGeom>
                  <a:avLst/>
                  <a:gdLst>
                    <a:gd name="T0" fmla="*/ 66 w 4"/>
                    <a:gd name="T1" fmla="*/ 25 h 2"/>
                    <a:gd name="T2" fmla="*/ 66 w 4"/>
                    <a:gd name="T3" fmla="*/ 0 h 2"/>
                    <a:gd name="T4" fmla="*/ 90 w 4"/>
                    <a:gd name="T5" fmla="*/ 0 h 2"/>
                    <a:gd name="T6" fmla="*/ 90 w 4"/>
                    <a:gd name="T7" fmla="*/ 25 h 2"/>
                    <a:gd name="T8" fmla="*/ 24 w 4"/>
                    <a:gd name="T9" fmla="*/ 50 h 2"/>
                    <a:gd name="T10" fmla="*/ 66 w 4"/>
                    <a:gd name="T11" fmla="*/ 25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2"/>
                    <a:gd name="T20" fmla="*/ 4 w 4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2"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0" y="1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5" name="Freeform 39"/>
                <p:cNvSpPr>
                  <a:spLocks/>
                </p:cNvSpPr>
                <p:nvPr/>
              </p:nvSpPr>
              <p:spPr bwMode="auto">
                <a:xfrm>
                  <a:off x="838" y="3690"/>
                  <a:ext cx="14" cy="10"/>
                </a:xfrm>
                <a:custGeom>
                  <a:avLst/>
                  <a:gdLst>
                    <a:gd name="T0" fmla="*/ 42 w 3"/>
                    <a:gd name="T1" fmla="*/ 25 h 2"/>
                    <a:gd name="T2" fmla="*/ 42 w 3"/>
                    <a:gd name="T3" fmla="*/ 25 h 2"/>
                    <a:gd name="T4" fmla="*/ 42 w 3"/>
                    <a:gd name="T5" fmla="*/ 0 h 2"/>
                    <a:gd name="T6" fmla="*/ 42 w 3"/>
                    <a:gd name="T7" fmla="*/ 0 h 2"/>
                    <a:gd name="T8" fmla="*/ 42 w 3"/>
                    <a:gd name="T9" fmla="*/ 0 h 2"/>
                    <a:gd name="T10" fmla="*/ 42 w 3"/>
                    <a:gd name="T11" fmla="*/ 0 h 2"/>
                    <a:gd name="T12" fmla="*/ 42 w 3"/>
                    <a:gd name="T13" fmla="*/ 0 h 2"/>
                    <a:gd name="T14" fmla="*/ 65 w 3"/>
                    <a:gd name="T15" fmla="*/ 0 h 2"/>
                    <a:gd name="T16" fmla="*/ 65 w 3"/>
                    <a:gd name="T17" fmla="*/ 0 h 2"/>
                    <a:gd name="T18" fmla="*/ 65 w 3"/>
                    <a:gd name="T19" fmla="*/ 0 h 2"/>
                    <a:gd name="T20" fmla="*/ 65 w 3"/>
                    <a:gd name="T21" fmla="*/ 25 h 2"/>
                    <a:gd name="T22" fmla="*/ 65 w 3"/>
                    <a:gd name="T23" fmla="*/ 25 h 2"/>
                    <a:gd name="T24" fmla="*/ 65 w 3"/>
                    <a:gd name="T25" fmla="*/ 25 h 2"/>
                    <a:gd name="T26" fmla="*/ 65 w 3"/>
                    <a:gd name="T27" fmla="*/ 25 h 2"/>
                    <a:gd name="T28" fmla="*/ 42 w 3"/>
                    <a:gd name="T29" fmla="*/ 50 h 2"/>
                    <a:gd name="T30" fmla="*/ 23 w 3"/>
                    <a:gd name="T31" fmla="*/ 50 h 2"/>
                    <a:gd name="T32" fmla="*/ 0 w 3"/>
                    <a:gd name="T33" fmla="*/ 50 h 2"/>
                    <a:gd name="T34" fmla="*/ 0 w 3"/>
                    <a:gd name="T35" fmla="*/ 50 h 2"/>
                    <a:gd name="T36" fmla="*/ 0 w 3"/>
                    <a:gd name="T37" fmla="*/ 50 h 2"/>
                    <a:gd name="T38" fmla="*/ 0 w 3"/>
                    <a:gd name="T39" fmla="*/ 50 h 2"/>
                    <a:gd name="T40" fmla="*/ 0 w 3"/>
                    <a:gd name="T41" fmla="*/ 50 h 2"/>
                    <a:gd name="T42" fmla="*/ 0 w 3"/>
                    <a:gd name="T43" fmla="*/ 50 h 2"/>
                    <a:gd name="T44" fmla="*/ 23 w 3"/>
                    <a:gd name="T45" fmla="*/ 50 h 2"/>
                    <a:gd name="T46" fmla="*/ 42 w 3"/>
                    <a:gd name="T47" fmla="*/ 25 h 2"/>
                    <a:gd name="T48" fmla="*/ 42 w 3"/>
                    <a:gd name="T49" fmla="*/ 25 h 2"/>
                    <a:gd name="T50" fmla="*/ 42 w 3"/>
                    <a:gd name="T51" fmla="*/ 25 h 2"/>
                    <a:gd name="T52" fmla="*/ 42 w 3"/>
                    <a:gd name="T53" fmla="*/ 25 h 2"/>
                    <a:gd name="T54" fmla="*/ 42 w 3"/>
                    <a:gd name="T55" fmla="*/ 25 h 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"/>
                    <a:gd name="T85" fmla="*/ 0 h 2"/>
                    <a:gd name="T86" fmla="*/ 3 w 3"/>
                    <a:gd name="T87" fmla="*/ 2 h 2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" h="2"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6" name="Freeform 40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25 w 2"/>
                    <a:gd name="T1" fmla="*/ 25 h 3"/>
                    <a:gd name="T2" fmla="*/ 0 w 2"/>
                    <a:gd name="T3" fmla="*/ 0 h 3"/>
                    <a:gd name="T4" fmla="*/ 0 w 2"/>
                    <a:gd name="T5" fmla="*/ 0 h 3"/>
                    <a:gd name="T6" fmla="*/ 25 w 2"/>
                    <a:gd name="T7" fmla="*/ 50 h 3"/>
                    <a:gd name="T8" fmla="*/ 0 w 2"/>
                    <a:gd name="T9" fmla="*/ 50 h 3"/>
                    <a:gd name="T10" fmla="*/ 0 w 2"/>
                    <a:gd name="T11" fmla="*/ 50 h 3"/>
                    <a:gd name="T12" fmla="*/ 0 w 2"/>
                    <a:gd name="T13" fmla="*/ 75 h 3"/>
                    <a:gd name="T14" fmla="*/ 25 w 2"/>
                    <a:gd name="T15" fmla="*/ 75 h 3"/>
                    <a:gd name="T16" fmla="*/ 25 w 2"/>
                    <a:gd name="T17" fmla="*/ 75 h 3"/>
                    <a:gd name="T18" fmla="*/ 50 w 2"/>
                    <a:gd name="T19" fmla="*/ 75 h 3"/>
                    <a:gd name="T20" fmla="*/ 50 w 2"/>
                    <a:gd name="T21" fmla="*/ 25 h 3"/>
                    <a:gd name="T22" fmla="*/ 50 w 2"/>
                    <a:gd name="T23" fmla="*/ 0 h 3"/>
                    <a:gd name="T24" fmla="*/ 25 w 2"/>
                    <a:gd name="T25" fmla="*/ 0 h 3"/>
                    <a:gd name="T26" fmla="*/ 25 w 2"/>
                    <a:gd name="T27" fmla="*/ 25 h 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"/>
                    <a:gd name="T43" fmla="*/ 0 h 3"/>
                    <a:gd name="T44" fmla="*/ 2 w 2"/>
                    <a:gd name="T45" fmla="*/ 3 h 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" h="3">
                      <a:moveTo>
                        <a:pt x="1" y="1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7" name="Freeform 41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25 w 2"/>
                    <a:gd name="T1" fmla="*/ 25 h 3"/>
                    <a:gd name="T2" fmla="*/ 25 w 2"/>
                    <a:gd name="T3" fmla="*/ 0 h 3"/>
                    <a:gd name="T4" fmla="*/ 25 w 2"/>
                    <a:gd name="T5" fmla="*/ 0 h 3"/>
                    <a:gd name="T6" fmla="*/ 25 w 2"/>
                    <a:gd name="T7" fmla="*/ 0 h 3"/>
                    <a:gd name="T8" fmla="*/ 0 w 2"/>
                    <a:gd name="T9" fmla="*/ 0 h 3"/>
                    <a:gd name="T10" fmla="*/ 0 w 2"/>
                    <a:gd name="T11" fmla="*/ 0 h 3"/>
                    <a:gd name="T12" fmla="*/ 0 w 2"/>
                    <a:gd name="T13" fmla="*/ 25 h 3"/>
                    <a:gd name="T14" fmla="*/ 25 w 2"/>
                    <a:gd name="T15" fmla="*/ 25 h 3"/>
                    <a:gd name="T16" fmla="*/ 25 w 2"/>
                    <a:gd name="T17" fmla="*/ 25 h 3"/>
                    <a:gd name="T18" fmla="*/ 25 w 2"/>
                    <a:gd name="T19" fmla="*/ 50 h 3"/>
                    <a:gd name="T20" fmla="*/ 0 w 2"/>
                    <a:gd name="T21" fmla="*/ 50 h 3"/>
                    <a:gd name="T22" fmla="*/ 0 w 2"/>
                    <a:gd name="T23" fmla="*/ 50 h 3"/>
                    <a:gd name="T24" fmla="*/ 0 w 2"/>
                    <a:gd name="T25" fmla="*/ 50 h 3"/>
                    <a:gd name="T26" fmla="*/ 0 w 2"/>
                    <a:gd name="T27" fmla="*/ 50 h 3"/>
                    <a:gd name="T28" fmla="*/ 0 w 2"/>
                    <a:gd name="T29" fmla="*/ 50 h 3"/>
                    <a:gd name="T30" fmla="*/ 0 w 2"/>
                    <a:gd name="T31" fmla="*/ 50 h 3"/>
                    <a:gd name="T32" fmla="*/ 0 w 2"/>
                    <a:gd name="T33" fmla="*/ 75 h 3"/>
                    <a:gd name="T34" fmla="*/ 25 w 2"/>
                    <a:gd name="T35" fmla="*/ 75 h 3"/>
                    <a:gd name="T36" fmla="*/ 25 w 2"/>
                    <a:gd name="T37" fmla="*/ 75 h 3"/>
                    <a:gd name="T38" fmla="*/ 25 w 2"/>
                    <a:gd name="T39" fmla="*/ 75 h 3"/>
                    <a:gd name="T40" fmla="*/ 25 w 2"/>
                    <a:gd name="T41" fmla="*/ 75 h 3"/>
                    <a:gd name="T42" fmla="*/ 25 w 2"/>
                    <a:gd name="T43" fmla="*/ 75 h 3"/>
                    <a:gd name="T44" fmla="*/ 50 w 2"/>
                    <a:gd name="T45" fmla="*/ 75 h 3"/>
                    <a:gd name="T46" fmla="*/ 50 w 2"/>
                    <a:gd name="T47" fmla="*/ 50 h 3"/>
                    <a:gd name="T48" fmla="*/ 50 w 2"/>
                    <a:gd name="T49" fmla="*/ 25 h 3"/>
                    <a:gd name="T50" fmla="*/ 50 w 2"/>
                    <a:gd name="T51" fmla="*/ 25 h 3"/>
                    <a:gd name="T52" fmla="*/ 50 w 2"/>
                    <a:gd name="T53" fmla="*/ 25 h 3"/>
                    <a:gd name="T54" fmla="*/ 50 w 2"/>
                    <a:gd name="T55" fmla="*/ 0 h 3"/>
                    <a:gd name="T56" fmla="*/ 50 w 2"/>
                    <a:gd name="T57" fmla="*/ 0 h 3"/>
                    <a:gd name="T58" fmla="*/ 50 w 2"/>
                    <a:gd name="T59" fmla="*/ 0 h 3"/>
                    <a:gd name="T60" fmla="*/ 25 w 2"/>
                    <a:gd name="T61" fmla="*/ 0 h 3"/>
                    <a:gd name="T62" fmla="*/ 25 w 2"/>
                    <a:gd name="T63" fmla="*/ 0 h 3"/>
                    <a:gd name="T64" fmla="*/ 25 w 2"/>
                    <a:gd name="T65" fmla="*/ 25 h 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"/>
                    <a:gd name="T100" fmla="*/ 0 h 3"/>
                    <a:gd name="T101" fmla="*/ 2 w 2"/>
                    <a:gd name="T102" fmla="*/ 3 h 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" h="3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8" name="Freeform 42"/>
                <p:cNvSpPr>
                  <a:spLocks/>
                </p:cNvSpPr>
                <p:nvPr/>
              </p:nvSpPr>
              <p:spPr bwMode="auto">
                <a:xfrm>
                  <a:off x="795" y="3693"/>
                  <a:ext cx="15" cy="15"/>
                </a:xfrm>
                <a:custGeom>
                  <a:avLst/>
                  <a:gdLst>
                    <a:gd name="T0" fmla="*/ 75 w 3"/>
                    <a:gd name="T1" fmla="*/ 75 h 3"/>
                    <a:gd name="T2" fmla="*/ 75 w 3"/>
                    <a:gd name="T3" fmla="*/ 75 h 3"/>
                    <a:gd name="T4" fmla="*/ 75 w 3"/>
                    <a:gd name="T5" fmla="*/ 75 h 3"/>
                    <a:gd name="T6" fmla="*/ 75 w 3"/>
                    <a:gd name="T7" fmla="*/ 75 h 3"/>
                    <a:gd name="T8" fmla="*/ 75 w 3"/>
                    <a:gd name="T9" fmla="*/ 75 h 3"/>
                    <a:gd name="T10" fmla="*/ 75 w 3"/>
                    <a:gd name="T11" fmla="*/ 75 h 3"/>
                    <a:gd name="T12" fmla="*/ 50 w 3"/>
                    <a:gd name="T13" fmla="*/ 50 h 3"/>
                    <a:gd name="T14" fmla="*/ 25 w 3"/>
                    <a:gd name="T15" fmla="*/ 25 h 3"/>
                    <a:gd name="T16" fmla="*/ 25 w 3"/>
                    <a:gd name="T17" fmla="*/ 25 h 3"/>
                    <a:gd name="T18" fmla="*/ 25 w 3"/>
                    <a:gd name="T19" fmla="*/ 25 h 3"/>
                    <a:gd name="T20" fmla="*/ 25 w 3"/>
                    <a:gd name="T21" fmla="*/ 25 h 3"/>
                    <a:gd name="T22" fmla="*/ 25 w 3"/>
                    <a:gd name="T23" fmla="*/ 25 h 3"/>
                    <a:gd name="T24" fmla="*/ 25 w 3"/>
                    <a:gd name="T25" fmla="*/ 0 h 3"/>
                    <a:gd name="T26" fmla="*/ 0 w 3"/>
                    <a:gd name="T27" fmla="*/ 0 h 3"/>
                    <a:gd name="T28" fmla="*/ 0 w 3"/>
                    <a:gd name="T29" fmla="*/ 0 h 3"/>
                    <a:gd name="T30" fmla="*/ 0 w 3"/>
                    <a:gd name="T31" fmla="*/ 0 h 3"/>
                    <a:gd name="T32" fmla="*/ 0 w 3"/>
                    <a:gd name="T33" fmla="*/ 0 h 3"/>
                    <a:gd name="T34" fmla="*/ 0 w 3"/>
                    <a:gd name="T35" fmla="*/ 0 h 3"/>
                    <a:gd name="T36" fmla="*/ 0 w 3"/>
                    <a:gd name="T37" fmla="*/ 0 h 3"/>
                    <a:gd name="T38" fmla="*/ 0 w 3"/>
                    <a:gd name="T39" fmla="*/ 0 h 3"/>
                    <a:gd name="T40" fmla="*/ 0 w 3"/>
                    <a:gd name="T41" fmla="*/ 25 h 3"/>
                    <a:gd name="T42" fmla="*/ 0 w 3"/>
                    <a:gd name="T43" fmla="*/ 25 h 3"/>
                    <a:gd name="T44" fmla="*/ 0 w 3"/>
                    <a:gd name="T45" fmla="*/ 25 h 3"/>
                    <a:gd name="T46" fmla="*/ 0 w 3"/>
                    <a:gd name="T47" fmla="*/ 25 h 3"/>
                    <a:gd name="T48" fmla="*/ 25 w 3"/>
                    <a:gd name="T49" fmla="*/ 25 h 3"/>
                    <a:gd name="T50" fmla="*/ 25 w 3"/>
                    <a:gd name="T51" fmla="*/ 50 h 3"/>
                    <a:gd name="T52" fmla="*/ 25 w 3"/>
                    <a:gd name="T53" fmla="*/ 50 h 3"/>
                    <a:gd name="T54" fmla="*/ 50 w 3"/>
                    <a:gd name="T55" fmla="*/ 75 h 3"/>
                    <a:gd name="T56" fmla="*/ 50 w 3"/>
                    <a:gd name="T57" fmla="*/ 75 h 3"/>
                    <a:gd name="T58" fmla="*/ 75 w 3"/>
                    <a:gd name="T59" fmla="*/ 75 h 3"/>
                    <a:gd name="T60" fmla="*/ 75 w 3"/>
                    <a:gd name="T61" fmla="*/ 75 h 3"/>
                    <a:gd name="T62" fmla="*/ 75 w 3"/>
                    <a:gd name="T63" fmla="*/ 75 h 3"/>
                    <a:gd name="T64" fmla="*/ 75 w 3"/>
                    <a:gd name="T65" fmla="*/ 75 h 3"/>
                    <a:gd name="T66" fmla="*/ 75 w 3"/>
                    <a:gd name="T67" fmla="*/ 75 h 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"/>
                    <a:gd name="T103" fmla="*/ 0 h 3"/>
                    <a:gd name="T104" fmla="*/ 3 w 3"/>
                    <a:gd name="T105" fmla="*/ 3 h 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" h="3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2" y="2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9" name="Freeform 43"/>
                <p:cNvSpPr>
                  <a:spLocks/>
                </p:cNvSpPr>
                <p:nvPr/>
              </p:nvSpPr>
              <p:spPr bwMode="auto">
                <a:xfrm>
                  <a:off x="768" y="3683"/>
                  <a:ext cx="19" cy="10"/>
                </a:xfrm>
                <a:custGeom>
                  <a:avLst/>
                  <a:gdLst>
                    <a:gd name="T0" fmla="*/ 0 w 4"/>
                    <a:gd name="T1" fmla="*/ 25 h 2"/>
                    <a:gd name="T2" fmla="*/ 0 w 4"/>
                    <a:gd name="T3" fmla="*/ 25 h 2"/>
                    <a:gd name="T4" fmla="*/ 24 w 4"/>
                    <a:gd name="T5" fmla="*/ 0 h 2"/>
                    <a:gd name="T6" fmla="*/ 24 w 4"/>
                    <a:gd name="T7" fmla="*/ 0 h 2"/>
                    <a:gd name="T8" fmla="*/ 47 w 4"/>
                    <a:gd name="T9" fmla="*/ 0 h 2"/>
                    <a:gd name="T10" fmla="*/ 66 w 4"/>
                    <a:gd name="T11" fmla="*/ 0 h 2"/>
                    <a:gd name="T12" fmla="*/ 66 w 4"/>
                    <a:gd name="T13" fmla="*/ 0 h 2"/>
                    <a:gd name="T14" fmla="*/ 66 w 4"/>
                    <a:gd name="T15" fmla="*/ 0 h 2"/>
                    <a:gd name="T16" fmla="*/ 66 w 4"/>
                    <a:gd name="T17" fmla="*/ 25 h 2"/>
                    <a:gd name="T18" fmla="*/ 90 w 4"/>
                    <a:gd name="T19" fmla="*/ 25 h 2"/>
                    <a:gd name="T20" fmla="*/ 90 w 4"/>
                    <a:gd name="T21" fmla="*/ 25 h 2"/>
                    <a:gd name="T22" fmla="*/ 90 w 4"/>
                    <a:gd name="T23" fmla="*/ 25 h 2"/>
                    <a:gd name="T24" fmla="*/ 90 w 4"/>
                    <a:gd name="T25" fmla="*/ 25 h 2"/>
                    <a:gd name="T26" fmla="*/ 90 w 4"/>
                    <a:gd name="T27" fmla="*/ 25 h 2"/>
                    <a:gd name="T28" fmla="*/ 90 w 4"/>
                    <a:gd name="T29" fmla="*/ 25 h 2"/>
                    <a:gd name="T30" fmla="*/ 90 w 4"/>
                    <a:gd name="T31" fmla="*/ 25 h 2"/>
                    <a:gd name="T32" fmla="*/ 90 w 4"/>
                    <a:gd name="T33" fmla="*/ 50 h 2"/>
                    <a:gd name="T34" fmla="*/ 90 w 4"/>
                    <a:gd name="T35" fmla="*/ 50 h 2"/>
                    <a:gd name="T36" fmla="*/ 90 w 4"/>
                    <a:gd name="T37" fmla="*/ 50 h 2"/>
                    <a:gd name="T38" fmla="*/ 90 w 4"/>
                    <a:gd name="T39" fmla="*/ 50 h 2"/>
                    <a:gd name="T40" fmla="*/ 66 w 4"/>
                    <a:gd name="T41" fmla="*/ 25 h 2"/>
                    <a:gd name="T42" fmla="*/ 66 w 4"/>
                    <a:gd name="T43" fmla="*/ 25 h 2"/>
                    <a:gd name="T44" fmla="*/ 66 w 4"/>
                    <a:gd name="T45" fmla="*/ 50 h 2"/>
                    <a:gd name="T46" fmla="*/ 66 w 4"/>
                    <a:gd name="T47" fmla="*/ 50 h 2"/>
                    <a:gd name="T48" fmla="*/ 66 w 4"/>
                    <a:gd name="T49" fmla="*/ 50 h 2"/>
                    <a:gd name="T50" fmla="*/ 47 w 4"/>
                    <a:gd name="T51" fmla="*/ 50 h 2"/>
                    <a:gd name="T52" fmla="*/ 47 w 4"/>
                    <a:gd name="T53" fmla="*/ 50 h 2"/>
                    <a:gd name="T54" fmla="*/ 47 w 4"/>
                    <a:gd name="T55" fmla="*/ 50 h 2"/>
                    <a:gd name="T56" fmla="*/ 47 w 4"/>
                    <a:gd name="T57" fmla="*/ 50 h 2"/>
                    <a:gd name="T58" fmla="*/ 47 w 4"/>
                    <a:gd name="T59" fmla="*/ 50 h 2"/>
                    <a:gd name="T60" fmla="*/ 47 w 4"/>
                    <a:gd name="T61" fmla="*/ 50 h 2"/>
                    <a:gd name="T62" fmla="*/ 47 w 4"/>
                    <a:gd name="T63" fmla="*/ 50 h 2"/>
                    <a:gd name="T64" fmla="*/ 24 w 4"/>
                    <a:gd name="T65" fmla="*/ 50 h 2"/>
                    <a:gd name="T66" fmla="*/ 24 w 4"/>
                    <a:gd name="T67" fmla="*/ 50 h 2"/>
                    <a:gd name="T68" fmla="*/ 24 w 4"/>
                    <a:gd name="T69" fmla="*/ 25 h 2"/>
                    <a:gd name="T70" fmla="*/ 24 w 4"/>
                    <a:gd name="T71" fmla="*/ 25 h 2"/>
                    <a:gd name="T72" fmla="*/ 24 w 4"/>
                    <a:gd name="T73" fmla="*/ 25 h 2"/>
                    <a:gd name="T74" fmla="*/ 24 w 4"/>
                    <a:gd name="T75" fmla="*/ 25 h 2"/>
                    <a:gd name="T76" fmla="*/ 24 w 4"/>
                    <a:gd name="T77" fmla="*/ 25 h 2"/>
                    <a:gd name="T78" fmla="*/ 24 w 4"/>
                    <a:gd name="T79" fmla="*/ 25 h 2"/>
                    <a:gd name="T80" fmla="*/ 24 w 4"/>
                    <a:gd name="T81" fmla="*/ 25 h 2"/>
                    <a:gd name="T82" fmla="*/ 24 w 4"/>
                    <a:gd name="T83" fmla="*/ 25 h 2"/>
                    <a:gd name="T84" fmla="*/ 24 w 4"/>
                    <a:gd name="T85" fmla="*/ 25 h 2"/>
                    <a:gd name="T86" fmla="*/ 24 w 4"/>
                    <a:gd name="T87" fmla="*/ 25 h 2"/>
                    <a:gd name="T88" fmla="*/ 24 w 4"/>
                    <a:gd name="T89" fmla="*/ 25 h 2"/>
                    <a:gd name="T90" fmla="*/ 24 w 4"/>
                    <a:gd name="T91" fmla="*/ 25 h 2"/>
                    <a:gd name="T92" fmla="*/ 24 w 4"/>
                    <a:gd name="T93" fmla="*/ 25 h 2"/>
                    <a:gd name="T94" fmla="*/ 0 w 4"/>
                    <a:gd name="T95" fmla="*/ 25 h 2"/>
                    <a:gd name="T96" fmla="*/ 0 w 4"/>
                    <a:gd name="T97" fmla="*/ 25 h 2"/>
                    <a:gd name="T98" fmla="*/ 0 w 4"/>
                    <a:gd name="T99" fmla="*/ 25 h 2"/>
                    <a:gd name="T100" fmla="*/ 0 w 4"/>
                    <a:gd name="T101" fmla="*/ 25 h 2"/>
                    <a:gd name="T102" fmla="*/ 0 w 4"/>
                    <a:gd name="T103" fmla="*/ 25 h 2"/>
                    <a:gd name="T104" fmla="*/ 0 w 4"/>
                    <a:gd name="T105" fmla="*/ 25 h 2"/>
                    <a:gd name="T106" fmla="*/ 0 w 4"/>
                    <a:gd name="T107" fmla="*/ 25 h 2"/>
                    <a:gd name="T108" fmla="*/ 0 w 4"/>
                    <a:gd name="T109" fmla="*/ 25 h 2"/>
                    <a:gd name="T110" fmla="*/ 0 w 4"/>
                    <a:gd name="T111" fmla="*/ 25 h 2"/>
                    <a:gd name="T112" fmla="*/ 0 w 4"/>
                    <a:gd name="T113" fmla="*/ 25 h 2"/>
                    <a:gd name="T114" fmla="*/ 0 w 4"/>
                    <a:gd name="T115" fmla="*/ 25 h 2"/>
                    <a:gd name="T116" fmla="*/ 0 w 4"/>
                    <a:gd name="T117" fmla="*/ 25 h 2"/>
                    <a:gd name="T118" fmla="*/ 0 w 4"/>
                    <a:gd name="T119" fmla="*/ 25 h 2"/>
                    <a:gd name="T120" fmla="*/ 0 w 4"/>
                    <a:gd name="T121" fmla="*/ 25 h 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"/>
                    <a:gd name="T184" fmla="*/ 0 h 2"/>
                    <a:gd name="T185" fmla="*/ 4 w 4"/>
                    <a:gd name="T186" fmla="*/ 2 h 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" h="2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214" name="Freeform 46"/>
              <p:cNvSpPr>
                <a:spLocks/>
              </p:cNvSpPr>
              <p:nvPr/>
            </p:nvSpPr>
            <p:spPr bwMode="auto">
              <a:xfrm>
                <a:off x="1529" y="1282"/>
                <a:ext cx="554" cy="439"/>
              </a:xfrm>
              <a:custGeom>
                <a:avLst/>
                <a:gdLst>
                  <a:gd name="T0" fmla="*/ 0 w 108"/>
                  <a:gd name="T1" fmla="*/ 1595 h 90"/>
                  <a:gd name="T2" fmla="*/ 0 w 108"/>
                  <a:gd name="T3" fmla="*/ 1473 h 90"/>
                  <a:gd name="T4" fmla="*/ 26 w 108"/>
                  <a:gd name="T5" fmla="*/ 1356 h 90"/>
                  <a:gd name="T6" fmla="*/ 51 w 108"/>
                  <a:gd name="T7" fmla="*/ 1215 h 90"/>
                  <a:gd name="T8" fmla="*/ 77 w 108"/>
                  <a:gd name="T9" fmla="*/ 1166 h 90"/>
                  <a:gd name="T10" fmla="*/ 133 w 108"/>
                  <a:gd name="T11" fmla="*/ 1117 h 90"/>
                  <a:gd name="T12" fmla="*/ 133 w 108"/>
                  <a:gd name="T13" fmla="*/ 1073 h 90"/>
                  <a:gd name="T14" fmla="*/ 262 w 108"/>
                  <a:gd name="T15" fmla="*/ 878 h 90"/>
                  <a:gd name="T16" fmla="*/ 421 w 108"/>
                  <a:gd name="T17" fmla="*/ 546 h 90"/>
                  <a:gd name="T18" fmla="*/ 528 w 108"/>
                  <a:gd name="T19" fmla="*/ 307 h 90"/>
                  <a:gd name="T20" fmla="*/ 631 w 108"/>
                  <a:gd name="T21" fmla="*/ 73 h 90"/>
                  <a:gd name="T22" fmla="*/ 631 w 108"/>
                  <a:gd name="T23" fmla="*/ 0 h 90"/>
                  <a:gd name="T24" fmla="*/ 713 w 108"/>
                  <a:gd name="T25" fmla="*/ 0 h 90"/>
                  <a:gd name="T26" fmla="*/ 790 w 108"/>
                  <a:gd name="T27" fmla="*/ 24 h 90"/>
                  <a:gd name="T28" fmla="*/ 816 w 108"/>
                  <a:gd name="T29" fmla="*/ 49 h 90"/>
                  <a:gd name="T30" fmla="*/ 923 w 108"/>
                  <a:gd name="T31" fmla="*/ 117 h 90"/>
                  <a:gd name="T32" fmla="*/ 923 w 108"/>
                  <a:gd name="T33" fmla="*/ 190 h 90"/>
                  <a:gd name="T34" fmla="*/ 949 w 108"/>
                  <a:gd name="T35" fmla="*/ 332 h 90"/>
                  <a:gd name="T36" fmla="*/ 1134 w 108"/>
                  <a:gd name="T37" fmla="*/ 380 h 90"/>
                  <a:gd name="T38" fmla="*/ 1262 w 108"/>
                  <a:gd name="T39" fmla="*/ 380 h 90"/>
                  <a:gd name="T40" fmla="*/ 1421 w 108"/>
                  <a:gd name="T41" fmla="*/ 429 h 90"/>
                  <a:gd name="T42" fmla="*/ 1606 w 108"/>
                  <a:gd name="T43" fmla="*/ 429 h 90"/>
                  <a:gd name="T44" fmla="*/ 1708 w 108"/>
                  <a:gd name="T45" fmla="*/ 454 h 90"/>
                  <a:gd name="T46" fmla="*/ 1790 w 108"/>
                  <a:gd name="T47" fmla="*/ 429 h 90"/>
                  <a:gd name="T48" fmla="*/ 1867 w 108"/>
                  <a:gd name="T49" fmla="*/ 454 h 90"/>
                  <a:gd name="T50" fmla="*/ 1949 w 108"/>
                  <a:gd name="T51" fmla="*/ 429 h 90"/>
                  <a:gd name="T52" fmla="*/ 2001 w 108"/>
                  <a:gd name="T53" fmla="*/ 454 h 90"/>
                  <a:gd name="T54" fmla="*/ 2078 w 108"/>
                  <a:gd name="T55" fmla="*/ 454 h 90"/>
                  <a:gd name="T56" fmla="*/ 2734 w 108"/>
                  <a:gd name="T57" fmla="*/ 571 h 90"/>
                  <a:gd name="T58" fmla="*/ 2765 w 108"/>
                  <a:gd name="T59" fmla="*/ 644 h 90"/>
                  <a:gd name="T60" fmla="*/ 2842 w 108"/>
                  <a:gd name="T61" fmla="*/ 668 h 90"/>
                  <a:gd name="T62" fmla="*/ 2683 w 108"/>
                  <a:gd name="T63" fmla="*/ 951 h 90"/>
                  <a:gd name="T64" fmla="*/ 2657 w 108"/>
                  <a:gd name="T65" fmla="*/ 1000 h 90"/>
                  <a:gd name="T66" fmla="*/ 2580 w 108"/>
                  <a:gd name="T67" fmla="*/ 1049 h 90"/>
                  <a:gd name="T68" fmla="*/ 2472 w 108"/>
                  <a:gd name="T69" fmla="*/ 1215 h 90"/>
                  <a:gd name="T70" fmla="*/ 2555 w 108"/>
                  <a:gd name="T71" fmla="*/ 1263 h 90"/>
                  <a:gd name="T72" fmla="*/ 2555 w 108"/>
                  <a:gd name="T73" fmla="*/ 1307 h 90"/>
                  <a:gd name="T74" fmla="*/ 2524 w 108"/>
                  <a:gd name="T75" fmla="*/ 1332 h 90"/>
                  <a:gd name="T76" fmla="*/ 2498 w 108"/>
                  <a:gd name="T77" fmla="*/ 1429 h 90"/>
                  <a:gd name="T78" fmla="*/ 1370 w 108"/>
                  <a:gd name="T79" fmla="*/ 1927 h 90"/>
                  <a:gd name="T80" fmla="*/ 26 w 108"/>
                  <a:gd name="T81" fmla="*/ 1619 h 9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8"/>
                  <a:gd name="T124" fmla="*/ 0 h 90"/>
                  <a:gd name="T125" fmla="*/ 108 w 108"/>
                  <a:gd name="T126" fmla="*/ 90 h 9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8" h="90">
                    <a:moveTo>
                      <a:pt x="1" y="68"/>
                    </a:moveTo>
                    <a:lnTo>
                      <a:pt x="0" y="67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1" y="57"/>
                    </a:lnTo>
                    <a:lnTo>
                      <a:pt x="1" y="52"/>
                    </a:lnTo>
                    <a:lnTo>
                      <a:pt x="2" y="51"/>
                    </a:lnTo>
                    <a:lnTo>
                      <a:pt x="3" y="50"/>
                    </a:lnTo>
                    <a:lnTo>
                      <a:pt x="3" y="49"/>
                    </a:lnTo>
                    <a:lnTo>
                      <a:pt x="4" y="48"/>
                    </a:lnTo>
                    <a:lnTo>
                      <a:pt x="5" y="47"/>
                    </a:lnTo>
                    <a:lnTo>
                      <a:pt x="5" y="45"/>
                    </a:lnTo>
                    <a:lnTo>
                      <a:pt x="9" y="41"/>
                    </a:lnTo>
                    <a:lnTo>
                      <a:pt x="10" y="37"/>
                    </a:lnTo>
                    <a:lnTo>
                      <a:pt x="13" y="32"/>
                    </a:lnTo>
                    <a:lnTo>
                      <a:pt x="16" y="23"/>
                    </a:lnTo>
                    <a:lnTo>
                      <a:pt x="18" y="19"/>
                    </a:lnTo>
                    <a:lnTo>
                      <a:pt x="20" y="13"/>
                    </a:lnTo>
                    <a:lnTo>
                      <a:pt x="23" y="5"/>
                    </a:lnTo>
                    <a:lnTo>
                      <a:pt x="24" y="3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0" y="1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5" y="5"/>
                    </a:lnTo>
                    <a:lnTo>
                      <a:pt x="36" y="7"/>
                    </a:lnTo>
                    <a:lnTo>
                      <a:pt x="35" y="8"/>
                    </a:lnTo>
                    <a:lnTo>
                      <a:pt x="35" y="12"/>
                    </a:lnTo>
                    <a:lnTo>
                      <a:pt x="36" y="14"/>
                    </a:lnTo>
                    <a:lnTo>
                      <a:pt x="39" y="15"/>
                    </a:lnTo>
                    <a:lnTo>
                      <a:pt x="43" y="16"/>
                    </a:lnTo>
                    <a:lnTo>
                      <a:pt x="46" y="15"/>
                    </a:lnTo>
                    <a:lnTo>
                      <a:pt x="48" y="16"/>
                    </a:lnTo>
                    <a:lnTo>
                      <a:pt x="53" y="17"/>
                    </a:lnTo>
                    <a:lnTo>
                      <a:pt x="54" y="18"/>
                    </a:lnTo>
                    <a:lnTo>
                      <a:pt x="59" y="18"/>
                    </a:lnTo>
                    <a:lnTo>
                      <a:pt x="61" y="18"/>
                    </a:lnTo>
                    <a:lnTo>
                      <a:pt x="62" y="19"/>
                    </a:lnTo>
                    <a:lnTo>
                      <a:pt x="65" y="19"/>
                    </a:lnTo>
                    <a:lnTo>
                      <a:pt x="66" y="19"/>
                    </a:lnTo>
                    <a:lnTo>
                      <a:pt x="68" y="18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2" y="18"/>
                    </a:lnTo>
                    <a:lnTo>
                      <a:pt x="74" y="18"/>
                    </a:lnTo>
                    <a:lnTo>
                      <a:pt x="75" y="19"/>
                    </a:lnTo>
                    <a:lnTo>
                      <a:pt x="76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80" y="18"/>
                    </a:lnTo>
                    <a:lnTo>
                      <a:pt x="104" y="24"/>
                    </a:lnTo>
                    <a:lnTo>
                      <a:pt x="104" y="25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8" y="28"/>
                    </a:lnTo>
                    <a:lnTo>
                      <a:pt x="108" y="31"/>
                    </a:lnTo>
                    <a:lnTo>
                      <a:pt x="102" y="40"/>
                    </a:lnTo>
                    <a:lnTo>
                      <a:pt x="101" y="41"/>
                    </a:lnTo>
                    <a:lnTo>
                      <a:pt x="101" y="42"/>
                    </a:lnTo>
                    <a:lnTo>
                      <a:pt x="100" y="43"/>
                    </a:lnTo>
                    <a:lnTo>
                      <a:pt x="98" y="44"/>
                    </a:lnTo>
                    <a:lnTo>
                      <a:pt x="95" y="49"/>
                    </a:lnTo>
                    <a:lnTo>
                      <a:pt x="94" y="51"/>
                    </a:lnTo>
                    <a:lnTo>
                      <a:pt x="95" y="52"/>
                    </a:lnTo>
                    <a:lnTo>
                      <a:pt x="97" y="53"/>
                    </a:lnTo>
                    <a:lnTo>
                      <a:pt x="98" y="54"/>
                    </a:lnTo>
                    <a:lnTo>
                      <a:pt x="97" y="55"/>
                    </a:lnTo>
                    <a:lnTo>
                      <a:pt x="97" y="56"/>
                    </a:lnTo>
                    <a:lnTo>
                      <a:pt x="96" y="56"/>
                    </a:lnTo>
                    <a:lnTo>
                      <a:pt x="96" y="58"/>
                    </a:lnTo>
                    <a:lnTo>
                      <a:pt x="95" y="60"/>
                    </a:lnTo>
                    <a:lnTo>
                      <a:pt x="88" y="90"/>
                    </a:lnTo>
                    <a:lnTo>
                      <a:pt x="52" y="81"/>
                    </a:lnTo>
                    <a:lnTo>
                      <a:pt x="1" y="68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5" name="Freeform 52"/>
              <p:cNvSpPr>
                <a:spLocks/>
              </p:cNvSpPr>
              <p:nvPr/>
            </p:nvSpPr>
            <p:spPr bwMode="auto">
              <a:xfrm>
                <a:off x="3467" y="2604"/>
                <a:ext cx="394" cy="322"/>
              </a:xfrm>
              <a:custGeom>
                <a:avLst/>
                <a:gdLst>
                  <a:gd name="T0" fmla="*/ 1075 w 77"/>
                  <a:gd name="T1" fmla="*/ 24 h 66"/>
                  <a:gd name="T2" fmla="*/ 1151 w 77"/>
                  <a:gd name="T3" fmla="*/ 239 h 66"/>
                  <a:gd name="T4" fmla="*/ 1126 w 77"/>
                  <a:gd name="T5" fmla="*/ 307 h 66"/>
                  <a:gd name="T6" fmla="*/ 1049 w 77"/>
                  <a:gd name="T7" fmla="*/ 522 h 66"/>
                  <a:gd name="T8" fmla="*/ 1673 w 77"/>
                  <a:gd name="T9" fmla="*/ 785 h 66"/>
                  <a:gd name="T10" fmla="*/ 1673 w 77"/>
                  <a:gd name="T11" fmla="*/ 951 h 66"/>
                  <a:gd name="T12" fmla="*/ 1648 w 77"/>
                  <a:gd name="T13" fmla="*/ 1073 h 66"/>
                  <a:gd name="T14" fmla="*/ 1520 w 77"/>
                  <a:gd name="T15" fmla="*/ 1049 h 66"/>
                  <a:gd name="T16" fmla="*/ 1469 w 77"/>
                  <a:gd name="T17" fmla="*/ 1166 h 66"/>
                  <a:gd name="T18" fmla="*/ 1622 w 77"/>
                  <a:gd name="T19" fmla="*/ 1142 h 66"/>
                  <a:gd name="T20" fmla="*/ 1730 w 77"/>
                  <a:gd name="T21" fmla="*/ 1117 h 66"/>
                  <a:gd name="T22" fmla="*/ 1673 w 77"/>
                  <a:gd name="T23" fmla="*/ 1166 h 66"/>
                  <a:gd name="T24" fmla="*/ 1730 w 77"/>
                  <a:gd name="T25" fmla="*/ 1215 h 66"/>
                  <a:gd name="T26" fmla="*/ 1857 w 77"/>
                  <a:gd name="T27" fmla="*/ 1117 h 66"/>
                  <a:gd name="T28" fmla="*/ 1939 w 77"/>
                  <a:gd name="T29" fmla="*/ 1142 h 66"/>
                  <a:gd name="T30" fmla="*/ 1914 w 77"/>
                  <a:gd name="T31" fmla="*/ 1215 h 66"/>
                  <a:gd name="T32" fmla="*/ 1781 w 77"/>
                  <a:gd name="T33" fmla="*/ 1332 h 66"/>
                  <a:gd name="T34" fmla="*/ 1857 w 77"/>
                  <a:gd name="T35" fmla="*/ 1429 h 66"/>
                  <a:gd name="T36" fmla="*/ 2016 w 77"/>
                  <a:gd name="T37" fmla="*/ 1547 h 66"/>
                  <a:gd name="T38" fmla="*/ 1857 w 77"/>
                  <a:gd name="T39" fmla="*/ 1498 h 66"/>
                  <a:gd name="T40" fmla="*/ 1673 w 77"/>
                  <a:gd name="T41" fmla="*/ 1405 h 66"/>
                  <a:gd name="T42" fmla="*/ 1596 w 77"/>
                  <a:gd name="T43" fmla="*/ 1473 h 66"/>
                  <a:gd name="T44" fmla="*/ 1571 w 77"/>
                  <a:gd name="T45" fmla="*/ 1547 h 66"/>
                  <a:gd name="T46" fmla="*/ 1494 w 77"/>
                  <a:gd name="T47" fmla="*/ 1498 h 66"/>
                  <a:gd name="T48" fmla="*/ 1412 w 77"/>
                  <a:gd name="T49" fmla="*/ 1498 h 66"/>
                  <a:gd name="T50" fmla="*/ 1284 w 77"/>
                  <a:gd name="T51" fmla="*/ 1522 h 66"/>
                  <a:gd name="T52" fmla="*/ 1075 w 77"/>
                  <a:gd name="T53" fmla="*/ 1405 h 66"/>
                  <a:gd name="T54" fmla="*/ 993 w 77"/>
                  <a:gd name="T55" fmla="*/ 1356 h 66"/>
                  <a:gd name="T56" fmla="*/ 967 w 77"/>
                  <a:gd name="T57" fmla="*/ 1332 h 66"/>
                  <a:gd name="T58" fmla="*/ 890 w 77"/>
                  <a:gd name="T59" fmla="*/ 1308 h 66"/>
                  <a:gd name="T60" fmla="*/ 865 w 77"/>
                  <a:gd name="T61" fmla="*/ 1283 h 66"/>
                  <a:gd name="T62" fmla="*/ 814 w 77"/>
                  <a:gd name="T63" fmla="*/ 1381 h 66"/>
                  <a:gd name="T64" fmla="*/ 394 w 77"/>
                  <a:gd name="T65" fmla="*/ 1332 h 66"/>
                  <a:gd name="T66" fmla="*/ 102 w 77"/>
                  <a:gd name="T67" fmla="*/ 1308 h 66"/>
                  <a:gd name="T68" fmla="*/ 133 w 77"/>
                  <a:gd name="T69" fmla="*/ 1264 h 66"/>
                  <a:gd name="T70" fmla="*/ 159 w 77"/>
                  <a:gd name="T71" fmla="*/ 1093 h 66"/>
                  <a:gd name="T72" fmla="*/ 159 w 77"/>
                  <a:gd name="T73" fmla="*/ 1000 h 66"/>
                  <a:gd name="T74" fmla="*/ 235 w 77"/>
                  <a:gd name="T75" fmla="*/ 883 h 66"/>
                  <a:gd name="T76" fmla="*/ 184 w 77"/>
                  <a:gd name="T77" fmla="*/ 712 h 66"/>
                  <a:gd name="T78" fmla="*/ 159 w 77"/>
                  <a:gd name="T79" fmla="*/ 668 h 66"/>
                  <a:gd name="T80" fmla="*/ 102 w 77"/>
                  <a:gd name="T81" fmla="*/ 595 h 66"/>
                  <a:gd name="T82" fmla="*/ 26 w 77"/>
                  <a:gd name="T83" fmla="*/ 454 h 66"/>
                  <a:gd name="T84" fmla="*/ 0 w 77"/>
                  <a:gd name="T85" fmla="*/ 24 h 6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7"/>
                  <a:gd name="T130" fmla="*/ 0 h 66"/>
                  <a:gd name="T131" fmla="*/ 77 w 77"/>
                  <a:gd name="T132" fmla="*/ 66 h 6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7" h="66">
                    <a:moveTo>
                      <a:pt x="0" y="1"/>
                    </a:moveTo>
                    <a:lnTo>
                      <a:pt x="42" y="0"/>
                    </a:lnTo>
                    <a:lnTo>
                      <a:pt x="41" y="1"/>
                    </a:lnTo>
                    <a:lnTo>
                      <a:pt x="43" y="5"/>
                    </a:lnTo>
                    <a:lnTo>
                      <a:pt x="43" y="8"/>
                    </a:lnTo>
                    <a:lnTo>
                      <a:pt x="44" y="10"/>
                    </a:lnTo>
                    <a:lnTo>
                      <a:pt x="45" y="11"/>
                    </a:lnTo>
                    <a:lnTo>
                      <a:pt x="45" y="12"/>
                    </a:lnTo>
                    <a:lnTo>
                      <a:pt x="43" y="13"/>
                    </a:lnTo>
                    <a:lnTo>
                      <a:pt x="43" y="14"/>
                    </a:lnTo>
                    <a:lnTo>
                      <a:pt x="42" y="17"/>
                    </a:lnTo>
                    <a:lnTo>
                      <a:pt x="40" y="22"/>
                    </a:lnTo>
                    <a:lnTo>
                      <a:pt x="37" y="29"/>
                    </a:lnTo>
                    <a:lnTo>
                      <a:pt x="37" y="34"/>
                    </a:lnTo>
                    <a:lnTo>
                      <a:pt x="64" y="33"/>
                    </a:lnTo>
                    <a:lnTo>
                      <a:pt x="64" y="34"/>
                    </a:lnTo>
                    <a:lnTo>
                      <a:pt x="63" y="36"/>
                    </a:lnTo>
                    <a:lnTo>
                      <a:pt x="64" y="40"/>
                    </a:lnTo>
                    <a:lnTo>
                      <a:pt x="66" y="43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60" y="44"/>
                    </a:lnTo>
                    <a:lnTo>
                      <a:pt x="59" y="43"/>
                    </a:lnTo>
                    <a:lnTo>
                      <a:pt x="58" y="44"/>
                    </a:lnTo>
                    <a:lnTo>
                      <a:pt x="55" y="46"/>
                    </a:lnTo>
                    <a:lnTo>
                      <a:pt x="55" y="48"/>
                    </a:lnTo>
                    <a:lnTo>
                      <a:pt x="56" y="49"/>
                    </a:lnTo>
                    <a:lnTo>
                      <a:pt x="58" y="49"/>
                    </a:lnTo>
                    <a:lnTo>
                      <a:pt x="60" y="49"/>
                    </a:lnTo>
                    <a:lnTo>
                      <a:pt x="62" y="48"/>
                    </a:lnTo>
                    <a:lnTo>
                      <a:pt x="63" y="47"/>
                    </a:lnTo>
                    <a:lnTo>
                      <a:pt x="65" y="47"/>
                    </a:lnTo>
                    <a:lnTo>
                      <a:pt x="66" y="47"/>
                    </a:lnTo>
                    <a:lnTo>
                      <a:pt x="66" y="48"/>
                    </a:lnTo>
                    <a:lnTo>
                      <a:pt x="65" y="48"/>
                    </a:lnTo>
                    <a:lnTo>
                      <a:pt x="64" y="49"/>
                    </a:lnTo>
                    <a:lnTo>
                      <a:pt x="65" y="50"/>
                    </a:lnTo>
                    <a:lnTo>
                      <a:pt x="66" y="51"/>
                    </a:lnTo>
                    <a:lnTo>
                      <a:pt x="67" y="51"/>
                    </a:lnTo>
                    <a:lnTo>
                      <a:pt x="68" y="49"/>
                    </a:lnTo>
                    <a:lnTo>
                      <a:pt x="71" y="47"/>
                    </a:lnTo>
                    <a:lnTo>
                      <a:pt x="72" y="47"/>
                    </a:lnTo>
                    <a:lnTo>
                      <a:pt x="73" y="47"/>
                    </a:lnTo>
                    <a:lnTo>
                      <a:pt x="74" y="48"/>
                    </a:lnTo>
                    <a:lnTo>
                      <a:pt x="73" y="49"/>
                    </a:lnTo>
                    <a:lnTo>
                      <a:pt x="74" y="50"/>
                    </a:lnTo>
                    <a:lnTo>
                      <a:pt x="73" y="51"/>
                    </a:lnTo>
                    <a:lnTo>
                      <a:pt x="72" y="51"/>
                    </a:lnTo>
                    <a:lnTo>
                      <a:pt x="70" y="54"/>
                    </a:lnTo>
                    <a:lnTo>
                      <a:pt x="68" y="56"/>
                    </a:lnTo>
                    <a:lnTo>
                      <a:pt x="68" y="57"/>
                    </a:lnTo>
                    <a:lnTo>
                      <a:pt x="68" y="59"/>
                    </a:lnTo>
                    <a:lnTo>
                      <a:pt x="71" y="60"/>
                    </a:lnTo>
                    <a:lnTo>
                      <a:pt x="76" y="62"/>
                    </a:lnTo>
                    <a:lnTo>
                      <a:pt x="77" y="63"/>
                    </a:lnTo>
                    <a:lnTo>
                      <a:pt x="77" y="65"/>
                    </a:lnTo>
                    <a:lnTo>
                      <a:pt x="76" y="65"/>
                    </a:lnTo>
                    <a:lnTo>
                      <a:pt x="72" y="66"/>
                    </a:lnTo>
                    <a:lnTo>
                      <a:pt x="71" y="63"/>
                    </a:lnTo>
                    <a:lnTo>
                      <a:pt x="69" y="62"/>
                    </a:lnTo>
                    <a:lnTo>
                      <a:pt x="65" y="61"/>
                    </a:lnTo>
                    <a:lnTo>
                      <a:pt x="64" y="59"/>
                    </a:lnTo>
                    <a:lnTo>
                      <a:pt x="63" y="59"/>
                    </a:lnTo>
                    <a:lnTo>
                      <a:pt x="62" y="59"/>
                    </a:lnTo>
                    <a:lnTo>
                      <a:pt x="61" y="62"/>
                    </a:lnTo>
                    <a:lnTo>
                      <a:pt x="62" y="63"/>
                    </a:lnTo>
                    <a:lnTo>
                      <a:pt x="60" y="65"/>
                    </a:lnTo>
                    <a:lnTo>
                      <a:pt x="59" y="65"/>
                    </a:lnTo>
                    <a:lnTo>
                      <a:pt x="58" y="63"/>
                    </a:lnTo>
                    <a:lnTo>
                      <a:pt x="57" y="63"/>
                    </a:lnTo>
                    <a:lnTo>
                      <a:pt x="55" y="63"/>
                    </a:lnTo>
                    <a:lnTo>
                      <a:pt x="54" y="63"/>
                    </a:lnTo>
                    <a:lnTo>
                      <a:pt x="52" y="65"/>
                    </a:lnTo>
                    <a:lnTo>
                      <a:pt x="50" y="65"/>
                    </a:lnTo>
                    <a:lnTo>
                      <a:pt x="49" y="64"/>
                    </a:lnTo>
                    <a:lnTo>
                      <a:pt x="47" y="64"/>
                    </a:lnTo>
                    <a:lnTo>
                      <a:pt x="43" y="60"/>
                    </a:lnTo>
                    <a:lnTo>
                      <a:pt x="41" y="59"/>
                    </a:lnTo>
                    <a:lnTo>
                      <a:pt x="39" y="58"/>
                    </a:lnTo>
                    <a:lnTo>
                      <a:pt x="38" y="57"/>
                    </a:lnTo>
                    <a:lnTo>
                      <a:pt x="37" y="57"/>
                    </a:lnTo>
                    <a:lnTo>
                      <a:pt x="37" y="56"/>
                    </a:lnTo>
                    <a:lnTo>
                      <a:pt x="37" y="55"/>
                    </a:lnTo>
                    <a:lnTo>
                      <a:pt x="36" y="56"/>
                    </a:lnTo>
                    <a:lnTo>
                      <a:pt x="34" y="55"/>
                    </a:lnTo>
                    <a:lnTo>
                      <a:pt x="34" y="54"/>
                    </a:lnTo>
                    <a:lnTo>
                      <a:pt x="33" y="54"/>
                    </a:lnTo>
                    <a:lnTo>
                      <a:pt x="30" y="57"/>
                    </a:lnTo>
                    <a:lnTo>
                      <a:pt x="31" y="58"/>
                    </a:lnTo>
                    <a:lnTo>
                      <a:pt x="27" y="59"/>
                    </a:lnTo>
                    <a:lnTo>
                      <a:pt x="19" y="57"/>
                    </a:lnTo>
                    <a:lnTo>
                      <a:pt x="15" y="56"/>
                    </a:lnTo>
                    <a:lnTo>
                      <a:pt x="4" y="57"/>
                    </a:lnTo>
                    <a:lnTo>
                      <a:pt x="4" y="56"/>
                    </a:lnTo>
                    <a:lnTo>
                      <a:pt x="4" y="55"/>
                    </a:lnTo>
                    <a:lnTo>
                      <a:pt x="4" y="54"/>
                    </a:lnTo>
                    <a:lnTo>
                      <a:pt x="5" y="53"/>
                    </a:lnTo>
                    <a:lnTo>
                      <a:pt x="7" y="49"/>
                    </a:lnTo>
                    <a:lnTo>
                      <a:pt x="6" y="47"/>
                    </a:lnTo>
                    <a:lnTo>
                      <a:pt x="6" y="46"/>
                    </a:lnTo>
                    <a:lnTo>
                      <a:pt x="6" y="45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7" y="41"/>
                    </a:lnTo>
                    <a:lnTo>
                      <a:pt x="8" y="40"/>
                    </a:lnTo>
                    <a:lnTo>
                      <a:pt x="9" y="37"/>
                    </a:lnTo>
                    <a:lnTo>
                      <a:pt x="9" y="35"/>
                    </a:lnTo>
                    <a:lnTo>
                      <a:pt x="8" y="32"/>
                    </a:lnTo>
                    <a:lnTo>
                      <a:pt x="7" y="30"/>
                    </a:lnTo>
                    <a:lnTo>
                      <a:pt x="6" y="30"/>
                    </a:lnTo>
                    <a:lnTo>
                      <a:pt x="7" y="29"/>
                    </a:lnTo>
                    <a:lnTo>
                      <a:pt x="6" y="28"/>
                    </a:lnTo>
                    <a:lnTo>
                      <a:pt x="5" y="27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4" y="21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6" name="Freeform 53"/>
              <p:cNvSpPr>
                <a:spLocks/>
              </p:cNvSpPr>
              <p:nvPr/>
            </p:nvSpPr>
            <p:spPr bwMode="auto">
              <a:xfrm>
                <a:off x="3626" y="1799"/>
                <a:ext cx="277" cy="463"/>
              </a:xfrm>
              <a:custGeom>
                <a:avLst/>
                <a:gdLst>
                  <a:gd name="T0" fmla="*/ 236 w 54"/>
                  <a:gd name="T1" fmla="*/ 49 h 95"/>
                  <a:gd name="T2" fmla="*/ 318 w 54"/>
                  <a:gd name="T3" fmla="*/ 117 h 95"/>
                  <a:gd name="T4" fmla="*/ 395 w 54"/>
                  <a:gd name="T5" fmla="*/ 190 h 95"/>
                  <a:gd name="T6" fmla="*/ 395 w 54"/>
                  <a:gd name="T7" fmla="*/ 283 h 95"/>
                  <a:gd name="T8" fmla="*/ 369 w 54"/>
                  <a:gd name="T9" fmla="*/ 356 h 95"/>
                  <a:gd name="T10" fmla="*/ 287 w 54"/>
                  <a:gd name="T11" fmla="*/ 453 h 95"/>
                  <a:gd name="T12" fmla="*/ 236 w 54"/>
                  <a:gd name="T13" fmla="*/ 473 h 95"/>
                  <a:gd name="T14" fmla="*/ 133 w 54"/>
                  <a:gd name="T15" fmla="*/ 497 h 95"/>
                  <a:gd name="T16" fmla="*/ 108 w 54"/>
                  <a:gd name="T17" fmla="*/ 570 h 95"/>
                  <a:gd name="T18" fmla="*/ 159 w 54"/>
                  <a:gd name="T19" fmla="*/ 643 h 95"/>
                  <a:gd name="T20" fmla="*/ 108 w 54"/>
                  <a:gd name="T21" fmla="*/ 809 h 95"/>
                  <a:gd name="T22" fmla="*/ 26 w 54"/>
                  <a:gd name="T23" fmla="*/ 853 h 95"/>
                  <a:gd name="T24" fmla="*/ 0 w 54"/>
                  <a:gd name="T25" fmla="*/ 926 h 95"/>
                  <a:gd name="T26" fmla="*/ 0 w 54"/>
                  <a:gd name="T27" fmla="*/ 975 h 95"/>
                  <a:gd name="T28" fmla="*/ 26 w 54"/>
                  <a:gd name="T29" fmla="*/ 1140 h 95"/>
                  <a:gd name="T30" fmla="*/ 133 w 54"/>
                  <a:gd name="T31" fmla="*/ 1257 h 95"/>
                  <a:gd name="T32" fmla="*/ 262 w 54"/>
                  <a:gd name="T33" fmla="*/ 1355 h 95"/>
                  <a:gd name="T34" fmla="*/ 344 w 54"/>
                  <a:gd name="T35" fmla="*/ 1521 h 95"/>
                  <a:gd name="T36" fmla="*/ 395 w 54"/>
                  <a:gd name="T37" fmla="*/ 1472 h 95"/>
                  <a:gd name="T38" fmla="*/ 498 w 54"/>
                  <a:gd name="T39" fmla="*/ 1545 h 95"/>
                  <a:gd name="T40" fmla="*/ 498 w 54"/>
                  <a:gd name="T41" fmla="*/ 1638 h 95"/>
                  <a:gd name="T42" fmla="*/ 421 w 54"/>
                  <a:gd name="T43" fmla="*/ 1735 h 95"/>
                  <a:gd name="T44" fmla="*/ 498 w 54"/>
                  <a:gd name="T45" fmla="*/ 1852 h 95"/>
                  <a:gd name="T46" fmla="*/ 631 w 54"/>
                  <a:gd name="T47" fmla="*/ 1925 h 95"/>
                  <a:gd name="T48" fmla="*/ 764 w 54"/>
                  <a:gd name="T49" fmla="*/ 2066 h 95"/>
                  <a:gd name="T50" fmla="*/ 790 w 54"/>
                  <a:gd name="T51" fmla="*/ 2115 h 95"/>
                  <a:gd name="T52" fmla="*/ 764 w 54"/>
                  <a:gd name="T53" fmla="*/ 2164 h 95"/>
                  <a:gd name="T54" fmla="*/ 841 w 54"/>
                  <a:gd name="T55" fmla="*/ 2257 h 95"/>
                  <a:gd name="T56" fmla="*/ 867 w 54"/>
                  <a:gd name="T57" fmla="*/ 2232 h 95"/>
                  <a:gd name="T58" fmla="*/ 893 w 54"/>
                  <a:gd name="T59" fmla="*/ 2183 h 95"/>
                  <a:gd name="T60" fmla="*/ 1000 w 54"/>
                  <a:gd name="T61" fmla="*/ 2164 h 95"/>
                  <a:gd name="T62" fmla="*/ 1103 w 54"/>
                  <a:gd name="T63" fmla="*/ 2208 h 95"/>
                  <a:gd name="T64" fmla="*/ 1134 w 54"/>
                  <a:gd name="T65" fmla="*/ 2115 h 95"/>
                  <a:gd name="T66" fmla="*/ 1159 w 54"/>
                  <a:gd name="T67" fmla="*/ 2066 h 95"/>
                  <a:gd name="T68" fmla="*/ 1262 w 54"/>
                  <a:gd name="T69" fmla="*/ 2018 h 95"/>
                  <a:gd name="T70" fmla="*/ 1236 w 54"/>
                  <a:gd name="T71" fmla="*/ 1974 h 95"/>
                  <a:gd name="T72" fmla="*/ 1236 w 54"/>
                  <a:gd name="T73" fmla="*/ 1925 h 95"/>
                  <a:gd name="T74" fmla="*/ 1262 w 54"/>
                  <a:gd name="T75" fmla="*/ 1901 h 95"/>
                  <a:gd name="T76" fmla="*/ 1262 w 54"/>
                  <a:gd name="T77" fmla="*/ 1876 h 95"/>
                  <a:gd name="T78" fmla="*/ 1262 w 54"/>
                  <a:gd name="T79" fmla="*/ 1735 h 95"/>
                  <a:gd name="T80" fmla="*/ 1370 w 54"/>
                  <a:gd name="T81" fmla="*/ 1613 h 95"/>
                  <a:gd name="T82" fmla="*/ 1421 w 54"/>
                  <a:gd name="T83" fmla="*/ 1521 h 95"/>
                  <a:gd name="T84" fmla="*/ 1370 w 54"/>
                  <a:gd name="T85" fmla="*/ 1355 h 95"/>
                  <a:gd name="T86" fmla="*/ 1370 w 54"/>
                  <a:gd name="T87" fmla="*/ 1282 h 95"/>
                  <a:gd name="T88" fmla="*/ 1288 w 54"/>
                  <a:gd name="T89" fmla="*/ 307 h 95"/>
                  <a:gd name="T90" fmla="*/ 1262 w 54"/>
                  <a:gd name="T91" fmla="*/ 263 h 95"/>
                  <a:gd name="T92" fmla="*/ 1211 w 54"/>
                  <a:gd name="T93" fmla="*/ 141 h 95"/>
                  <a:gd name="T94" fmla="*/ 1159 w 54"/>
                  <a:gd name="T95" fmla="*/ 73 h 95"/>
                  <a:gd name="T96" fmla="*/ 1159 w 54"/>
                  <a:gd name="T97" fmla="*/ 0 h 9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4"/>
                  <a:gd name="T148" fmla="*/ 0 h 95"/>
                  <a:gd name="T149" fmla="*/ 54 w 54"/>
                  <a:gd name="T150" fmla="*/ 95 h 9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4" h="95">
                    <a:moveTo>
                      <a:pt x="44" y="0"/>
                    </a:moveTo>
                    <a:lnTo>
                      <a:pt x="9" y="2"/>
                    </a:lnTo>
                    <a:lnTo>
                      <a:pt x="9" y="3"/>
                    </a:lnTo>
                    <a:lnTo>
                      <a:pt x="12" y="5"/>
                    </a:lnTo>
                    <a:lnTo>
                      <a:pt x="12" y="6"/>
                    </a:lnTo>
                    <a:lnTo>
                      <a:pt x="15" y="8"/>
                    </a:lnTo>
                    <a:lnTo>
                      <a:pt x="16" y="11"/>
                    </a:lnTo>
                    <a:lnTo>
                      <a:pt x="15" y="12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20"/>
                    </a:lnTo>
                    <a:lnTo>
                      <a:pt x="6" y="20"/>
                    </a:lnTo>
                    <a:lnTo>
                      <a:pt x="5" y="21"/>
                    </a:lnTo>
                    <a:lnTo>
                      <a:pt x="4" y="23"/>
                    </a:lnTo>
                    <a:lnTo>
                      <a:pt x="4" y="24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4" y="34"/>
                    </a:lnTo>
                    <a:lnTo>
                      <a:pt x="2" y="35"/>
                    </a:lnTo>
                    <a:lnTo>
                      <a:pt x="1" y="36"/>
                    </a:lnTo>
                    <a:lnTo>
                      <a:pt x="1" y="38"/>
                    </a:lnTo>
                    <a:lnTo>
                      <a:pt x="0" y="39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1" y="48"/>
                    </a:lnTo>
                    <a:lnTo>
                      <a:pt x="1" y="49"/>
                    </a:lnTo>
                    <a:lnTo>
                      <a:pt x="5" y="53"/>
                    </a:lnTo>
                    <a:lnTo>
                      <a:pt x="9" y="56"/>
                    </a:lnTo>
                    <a:lnTo>
                      <a:pt x="10" y="57"/>
                    </a:lnTo>
                    <a:lnTo>
                      <a:pt x="12" y="64"/>
                    </a:lnTo>
                    <a:lnTo>
                      <a:pt x="13" y="64"/>
                    </a:lnTo>
                    <a:lnTo>
                      <a:pt x="14" y="63"/>
                    </a:lnTo>
                    <a:lnTo>
                      <a:pt x="15" y="62"/>
                    </a:lnTo>
                    <a:lnTo>
                      <a:pt x="18" y="64"/>
                    </a:lnTo>
                    <a:lnTo>
                      <a:pt x="19" y="65"/>
                    </a:lnTo>
                    <a:lnTo>
                      <a:pt x="18" y="67"/>
                    </a:lnTo>
                    <a:lnTo>
                      <a:pt x="19" y="69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7" y="75"/>
                    </a:lnTo>
                    <a:lnTo>
                      <a:pt x="19" y="78"/>
                    </a:lnTo>
                    <a:lnTo>
                      <a:pt x="23" y="80"/>
                    </a:lnTo>
                    <a:lnTo>
                      <a:pt x="24" y="81"/>
                    </a:lnTo>
                    <a:lnTo>
                      <a:pt x="28" y="84"/>
                    </a:lnTo>
                    <a:lnTo>
                      <a:pt x="29" y="87"/>
                    </a:lnTo>
                    <a:lnTo>
                      <a:pt x="30" y="88"/>
                    </a:lnTo>
                    <a:lnTo>
                      <a:pt x="30" y="89"/>
                    </a:lnTo>
                    <a:lnTo>
                      <a:pt x="29" y="90"/>
                    </a:lnTo>
                    <a:lnTo>
                      <a:pt x="29" y="91"/>
                    </a:lnTo>
                    <a:lnTo>
                      <a:pt x="32" y="95"/>
                    </a:lnTo>
                    <a:lnTo>
                      <a:pt x="32" y="94"/>
                    </a:lnTo>
                    <a:lnTo>
                      <a:pt x="33" y="94"/>
                    </a:lnTo>
                    <a:lnTo>
                      <a:pt x="34" y="95"/>
                    </a:lnTo>
                    <a:lnTo>
                      <a:pt x="34" y="92"/>
                    </a:lnTo>
                    <a:lnTo>
                      <a:pt x="36" y="91"/>
                    </a:lnTo>
                    <a:lnTo>
                      <a:pt x="38" y="91"/>
                    </a:lnTo>
                    <a:lnTo>
                      <a:pt x="40" y="92"/>
                    </a:lnTo>
                    <a:lnTo>
                      <a:pt x="42" y="93"/>
                    </a:lnTo>
                    <a:lnTo>
                      <a:pt x="43" y="93"/>
                    </a:lnTo>
                    <a:lnTo>
                      <a:pt x="43" y="89"/>
                    </a:lnTo>
                    <a:lnTo>
                      <a:pt x="42" y="87"/>
                    </a:lnTo>
                    <a:lnTo>
                      <a:pt x="44" y="87"/>
                    </a:lnTo>
                    <a:lnTo>
                      <a:pt x="48" y="86"/>
                    </a:lnTo>
                    <a:lnTo>
                      <a:pt x="48" y="85"/>
                    </a:lnTo>
                    <a:lnTo>
                      <a:pt x="47" y="83"/>
                    </a:lnTo>
                    <a:lnTo>
                      <a:pt x="47" y="81"/>
                    </a:lnTo>
                    <a:lnTo>
                      <a:pt x="48" y="80"/>
                    </a:lnTo>
                    <a:lnTo>
                      <a:pt x="48" y="79"/>
                    </a:lnTo>
                    <a:lnTo>
                      <a:pt x="48" y="76"/>
                    </a:lnTo>
                    <a:lnTo>
                      <a:pt x="48" y="73"/>
                    </a:lnTo>
                    <a:lnTo>
                      <a:pt x="50" y="71"/>
                    </a:lnTo>
                    <a:lnTo>
                      <a:pt x="52" y="68"/>
                    </a:lnTo>
                    <a:lnTo>
                      <a:pt x="52" y="67"/>
                    </a:lnTo>
                    <a:lnTo>
                      <a:pt x="54" y="64"/>
                    </a:lnTo>
                    <a:lnTo>
                      <a:pt x="53" y="60"/>
                    </a:lnTo>
                    <a:lnTo>
                      <a:pt x="52" y="57"/>
                    </a:lnTo>
                    <a:lnTo>
                      <a:pt x="52" y="55"/>
                    </a:lnTo>
                    <a:lnTo>
                      <a:pt x="52" y="54"/>
                    </a:lnTo>
                    <a:lnTo>
                      <a:pt x="52" y="53"/>
                    </a:lnTo>
                    <a:lnTo>
                      <a:pt x="49" y="13"/>
                    </a:lnTo>
                    <a:lnTo>
                      <a:pt x="48" y="12"/>
                    </a:lnTo>
                    <a:lnTo>
                      <a:pt x="48" y="11"/>
                    </a:lnTo>
                    <a:lnTo>
                      <a:pt x="47" y="8"/>
                    </a:lnTo>
                    <a:lnTo>
                      <a:pt x="46" y="6"/>
                    </a:lnTo>
                    <a:lnTo>
                      <a:pt x="45" y="5"/>
                    </a:lnTo>
                    <a:lnTo>
                      <a:pt x="44" y="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9217" name="Group 54"/>
              <p:cNvGrpSpPr>
                <a:grpSpLocks/>
              </p:cNvGrpSpPr>
              <p:nvPr/>
            </p:nvGrpSpPr>
            <p:grpSpPr bwMode="auto">
              <a:xfrm>
                <a:off x="3661" y="1384"/>
                <a:ext cx="523" cy="468"/>
                <a:chOff x="3562" y="1636"/>
                <a:chExt cx="497" cy="468"/>
              </a:xfrm>
            </p:grpSpPr>
            <p:sp>
              <p:nvSpPr>
                <p:cNvPr id="49223" name="Freeform 55"/>
                <p:cNvSpPr>
                  <a:spLocks/>
                </p:cNvSpPr>
                <p:nvPr/>
              </p:nvSpPr>
              <p:spPr bwMode="auto">
                <a:xfrm>
                  <a:off x="3806" y="1758"/>
                  <a:ext cx="253" cy="346"/>
                </a:xfrm>
                <a:custGeom>
                  <a:avLst/>
                  <a:gdLst>
                    <a:gd name="T0" fmla="*/ 618 w 52"/>
                    <a:gd name="T1" fmla="*/ 1613 h 71"/>
                    <a:gd name="T2" fmla="*/ 1017 w 52"/>
                    <a:gd name="T3" fmla="*/ 1594 h 71"/>
                    <a:gd name="T4" fmla="*/ 1066 w 52"/>
                    <a:gd name="T5" fmla="*/ 1472 h 71"/>
                    <a:gd name="T6" fmla="*/ 1066 w 52"/>
                    <a:gd name="T7" fmla="*/ 1379 h 71"/>
                    <a:gd name="T8" fmla="*/ 1138 w 52"/>
                    <a:gd name="T9" fmla="*/ 1306 h 71"/>
                    <a:gd name="T10" fmla="*/ 1158 w 52"/>
                    <a:gd name="T11" fmla="*/ 1233 h 71"/>
                    <a:gd name="T12" fmla="*/ 1182 w 52"/>
                    <a:gd name="T13" fmla="*/ 1189 h 71"/>
                    <a:gd name="T14" fmla="*/ 1207 w 52"/>
                    <a:gd name="T15" fmla="*/ 1213 h 71"/>
                    <a:gd name="T16" fmla="*/ 1231 w 52"/>
                    <a:gd name="T17" fmla="*/ 1189 h 71"/>
                    <a:gd name="T18" fmla="*/ 1231 w 52"/>
                    <a:gd name="T19" fmla="*/ 1092 h 71"/>
                    <a:gd name="T20" fmla="*/ 1207 w 52"/>
                    <a:gd name="T21" fmla="*/ 999 h 71"/>
                    <a:gd name="T22" fmla="*/ 1114 w 52"/>
                    <a:gd name="T23" fmla="*/ 663 h 71"/>
                    <a:gd name="T24" fmla="*/ 993 w 52"/>
                    <a:gd name="T25" fmla="*/ 663 h 71"/>
                    <a:gd name="T26" fmla="*/ 851 w 52"/>
                    <a:gd name="T27" fmla="*/ 853 h 71"/>
                    <a:gd name="T28" fmla="*/ 827 w 52"/>
                    <a:gd name="T29" fmla="*/ 833 h 71"/>
                    <a:gd name="T30" fmla="*/ 783 w 52"/>
                    <a:gd name="T31" fmla="*/ 809 h 71"/>
                    <a:gd name="T32" fmla="*/ 783 w 52"/>
                    <a:gd name="T33" fmla="*/ 711 h 71"/>
                    <a:gd name="T34" fmla="*/ 851 w 52"/>
                    <a:gd name="T35" fmla="*/ 663 h 71"/>
                    <a:gd name="T36" fmla="*/ 851 w 52"/>
                    <a:gd name="T37" fmla="*/ 619 h 71"/>
                    <a:gd name="T38" fmla="*/ 900 w 52"/>
                    <a:gd name="T39" fmla="*/ 570 h 71"/>
                    <a:gd name="T40" fmla="*/ 900 w 52"/>
                    <a:gd name="T41" fmla="*/ 404 h 71"/>
                    <a:gd name="T42" fmla="*/ 876 w 52"/>
                    <a:gd name="T43" fmla="*/ 331 h 71"/>
                    <a:gd name="T44" fmla="*/ 827 w 52"/>
                    <a:gd name="T45" fmla="*/ 283 h 71"/>
                    <a:gd name="T46" fmla="*/ 876 w 52"/>
                    <a:gd name="T47" fmla="*/ 239 h 71"/>
                    <a:gd name="T48" fmla="*/ 851 w 52"/>
                    <a:gd name="T49" fmla="*/ 166 h 71"/>
                    <a:gd name="T50" fmla="*/ 710 w 52"/>
                    <a:gd name="T51" fmla="*/ 93 h 71"/>
                    <a:gd name="T52" fmla="*/ 618 w 52"/>
                    <a:gd name="T53" fmla="*/ 49 h 71"/>
                    <a:gd name="T54" fmla="*/ 496 w 52"/>
                    <a:gd name="T55" fmla="*/ 24 h 71"/>
                    <a:gd name="T56" fmla="*/ 428 w 52"/>
                    <a:gd name="T57" fmla="*/ 24 h 71"/>
                    <a:gd name="T58" fmla="*/ 355 w 52"/>
                    <a:gd name="T59" fmla="*/ 73 h 71"/>
                    <a:gd name="T60" fmla="*/ 355 w 52"/>
                    <a:gd name="T61" fmla="*/ 141 h 71"/>
                    <a:gd name="T62" fmla="*/ 380 w 52"/>
                    <a:gd name="T63" fmla="*/ 166 h 71"/>
                    <a:gd name="T64" fmla="*/ 355 w 52"/>
                    <a:gd name="T65" fmla="*/ 190 h 71"/>
                    <a:gd name="T66" fmla="*/ 307 w 52"/>
                    <a:gd name="T67" fmla="*/ 239 h 71"/>
                    <a:gd name="T68" fmla="*/ 282 w 52"/>
                    <a:gd name="T69" fmla="*/ 307 h 71"/>
                    <a:gd name="T70" fmla="*/ 282 w 52"/>
                    <a:gd name="T71" fmla="*/ 404 h 71"/>
                    <a:gd name="T72" fmla="*/ 238 w 52"/>
                    <a:gd name="T73" fmla="*/ 380 h 71"/>
                    <a:gd name="T74" fmla="*/ 238 w 52"/>
                    <a:gd name="T75" fmla="*/ 307 h 71"/>
                    <a:gd name="T76" fmla="*/ 238 w 52"/>
                    <a:gd name="T77" fmla="*/ 263 h 71"/>
                    <a:gd name="T78" fmla="*/ 190 w 52"/>
                    <a:gd name="T79" fmla="*/ 307 h 71"/>
                    <a:gd name="T80" fmla="*/ 190 w 52"/>
                    <a:gd name="T81" fmla="*/ 380 h 71"/>
                    <a:gd name="T82" fmla="*/ 117 w 52"/>
                    <a:gd name="T83" fmla="*/ 404 h 71"/>
                    <a:gd name="T84" fmla="*/ 92 w 52"/>
                    <a:gd name="T85" fmla="*/ 453 h 71"/>
                    <a:gd name="T86" fmla="*/ 73 w 52"/>
                    <a:gd name="T87" fmla="*/ 546 h 71"/>
                    <a:gd name="T88" fmla="*/ 49 w 52"/>
                    <a:gd name="T89" fmla="*/ 663 h 71"/>
                    <a:gd name="T90" fmla="*/ 24 w 52"/>
                    <a:gd name="T91" fmla="*/ 760 h 71"/>
                    <a:gd name="T92" fmla="*/ 49 w 52"/>
                    <a:gd name="T93" fmla="*/ 877 h 71"/>
                    <a:gd name="T94" fmla="*/ 49 w 52"/>
                    <a:gd name="T95" fmla="*/ 975 h 71"/>
                    <a:gd name="T96" fmla="*/ 141 w 52"/>
                    <a:gd name="T97" fmla="*/ 1189 h 71"/>
                    <a:gd name="T98" fmla="*/ 165 w 52"/>
                    <a:gd name="T99" fmla="*/ 1306 h 71"/>
                    <a:gd name="T100" fmla="*/ 165 w 52"/>
                    <a:gd name="T101" fmla="*/ 1330 h 71"/>
                    <a:gd name="T102" fmla="*/ 141 w 52"/>
                    <a:gd name="T103" fmla="*/ 1472 h 71"/>
                    <a:gd name="T104" fmla="*/ 49 w 52"/>
                    <a:gd name="T105" fmla="*/ 1637 h 71"/>
                    <a:gd name="T106" fmla="*/ 0 w 52"/>
                    <a:gd name="T107" fmla="*/ 1686 h 7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2"/>
                    <a:gd name="T163" fmla="*/ 0 h 71"/>
                    <a:gd name="T164" fmla="*/ 52 w 52"/>
                    <a:gd name="T165" fmla="*/ 71 h 7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2" h="71">
                      <a:moveTo>
                        <a:pt x="0" y="71"/>
                      </a:moveTo>
                      <a:lnTo>
                        <a:pt x="26" y="68"/>
                      </a:lnTo>
                      <a:lnTo>
                        <a:pt x="26" y="69"/>
                      </a:lnTo>
                      <a:lnTo>
                        <a:pt x="43" y="67"/>
                      </a:lnTo>
                      <a:lnTo>
                        <a:pt x="43" y="66"/>
                      </a:lnTo>
                      <a:lnTo>
                        <a:pt x="45" y="62"/>
                      </a:lnTo>
                      <a:lnTo>
                        <a:pt x="45" y="61"/>
                      </a:lnTo>
                      <a:lnTo>
                        <a:pt x="45" y="58"/>
                      </a:lnTo>
                      <a:lnTo>
                        <a:pt x="46" y="56"/>
                      </a:lnTo>
                      <a:lnTo>
                        <a:pt x="48" y="55"/>
                      </a:lnTo>
                      <a:lnTo>
                        <a:pt x="48" y="52"/>
                      </a:lnTo>
                      <a:lnTo>
                        <a:pt x="49" y="52"/>
                      </a:lnTo>
                      <a:lnTo>
                        <a:pt x="49" y="51"/>
                      </a:lnTo>
                      <a:lnTo>
                        <a:pt x="50" y="50"/>
                      </a:lnTo>
                      <a:lnTo>
                        <a:pt x="50" y="51"/>
                      </a:lnTo>
                      <a:lnTo>
                        <a:pt x="51" y="51"/>
                      </a:lnTo>
                      <a:lnTo>
                        <a:pt x="52" y="50"/>
                      </a:lnTo>
                      <a:lnTo>
                        <a:pt x="52" y="49"/>
                      </a:lnTo>
                      <a:lnTo>
                        <a:pt x="52" y="46"/>
                      </a:lnTo>
                      <a:lnTo>
                        <a:pt x="52" y="43"/>
                      </a:lnTo>
                      <a:lnTo>
                        <a:pt x="51" y="42"/>
                      </a:lnTo>
                      <a:lnTo>
                        <a:pt x="51" y="37"/>
                      </a:lnTo>
                      <a:lnTo>
                        <a:pt x="47" y="28"/>
                      </a:lnTo>
                      <a:lnTo>
                        <a:pt x="43" y="27"/>
                      </a:lnTo>
                      <a:lnTo>
                        <a:pt x="42" y="28"/>
                      </a:lnTo>
                      <a:lnTo>
                        <a:pt x="40" y="29"/>
                      </a:lnTo>
                      <a:lnTo>
                        <a:pt x="36" y="36"/>
                      </a:lnTo>
                      <a:lnTo>
                        <a:pt x="35" y="36"/>
                      </a:lnTo>
                      <a:lnTo>
                        <a:pt x="35" y="35"/>
                      </a:lnTo>
                      <a:lnTo>
                        <a:pt x="33" y="35"/>
                      </a:lnTo>
                      <a:lnTo>
                        <a:pt x="33" y="34"/>
                      </a:lnTo>
                      <a:lnTo>
                        <a:pt x="32" y="33"/>
                      </a:lnTo>
                      <a:lnTo>
                        <a:pt x="33" y="30"/>
                      </a:lnTo>
                      <a:lnTo>
                        <a:pt x="33" y="29"/>
                      </a:lnTo>
                      <a:lnTo>
                        <a:pt x="36" y="28"/>
                      </a:lnTo>
                      <a:lnTo>
                        <a:pt x="36" y="26"/>
                      </a:lnTo>
                      <a:lnTo>
                        <a:pt x="37" y="24"/>
                      </a:lnTo>
                      <a:lnTo>
                        <a:pt x="38" y="24"/>
                      </a:lnTo>
                      <a:lnTo>
                        <a:pt x="38" y="22"/>
                      </a:lnTo>
                      <a:lnTo>
                        <a:pt x="38" y="17"/>
                      </a:lnTo>
                      <a:lnTo>
                        <a:pt x="38" y="15"/>
                      </a:lnTo>
                      <a:lnTo>
                        <a:pt x="37" y="14"/>
                      </a:lnTo>
                      <a:lnTo>
                        <a:pt x="36" y="12"/>
                      </a:lnTo>
                      <a:lnTo>
                        <a:pt x="35" y="12"/>
                      </a:lnTo>
                      <a:lnTo>
                        <a:pt x="36" y="11"/>
                      </a:lnTo>
                      <a:lnTo>
                        <a:pt x="37" y="10"/>
                      </a:lnTo>
                      <a:lnTo>
                        <a:pt x="36" y="7"/>
                      </a:lnTo>
                      <a:lnTo>
                        <a:pt x="34" y="6"/>
                      </a:lnTo>
                      <a:lnTo>
                        <a:pt x="30" y="4"/>
                      </a:lnTo>
                      <a:lnTo>
                        <a:pt x="27" y="3"/>
                      </a:lnTo>
                      <a:lnTo>
                        <a:pt x="26" y="2"/>
                      </a:lnTo>
                      <a:lnTo>
                        <a:pt x="23" y="2"/>
                      </a:lnTo>
                      <a:lnTo>
                        <a:pt x="21" y="1"/>
                      </a:lnTo>
                      <a:lnTo>
                        <a:pt x="19" y="0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5" y="3"/>
                      </a:lnTo>
                      <a:lnTo>
                        <a:pt x="15" y="5"/>
                      </a:lnTo>
                      <a:lnTo>
                        <a:pt x="15" y="6"/>
                      </a:lnTo>
                      <a:lnTo>
                        <a:pt x="16" y="6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4" y="8"/>
                      </a:lnTo>
                      <a:lnTo>
                        <a:pt x="13" y="10"/>
                      </a:lnTo>
                      <a:lnTo>
                        <a:pt x="12" y="11"/>
                      </a:lnTo>
                      <a:lnTo>
                        <a:pt x="12" y="13"/>
                      </a:lnTo>
                      <a:lnTo>
                        <a:pt x="13" y="15"/>
                      </a:lnTo>
                      <a:lnTo>
                        <a:pt x="12" y="17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0" y="13"/>
                      </a:lnTo>
                      <a:lnTo>
                        <a:pt x="10" y="12"/>
                      </a:lnTo>
                      <a:lnTo>
                        <a:pt x="10" y="11"/>
                      </a:lnTo>
                      <a:lnTo>
                        <a:pt x="9" y="12"/>
                      </a:lnTo>
                      <a:lnTo>
                        <a:pt x="8" y="13"/>
                      </a:lnTo>
                      <a:lnTo>
                        <a:pt x="8" y="15"/>
                      </a:lnTo>
                      <a:lnTo>
                        <a:pt x="8" y="16"/>
                      </a:lnTo>
                      <a:lnTo>
                        <a:pt x="7" y="16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4" y="19"/>
                      </a:lnTo>
                      <a:lnTo>
                        <a:pt x="3" y="21"/>
                      </a:lnTo>
                      <a:lnTo>
                        <a:pt x="3" y="23"/>
                      </a:lnTo>
                      <a:lnTo>
                        <a:pt x="3" y="26"/>
                      </a:lnTo>
                      <a:lnTo>
                        <a:pt x="2" y="28"/>
                      </a:lnTo>
                      <a:lnTo>
                        <a:pt x="1" y="31"/>
                      </a:lnTo>
                      <a:lnTo>
                        <a:pt x="1" y="32"/>
                      </a:lnTo>
                      <a:lnTo>
                        <a:pt x="1" y="33"/>
                      </a:lnTo>
                      <a:lnTo>
                        <a:pt x="2" y="37"/>
                      </a:lnTo>
                      <a:lnTo>
                        <a:pt x="1" y="39"/>
                      </a:lnTo>
                      <a:lnTo>
                        <a:pt x="2" y="41"/>
                      </a:lnTo>
                      <a:lnTo>
                        <a:pt x="5" y="46"/>
                      </a:lnTo>
                      <a:lnTo>
                        <a:pt x="6" y="50"/>
                      </a:lnTo>
                      <a:lnTo>
                        <a:pt x="6" y="54"/>
                      </a:lnTo>
                      <a:lnTo>
                        <a:pt x="7" y="55"/>
                      </a:lnTo>
                      <a:lnTo>
                        <a:pt x="7" y="56"/>
                      </a:lnTo>
                      <a:lnTo>
                        <a:pt x="6" y="59"/>
                      </a:lnTo>
                      <a:lnTo>
                        <a:pt x="6" y="62"/>
                      </a:lnTo>
                      <a:lnTo>
                        <a:pt x="5" y="64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0" y="71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24" name="Freeform 56"/>
                <p:cNvSpPr>
                  <a:spLocks/>
                </p:cNvSpPr>
                <p:nvPr/>
              </p:nvSpPr>
              <p:spPr bwMode="auto">
                <a:xfrm>
                  <a:off x="3562" y="1636"/>
                  <a:ext cx="405" cy="200"/>
                </a:xfrm>
                <a:custGeom>
                  <a:avLst/>
                  <a:gdLst>
                    <a:gd name="T0" fmla="*/ 98 w 83"/>
                    <a:gd name="T1" fmla="*/ 380 h 41"/>
                    <a:gd name="T2" fmla="*/ 190 w 83"/>
                    <a:gd name="T3" fmla="*/ 307 h 41"/>
                    <a:gd name="T4" fmla="*/ 478 w 83"/>
                    <a:gd name="T5" fmla="*/ 141 h 41"/>
                    <a:gd name="T6" fmla="*/ 620 w 83"/>
                    <a:gd name="T7" fmla="*/ 24 h 41"/>
                    <a:gd name="T8" fmla="*/ 737 w 83"/>
                    <a:gd name="T9" fmla="*/ 24 h 41"/>
                    <a:gd name="T10" fmla="*/ 668 w 83"/>
                    <a:gd name="T11" fmla="*/ 98 h 41"/>
                    <a:gd name="T12" fmla="*/ 547 w 83"/>
                    <a:gd name="T13" fmla="*/ 215 h 41"/>
                    <a:gd name="T14" fmla="*/ 547 w 83"/>
                    <a:gd name="T15" fmla="*/ 288 h 41"/>
                    <a:gd name="T16" fmla="*/ 668 w 83"/>
                    <a:gd name="T17" fmla="*/ 239 h 41"/>
                    <a:gd name="T18" fmla="*/ 927 w 83"/>
                    <a:gd name="T19" fmla="*/ 356 h 41"/>
                    <a:gd name="T20" fmla="*/ 1025 w 83"/>
                    <a:gd name="T21" fmla="*/ 380 h 41"/>
                    <a:gd name="T22" fmla="*/ 1049 w 83"/>
                    <a:gd name="T23" fmla="*/ 405 h 41"/>
                    <a:gd name="T24" fmla="*/ 1166 w 83"/>
                    <a:gd name="T25" fmla="*/ 307 h 41"/>
                    <a:gd name="T26" fmla="*/ 1522 w 83"/>
                    <a:gd name="T27" fmla="*/ 190 h 41"/>
                    <a:gd name="T28" fmla="*/ 1498 w 83"/>
                    <a:gd name="T29" fmla="*/ 263 h 41"/>
                    <a:gd name="T30" fmla="*/ 1571 w 83"/>
                    <a:gd name="T31" fmla="*/ 332 h 41"/>
                    <a:gd name="T32" fmla="*/ 1713 w 83"/>
                    <a:gd name="T33" fmla="*/ 307 h 41"/>
                    <a:gd name="T34" fmla="*/ 1810 w 83"/>
                    <a:gd name="T35" fmla="*/ 429 h 41"/>
                    <a:gd name="T36" fmla="*/ 1952 w 83"/>
                    <a:gd name="T37" fmla="*/ 454 h 41"/>
                    <a:gd name="T38" fmla="*/ 1952 w 83"/>
                    <a:gd name="T39" fmla="*/ 498 h 41"/>
                    <a:gd name="T40" fmla="*/ 1879 w 83"/>
                    <a:gd name="T41" fmla="*/ 498 h 41"/>
                    <a:gd name="T42" fmla="*/ 1786 w 83"/>
                    <a:gd name="T43" fmla="*/ 498 h 41"/>
                    <a:gd name="T44" fmla="*/ 1644 w 83"/>
                    <a:gd name="T45" fmla="*/ 498 h 41"/>
                    <a:gd name="T46" fmla="*/ 1644 w 83"/>
                    <a:gd name="T47" fmla="*/ 571 h 41"/>
                    <a:gd name="T48" fmla="*/ 1478 w 83"/>
                    <a:gd name="T49" fmla="*/ 498 h 41"/>
                    <a:gd name="T50" fmla="*/ 1357 w 83"/>
                    <a:gd name="T51" fmla="*/ 546 h 41"/>
                    <a:gd name="T52" fmla="*/ 1308 w 83"/>
                    <a:gd name="T53" fmla="*/ 595 h 41"/>
                    <a:gd name="T54" fmla="*/ 1191 w 83"/>
                    <a:gd name="T55" fmla="*/ 595 h 41"/>
                    <a:gd name="T56" fmla="*/ 1093 w 83"/>
                    <a:gd name="T57" fmla="*/ 712 h 41"/>
                    <a:gd name="T58" fmla="*/ 1117 w 83"/>
                    <a:gd name="T59" fmla="*/ 668 h 41"/>
                    <a:gd name="T60" fmla="*/ 1049 w 83"/>
                    <a:gd name="T61" fmla="*/ 668 h 41"/>
                    <a:gd name="T62" fmla="*/ 1000 w 83"/>
                    <a:gd name="T63" fmla="*/ 644 h 41"/>
                    <a:gd name="T64" fmla="*/ 952 w 83"/>
                    <a:gd name="T65" fmla="*/ 761 h 41"/>
                    <a:gd name="T66" fmla="*/ 859 w 83"/>
                    <a:gd name="T67" fmla="*/ 902 h 41"/>
                    <a:gd name="T68" fmla="*/ 810 w 83"/>
                    <a:gd name="T69" fmla="*/ 927 h 41"/>
                    <a:gd name="T70" fmla="*/ 834 w 83"/>
                    <a:gd name="T71" fmla="*/ 859 h 41"/>
                    <a:gd name="T72" fmla="*/ 761 w 83"/>
                    <a:gd name="T73" fmla="*/ 859 h 41"/>
                    <a:gd name="T74" fmla="*/ 712 w 83"/>
                    <a:gd name="T75" fmla="*/ 688 h 41"/>
                    <a:gd name="T76" fmla="*/ 693 w 83"/>
                    <a:gd name="T77" fmla="*/ 668 h 41"/>
                    <a:gd name="T78" fmla="*/ 547 w 83"/>
                    <a:gd name="T79" fmla="*/ 620 h 41"/>
                    <a:gd name="T80" fmla="*/ 522 w 83"/>
                    <a:gd name="T81" fmla="*/ 620 h 41"/>
                    <a:gd name="T82" fmla="*/ 381 w 83"/>
                    <a:gd name="T83" fmla="*/ 571 h 41"/>
                    <a:gd name="T84" fmla="*/ 98 w 83"/>
                    <a:gd name="T85" fmla="*/ 454 h 41"/>
                    <a:gd name="T86" fmla="*/ 0 w 83"/>
                    <a:gd name="T87" fmla="*/ 405 h 4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3"/>
                    <a:gd name="T133" fmla="*/ 0 h 41"/>
                    <a:gd name="T134" fmla="*/ 83 w 83"/>
                    <a:gd name="T135" fmla="*/ 41 h 4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3" h="41">
                      <a:moveTo>
                        <a:pt x="0" y="17"/>
                      </a:moveTo>
                      <a:lnTo>
                        <a:pt x="3" y="17"/>
                      </a:lnTo>
                      <a:lnTo>
                        <a:pt x="4" y="16"/>
                      </a:lnTo>
                      <a:lnTo>
                        <a:pt x="7" y="14"/>
                      </a:lnTo>
                      <a:lnTo>
                        <a:pt x="7" y="13"/>
                      </a:lnTo>
                      <a:lnTo>
                        <a:pt x="8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20" y="6"/>
                      </a:lnTo>
                      <a:lnTo>
                        <a:pt x="21" y="5"/>
                      </a:lnTo>
                      <a:lnTo>
                        <a:pt x="24" y="2"/>
                      </a:lnTo>
                      <a:lnTo>
                        <a:pt x="26" y="1"/>
                      </a:lnTo>
                      <a:lnTo>
                        <a:pt x="30" y="0"/>
                      </a:lnTo>
                      <a:lnTo>
                        <a:pt x="31" y="1"/>
                      </a:lnTo>
                      <a:lnTo>
                        <a:pt x="29" y="2"/>
                      </a:lnTo>
                      <a:lnTo>
                        <a:pt x="28" y="2"/>
                      </a:lnTo>
                      <a:lnTo>
                        <a:pt x="28" y="4"/>
                      </a:lnTo>
                      <a:lnTo>
                        <a:pt x="25" y="7"/>
                      </a:lnTo>
                      <a:lnTo>
                        <a:pt x="24" y="8"/>
                      </a:lnTo>
                      <a:lnTo>
                        <a:pt x="23" y="9"/>
                      </a:lnTo>
                      <a:lnTo>
                        <a:pt x="23" y="11"/>
                      </a:lnTo>
                      <a:lnTo>
                        <a:pt x="23" y="13"/>
                      </a:lnTo>
                      <a:lnTo>
                        <a:pt x="23" y="12"/>
                      </a:lnTo>
                      <a:lnTo>
                        <a:pt x="26" y="10"/>
                      </a:lnTo>
                      <a:lnTo>
                        <a:pt x="27" y="10"/>
                      </a:lnTo>
                      <a:lnTo>
                        <a:pt x="28" y="10"/>
                      </a:lnTo>
                      <a:lnTo>
                        <a:pt x="33" y="12"/>
                      </a:lnTo>
                      <a:lnTo>
                        <a:pt x="36" y="16"/>
                      </a:lnTo>
                      <a:lnTo>
                        <a:pt x="39" y="15"/>
                      </a:lnTo>
                      <a:lnTo>
                        <a:pt x="41" y="16"/>
                      </a:lnTo>
                      <a:lnTo>
                        <a:pt x="42" y="16"/>
                      </a:lnTo>
                      <a:lnTo>
                        <a:pt x="43" y="16"/>
                      </a:lnTo>
                      <a:lnTo>
                        <a:pt x="44" y="17"/>
                      </a:lnTo>
                      <a:lnTo>
                        <a:pt x="45" y="17"/>
                      </a:lnTo>
                      <a:lnTo>
                        <a:pt x="46" y="15"/>
                      </a:lnTo>
                      <a:lnTo>
                        <a:pt x="49" y="13"/>
                      </a:lnTo>
                      <a:lnTo>
                        <a:pt x="59" y="10"/>
                      </a:lnTo>
                      <a:lnTo>
                        <a:pt x="62" y="9"/>
                      </a:lnTo>
                      <a:lnTo>
                        <a:pt x="64" y="8"/>
                      </a:lnTo>
                      <a:lnTo>
                        <a:pt x="64" y="9"/>
                      </a:lnTo>
                      <a:lnTo>
                        <a:pt x="63" y="10"/>
                      </a:lnTo>
                      <a:lnTo>
                        <a:pt x="63" y="11"/>
                      </a:lnTo>
                      <a:lnTo>
                        <a:pt x="65" y="14"/>
                      </a:lnTo>
                      <a:lnTo>
                        <a:pt x="66" y="14"/>
                      </a:lnTo>
                      <a:lnTo>
                        <a:pt x="68" y="14"/>
                      </a:lnTo>
                      <a:lnTo>
                        <a:pt x="69" y="14"/>
                      </a:lnTo>
                      <a:lnTo>
                        <a:pt x="72" y="13"/>
                      </a:lnTo>
                      <a:lnTo>
                        <a:pt x="73" y="14"/>
                      </a:lnTo>
                      <a:lnTo>
                        <a:pt x="75" y="17"/>
                      </a:lnTo>
                      <a:lnTo>
                        <a:pt x="76" y="18"/>
                      </a:lnTo>
                      <a:lnTo>
                        <a:pt x="79" y="19"/>
                      </a:lnTo>
                      <a:lnTo>
                        <a:pt x="81" y="18"/>
                      </a:lnTo>
                      <a:lnTo>
                        <a:pt x="82" y="19"/>
                      </a:lnTo>
                      <a:lnTo>
                        <a:pt x="83" y="19"/>
                      </a:lnTo>
                      <a:lnTo>
                        <a:pt x="83" y="20"/>
                      </a:lnTo>
                      <a:lnTo>
                        <a:pt x="82" y="21"/>
                      </a:lnTo>
                      <a:lnTo>
                        <a:pt x="80" y="21"/>
                      </a:lnTo>
                      <a:lnTo>
                        <a:pt x="79" y="21"/>
                      </a:lnTo>
                      <a:lnTo>
                        <a:pt x="78" y="21"/>
                      </a:lnTo>
                      <a:lnTo>
                        <a:pt x="76" y="21"/>
                      </a:lnTo>
                      <a:lnTo>
                        <a:pt x="75" y="21"/>
                      </a:lnTo>
                      <a:lnTo>
                        <a:pt x="74" y="21"/>
                      </a:lnTo>
                      <a:lnTo>
                        <a:pt x="71" y="22"/>
                      </a:lnTo>
                      <a:lnTo>
                        <a:pt x="69" y="21"/>
                      </a:lnTo>
                      <a:lnTo>
                        <a:pt x="69" y="22"/>
                      </a:lnTo>
                      <a:lnTo>
                        <a:pt x="69" y="23"/>
                      </a:lnTo>
                      <a:lnTo>
                        <a:pt x="69" y="24"/>
                      </a:lnTo>
                      <a:lnTo>
                        <a:pt x="68" y="23"/>
                      </a:lnTo>
                      <a:lnTo>
                        <a:pt x="66" y="22"/>
                      </a:lnTo>
                      <a:lnTo>
                        <a:pt x="62" y="21"/>
                      </a:lnTo>
                      <a:lnTo>
                        <a:pt x="61" y="22"/>
                      </a:lnTo>
                      <a:lnTo>
                        <a:pt x="60" y="21"/>
                      </a:lnTo>
                      <a:lnTo>
                        <a:pt x="57" y="23"/>
                      </a:lnTo>
                      <a:lnTo>
                        <a:pt x="56" y="23"/>
                      </a:lnTo>
                      <a:lnTo>
                        <a:pt x="55" y="24"/>
                      </a:lnTo>
                      <a:lnTo>
                        <a:pt x="55" y="25"/>
                      </a:lnTo>
                      <a:lnTo>
                        <a:pt x="54" y="25"/>
                      </a:lnTo>
                      <a:lnTo>
                        <a:pt x="52" y="24"/>
                      </a:lnTo>
                      <a:lnTo>
                        <a:pt x="50" y="25"/>
                      </a:lnTo>
                      <a:lnTo>
                        <a:pt x="50" y="26"/>
                      </a:lnTo>
                      <a:lnTo>
                        <a:pt x="50" y="27"/>
                      </a:ln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7" y="28"/>
                      </a:lnTo>
                      <a:lnTo>
                        <a:pt x="47" y="27"/>
                      </a:lnTo>
                      <a:lnTo>
                        <a:pt x="45" y="27"/>
                      </a:lnTo>
                      <a:lnTo>
                        <a:pt x="44" y="28"/>
                      </a:lnTo>
                      <a:lnTo>
                        <a:pt x="43" y="29"/>
                      </a:lnTo>
                      <a:lnTo>
                        <a:pt x="42" y="28"/>
                      </a:lnTo>
                      <a:lnTo>
                        <a:pt x="42" y="27"/>
                      </a:lnTo>
                      <a:lnTo>
                        <a:pt x="41" y="27"/>
                      </a:lnTo>
                      <a:lnTo>
                        <a:pt x="41" y="29"/>
                      </a:lnTo>
                      <a:lnTo>
                        <a:pt x="40" y="32"/>
                      </a:lnTo>
                      <a:lnTo>
                        <a:pt x="39" y="34"/>
                      </a:lnTo>
                      <a:lnTo>
                        <a:pt x="38" y="36"/>
                      </a:lnTo>
                      <a:lnTo>
                        <a:pt x="36" y="38"/>
                      </a:lnTo>
                      <a:lnTo>
                        <a:pt x="36" y="40"/>
                      </a:lnTo>
                      <a:lnTo>
                        <a:pt x="36" y="41"/>
                      </a:lnTo>
                      <a:lnTo>
                        <a:pt x="34" y="39"/>
                      </a:lnTo>
                      <a:lnTo>
                        <a:pt x="34" y="38"/>
                      </a:lnTo>
                      <a:lnTo>
                        <a:pt x="34" y="37"/>
                      </a:lnTo>
                      <a:lnTo>
                        <a:pt x="35" y="36"/>
                      </a:lnTo>
                      <a:lnTo>
                        <a:pt x="34" y="36"/>
                      </a:lnTo>
                      <a:lnTo>
                        <a:pt x="32" y="36"/>
                      </a:lnTo>
                      <a:lnTo>
                        <a:pt x="33" y="32"/>
                      </a:lnTo>
                      <a:lnTo>
                        <a:pt x="32" y="30"/>
                      </a:lnTo>
                      <a:lnTo>
                        <a:pt x="30" y="29"/>
                      </a:lnTo>
                      <a:lnTo>
                        <a:pt x="28" y="29"/>
                      </a:lnTo>
                      <a:lnTo>
                        <a:pt x="28" y="28"/>
                      </a:lnTo>
                      <a:lnTo>
                        <a:pt x="29" y="28"/>
                      </a:lnTo>
                      <a:lnTo>
                        <a:pt x="28" y="27"/>
                      </a:lnTo>
                      <a:lnTo>
                        <a:pt x="26" y="26"/>
                      </a:lnTo>
                      <a:lnTo>
                        <a:pt x="23" y="26"/>
                      </a:lnTo>
                      <a:lnTo>
                        <a:pt x="22" y="26"/>
                      </a:lnTo>
                      <a:lnTo>
                        <a:pt x="20" y="26"/>
                      </a:lnTo>
                      <a:lnTo>
                        <a:pt x="18" y="24"/>
                      </a:lnTo>
                      <a:lnTo>
                        <a:pt x="16" y="24"/>
                      </a:lnTo>
                      <a:lnTo>
                        <a:pt x="5" y="22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3" y="19"/>
                      </a:lnTo>
                      <a:lnTo>
                        <a:pt x="1" y="18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218" name="Freeform 57"/>
              <p:cNvSpPr>
                <a:spLocks/>
              </p:cNvSpPr>
              <p:nvPr/>
            </p:nvSpPr>
            <p:spPr bwMode="auto">
              <a:xfrm>
                <a:off x="3872" y="1838"/>
                <a:ext cx="206" cy="351"/>
              </a:xfrm>
              <a:custGeom>
                <a:avLst/>
                <a:gdLst>
                  <a:gd name="T0" fmla="*/ 26 w 40"/>
                  <a:gd name="T1" fmla="*/ 117 h 72"/>
                  <a:gd name="T2" fmla="*/ 108 w 40"/>
                  <a:gd name="T3" fmla="*/ 1068 h 72"/>
                  <a:gd name="T4" fmla="*/ 108 w 40"/>
                  <a:gd name="T5" fmla="*/ 1092 h 72"/>
                  <a:gd name="T6" fmla="*/ 108 w 40"/>
                  <a:gd name="T7" fmla="*/ 1116 h 72"/>
                  <a:gd name="T8" fmla="*/ 108 w 40"/>
                  <a:gd name="T9" fmla="*/ 1165 h 72"/>
                  <a:gd name="T10" fmla="*/ 134 w 40"/>
                  <a:gd name="T11" fmla="*/ 1233 h 72"/>
                  <a:gd name="T12" fmla="*/ 160 w 40"/>
                  <a:gd name="T13" fmla="*/ 1331 h 72"/>
                  <a:gd name="T14" fmla="*/ 108 w 40"/>
                  <a:gd name="T15" fmla="*/ 1404 h 72"/>
                  <a:gd name="T16" fmla="*/ 108 w 40"/>
                  <a:gd name="T17" fmla="*/ 1423 h 72"/>
                  <a:gd name="T18" fmla="*/ 52 w 40"/>
                  <a:gd name="T19" fmla="*/ 1497 h 72"/>
                  <a:gd name="T20" fmla="*/ 0 w 40"/>
                  <a:gd name="T21" fmla="*/ 1545 h 72"/>
                  <a:gd name="T22" fmla="*/ 0 w 40"/>
                  <a:gd name="T23" fmla="*/ 1618 h 72"/>
                  <a:gd name="T24" fmla="*/ 0 w 40"/>
                  <a:gd name="T25" fmla="*/ 1687 h 72"/>
                  <a:gd name="T26" fmla="*/ 0 w 40"/>
                  <a:gd name="T27" fmla="*/ 1687 h 72"/>
                  <a:gd name="T28" fmla="*/ 0 w 40"/>
                  <a:gd name="T29" fmla="*/ 1711 h 72"/>
                  <a:gd name="T30" fmla="*/ 0 w 40"/>
                  <a:gd name="T31" fmla="*/ 1711 h 72"/>
                  <a:gd name="T32" fmla="*/ 26 w 40"/>
                  <a:gd name="T33" fmla="*/ 1711 h 72"/>
                  <a:gd name="T34" fmla="*/ 52 w 40"/>
                  <a:gd name="T35" fmla="*/ 1711 h 72"/>
                  <a:gd name="T36" fmla="*/ 52 w 40"/>
                  <a:gd name="T37" fmla="*/ 1687 h 72"/>
                  <a:gd name="T38" fmla="*/ 52 w 40"/>
                  <a:gd name="T39" fmla="*/ 1662 h 72"/>
                  <a:gd name="T40" fmla="*/ 134 w 40"/>
                  <a:gd name="T41" fmla="*/ 1662 h 72"/>
                  <a:gd name="T42" fmla="*/ 211 w 40"/>
                  <a:gd name="T43" fmla="*/ 1638 h 72"/>
                  <a:gd name="T44" fmla="*/ 319 w 40"/>
                  <a:gd name="T45" fmla="*/ 1687 h 72"/>
                  <a:gd name="T46" fmla="*/ 319 w 40"/>
                  <a:gd name="T47" fmla="*/ 1687 h 72"/>
                  <a:gd name="T48" fmla="*/ 345 w 40"/>
                  <a:gd name="T49" fmla="*/ 1687 h 72"/>
                  <a:gd name="T50" fmla="*/ 371 w 40"/>
                  <a:gd name="T51" fmla="*/ 1618 h 72"/>
                  <a:gd name="T52" fmla="*/ 422 w 40"/>
                  <a:gd name="T53" fmla="*/ 1618 h 72"/>
                  <a:gd name="T54" fmla="*/ 453 w 40"/>
                  <a:gd name="T55" fmla="*/ 1638 h 72"/>
                  <a:gd name="T56" fmla="*/ 479 w 40"/>
                  <a:gd name="T57" fmla="*/ 1662 h 72"/>
                  <a:gd name="T58" fmla="*/ 505 w 40"/>
                  <a:gd name="T59" fmla="*/ 1638 h 72"/>
                  <a:gd name="T60" fmla="*/ 530 w 40"/>
                  <a:gd name="T61" fmla="*/ 1545 h 72"/>
                  <a:gd name="T62" fmla="*/ 556 w 40"/>
                  <a:gd name="T63" fmla="*/ 1521 h 72"/>
                  <a:gd name="T64" fmla="*/ 582 w 40"/>
                  <a:gd name="T65" fmla="*/ 1521 h 72"/>
                  <a:gd name="T66" fmla="*/ 639 w 40"/>
                  <a:gd name="T67" fmla="*/ 1570 h 72"/>
                  <a:gd name="T68" fmla="*/ 716 w 40"/>
                  <a:gd name="T69" fmla="*/ 1570 h 72"/>
                  <a:gd name="T70" fmla="*/ 742 w 40"/>
                  <a:gd name="T71" fmla="*/ 1497 h 72"/>
                  <a:gd name="T72" fmla="*/ 875 w 40"/>
                  <a:gd name="T73" fmla="*/ 1331 h 72"/>
                  <a:gd name="T74" fmla="*/ 875 w 40"/>
                  <a:gd name="T75" fmla="*/ 1258 h 72"/>
                  <a:gd name="T76" fmla="*/ 901 w 40"/>
                  <a:gd name="T77" fmla="*/ 1258 h 72"/>
                  <a:gd name="T78" fmla="*/ 984 w 40"/>
                  <a:gd name="T79" fmla="*/ 1258 h 72"/>
                  <a:gd name="T80" fmla="*/ 1009 w 40"/>
                  <a:gd name="T81" fmla="*/ 1233 h 72"/>
                  <a:gd name="T82" fmla="*/ 1061 w 40"/>
                  <a:gd name="T83" fmla="*/ 1214 h 72"/>
                  <a:gd name="T84" fmla="*/ 1061 w 40"/>
                  <a:gd name="T85" fmla="*/ 1189 h 72"/>
                  <a:gd name="T86" fmla="*/ 1061 w 40"/>
                  <a:gd name="T87" fmla="*/ 1116 h 72"/>
                  <a:gd name="T88" fmla="*/ 1061 w 40"/>
                  <a:gd name="T89" fmla="*/ 1116 h 72"/>
                  <a:gd name="T90" fmla="*/ 1061 w 40"/>
                  <a:gd name="T91" fmla="*/ 1068 h 72"/>
                  <a:gd name="T92" fmla="*/ 927 w 40"/>
                  <a:gd name="T93" fmla="*/ 24 h 72"/>
                  <a:gd name="T94" fmla="*/ 927 w 40"/>
                  <a:gd name="T95" fmla="*/ 0 h 72"/>
                  <a:gd name="T96" fmla="*/ 237 w 40"/>
                  <a:gd name="T97" fmla="*/ 73 h 72"/>
                  <a:gd name="T98" fmla="*/ 211 w 40"/>
                  <a:gd name="T99" fmla="*/ 97 h 72"/>
                  <a:gd name="T100" fmla="*/ 160 w 40"/>
                  <a:gd name="T101" fmla="*/ 117 h 72"/>
                  <a:gd name="T102" fmla="*/ 134 w 40"/>
                  <a:gd name="T103" fmla="*/ 141 h 72"/>
                  <a:gd name="T104" fmla="*/ 77 w 40"/>
                  <a:gd name="T105" fmla="*/ 141 h 72"/>
                  <a:gd name="T106" fmla="*/ 26 w 40"/>
                  <a:gd name="T107" fmla="*/ 117 h 72"/>
                  <a:gd name="T108" fmla="*/ 26 w 40"/>
                  <a:gd name="T109" fmla="*/ 117 h 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0"/>
                  <a:gd name="T166" fmla="*/ 0 h 72"/>
                  <a:gd name="T167" fmla="*/ 40 w 40"/>
                  <a:gd name="T168" fmla="*/ 72 h 7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0" h="72">
                    <a:moveTo>
                      <a:pt x="1" y="5"/>
                    </a:moveTo>
                    <a:lnTo>
                      <a:pt x="4" y="45"/>
                    </a:lnTo>
                    <a:lnTo>
                      <a:pt x="4" y="46"/>
                    </a:lnTo>
                    <a:lnTo>
                      <a:pt x="4" y="47"/>
                    </a:lnTo>
                    <a:lnTo>
                      <a:pt x="4" y="49"/>
                    </a:lnTo>
                    <a:lnTo>
                      <a:pt x="5" y="52"/>
                    </a:lnTo>
                    <a:lnTo>
                      <a:pt x="6" y="56"/>
                    </a:lnTo>
                    <a:lnTo>
                      <a:pt x="4" y="59"/>
                    </a:lnTo>
                    <a:lnTo>
                      <a:pt x="4" y="60"/>
                    </a:lnTo>
                    <a:lnTo>
                      <a:pt x="2" y="63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1" y="72"/>
                    </a:lnTo>
                    <a:lnTo>
                      <a:pt x="2" y="72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5" y="70"/>
                    </a:lnTo>
                    <a:lnTo>
                      <a:pt x="8" y="69"/>
                    </a:lnTo>
                    <a:lnTo>
                      <a:pt x="12" y="71"/>
                    </a:lnTo>
                    <a:lnTo>
                      <a:pt x="13" y="71"/>
                    </a:lnTo>
                    <a:lnTo>
                      <a:pt x="14" y="68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8" y="70"/>
                    </a:lnTo>
                    <a:lnTo>
                      <a:pt x="19" y="69"/>
                    </a:lnTo>
                    <a:lnTo>
                      <a:pt x="20" y="65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6"/>
                    </a:lnTo>
                    <a:lnTo>
                      <a:pt x="27" y="66"/>
                    </a:lnTo>
                    <a:lnTo>
                      <a:pt x="28" y="63"/>
                    </a:lnTo>
                    <a:lnTo>
                      <a:pt x="33" y="56"/>
                    </a:lnTo>
                    <a:lnTo>
                      <a:pt x="33" y="53"/>
                    </a:lnTo>
                    <a:lnTo>
                      <a:pt x="34" y="53"/>
                    </a:lnTo>
                    <a:lnTo>
                      <a:pt x="37" y="53"/>
                    </a:lnTo>
                    <a:lnTo>
                      <a:pt x="38" y="52"/>
                    </a:lnTo>
                    <a:lnTo>
                      <a:pt x="40" y="51"/>
                    </a:lnTo>
                    <a:lnTo>
                      <a:pt x="40" y="50"/>
                    </a:lnTo>
                    <a:lnTo>
                      <a:pt x="40" y="47"/>
                    </a:lnTo>
                    <a:lnTo>
                      <a:pt x="40" y="45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9" name="Freeform 58"/>
              <p:cNvSpPr>
                <a:spLocks/>
              </p:cNvSpPr>
              <p:nvPr/>
            </p:nvSpPr>
            <p:spPr bwMode="auto">
              <a:xfrm>
                <a:off x="3657" y="2423"/>
                <a:ext cx="240" cy="405"/>
              </a:xfrm>
              <a:custGeom>
                <a:avLst/>
                <a:gdLst>
                  <a:gd name="T0" fmla="*/ 1149 w 47"/>
                  <a:gd name="T1" fmla="*/ 0 h 83"/>
                  <a:gd name="T2" fmla="*/ 393 w 47"/>
                  <a:gd name="T3" fmla="*/ 49 h 83"/>
                  <a:gd name="T4" fmla="*/ 393 w 47"/>
                  <a:gd name="T5" fmla="*/ 73 h 83"/>
                  <a:gd name="T6" fmla="*/ 311 w 47"/>
                  <a:gd name="T7" fmla="*/ 117 h 83"/>
                  <a:gd name="T8" fmla="*/ 311 w 47"/>
                  <a:gd name="T9" fmla="*/ 190 h 83"/>
                  <a:gd name="T10" fmla="*/ 311 w 47"/>
                  <a:gd name="T11" fmla="*/ 263 h 83"/>
                  <a:gd name="T12" fmla="*/ 286 w 47"/>
                  <a:gd name="T13" fmla="*/ 288 h 83"/>
                  <a:gd name="T14" fmla="*/ 235 w 47"/>
                  <a:gd name="T15" fmla="*/ 332 h 83"/>
                  <a:gd name="T16" fmla="*/ 184 w 47"/>
                  <a:gd name="T17" fmla="*/ 381 h 83"/>
                  <a:gd name="T18" fmla="*/ 158 w 47"/>
                  <a:gd name="T19" fmla="*/ 405 h 83"/>
                  <a:gd name="T20" fmla="*/ 158 w 47"/>
                  <a:gd name="T21" fmla="*/ 454 h 83"/>
                  <a:gd name="T22" fmla="*/ 133 w 47"/>
                  <a:gd name="T23" fmla="*/ 498 h 83"/>
                  <a:gd name="T24" fmla="*/ 133 w 47"/>
                  <a:gd name="T25" fmla="*/ 522 h 83"/>
                  <a:gd name="T26" fmla="*/ 102 w 47"/>
                  <a:gd name="T27" fmla="*/ 595 h 83"/>
                  <a:gd name="T28" fmla="*/ 77 w 47"/>
                  <a:gd name="T29" fmla="*/ 644 h 83"/>
                  <a:gd name="T30" fmla="*/ 102 w 47"/>
                  <a:gd name="T31" fmla="*/ 712 h 83"/>
                  <a:gd name="T32" fmla="*/ 133 w 47"/>
                  <a:gd name="T33" fmla="*/ 737 h 83"/>
                  <a:gd name="T34" fmla="*/ 133 w 47"/>
                  <a:gd name="T35" fmla="*/ 786 h 83"/>
                  <a:gd name="T36" fmla="*/ 133 w 47"/>
                  <a:gd name="T37" fmla="*/ 786 h 83"/>
                  <a:gd name="T38" fmla="*/ 133 w 47"/>
                  <a:gd name="T39" fmla="*/ 810 h 83"/>
                  <a:gd name="T40" fmla="*/ 133 w 47"/>
                  <a:gd name="T41" fmla="*/ 810 h 83"/>
                  <a:gd name="T42" fmla="*/ 102 w 47"/>
                  <a:gd name="T43" fmla="*/ 859 h 83"/>
                  <a:gd name="T44" fmla="*/ 133 w 47"/>
                  <a:gd name="T45" fmla="*/ 883 h 83"/>
                  <a:gd name="T46" fmla="*/ 102 w 47"/>
                  <a:gd name="T47" fmla="*/ 903 h 83"/>
                  <a:gd name="T48" fmla="*/ 158 w 47"/>
                  <a:gd name="T49" fmla="*/ 1000 h 83"/>
                  <a:gd name="T50" fmla="*/ 158 w 47"/>
                  <a:gd name="T51" fmla="*/ 1073 h 83"/>
                  <a:gd name="T52" fmla="*/ 184 w 47"/>
                  <a:gd name="T53" fmla="*/ 1117 h 83"/>
                  <a:gd name="T54" fmla="*/ 209 w 47"/>
                  <a:gd name="T55" fmla="*/ 1142 h 83"/>
                  <a:gd name="T56" fmla="*/ 209 w 47"/>
                  <a:gd name="T57" fmla="*/ 1166 h 83"/>
                  <a:gd name="T58" fmla="*/ 158 w 47"/>
                  <a:gd name="T59" fmla="*/ 1191 h 83"/>
                  <a:gd name="T60" fmla="*/ 158 w 47"/>
                  <a:gd name="T61" fmla="*/ 1215 h 83"/>
                  <a:gd name="T62" fmla="*/ 133 w 47"/>
                  <a:gd name="T63" fmla="*/ 1283 h 83"/>
                  <a:gd name="T64" fmla="*/ 77 w 47"/>
                  <a:gd name="T65" fmla="*/ 1405 h 83"/>
                  <a:gd name="T66" fmla="*/ 0 w 47"/>
                  <a:gd name="T67" fmla="*/ 1571 h 83"/>
                  <a:gd name="T68" fmla="*/ 0 w 47"/>
                  <a:gd name="T69" fmla="*/ 1688 h 83"/>
                  <a:gd name="T70" fmla="*/ 705 w 47"/>
                  <a:gd name="T71" fmla="*/ 1669 h 83"/>
                  <a:gd name="T72" fmla="*/ 705 w 47"/>
                  <a:gd name="T73" fmla="*/ 1688 h 83"/>
                  <a:gd name="T74" fmla="*/ 679 w 47"/>
                  <a:gd name="T75" fmla="*/ 1737 h 83"/>
                  <a:gd name="T76" fmla="*/ 705 w 47"/>
                  <a:gd name="T77" fmla="*/ 1835 h 83"/>
                  <a:gd name="T78" fmla="*/ 756 w 47"/>
                  <a:gd name="T79" fmla="*/ 1903 h 83"/>
                  <a:gd name="T80" fmla="*/ 781 w 47"/>
                  <a:gd name="T81" fmla="*/ 1976 h 83"/>
                  <a:gd name="T82" fmla="*/ 832 w 47"/>
                  <a:gd name="T83" fmla="*/ 1976 h 83"/>
                  <a:gd name="T84" fmla="*/ 914 w 47"/>
                  <a:gd name="T85" fmla="*/ 1927 h 83"/>
                  <a:gd name="T86" fmla="*/ 1067 w 47"/>
                  <a:gd name="T87" fmla="*/ 1879 h 83"/>
                  <a:gd name="T88" fmla="*/ 1123 w 47"/>
                  <a:gd name="T89" fmla="*/ 1879 h 83"/>
                  <a:gd name="T90" fmla="*/ 1174 w 47"/>
                  <a:gd name="T91" fmla="*/ 1859 h 83"/>
                  <a:gd name="T92" fmla="*/ 1200 w 47"/>
                  <a:gd name="T93" fmla="*/ 1879 h 83"/>
                  <a:gd name="T94" fmla="*/ 1226 w 47"/>
                  <a:gd name="T95" fmla="*/ 1903 h 83"/>
                  <a:gd name="T96" fmla="*/ 1226 w 47"/>
                  <a:gd name="T97" fmla="*/ 1879 h 83"/>
                  <a:gd name="T98" fmla="*/ 1149 w 47"/>
                  <a:gd name="T99" fmla="*/ 1283 h 83"/>
                  <a:gd name="T100" fmla="*/ 1149 w 47"/>
                  <a:gd name="T101" fmla="*/ 1239 h 83"/>
                  <a:gd name="T102" fmla="*/ 1174 w 47"/>
                  <a:gd name="T103" fmla="*/ 49 h 83"/>
                  <a:gd name="T104" fmla="*/ 1149 w 47"/>
                  <a:gd name="T105" fmla="*/ 0 h 83"/>
                  <a:gd name="T106" fmla="*/ 1149 w 47"/>
                  <a:gd name="T107" fmla="*/ 0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7"/>
                  <a:gd name="T163" fmla="*/ 0 h 83"/>
                  <a:gd name="T164" fmla="*/ 47 w 47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7" h="83">
                    <a:moveTo>
                      <a:pt x="44" y="0"/>
                    </a:moveTo>
                    <a:lnTo>
                      <a:pt x="15" y="2"/>
                    </a:lnTo>
                    <a:lnTo>
                      <a:pt x="15" y="3"/>
                    </a:lnTo>
                    <a:lnTo>
                      <a:pt x="12" y="5"/>
                    </a:lnTo>
                    <a:lnTo>
                      <a:pt x="12" y="8"/>
                    </a:lnTo>
                    <a:lnTo>
                      <a:pt x="12" y="11"/>
                    </a:lnTo>
                    <a:lnTo>
                      <a:pt x="11" y="12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4" y="25"/>
                    </a:lnTo>
                    <a:lnTo>
                      <a:pt x="3" y="27"/>
                    </a:lnTo>
                    <a:lnTo>
                      <a:pt x="4" y="30"/>
                    </a:lnTo>
                    <a:lnTo>
                      <a:pt x="5" y="31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4" y="36"/>
                    </a:lnTo>
                    <a:lnTo>
                      <a:pt x="5" y="37"/>
                    </a:lnTo>
                    <a:lnTo>
                      <a:pt x="4" y="38"/>
                    </a:lnTo>
                    <a:lnTo>
                      <a:pt x="6" y="42"/>
                    </a:lnTo>
                    <a:lnTo>
                      <a:pt x="6" y="45"/>
                    </a:lnTo>
                    <a:lnTo>
                      <a:pt x="7" y="47"/>
                    </a:lnTo>
                    <a:lnTo>
                      <a:pt x="8" y="48"/>
                    </a:lnTo>
                    <a:lnTo>
                      <a:pt x="8" y="49"/>
                    </a:lnTo>
                    <a:lnTo>
                      <a:pt x="6" y="50"/>
                    </a:lnTo>
                    <a:lnTo>
                      <a:pt x="6" y="51"/>
                    </a:lnTo>
                    <a:lnTo>
                      <a:pt x="5" y="54"/>
                    </a:lnTo>
                    <a:lnTo>
                      <a:pt x="3" y="59"/>
                    </a:lnTo>
                    <a:lnTo>
                      <a:pt x="0" y="66"/>
                    </a:lnTo>
                    <a:lnTo>
                      <a:pt x="0" y="71"/>
                    </a:lnTo>
                    <a:lnTo>
                      <a:pt x="27" y="70"/>
                    </a:lnTo>
                    <a:lnTo>
                      <a:pt x="27" y="71"/>
                    </a:lnTo>
                    <a:lnTo>
                      <a:pt x="26" y="73"/>
                    </a:lnTo>
                    <a:lnTo>
                      <a:pt x="27" y="77"/>
                    </a:lnTo>
                    <a:lnTo>
                      <a:pt x="29" y="80"/>
                    </a:lnTo>
                    <a:lnTo>
                      <a:pt x="30" y="83"/>
                    </a:lnTo>
                    <a:lnTo>
                      <a:pt x="32" y="83"/>
                    </a:lnTo>
                    <a:lnTo>
                      <a:pt x="35" y="81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6" y="79"/>
                    </a:lnTo>
                    <a:lnTo>
                      <a:pt x="47" y="80"/>
                    </a:lnTo>
                    <a:lnTo>
                      <a:pt x="47" y="79"/>
                    </a:lnTo>
                    <a:lnTo>
                      <a:pt x="44" y="54"/>
                    </a:lnTo>
                    <a:lnTo>
                      <a:pt x="44" y="52"/>
                    </a:lnTo>
                    <a:lnTo>
                      <a:pt x="45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0" name="Freeform 59"/>
              <p:cNvSpPr>
                <a:spLocks/>
              </p:cNvSpPr>
              <p:nvPr/>
            </p:nvSpPr>
            <p:spPr bwMode="auto">
              <a:xfrm>
                <a:off x="4324" y="1721"/>
                <a:ext cx="404" cy="249"/>
              </a:xfrm>
              <a:custGeom>
                <a:avLst/>
                <a:gdLst>
                  <a:gd name="T0" fmla="*/ 496 w 79"/>
                  <a:gd name="T1" fmla="*/ 1167 h 51"/>
                  <a:gd name="T2" fmla="*/ 1437 w 79"/>
                  <a:gd name="T3" fmla="*/ 1001 h 51"/>
                  <a:gd name="T4" fmla="*/ 1729 w 79"/>
                  <a:gd name="T5" fmla="*/ 952 h 51"/>
                  <a:gd name="T6" fmla="*/ 1754 w 79"/>
                  <a:gd name="T7" fmla="*/ 952 h 51"/>
                  <a:gd name="T8" fmla="*/ 1754 w 79"/>
                  <a:gd name="T9" fmla="*/ 928 h 51"/>
                  <a:gd name="T10" fmla="*/ 1754 w 79"/>
                  <a:gd name="T11" fmla="*/ 908 h 51"/>
                  <a:gd name="T12" fmla="*/ 1780 w 79"/>
                  <a:gd name="T13" fmla="*/ 884 h 51"/>
                  <a:gd name="T14" fmla="*/ 1831 w 79"/>
                  <a:gd name="T15" fmla="*/ 884 h 51"/>
                  <a:gd name="T16" fmla="*/ 1856 w 79"/>
                  <a:gd name="T17" fmla="*/ 884 h 51"/>
                  <a:gd name="T18" fmla="*/ 1933 w 79"/>
                  <a:gd name="T19" fmla="*/ 835 h 51"/>
                  <a:gd name="T20" fmla="*/ 1933 w 79"/>
                  <a:gd name="T21" fmla="*/ 786 h 51"/>
                  <a:gd name="T22" fmla="*/ 2015 w 79"/>
                  <a:gd name="T23" fmla="*/ 737 h 51"/>
                  <a:gd name="T24" fmla="*/ 2066 w 79"/>
                  <a:gd name="T25" fmla="*/ 713 h 51"/>
                  <a:gd name="T26" fmla="*/ 2066 w 79"/>
                  <a:gd name="T27" fmla="*/ 693 h 51"/>
                  <a:gd name="T28" fmla="*/ 2015 w 79"/>
                  <a:gd name="T29" fmla="*/ 669 h 51"/>
                  <a:gd name="T30" fmla="*/ 1989 w 79"/>
                  <a:gd name="T31" fmla="*/ 644 h 51"/>
                  <a:gd name="T32" fmla="*/ 1964 w 79"/>
                  <a:gd name="T33" fmla="*/ 644 h 51"/>
                  <a:gd name="T34" fmla="*/ 1964 w 79"/>
                  <a:gd name="T35" fmla="*/ 620 h 51"/>
                  <a:gd name="T36" fmla="*/ 1907 w 79"/>
                  <a:gd name="T37" fmla="*/ 620 h 51"/>
                  <a:gd name="T38" fmla="*/ 1907 w 79"/>
                  <a:gd name="T39" fmla="*/ 571 h 51"/>
                  <a:gd name="T40" fmla="*/ 1856 w 79"/>
                  <a:gd name="T41" fmla="*/ 571 h 51"/>
                  <a:gd name="T42" fmla="*/ 1856 w 79"/>
                  <a:gd name="T43" fmla="*/ 547 h 51"/>
                  <a:gd name="T44" fmla="*/ 1856 w 79"/>
                  <a:gd name="T45" fmla="*/ 478 h 51"/>
                  <a:gd name="T46" fmla="*/ 1882 w 79"/>
                  <a:gd name="T47" fmla="*/ 478 h 51"/>
                  <a:gd name="T48" fmla="*/ 1856 w 79"/>
                  <a:gd name="T49" fmla="*/ 430 h 51"/>
                  <a:gd name="T50" fmla="*/ 1831 w 79"/>
                  <a:gd name="T51" fmla="*/ 405 h 51"/>
                  <a:gd name="T52" fmla="*/ 1831 w 79"/>
                  <a:gd name="T53" fmla="*/ 405 h 51"/>
                  <a:gd name="T54" fmla="*/ 1856 w 79"/>
                  <a:gd name="T55" fmla="*/ 381 h 51"/>
                  <a:gd name="T56" fmla="*/ 1882 w 79"/>
                  <a:gd name="T57" fmla="*/ 356 h 51"/>
                  <a:gd name="T58" fmla="*/ 1907 w 79"/>
                  <a:gd name="T59" fmla="*/ 288 h 51"/>
                  <a:gd name="T60" fmla="*/ 1907 w 79"/>
                  <a:gd name="T61" fmla="*/ 264 h 51"/>
                  <a:gd name="T62" fmla="*/ 1933 w 79"/>
                  <a:gd name="T63" fmla="*/ 239 h 51"/>
                  <a:gd name="T64" fmla="*/ 1933 w 79"/>
                  <a:gd name="T65" fmla="*/ 215 h 51"/>
                  <a:gd name="T66" fmla="*/ 1907 w 79"/>
                  <a:gd name="T67" fmla="*/ 215 h 51"/>
                  <a:gd name="T68" fmla="*/ 1831 w 79"/>
                  <a:gd name="T69" fmla="*/ 190 h 51"/>
                  <a:gd name="T70" fmla="*/ 1831 w 79"/>
                  <a:gd name="T71" fmla="*/ 190 h 51"/>
                  <a:gd name="T72" fmla="*/ 1805 w 79"/>
                  <a:gd name="T73" fmla="*/ 166 h 51"/>
                  <a:gd name="T74" fmla="*/ 1805 w 79"/>
                  <a:gd name="T75" fmla="*/ 142 h 51"/>
                  <a:gd name="T76" fmla="*/ 1754 w 79"/>
                  <a:gd name="T77" fmla="*/ 73 h 51"/>
                  <a:gd name="T78" fmla="*/ 1729 w 79"/>
                  <a:gd name="T79" fmla="*/ 73 h 51"/>
                  <a:gd name="T80" fmla="*/ 1729 w 79"/>
                  <a:gd name="T81" fmla="*/ 49 h 51"/>
                  <a:gd name="T82" fmla="*/ 1698 w 79"/>
                  <a:gd name="T83" fmla="*/ 49 h 51"/>
                  <a:gd name="T84" fmla="*/ 1698 w 79"/>
                  <a:gd name="T85" fmla="*/ 49 h 51"/>
                  <a:gd name="T86" fmla="*/ 1698 w 79"/>
                  <a:gd name="T87" fmla="*/ 24 h 51"/>
                  <a:gd name="T88" fmla="*/ 1672 w 79"/>
                  <a:gd name="T89" fmla="*/ 0 h 51"/>
                  <a:gd name="T90" fmla="*/ 235 w 79"/>
                  <a:gd name="T91" fmla="*/ 264 h 51"/>
                  <a:gd name="T92" fmla="*/ 210 w 79"/>
                  <a:gd name="T93" fmla="*/ 166 h 51"/>
                  <a:gd name="T94" fmla="*/ 133 w 79"/>
                  <a:gd name="T95" fmla="*/ 239 h 51"/>
                  <a:gd name="T96" fmla="*/ 133 w 79"/>
                  <a:gd name="T97" fmla="*/ 239 h 51"/>
                  <a:gd name="T98" fmla="*/ 102 w 79"/>
                  <a:gd name="T99" fmla="*/ 215 h 51"/>
                  <a:gd name="T100" fmla="*/ 102 w 79"/>
                  <a:gd name="T101" fmla="*/ 215 h 51"/>
                  <a:gd name="T102" fmla="*/ 77 w 79"/>
                  <a:gd name="T103" fmla="*/ 264 h 51"/>
                  <a:gd name="T104" fmla="*/ 26 w 79"/>
                  <a:gd name="T105" fmla="*/ 308 h 51"/>
                  <a:gd name="T106" fmla="*/ 0 w 79"/>
                  <a:gd name="T107" fmla="*/ 332 h 51"/>
                  <a:gd name="T108" fmla="*/ 102 w 79"/>
                  <a:gd name="T109" fmla="*/ 859 h 51"/>
                  <a:gd name="T110" fmla="*/ 159 w 79"/>
                  <a:gd name="T111" fmla="*/ 1216 h 51"/>
                  <a:gd name="T112" fmla="*/ 496 w 79"/>
                  <a:gd name="T113" fmla="*/ 1167 h 51"/>
                  <a:gd name="T114" fmla="*/ 496 w 79"/>
                  <a:gd name="T115" fmla="*/ 1167 h 5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79"/>
                  <a:gd name="T175" fmla="*/ 0 h 51"/>
                  <a:gd name="T176" fmla="*/ 79 w 79"/>
                  <a:gd name="T177" fmla="*/ 51 h 5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79" h="51">
                    <a:moveTo>
                      <a:pt x="19" y="49"/>
                    </a:moveTo>
                    <a:lnTo>
                      <a:pt x="55" y="42"/>
                    </a:lnTo>
                    <a:lnTo>
                      <a:pt x="66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8" y="37"/>
                    </a:lnTo>
                    <a:lnTo>
                      <a:pt x="70" y="37"/>
                    </a:lnTo>
                    <a:lnTo>
                      <a:pt x="71" y="37"/>
                    </a:lnTo>
                    <a:lnTo>
                      <a:pt x="74" y="35"/>
                    </a:lnTo>
                    <a:lnTo>
                      <a:pt x="74" y="33"/>
                    </a:lnTo>
                    <a:lnTo>
                      <a:pt x="77" y="31"/>
                    </a:lnTo>
                    <a:lnTo>
                      <a:pt x="79" y="30"/>
                    </a:lnTo>
                    <a:lnTo>
                      <a:pt x="79" y="29"/>
                    </a:lnTo>
                    <a:lnTo>
                      <a:pt x="77" y="28"/>
                    </a:lnTo>
                    <a:lnTo>
                      <a:pt x="76" y="27"/>
                    </a:lnTo>
                    <a:lnTo>
                      <a:pt x="75" y="27"/>
                    </a:lnTo>
                    <a:lnTo>
                      <a:pt x="75" y="26"/>
                    </a:lnTo>
                    <a:lnTo>
                      <a:pt x="73" y="26"/>
                    </a:lnTo>
                    <a:lnTo>
                      <a:pt x="73" y="24"/>
                    </a:lnTo>
                    <a:lnTo>
                      <a:pt x="71" y="24"/>
                    </a:lnTo>
                    <a:lnTo>
                      <a:pt x="71" y="23"/>
                    </a:lnTo>
                    <a:lnTo>
                      <a:pt x="71" y="20"/>
                    </a:lnTo>
                    <a:lnTo>
                      <a:pt x="72" y="20"/>
                    </a:lnTo>
                    <a:lnTo>
                      <a:pt x="71" y="18"/>
                    </a:lnTo>
                    <a:lnTo>
                      <a:pt x="70" y="17"/>
                    </a:lnTo>
                    <a:lnTo>
                      <a:pt x="71" y="16"/>
                    </a:lnTo>
                    <a:lnTo>
                      <a:pt x="72" y="15"/>
                    </a:lnTo>
                    <a:lnTo>
                      <a:pt x="73" y="12"/>
                    </a:lnTo>
                    <a:lnTo>
                      <a:pt x="73" y="11"/>
                    </a:lnTo>
                    <a:lnTo>
                      <a:pt x="74" y="10"/>
                    </a:lnTo>
                    <a:lnTo>
                      <a:pt x="74" y="9"/>
                    </a:lnTo>
                    <a:lnTo>
                      <a:pt x="73" y="9"/>
                    </a:lnTo>
                    <a:lnTo>
                      <a:pt x="70" y="8"/>
                    </a:lnTo>
                    <a:lnTo>
                      <a:pt x="69" y="7"/>
                    </a:lnTo>
                    <a:lnTo>
                      <a:pt x="69" y="6"/>
                    </a:lnTo>
                    <a:lnTo>
                      <a:pt x="67" y="3"/>
                    </a:lnTo>
                    <a:lnTo>
                      <a:pt x="66" y="3"/>
                    </a:lnTo>
                    <a:lnTo>
                      <a:pt x="66" y="2"/>
                    </a:lnTo>
                    <a:lnTo>
                      <a:pt x="65" y="2"/>
                    </a:lnTo>
                    <a:lnTo>
                      <a:pt x="65" y="1"/>
                    </a:lnTo>
                    <a:lnTo>
                      <a:pt x="64" y="0"/>
                    </a:lnTo>
                    <a:lnTo>
                      <a:pt x="9" y="11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1" y="13"/>
                    </a:lnTo>
                    <a:lnTo>
                      <a:pt x="0" y="14"/>
                    </a:lnTo>
                    <a:lnTo>
                      <a:pt x="4" y="36"/>
                    </a:lnTo>
                    <a:lnTo>
                      <a:pt x="6" y="51"/>
                    </a:lnTo>
                    <a:lnTo>
                      <a:pt x="19" y="49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1" name="Freeform 61"/>
              <p:cNvSpPr>
                <a:spLocks/>
              </p:cNvSpPr>
              <p:nvPr/>
            </p:nvSpPr>
            <p:spPr bwMode="auto">
              <a:xfrm>
                <a:off x="4225" y="2350"/>
                <a:ext cx="354" cy="258"/>
              </a:xfrm>
              <a:custGeom>
                <a:avLst/>
                <a:gdLst>
                  <a:gd name="T0" fmla="*/ 1077 w 69"/>
                  <a:gd name="T1" fmla="*/ 1256 h 53"/>
                  <a:gd name="T2" fmla="*/ 1000 w 69"/>
                  <a:gd name="T3" fmla="*/ 1232 h 53"/>
                  <a:gd name="T4" fmla="*/ 975 w 69"/>
                  <a:gd name="T5" fmla="*/ 1139 h 53"/>
                  <a:gd name="T6" fmla="*/ 867 w 69"/>
                  <a:gd name="T7" fmla="*/ 1042 h 53"/>
                  <a:gd name="T8" fmla="*/ 816 w 69"/>
                  <a:gd name="T9" fmla="*/ 925 h 53"/>
                  <a:gd name="T10" fmla="*/ 764 w 69"/>
                  <a:gd name="T11" fmla="*/ 876 h 53"/>
                  <a:gd name="T12" fmla="*/ 657 w 69"/>
                  <a:gd name="T13" fmla="*/ 808 h 53"/>
                  <a:gd name="T14" fmla="*/ 605 w 69"/>
                  <a:gd name="T15" fmla="*/ 759 h 53"/>
                  <a:gd name="T16" fmla="*/ 580 w 69"/>
                  <a:gd name="T17" fmla="*/ 711 h 53"/>
                  <a:gd name="T18" fmla="*/ 395 w 69"/>
                  <a:gd name="T19" fmla="*/ 594 h 53"/>
                  <a:gd name="T20" fmla="*/ 344 w 69"/>
                  <a:gd name="T21" fmla="*/ 545 h 53"/>
                  <a:gd name="T22" fmla="*/ 262 w 69"/>
                  <a:gd name="T23" fmla="*/ 448 h 53"/>
                  <a:gd name="T24" fmla="*/ 210 w 69"/>
                  <a:gd name="T25" fmla="*/ 380 h 53"/>
                  <a:gd name="T26" fmla="*/ 26 w 69"/>
                  <a:gd name="T27" fmla="*/ 331 h 53"/>
                  <a:gd name="T28" fmla="*/ 26 w 69"/>
                  <a:gd name="T29" fmla="*/ 239 h 53"/>
                  <a:gd name="T30" fmla="*/ 77 w 69"/>
                  <a:gd name="T31" fmla="*/ 190 h 53"/>
                  <a:gd name="T32" fmla="*/ 77 w 69"/>
                  <a:gd name="T33" fmla="*/ 166 h 53"/>
                  <a:gd name="T34" fmla="*/ 210 w 69"/>
                  <a:gd name="T35" fmla="*/ 117 h 53"/>
                  <a:gd name="T36" fmla="*/ 318 w 69"/>
                  <a:gd name="T37" fmla="*/ 73 h 53"/>
                  <a:gd name="T38" fmla="*/ 344 w 69"/>
                  <a:gd name="T39" fmla="*/ 49 h 53"/>
                  <a:gd name="T40" fmla="*/ 816 w 69"/>
                  <a:gd name="T41" fmla="*/ 24 h 53"/>
                  <a:gd name="T42" fmla="*/ 816 w 69"/>
                  <a:gd name="T43" fmla="*/ 49 h 53"/>
                  <a:gd name="T44" fmla="*/ 923 w 69"/>
                  <a:gd name="T45" fmla="*/ 92 h 53"/>
                  <a:gd name="T46" fmla="*/ 1344 w 69"/>
                  <a:gd name="T47" fmla="*/ 92 h 53"/>
                  <a:gd name="T48" fmla="*/ 1791 w 69"/>
                  <a:gd name="T49" fmla="*/ 404 h 53"/>
                  <a:gd name="T50" fmla="*/ 1739 w 69"/>
                  <a:gd name="T51" fmla="*/ 448 h 53"/>
                  <a:gd name="T52" fmla="*/ 1657 w 69"/>
                  <a:gd name="T53" fmla="*/ 570 h 53"/>
                  <a:gd name="T54" fmla="*/ 1631 w 69"/>
                  <a:gd name="T55" fmla="*/ 662 h 53"/>
                  <a:gd name="T56" fmla="*/ 1631 w 69"/>
                  <a:gd name="T57" fmla="*/ 711 h 53"/>
                  <a:gd name="T58" fmla="*/ 1580 w 69"/>
                  <a:gd name="T59" fmla="*/ 735 h 53"/>
                  <a:gd name="T60" fmla="*/ 1555 w 69"/>
                  <a:gd name="T61" fmla="*/ 784 h 53"/>
                  <a:gd name="T62" fmla="*/ 1498 w 69"/>
                  <a:gd name="T63" fmla="*/ 828 h 53"/>
                  <a:gd name="T64" fmla="*/ 1395 w 69"/>
                  <a:gd name="T65" fmla="*/ 925 h 53"/>
                  <a:gd name="T66" fmla="*/ 1319 w 69"/>
                  <a:gd name="T67" fmla="*/ 974 h 53"/>
                  <a:gd name="T68" fmla="*/ 1288 w 69"/>
                  <a:gd name="T69" fmla="*/ 1017 h 53"/>
                  <a:gd name="T70" fmla="*/ 1211 w 69"/>
                  <a:gd name="T71" fmla="*/ 1042 h 53"/>
                  <a:gd name="T72" fmla="*/ 1211 w 69"/>
                  <a:gd name="T73" fmla="*/ 1066 h 53"/>
                  <a:gd name="T74" fmla="*/ 1185 w 69"/>
                  <a:gd name="T75" fmla="*/ 1115 h 53"/>
                  <a:gd name="T76" fmla="*/ 1134 w 69"/>
                  <a:gd name="T77" fmla="*/ 1139 h 53"/>
                  <a:gd name="T78" fmla="*/ 1134 w 69"/>
                  <a:gd name="T79" fmla="*/ 1139 h 53"/>
                  <a:gd name="T80" fmla="*/ 1134 w 69"/>
                  <a:gd name="T81" fmla="*/ 1163 h 53"/>
                  <a:gd name="T82" fmla="*/ 1159 w 69"/>
                  <a:gd name="T83" fmla="*/ 1183 h 53"/>
                  <a:gd name="T84" fmla="*/ 1103 w 69"/>
                  <a:gd name="T85" fmla="*/ 1207 h 53"/>
                  <a:gd name="T86" fmla="*/ 1077 w 69"/>
                  <a:gd name="T87" fmla="*/ 1232 h 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9"/>
                  <a:gd name="T133" fmla="*/ 0 h 53"/>
                  <a:gd name="T134" fmla="*/ 69 w 69"/>
                  <a:gd name="T135" fmla="*/ 53 h 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9" h="53">
                    <a:moveTo>
                      <a:pt x="41" y="52"/>
                    </a:moveTo>
                    <a:lnTo>
                      <a:pt x="41" y="53"/>
                    </a:lnTo>
                    <a:lnTo>
                      <a:pt x="39" y="52"/>
                    </a:lnTo>
                    <a:lnTo>
                      <a:pt x="38" y="52"/>
                    </a:lnTo>
                    <a:lnTo>
                      <a:pt x="38" y="51"/>
                    </a:lnTo>
                    <a:lnTo>
                      <a:pt x="37" y="48"/>
                    </a:lnTo>
                    <a:lnTo>
                      <a:pt x="35" y="45"/>
                    </a:lnTo>
                    <a:lnTo>
                      <a:pt x="33" y="44"/>
                    </a:lnTo>
                    <a:lnTo>
                      <a:pt x="32" y="41"/>
                    </a:lnTo>
                    <a:lnTo>
                      <a:pt x="31" y="39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6" y="36"/>
                    </a:lnTo>
                    <a:lnTo>
                      <a:pt x="25" y="34"/>
                    </a:lnTo>
                    <a:lnTo>
                      <a:pt x="23" y="33"/>
                    </a:lnTo>
                    <a:lnTo>
                      <a:pt x="23" y="32"/>
                    </a:lnTo>
                    <a:lnTo>
                      <a:pt x="22" y="30"/>
                    </a:lnTo>
                    <a:lnTo>
                      <a:pt x="19" y="29"/>
                    </a:lnTo>
                    <a:lnTo>
                      <a:pt x="15" y="25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0" y="19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2" y="1"/>
                    </a:lnTo>
                    <a:lnTo>
                      <a:pt x="35" y="4"/>
                    </a:lnTo>
                    <a:lnTo>
                      <a:pt x="36" y="6"/>
                    </a:lnTo>
                    <a:lnTo>
                      <a:pt x="51" y="4"/>
                    </a:lnTo>
                    <a:lnTo>
                      <a:pt x="69" y="16"/>
                    </a:lnTo>
                    <a:lnTo>
                      <a:pt x="68" y="17"/>
                    </a:lnTo>
                    <a:lnTo>
                      <a:pt x="67" y="18"/>
                    </a:lnTo>
                    <a:lnTo>
                      <a:pt x="66" y="19"/>
                    </a:lnTo>
                    <a:lnTo>
                      <a:pt x="63" y="23"/>
                    </a:lnTo>
                    <a:lnTo>
                      <a:pt x="63" y="24"/>
                    </a:lnTo>
                    <a:lnTo>
                      <a:pt x="62" y="26"/>
                    </a:lnTo>
                    <a:lnTo>
                      <a:pt x="62" y="28"/>
                    </a:lnTo>
                    <a:lnTo>
                      <a:pt x="62" y="29"/>
                    </a:lnTo>
                    <a:lnTo>
                      <a:pt x="62" y="30"/>
                    </a:lnTo>
                    <a:lnTo>
                      <a:pt x="61" y="31"/>
                    </a:lnTo>
                    <a:lnTo>
                      <a:pt x="60" y="31"/>
                    </a:lnTo>
                    <a:lnTo>
                      <a:pt x="59" y="32"/>
                    </a:lnTo>
                    <a:lnTo>
                      <a:pt x="59" y="33"/>
                    </a:lnTo>
                    <a:lnTo>
                      <a:pt x="58" y="34"/>
                    </a:lnTo>
                    <a:lnTo>
                      <a:pt x="57" y="35"/>
                    </a:lnTo>
                    <a:lnTo>
                      <a:pt x="55" y="37"/>
                    </a:lnTo>
                    <a:lnTo>
                      <a:pt x="53" y="39"/>
                    </a:lnTo>
                    <a:lnTo>
                      <a:pt x="52" y="40"/>
                    </a:lnTo>
                    <a:lnTo>
                      <a:pt x="50" y="41"/>
                    </a:lnTo>
                    <a:lnTo>
                      <a:pt x="50" y="42"/>
                    </a:lnTo>
                    <a:lnTo>
                      <a:pt x="49" y="43"/>
                    </a:lnTo>
                    <a:lnTo>
                      <a:pt x="47" y="44"/>
                    </a:lnTo>
                    <a:lnTo>
                      <a:pt x="46" y="44"/>
                    </a:lnTo>
                    <a:lnTo>
                      <a:pt x="46" y="45"/>
                    </a:lnTo>
                    <a:lnTo>
                      <a:pt x="45" y="47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43" y="49"/>
                    </a:lnTo>
                    <a:lnTo>
                      <a:pt x="44" y="49"/>
                    </a:lnTo>
                    <a:lnTo>
                      <a:pt x="44" y="50"/>
                    </a:lnTo>
                    <a:lnTo>
                      <a:pt x="43" y="50"/>
                    </a:lnTo>
                    <a:lnTo>
                      <a:pt x="42" y="51"/>
                    </a:lnTo>
                    <a:lnTo>
                      <a:pt x="41" y="5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2" name="Freeform 62"/>
              <p:cNvSpPr>
                <a:spLocks/>
              </p:cNvSpPr>
              <p:nvPr/>
            </p:nvSpPr>
            <p:spPr bwMode="auto">
              <a:xfrm>
                <a:off x="4066" y="2384"/>
                <a:ext cx="376" cy="376"/>
              </a:xfrm>
              <a:custGeom>
                <a:avLst/>
                <a:gdLst>
                  <a:gd name="T0" fmla="*/ 237 w 73"/>
                  <a:gd name="T1" fmla="*/ 977 h 77"/>
                  <a:gd name="T2" fmla="*/ 294 w 73"/>
                  <a:gd name="T3" fmla="*/ 1050 h 77"/>
                  <a:gd name="T4" fmla="*/ 345 w 73"/>
                  <a:gd name="T5" fmla="*/ 1099 h 77"/>
                  <a:gd name="T6" fmla="*/ 345 w 73"/>
                  <a:gd name="T7" fmla="*/ 1167 h 77"/>
                  <a:gd name="T8" fmla="*/ 371 w 73"/>
                  <a:gd name="T9" fmla="*/ 1191 h 77"/>
                  <a:gd name="T10" fmla="*/ 345 w 73"/>
                  <a:gd name="T11" fmla="*/ 1314 h 77"/>
                  <a:gd name="T12" fmla="*/ 319 w 73"/>
                  <a:gd name="T13" fmla="*/ 1431 h 77"/>
                  <a:gd name="T14" fmla="*/ 371 w 73"/>
                  <a:gd name="T15" fmla="*/ 1621 h 77"/>
                  <a:gd name="T16" fmla="*/ 422 w 73"/>
                  <a:gd name="T17" fmla="*/ 1694 h 77"/>
                  <a:gd name="T18" fmla="*/ 453 w 73"/>
                  <a:gd name="T19" fmla="*/ 1763 h 77"/>
                  <a:gd name="T20" fmla="*/ 479 w 73"/>
                  <a:gd name="T21" fmla="*/ 1812 h 77"/>
                  <a:gd name="T22" fmla="*/ 1540 w 73"/>
                  <a:gd name="T23" fmla="*/ 1812 h 77"/>
                  <a:gd name="T24" fmla="*/ 1592 w 73"/>
                  <a:gd name="T25" fmla="*/ 1836 h 77"/>
                  <a:gd name="T26" fmla="*/ 1566 w 73"/>
                  <a:gd name="T27" fmla="*/ 1694 h 77"/>
                  <a:gd name="T28" fmla="*/ 1592 w 73"/>
                  <a:gd name="T29" fmla="*/ 1646 h 77"/>
                  <a:gd name="T30" fmla="*/ 1700 w 73"/>
                  <a:gd name="T31" fmla="*/ 1646 h 77"/>
                  <a:gd name="T32" fmla="*/ 1777 w 73"/>
                  <a:gd name="T33" fmla="*/ 1646 h 77"/>
                  <a:gd name="T34" fmla="*/ 1777 w 73"/>
                  <a:gd name="T35" fmla="*/ 1548 h 77"/>
                  <a:gd name="T36" fmla="*/ 1777 w 73"/>
                  <a:gd name="T37" fmla="*/ 1480 h 77"/>
                  <a:gd name="T38" fmla="*/ 1828 w 73"/>
                  <a:gd name="T39" fmla="*/ 1265 h 77"/>
                  <a:gd name="T40" fmla="*/ 1885 w 73"/>
                  <a:gd name="T41" fmla="*/ 1143 h 77"/>
                  <a:gd name="T42" fmla="*/ 1937 w 73"/>
                  <a:gd name="T43" fmla="*/ 1123 h 77"/>
                  <a:gd name="T44" fmla="*/ 1937 w 73"/>
                  <a:gd name="T45" fmla="*/ 1099 h 77"/>
                  <a:gd name="T46" fmla="*/ 1911 w 73"/>
                  <a:gd name="T47" fmla="*/ 1099 h 77"/>
                  <a:gd name="T48" fmla="*/ 1828 w 73"/>
                  <a:gd name="T49" fmla="*/ 1074 h 77"/>
                  <a:gd name="T50" fmla="*/ 1803 w 73"/>
                  <a:gd name="T51" fmla="*/ 977 h 77"/>
                  <a:gd name="T52" fmla="*/ 1700 w 73"/>
                  <a:gd name="T53" fmla="*/ 884 h 77"/>
                  <a:gd name="T54" fmla="*/ 1643 w 73"/>
                  <a:gd name="T55" fmla="*/ 762 h 77"/>
                  <a:gd name="T56" fmla="*/ 1592 w 73"/>
                  <a:gd name="T57" fmla="*/ 713 h 77"/>
                  <a:gd name="T58" fmla="*/ 1483 w 73"/>
                  <a:gd name="T59" fmla="*/ 645 h 77"/>
                  <a:gd name="T60" fmla="*/ 1432 w 73"/>
                  <a:gd name="T61" fmla="*/ 596 h 77"/>
                  <a:gd name="T62" fmla="*/ 1406 w 73"/>
                  <a:gd name="T63" fmla="*/ 547 h 77"/>
                  <a:gd name="T64" fmla="*/ 1221 w 73"/>
                  <a:gd name="T65" fmla="*/ 430 h 77"/>
                  <a:gd name="T66" fmla="*/ 1169 w 73"/>
                  <a:gd name="T67" fmla="*/ 381 h 77"/>
                  <a:gd name="T68" fmla="*/ 1087 w 73"/>
                  <a:gd name="T69" fmla="*/ 288 h 77"/>
                  <a:gd name="T70" fmla="*/ 1035 w 73"/>
                  <a:gd name="T71" fmla="*/ 215 h 77"/>
                  <a:gd name="T72" fmla="*/ 850 w 73"/>
                  <a:gd name="T73" fmla="*/ 166 h 77"/>
                  <a:gd name="T74" fmla="*/ 850 w 73"/>
                  <a:gd name="T75" fmla="*/ 73 h 77"/>
                  <a:gd name="T76" fmla="*/ 901 w 73"/>
                  <a:gd name="T77" fmla="*/ 24 h 77"/>
                  <a:gd name="T78" fmla="*/ 901 w 73"/>
                  <a:gd name="T79" fmla="*/ 0 h 77"/>
                  <a:gd name="T80" fmla="*/ 0 w 73"/>
                  <a:gd name="T81" fmla="*/ 117 h 7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3"/>
                  <a:gd name="T124" fmla="*/ 0 h 77"/>
                  <a:gd name="T125" fmla="*/ 73 w 73"/>
                  <a:gd name="T126" fmla="*/ 77 h 7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3" h="77">
                    <a:moveTo>
                      <a:pt x="0" y="5"/>
                    </a:moveTo>
                    <a:lnTo>
                      <a:pt x="9" y="41"/>
                    </a:lnTo>
                    <a:lnTo>
                      <a:pt x="10" y="42"/>
                    </a:lnTo>
                    <a:lnTo>
                      <a:pt x="11" y="44"/>
                    </a:lnTo>
                    <a:lnTo>
                      <a:pt x="12" y="45"/>
                    </a:lnTo>
                    <a:lnTo>
                      <a:pt x="13" y="46"/>
                    </a:lnTo>
                    <a:lnTo>
                      <a:pt x="14" y="47"/>
                    </a:lnTo>
                    <a:lnTo>
                      <a:pt x="13" y="49"/>
                    </a:lnTo>
                    <a:lnTo>
                      <a:pt x="15" y="50"/>
                    </a:lnTo>
                    <a:lnTo>
                      <a:pt x="14" y="50"/>
                    </a:lnTo>
                    <a:lnTo>
                      <a:pt x="13" y="52"/>
                    </a:lnTo>
                    <a:lnTo>
                      <a:pt x="13" y="55"/>
                    </a:lnTo>
                    <a:lnTo>
                      <a:pt x="12" y="57"/>
                    </a:lnTo>
                    <a:lnTo>
                      <a:pt x="12" y="60"/>
                    </a:lnTo>
                    <a:lnTo>
                      <a:pt x="14" y="63"/>
                    </a:lnTo>
                    <a:lnTo>
                      <a:pt x="14" y="68"/>
                    </a:lnTo>
                    <a:lnTo>
                      <a:pt x="16" y="70"/>
                    </a:lnTo>
                    <a:lnTo>
                      <a:pt x="16" y="71"/>
                    </a:lnTo>
                    <a:lnTo>
                      <a:pt x="16" y="72"/>
                    </a:lnTo>
                    <a:lnTo>
                      <a:pt x="17" y="74"/>
                    </a:lnTo>
                    <a:lnTo>
                      <a:pt x="17" y="75"/>
                    </a:lnTo>
                    <a:lnTo>
                      <a:pt x="18" y="76"/>
                    </a:lnTo>
                    <a:lnTo>
                      <a:pt x="57" y="74"/>
                    </a:lnTo>
                    <a:lnTo>
                      <a:pt x="58" y="76"/>
                    </a:lnTo>
                    <a:lnTo>
                      <a:pt x="60" y="77"/>
                    </a:lnTo>
                    <a:lnTo>
                      <a:pt x="60" y="75"/>
                    </a:lnTo>
                    <a:lnTo>
                      <a:pt x="59" y="71"/>
                    </a:lnTo>
                    <a:lnTo>
                      <a:pt x="60" y="70"/>
                    </a:lnTo>
                    <a:lnTo>
                      <a:pt x="60" y="69"/>
                    </a:lnTo>
                    <a:lnTo>
                      <a:pt x="61" y="68"/>
                    </a:lnTo>
                    <a:lnTo>
                      <a:pt x="64" y="69"/>
                    </a:lnTo>
                    <a:lnTo>
                      <a:pt x="66" y="69"/>
                    </a:lnTo>
                    <a:lnTo>
                      <a:pt x="67" y="69"/>
                    </a:lnTo>
                    <a:lnTo>
                      <a:pt x="67" y="66"/>
                    </a:lnTo>
                    <a:lnTo>
                      <a:pt x="67" y="65"/>
                    </a:lnTo>
                    <a:lnTo>
                      <a:pt x="67" y="63"/>
                    </a:lnTo>
                    <a:lnTo>
                      <a:pt x="67" y="62"/>
                    </a:lnTo>
                    <a:lnTo>
                      <a:pt x="69" y="56"/>
                    </a:lnTo>
                    <a:lnTo>
                      <a:pt x="69" y="53"/>
                    </a:lnTo>
                    <a:lnTo>
                      <a:pt x="70" y="51"/>
                    </a:lnTo>
                    <a:lnTo>
                      <a:pt x="71" y="48"/>
                    </a:lnTo>
                    <a:lnTo>
                      <a:pt x="73" y="47"/>
                    </a:lnTo>
                    <a:lnTo>
                      <a:pt x="73" y="46"/>
                    </a:lnTo>
                    <a:lnTo>
                      <a:pt x="72" y="45"/>
                    </a:lnTo>
                    <a:lnTo>
                      <a:pt x="72" y="46"/>
                    </a:lnTo>
                    <a:lnTo>
                      <a:pt x="70" y="45"/>
                    </a:lnTo>
                    <a:lnTo>
                      <a:pt x="69" y="45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66" y="38"/>
                    </a:lnTo>
                    <a:lnTo>
                      <a:pt x="64" y="37"/>
                    </a:lnTo>
                    <a:lnTo>
                      <a:pt x="63" y="34"/>
                    </a:lnTo>
                    <a:lnTo>
                      <a:pt x="62" y="32"/>
                    </a:lnTo>
                    <a:lnTo>
                      <a:pt x="61" y="30"/>
                    </a:lnTo>
                    <a:lnTo>
                      <a:pt x="60" y="30"/>
                    </a:lnTo>
                    <a:lnTo>
                      <a:pt x="57" y="29"/>
                    </a:lnTo>
                    <a:lnTo>
                      <a:pt x="56" y="27"/>
                    </a:lnTo>
                    <a:lnTo>
                      <a:pt x="54" y="26"/>
                    </a:lnTo>
                    <a:lnTo>
                      <a:pt x="54" y="25"/>
                    </a:lnTo>
                    <a:lnTo>
                      <a:pt x="53" y="23"/>
                    </a:lnTo>
                    <a:lnTo>
                      <a:pt x="50" y="22"/>
                    </a:lnTo>
                    <a:lnTo>
                      <a:pt x="46" y="18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2"/>
                    </a:lnTo>
                    <a:lnTo>
                      <a:pt x="39" y="10"/>
                    </a:lnTo>
                    <a:lnTo>
                      <a:pt x="39" y="9"/>
                    </a:lnTo>
                    <a:lnTo>
                      <a:pt x="36" y="9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32" y="3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13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9184" name="Freeform 63"/>
            <p:cNvSpPr>
              <a:spLocks/>
            </p:cNvSpPr>
            <p:nvPr/>
          </p:nvSpPr>
          <p:spPr bwMode="auto">
            <a:xfrm>
              <a:off x="7029452" y="3041650"/>
              <a:ext cx="504825" cy="223838"/>
            </a:xfrm>
            <a:custGeom>
              <a:avLst/>
              <a:gdLst>
                <a:gd name="T0" fmla="*/ 2147483647 w 62"/>
                <a:gd name="T1" fmla="*/ 119151282 h 29"/>
                <a:gd name="T2" fmla="*/ 132597985 w 62"/>
                <a:gd name="T3" fmla="*/ 1012789980 h 29"/>
                <a:gd name="T4" fmla="*/ 265187828 w 62"/>
                <a:gd name="T5" fmla="*/ 953217973 h 29"/>
                <a:gd name="T6" fmla="*/ 530383798 w 62"/>
                <a:gd name="T7" fmla="*/ 774487236 h 29"/>
                <a:gd name="T8" fmla="*/ 662973736 w 62"/>
                <a:gd name="T9" fmla="*/ 655335984 h 29"/>
                <a:gd name="T10" fmla="*/ 729276784 w 62"/>
                <a:gd name="T11" fmla="*/ 595764218 h 29"/>
                <a:gd name="T12" fmla="*/ 928169643 w 62"/>
                <a:gd name="T13" fmla="*/ 536184733 h 29"/>
                <a:gd name="T14" fmla="*/ 1259652567 w 62"/>
                <a:gd name="T15" fmla="*/ 417033361 h 29"/>
                <a:gd name="T16" fmla="*/ 1392250520 w 62"/>
                <a:gd name="T17" fmla="*/ 476605127 h 29"/>
                <a:gd name="T18" fmla="*/ 1524848473 w 62"/>
                <a:gd name="T19" fmla="*/ 476605127 h 29"/>
                <a:gd name="T20" fmla="*/ 1657438284 w 62"/>
                <a:gd name="T21" fmla="*/ 714915469 h 29"/>
                <a:gd name="T22" fmla="*/ 1790036237 w 62"/>
                <a:gd name="T23" fmla="*/ 714915469 h 29"/>
                <a:gd name="T24" fmla="*/ 1790036237 w 62"/>
                <a:gd name="T25" fmla="*/ 834066721 h 29"/>
                <a:gd name="T26" fmla="*/ 2055232144 w 62"/>
                <a:gd name="T27" fmla="*/ 893638488 h 29"/>
                <a:gd name="T28" fmla="*/ 2147483647 w 62"/>
                <a:gd name="T29" fmla="*/ 1012789980 h 29"/>
                <a:gd name="T30" fmla="*/ 2147483647 w 62"/>
                <a:gd name="T31" fmla="*/ 1131948951 h 29"/>
                <a:gd name="T32" fmla="*/ 2121527049 w 62"/>
                <a:gd name="T33" fmla="*/ 1489402705 h 29"/>
                <a:gd name="T34" fmla="*/ 2147483647 w 62"/>
                <a:gd name="T35" fmla="*/ 1608553957 h 29"/>
                <a:gd name="T36" fmla="*/ 2147483647 w 62"/>
                <a:gd name="T37" fmla="*/ 1668125724 h 29"/>
                <a:gd name="T38" fmla="*/ 2147483647 w 62"/>
                <a:gd name="T39" fmla="*/ 1668125724 h 29"/>
                <a:gd name="T40" fmla="*/ 2147483647 w 62"/>
                <a:gd name="T41" fmla="*/ 1608553957 h 29"/>
                <a:gd name="T42" fmla="*/ 2147483647 w 62"/>
                <a:gd name="T43" fmla="*/ 1727705209 h 29"/>
                <a:gd name="T44" fmla="*/ 2147483647 w 62"/>
                <a:gd name="T45" fmla="*/ 1668125724 h 29"/>
                <a:gd name="T46" fmla="*/ 2147483647 w 62"/>
                <a:gd name="T47" fmla="*/ 1548974472 h 29"/>
                <a:gd name="T48" fmla="*/ 2147483647 w 62"/>
                <a:gd name="T49" fmla="*/ 1489402705 h 29"/>
                <a:gd name="T50" fmla="*/ 2147483647 w 62"/>
                <a:gd name="T51" fmla="*/ 1429823220 h 29"/>
                <a:gd name="T52" fmla="*/ 2147483647 w 62"/>
                <a:gd name="T53" fmla="*/ 1370251454 h 29"/>
                <a:gd name="T54" fmla="*/ 2147483647 w 62"/>
                <a:gd name="T55" fmla="*/ 1131948951 h 29"/>
                <a:gd name="T56" fmla="*/ 2147483647 w 62"/>
                <a:gd name="T57" fmla="*/ 953217973 h 29"/>
                <a:gd name="T58" fmla="*/ 2147483647 w 62"/>
                <a:gd name="T59" fmla="*/ 714915469 h 29"/>
                <a:gd name="T60" fmla="*/ 2147483647 w 62"/>
                <a:gd name="T61" fmla="*/ 595764218 h 29"/>
                <a:gd name="T62" fmla="*/ 2147483647 w 62"/>
                <a:gd name="T63" fmla="*/ 536184733 h 29"/>
                <a:gd name="T64" fmla="*/ 2147483647 w 62"/>
                <a:gd name="T65" fmla="*/ 357453875 h 29"/>
                <a:gd name="T66" fmla="*/ 2147483647 w 62"/>
                <a:gd name="T67" fmla="*/ 238302564 h 29"/>
                <a:gd name="T68" fmla="*/ 2147483647 w 62"/>
                <a:gd name="T69" fmla="*/ 238302564 h 29"/>
                <a:gd name="T70" fmla="*/ 2147483647 w 62"/>
                <a:gd name="T71" fmla="*/ 476605127 h 29"/>
                <a:gd name="T72" fmla="*/ 2147483647 w 62"/>
                <a:gd name="T73" fmla="*/ 595764218 h 29"/>
                <a:gd name="T74" fmla="*/ 2147483647 w 62"/>
                <a:gd name="T75" fmla="*/ 714915469 h 29"/>
                <a:gd name="T76" fmla="*/ 2147483647 w 62"/>
                <a:gd name="T77" fmla="*/ 953217973 h 29"/>
                <a:gd name="T78" fmla="*/ 2147483647 w 62"/>
                <a:gd name="T79" fmla="*/ 1072369466 h 29"/>
                <a:gd name="T80" fmla="*/ 2147483647 w 62"/>
                <a:gd name="T81" fmla="*/ 1131948951 h 29"/>
                <a:gd name="T82" fmla="*/ 2147483647 w 62"/>
                <a:gd name="T83" fmla="*/ 1251100202 h 29"/>
                <a:gd name="T84" fmla="*/ 2147483647 w 62"/>
                <a:gd name="T85" fmla="*/ 1429823220 h 29"/>
                <a:gd name="T86" fmla="*/ 2147483647 w 62"/>
                <a:gd name="T87" fmla="*/ 1489402705 h 29"/>
                <a:gd name="T88" fmla="*/ 2147483647 w 62"/>
                <a:gd name="T89" fmla="*/ 1429823220 h 29"/>
                <a:gd name="T90" fmla="*/ 2147483647 w 62"/>
                <a:gd name="T91" fmla="*/ 1548974472 h 29"/>
                <a:gd name="T92" fmla="*/ 2147483647 w 62"/>
                <a:gd name="T93" fmla="*/ 1668125724 h 29"/>
                <a:gd name="T94" fmla="*/ 2147483647 w 62"/>
                <a:gd name="T95" fmla="*/ 1727705209 h 29"/>
                <a:gd name="T96" fmla="*/ 2147483647 w 62"/>
                <a:gd name="T97" fmla="*/ 1668125724 h 29"/>
                <a:gd name="T98" fmla="*/ 2147483647 w 62"/>
                <a:gd name="T99" fmla="*/ 1548974472 h 29"/>
                <a:gd name="T100" fmla="*/ 2147483647 w 62"/>
                <a:gd name="T101" fmla="*/ 1131948951 h 29"/>
                <a:gd name="T102" fmla="*/ 2147483647 w 62"/>
                <a:gd name="T103" fmla="*/ 1251100202 h 29"/>
                <a:gd name="T104" fmla="*/ 2147483647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5" name="Freeform 64"/>
            <p:cNvSpPr>
              <a:spLocks/>
            </p:cNvSpPr>
            <p:nvPr/>
          </p:nvSpPr>
          <p:spPr bwMode="auto">
            <a:xfrm>
              <a:off x="7413625" y="3017840"/>
              <a:ext cx="120650" cy="185737"/>
            </a:xfrm>
            <a:custGeom>
              <a:avLst/>
              <a:gdLst>
                <a:gd name="T0" fmla="*/ 970428171 w 15"/>
                <a:gd name="T1" fmla="*/ 1317641560 h 24"/>
                <a:gd name="T2" fmla="*/ 970428171 w 15"/>
                <a:gd name="T3" fmla="*/ 1197856711 h 24"/>
                <a:gd name="T4" fmla="*/ 905735658 w 15"/>
                <a:gd name="T5" fmla="*/ 1078071862 h 24"/>
                <a:gd name="T6" fmla="*/ 776342587 w 15"/>
                <a:gd name="T7" fmla="*/ 958286772 h 24"/>
                <a:gd name="T8" fmla="*/ 646949517 w 15"/>
                <a:gd name="T9" fmla="*/ 898394347 h 24"/>
                <a:gd name="T10" fmla="*/ 582257003 w 15"/>
                <a:gd name="T11" fmla="*/ 838501923 h 24"/>
                <a:gd name="T12" fmla="*/ 582257003 w 15"/>
                <a:gd name="T13" fmla="*/ 718717074 h 24"/>
                <a:gd name="T14" fmla="*/ 452863807 w 15"/>
                <a:gd name="T15" fmla="*/ 539032062 h 24"/>
                <a:gd name="T16" fmla="*/ 388171294 w 15"/>
                <a:gd name="T17" fmla="*/ 479139516 h 24"/>
                <a:gd name="T18" fmla="*/ 323478780 w 15"/>
                <a:gd name="T19" fmla="*/ 359354667 h 24"/>
                <a:gd name="T20" fmla="*/ 258778160 w 15"/>
                <a:gd name="T21" fmla="*/ 299462243 h 24"/>
                <a:gd name="T22" fmla="*/ 258778160 w 15"/>
                <a:gd name="T23" fmla="*/ 239569758 h 24"/>
                <a:gd name="T24" fmla="*/ 258778160 w 15"/>
                <a:gd name="T25" fmla="*/ 239569758 h 24"/>
                <a:gd name="T26" fmla="*/ 258778160 w 15"/>
                <a:gd name="T27" fmla="*/ 179677334 h 24"/>
                <a:gd name="T28" fmla="*/ 323478780 w 15"/>
                <a:gd name="T29" fmla="*/ 0 h 24"/>
                <a:gd name="T30" fmla="*/ 258778160 w 15"/>
                <a:gd name="T31" fmla="*/ 0 h 24"/>
                <a:gd name="T32" fmla="*/ 129393102 w 15"/>
                <a:gd name="T33" fmla="*/ 0 h 24"/>
                <a:gd name="T34" fmla="*/ 64692529 w 15"/>
                <a:gd name="T35" fmla="*/ 59892440 h 24"/>
                <a:gd name="T36" fmla="*/ 64692529 w 15"/>
                <a:gd name="T37" fmla="*/ 119784879 h 24"/>
                <a:gd name="T38" fmla="*/ 64692529 w 15"/>
                <a:gd name="T39" fmla="*/ 179677334 h 24"/>
                <a:gd name="T40" fmla="*/ 0 w 15"/>
                <a:gd name="T41" fmla="*/ 179677334 h 24"/>
                <a:gd name="T42" fmla="*/ 452863807 w 15"/>
                <a:gd name="T43" fmla="*/ 1437426409 h 24"/>
                <a:gd name="T44" fmla="*/ 970428171 w 15"/>
                <a:gd name="T45" fmla="*/ 1317641560 h 24"/>
                <a:gd name="T46" fmla="*/ 970428171 w 15"/>
                <a:gd name="T47" fmla="*/ 1317641560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6" name="Freeform 65"/>
            <p:cNvSpPr>
              <a:spLocks/>
            </p:cNvSpPr>
            <p:nvPr/>
          </p:nvSpPr>
          <p:spPr bwMode="auto">
            <a:xfrm>
              <a:off x="7445375" y="2801940"/>
              <a:ext cx="153988" cy="325437"/>
            </a:xfrm>
            <a:custGeom>
              <a:avLst/>
              <a:gdLst>
                <a:gd name="T0" fmla="*/ 0 w 19"/>
                <a:gd name="T1" fmla="*/ 1861212754 h 42"/>
                <a:gd name="T2" fmla="*/ 0 w 19"/>
                <a:gd name="T3" fmla="*/ 1921255858 h 42"/>
                <a:gd name="T4" fmla="*/ 131367952 w 19"/>
                <a:gd name="T5" fmla="*/ 2041334803 h 42"/>
                <a:gd name="T6" fmla="*/ 394111993 w 19"/>
                <a:gd name="T7" fmla="*/ 2147483647 h 42"/>
                <a:gd name="T8" fmla="*/ 591168053 w 19"/>
                <a:gd name="T9" fmla="*/ 2147483647 h 42"/>
                <a:gd name="T10" fmla="*/ 656847960 w 19"/>
                <a:gd name="T11" fmla="*/ 2147483647 h 42"/>
                <a:gd name="T12" fmla="*/ 722535973 w 19"/>
                <a:gd name="T13" fmla="*/ 2147483647 h 42"/>
                <a:gd name="T14" fmla="*/ 853903894 w 19"/>
                <a:gd name="T15" fmla="*/ 2147483647 h 42"/>
                <a:gd name="T16" fmla="*/ 919591906 w 19"/>
                <a:gd name="T17" fmla="*/ 2101377908 h 42"/>
                <a:gd name="T18" fmla="*/ 1116648092 w 19"/>
                <a:gd name="T19" fmla="*/ 1801177397 h 42"/>
                <a:gd name="T20" fmla="*/ 1248016013 w 19"/>
                <a:gd name="T21" fmla="*/ 1561020476 h 42"/>
                <a:gd name="T22" fmla="*/ 1182328000 w 19"/>
                <a:gd name="T23" fmla="*/ 1140749737 h 42"/>
                <a:gd name="T24" fmla="*/ 1116648092 w 19"/>
                <a:gd name="T25" fmla="*/ 780506364 h 42"/>
                <a:gd name="T26" fmla="*/ 919591906 w 19"/>
                <a:gd name="T27" fmla="*/ 840549468 h 42"/>
                <a:gd name="T28" fmla="*/ 853903894 w 19"/>
                <a:gd name="T29" fmla="*/ 840549468 h 42"/>
                <a:gd name="T30" fmla="*/ 788223986 w 19"/>
                <a:gd name="T31" fmla="*/ 840549468 h 42"/>
                <a:gd name="T32" fmla="*/ 853903894 w 19"/>
                <a:gd name="T33" fmla="*/ 660427903 h 42"/>
                <a:gd name="T34" fmla="*/ 919591906 w 19"/>
                <a:gd name="T35" fmla="*/ 660427903 h 42"/>
                <a:gd name="T36" fmla="*/ 985271814 w 19"/>
                <a:gd name="T37" fmla="*/ 480313965 h 42"/>
                <a:gd name="T38" fmla="*/ 1050959827 w 19"/>
                <a:gd name="T39" fmla="*/ 360235504 h 42"/>
                <a:gd name="T40" fmla="*/ 262744009 w 19"/>
                <a:gd name="T41" fmla="*/ 0 h 42"/>
                <a:gd name="T42" fmla="*/ 197055996 w 19"/>
                <a:gd name="T43" fmla="*/ 120078491 h 42"/>
                <a:gd name="T44" fmla="*/ 131367952 w 19"/>
                <a:gd name="T45" fmla="*/ 360235504 h 42"/>
                <a:gd name="T46" fmla="*/ 0 w 19"/>
                <a:gd name="T47" fmla="*/ 480313965 h 42"/>
                <a:gd name="T48" fmla="*/ 65688028 w 19"/>
                <a:gd name="T49" fmla="*/ 540357190 h 42"/>
                <a:gd name="T50" fmla="*/ 65688028 w 19"/>
                <a:gd name="T51" fmla="*/ 660427903 h 42"/>
                <a:gd name="T52" fmla="*/ 65688028 w 19"/>
                <a:gd name="T53" fmla="*/ 900584824 h 42"/>
                <a:gd name="T54" fmla="*/ 197055996 w 19"/>
                <a:gd name="T55" fmla="*/ 1020671276 h 42"/>
                <a:gd name="T56" fmla="*/ 328423980 w 19"/>
                <a:gd name="T57" fmla="*/ 1080706632 h 42"/>
                <a:gd name="T58" fmla="*/ 459791901 w 19"/>
                <a:gd name="T59" fmla="*/ 1140749737 h 42"/>
                <a:gd name="T60" fmla="*/ 591168053 w 19"/>
                <a:gd name="T61" fmla="*/ 1260828198 h 42"/>
                <a:gd name="T62" fmla="*/ 262744009 w 19"/>
                <a:gd name="T63" fmla="*/ 1440942015 h 42"/>
                <a:gd name="T64" fmla="*/ 65688028 w 19"/>
                <a:gd name="T65" fmla="*/ 168109893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7" name="Freeform 66"/>
            <p:cNvSpPr>
              <a:spLocks/>
            </p:cNvSpPr>
            <p:nvPr/>
          </p:nvSpPr>
          <p:spPr bwMode="auto">
            <a:xfrm>
              <a:off x="7583489" y="2654302"/>
              <a:ext cx="187325" cy="169863"/>
            </a:xfrm>
            <a:custGeom>
              <a:avLst/>
              <a:gdLst>
                <a:gd name="T0" fmla="*/ 0 w 23"/>
                <a:gd name="T1" fmla="*/ 238456745 h 22"/>
                <a:gd name="T2" fmla="*/ 530675387 w 23"/>
                <a:gd name="T3" fmla="*/ 119228373 h 22"/>
                <a:gd name="T4" fmla="*/ 530675387 w 23"/>
                <a:gd name="T5" fmla="*/ 178842574 h 22"/>
                <a:gd name="T6" fmla="*/ 597004831 w 23"/>
                <a:gd name="T7" fmla="*/ 178842574 h 22"/>
                <a:gd name="T8" fmla="*/ 597004831 w 23"/>
                <a:gd name="T9" fmla="*/ 178842574 h 22"/>
                <a:gd name="T10" fmla="*/ 1326676442 w 23"/>
                <a:gd name="T11" fmla="*/ 0 h 22"/>
                <a:gd name="T12" fmla="*/ 1525680682 w 23"/>
                <a:gd name="T13" fmla="*/ 536527783 h 22"/>
                <a:gd name="T14" fmla="*/ 1525680682 w 23"/>
                <a:gd name="T15" fmla="*/ 596141954 h 22"/>
                <a:gd name="T16" fmla="*/ 1459343221 w 23"/>
                <a:gd name="T17" fmla="*/ 596141954 h 22"/>
                <a:gd name="T18" fmla="*/ 1525680682 w 23"/>
                <a:gd name="T19" fmla="*/ 655763846 h 22"/>
                <a:gd name="T20" fmla="*/ 1525680682 w 23"/>
                <a:gd name="T21" fmla="*/ 655763846 h 22"/>
                <a:gd name="T22" fmla="*/ 1393013903 w 23"/>
                <a:gd name="T23" fmla="*/ 715378018 h 22"/>
                <a:gd name="T24" fmla="*/ 1127680346 w 23"/>
                <a:gd name="T25" fmla="*/ 774992189 h 22"/>
                <a:gd name="T26" fmla="*/ 1061342630 w 23"/>
                <a:gd name="T27" fmla="*/ 774992189 h 22"/>
                <a:gd name="T28" fmla="*/ 1061342630 w 23"/>
                <a:gd name="T29" fmla="*/ 774992189 h 22"/>
                <a:gd name="T30" fmla="*/ 1061342630 w 23"/>
                <a:gd name="T31" fmla="*/ 834606360 h 22"/>
                <a:gd name="T32" fmla="*/ 1061342630 w 23"/>
                <a:gd name="T33" fmla="*/ 834606360 h 22"/>
                <a:gd name="T34" fmla="*/ 862338389 w 23"/>
                <a:gd name="T35" fmla="*/ 894220532 h 22"/>
                <a:gd name="T36" fmla="*/ 663342293 w 23"/>
                <a:gd name="T37" fmla="*/ 953834703 h 22"/>
                <a:gd name="T38" fmla="*/ 663342293 w 23"/>
                <a:gd name="T39" fmla="*/ 953834703 h 22"/>
                <a:gd name="T40" fmla="*/ 530675387 w 23"/>
                <a:gd name="T41" fmla="*/ 1073063287 h 22"/>
                <a:gd name="T42" fmla="*/ 199004304 w 23"/>
                <a:gd name="T43" fmla="*/ 1251905801 h 22"/>
                <a:gd name="T44" fmla="*/ 132666811 w 23"/>
                <a:gd name="T45" fmla="*/ 1311519972 h 22"/>
                <a:gd name="T46" fmla="*/ 0 w 23"/>
                <a:gd name="T47" fmla="*/ 1251905801 h 22"/>
                <a:gd name="T48" fmla="*/ 132666811 w 23"/>
                <a:gd name="T49" fmla="*/ 1132677458 h 22"/>
                <a:gd name="T50" fmla="*/ 132666811 w 23"/>
                <a:gd name="T51" fmla="*/ 1073063287 h 22"/>
                <a:gd name="T52" fmla="*/ 132666811 w 23"/>
                <a:gd name="T53" fmla="*/ 1013449115 h 22"/>
                <a:gd name="T54" fmla="*/ 0 w 23"/>
                <a:gd name="T55" fmla="*/ 238456745 h 22"/>
                <a:gd name="T56" fmla="*/ 0 w 23"/>
                <a:gd name="T57" fmla="*/ 238456745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8" name="Freeform 67"/>
            <p:cNvSpPr>
              <a:spLocks/>
            </p:cNvSpPr>
            <p:nvPr/>
          </p:nvSpPr>
          <p:spPr bwMode="auto">
            <a:xfrm>
              <a:off x="7575550" y="2522538"/>
              <a:ext cx="368300" cy="177800"/>
            </a:xfrm>
            <a:custGeom>
              <a:avLst/>
              <a:gdLst>
                <a:gd name="T0" fmla="*/ 669847700 w 45"/>
                <a:gd name="T1" fmla="*/ 418316999 h 23"/>
                <a:gd name="T2" fmla="*/ 1607645835 w 45"/>
                <a:gd name="T3" fmla="*/ 179276514 h 23"/>
                <a:gd name="T4" fmla="*/ 1674627306 w 45"/>
                <a:gd name="T5" fmla="*/ 179276514 h 23"/>
                <a:gd name="T6" fmla="*/ 1674627306 w 45"/>
                <a:gd name="T7" fmla="*/ 119520243 h 23"/>
                <a:gd name="T8" fmla="*/ 1808598432 w 45"/>
                <a:gd name="T9" fmla="*/ 0 h 23"/>
                <a:gd name="T10" fmla="*/ 1942569557 w 45"/>
                <a:gd name="T11" fmla="*/ 0 h 23"/>
                <a:gd name="T12" fmla="*/ 2076540683 w 45"/>
                <a:gd name="T13" fmla="*/ 179276514 h 23"/>
                <a:gd name="T14" fmla="*/ 2143522154 w 45"/>
                <a:gd name="T15" fmla="*/ 298796787 h 23"/>
                <a:gd name="T16" fmla="*/ 2009551028 w 45"/>
                <a:gd name="T17" fmla="*/ 418316999 h 23"/>
                <a:gd name="T18" fmla="*/ 1942569557 w 45"/>
                <a:gd name="T19" fmla="*/ 597593574 h 23"/>
                <a:gd name="T20" fmla="*/ 2147483647 w 45"/>
                <a:gd name="T21" fmla="*/ 597593574 h 23"/>
                <a:gd name="T22" fmla="*/ 2147483647 w 45"/>
                <a:gd name="T23" fmla="*/ 896397970 h 23"/>
                <a:gd name="T24" fmla="*/ 2147483647 w 45"/>
                <a:gd name="T25" fmla="*/ 956154211 h 23"/>
                <a:gd name="T26" fmla="*/ 2147483647 w 45"/>
                <a:gd name="T27" fmla="*/ 836633999 h 23"/>
                <a:gd name="T28" fmla="*/ 2147483647 w 45"/>
                <a:gd name="T29" fmla="*/ 717113786 h 23"/>
                <a:gd name="T30" fmla="*/ 2147483647 w 45"/>
                <a:gd name="T31" fmla="*/ 597593574 h 23"/>
                <a:gd name="T32" fmla="*/ 2147483647 w 45"/>
                <a:gd name="T33" fmla="*/ 657357545 h 23"/>
                <a:gd name="T34" fmla="*/ 2147483647 w 45"/>
                <a:gd name="T35" fmla="*/ 956154211 h 23"/>
                <a:gd name="T36" fmla="*/ 2147483647 w 45"/>
                <a:gd name="T37" fmla="*/ 1015910694 h 23"/>
                <a:gd name="T38" fmla="*/ 2147483647 w 45"/>
                <a:gd name="T39" fmla="*/ 1135430907 h 23"/>
                <a:gd name="T40" fmla="*/ 2147483647 w 45"/>
                <a:gd name="T41" fmla="*/ 1254951119 h 23"/>
                <a:gd name="T42" fmla="*/ 2147483647 w 45"/>
                <a:gd name="T43" fmla="*/ 1195194878 h 23"/>
                <a:gd name="T44" fmla="*/ 2147483647 w 45"/>
                <a:gd name="T45" fmla="*/ 1075674665 h 23"/>
                <a:gd name="T46" fmla="*/ 2147483647 w 45"/>
                <a:gd name="T47" fmla="*/ 1314715091 h 23"/>
                <a:gd name="T48" fmla="*/ 2143522154 w 45"/>
                <a:gd name="T49" fmla="*/ 1314715091 h 23"/>
                <a:gd name="T50" fmla="*/ 2143522154 w 45"/>
                <a:gd name="T51" fmla="*/ 1254951119 h 23"/>
                <a:gd name="T52" fmla="*/ 2009551028 w 45"/>
                <a:gd name="T53" fmla="*/ 1195194878 h 23"/>
                <a:gd name="T54" fmla="*/ 1875579902 w 45"/>
                <a:gd name="T55" fmla="*/ 1135430907 h 23"/>
                <a:gd name="T56" fmla="*/ 1808598432 w 45"/>
                <a:gd name="T57" fmla="*/ 1015910694 h 23"/>
                <a:gd name="T58" fmla="*/ 1406685055 w 45"/>
                <a:gd name="T59" fmla="*/ 1015910694 h 23"/>
                <a:gd name="T60" fmla="*/ 669847700 w 45"/>
                <a:gd name="T61" fmla="*/ 1195194878 h 23"/>
                <a:gd name="T62" fmla="*/ 602866229 w 45"/>
                <a:gd name="T63" fmla="*/ 1135430907 h 23"/>
                <a:gd name="T64" fmla="*/ 0 w 45"/>
                <a:gd name="T65" fmla="*/ 1254951119 h 23"/>
                <a:gd name="T66" fmla="*/ 0 w 45"/>
                <a:gd name="T67" fmla="*/ 537837333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9" name="Freeform 68"/>
            <p:cNvSpPr>
              <a:spLocks/>
            </p:cNvSpPr>
            <p:nvPr/>
          </p:nvSpPr>
          <p:spPr bwMode="auto">
            <a:xfrm>
              <a:off x="7747000" y="2638425"/>
              <a:ext cx="96838" cy="101600"/>
            </a:xfrm>
            <a:custGeom>
              <a:avLst/>
              <a:gdLst>
                <a:gd name="T0" fmla="*/ 0 w 12"/>
                <a:gd name="T1" fmla="*/ 122162272 h 13"/>
                <a:gd name="T2" fmla="*/ 195370666 w 12"/>
                <a:gd name="T3" fmla="*/ 671880847 h 13"/>
                <a:gd name="T4" fmla="*/ 195370666 w 12"/>
                <a:gd name="T5" fmla="*/ 732965875 h 13"/>
                <a:gd name="T6" fmla="*/ 130247100 w 12"/>
                <a:gd name="T7" fmla="*/ 732965875 h 13"/>
                <a:gd name="T8" fmla="*/ 195370666 w 12"/>
                <a:gd name="T9" fmla="*/ 794043088 h 13"/>
                <a:gd name="T10" fmla="*/ 195370666 w 12"/>
                <a:gd name="T11" fmla="*/ 794043088 h 13"/>
                <a:gd name="T12" fmla="*/ 195370666 w 12"/>
                <a:gd name="T13" fmla="*/ 794043088 h 13"/>
                <a:gd name="T14" fmla="*/ 390733262 w 12"/>
                <a:gd name="T15" fmla="*/ 732965875 h 13"/>
                <a:gd name="T16" fmla="*/ 455856796 w 12"/>
                <a:gd name="T17" fmla="*/ 671880847 h 13"/>
                <a:gd name="T18" fmla="*/ 455856796 w 12"/>
                <a:gd name="T19" fmla="*/ 610803634 h 13"/>
                <a:gd name="T20" fmla="*/ 455856796 w 12"/>
                <a:gd name="T21" fmla="*/ 549718606 h 13"/>
                <a:gd name="T22" fmla="*/ 455856796 w 12"/>
                <a:gd name="T23" fmla="*/ 427564058 h 13"/>
                <a:gd name="T24" fmla="*/ 520980331 w 12"/>
                <a:gd name="T25" fmla="*/ 366479030 h 13"/>
                <a:gd name="T26" fmla="*/ 520980331 w 12"/>
                <a:gd name="T27" fmla="*/ 427564058 h 13"/>
                <a:gd name="T28" fmla="*/ 520980331 w 12"/>
                <a:gd name="T29" fmla="*/ 488641271 h 13"/>
                <a:gd name="T30" fmla="*/ 520980331 w 12"/>
                <a:gd name="T31" fmla="*/ 610803634 h 13"/>
                <a:gd name="T32" fmla="*/ 586103991 w 12"/>
                <a:gd name="T33" fmla="*/ 610803634 h 13"/>
                <a:gd name="T34" fmla="*/ 586103991 w 12"/>
                <a:gd name="T35" fmla="*/ 610803634 h 13"/>
                <a:gd name="T36" fmla="*/ 586103991 w 12"/>
                <a:gd name="T37" fmla="*/ 549718606 h 13"/>
                <a:gd name="T38" fmla="*/ 651219455 w 12"/>
                <a:gd name="T39" fmla="*/ 549718606 h 13"/>
                <a:gd name="T40" fmla="*/ 716342990 w 12"/>
                <a:gd name="T41" fmla="*/ 488641271 h 13"/>
                <a:gd name="T42" fmla="*/ 781466524 w 12"/>
                <a:gd name="T43" fmla="*/ 488641271 h 13"/>
                <a:gd name="T44" fmla="*/ 781466524 w 12"/>
                <a:gd name="T45" fmla="*/ 488641271 h 13"/>
                <a:gd name="T46" fmla="*/ 716342990 w 12"/>
                <a:gd name="T47" fmla="*/ 427564058 h 13"/>
                <a:gd name="T48" fmla="*/ 716342990 w 12"/>
                <a:gd name="T49" fmla="*/ 366479030 h 13"/>
                <a:gd name="T50" fmla="*/ 716342990 w 12"/>
                <a:gd name="T51" fmla="*/ 366479030 h 13"/>
                <a:gd name="T52" fmla="*/ 651219455 w 12"/>
                <a:gd name="T53" fmla="*/ 366479030 h 13"/>
                <a:gd name="T54" fmla="*/ 586103991 w 12"/>
                <a:gd name="T55" fmla="*/ 305401817 h 13"/>
                <a:gd name="T56" fmla="*/ 586103991 w 12"/>
                <a:gd name="T57" fmla="*/ 305401817 h 13"/>
                <a:gd name="T58" fmla="*/ 455856796 w 12"/>
                <a:gd name="T59" fmla="*/ 244324543 h 13"/>
                <a:gd name="T60" fmla="*/ 390733262 w 12"/>
                <a:gd name="T61" fmla="*/ 122162272 h 13"/>
                <a:gd name="T62" fmla="*/ 390733262 w 12"/>
                <a:gd name="T63" fmla="*/ 122162272 h 13"/>
                <a:gd name="T64" fmla="*/ 325609728 w 12"/>
                <a:gd name="T65" fmla="*/ 0 h 13"/>
                <a:gd name="T66" fmla="*/ 0 w 12"/>
                <a:gd name="T67" fmla="*/ 122162272 h 13"/>
                <a:gd name="T68" fmla="*/ 0 w 12"/>
                <a:gd name="T69" fmla="*/ 122162272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0" name="Freeform 69"/>
            <p:cNvSpPr>
              <a:spLocks/>
            </p:cNvSpPr>
            <p:nvPr/>
          </p:nvSpPr>
          <p:spPr bwMode="auto">
            <a:xfrm>
              <a:off x="7640638" y="2212975"/>
              <a:ext cx="171450" cy="363538"/>
            </a:xfrm>
            <a:custGeom>
              <a:avLst/>
              <a:gdLst>
                <a:gd name="T0" fmla="*/ 1399766787 w 21"/>
                <a:gd name="T1" fmla="*/ 2147483647 h 47"/>
                <a:gd name="T2" fmla="*/ 1333113583 w 21"/>
                <a:gd name="T3" fmla="*/ 2147483647 h 47"/>
                <a:gd name="T4" fmla="*/ 1266452214 w 21"/>
                <a:gd name="T5" fmla="*/ 2147483647 h 47"/>
                <a:gd name="T6" fmla="*/ 1199799010 w 21"/>
                <a:gd name="T7" fmla="*/ 2147483647 h 47"/>
                <a:gd name="T8" fmla="*/ 1133145806 w 21"/>
                <a:gd name="T9" fmla="*/ 2147483647 h 47"/>
                <a:gd name="T10" fmla="*/ 1133145806 w 21"/>
                <a:gd name="T11" fmla="*/ 2147483647 h 47"/>
                <a:gd name="T12" fmla="*/ 1133145806 w 21"/>
                <a:gd name="T13" fmla="*/ 2147483647 h 47"/>
                <a:gd name="T14" fmla="*/ 1133145806 w 21"/>
                <a:gd name="T15" fmla="*/ 2147483647 h 47"/>
                <a:gd name="T16" fmla="*/ 1066492346 w 21"/>
                <a:gd name="T17" fmla="*/ 2147483647 h 47"/>
                <a:gd name="T18" fmla="*/ 1066492346 w 21"/>
                <a:gd name="T19" fmla="*/ 2147483647 h 47"/>
                <a:gd name="T20" fmla="*/ 133314605 w 21"/>
                <a:gd name="T21" fmla="*/ 2147483647 h 47"/>
                <a:gd name="T22" fmla="*/ 66653220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66653220 w 21"/>
                <a:gd name="T29" fmla="*/ 2147483647 h 47"/>
                <a:gd name="T30" fmla="*/ 0 w 21"/>
                <a:gd name="T31" fmla="*/ 2147483647 h 47"/>
                <a:gd name="T32" fmla="*/ 0 w 21"/>
                <a:gd name="T33" fmla="*/ 2034150113 h 47"/>
                <a:gd name="T34" fmla="*/ 0 w 21"/>
                <a:gd name="T35" fmla="*/ 1914491523 h 47"/>
                <a:gd name="T36" fmla="*/ 66653220 w 21"/>
                <a:gd name="T37" fmla="*/ 1675183044 h 47"/>
                <a:gd name="T38" fmla="*/ 66653220 w 21"/>
                <a:gd name="T39" fmla="*/ 1555524936 h 47"/>
                <a:gd name="T40" fmla="*/ 66653220 w 21"/>
                <a:gd name="T41" fmla="*/ 1435866829 h 47"/>
                <a:gd name="T42" fmla="*/ 66653220 w 21"/>
                <a:gd name="T43" fmla="*/ 1316216457 h 47"/>
                <a:gd name="T44" fmla="*/ 66653220 w 21"/>
                <a:gd name="T45" fmla="*/ 1256387404 h 47"/>
                <a:gd name="T46" fmla="*/ 66653220 w 21"/>
                <a:gd name="T47" fmla="*/ 1196558350 h 47"/>
                <a:gd name="T48" fmla="*/ 266621045 w 21"/>
                <a:gd name="T49" fmla="*/ 1076900243 h 47"/>
                <a:gd name="T50" fmla="*/ 333274314 w 21"/>
                <a:gd name="T51" fmla="*/ 837591522 h 47"/>
                <a:gd name="T52" fmla="*/ 266621045 w 21"/>
                <a:gd name="T53" fmla="*/ 717933415 h 47"/>
                <a:gd name="T54" fmla="*/ 266621045 w 21"/>
                <a:gd name="T55" fmla="*/ 598283042 h 47"/>
                <a:gd name="T56" fmla="*/ 266621045 w 21"/>
                <a:gd name="T57" fmla="*/ 598283042 h 47"/>
                <a:gd name="T58" fmla="*/ 266621045 w 21"/>
                <a:gd name="T59" fmla="*/ 538453989 h 47"/>
                <a:gd name="T60" fmla="*/ 199967841 w 21"/>
                <a:gd name="T61" fmla="*/ 418795761 h 47"/>
                <a:gd name="T62" fmla="*/ 266621045 w 21"/>
                <a:gd name="T63" fmla="*/ 239308540 h 47"/>
                <a:gd name="T64" fmla="*/ 199967841 w 21"/>
                <a:gd name="T65" fmla="*/ 179487221 h 47"/>
                <a:gd name="T66" fmla="*/ 199967841 w 21"/>
                <a:gd name="T67" fmla="*/ 119658137 h 47"/>
                <a:gd name="T68" fmla="*/ 266621045 w 21"/>
                <a:gd name="T69" fmla="*/ 119658137 h 47"/>
                <a:gd name="T70" fmla="*/ 333274314 w 21"/>
                <a:gd name="T71" fmla="*/ 59829069 h 47"/>
                <a:gd name="T72" fmla="*/ 399935682 w 21"/>
                <a:gd name="T73" fmla="*/ 59829069 h 47"/>
                <a:gd name="T74" fmla="*/ 399935682 w 21"/>
                <a:gd name="T75" fmla="*/ 59829069 h 47"/>
                <a:gd name="T76" fmla="*/ 466588887 w 21"/>
                <a:gd name="T77" fmla="*/ 0 h 47"/>
                <a:gd name="T78" fmla="*/ 1133145806 w 21"/>
                <a:gd name="T79" fmla="*/ 1735012097 h 47"/>
                <a:gd name="T80" fmla="*/ 1133145806 w 21"/>
                <a:gd name="T81" fmla="*/ 1794841151 h 47"/>
                <a:gd name="T82" fmla="*/ 1133145806 w 21"/>
                <a:gd name="T83" fmla="*/ 1854662469 h 47"/>
                <a:gd name="T84" fmla="*/ 1133145806 w 21"/>
                <a:gd name="T85" fmla="*/ 1854662469 h 47"/>
                <a:gd name="T86" fmla="*/ 1266452214 w 21"/>
                <a:gd name="T87" fmla="*/ 1974320576 h 47"/>
                <a:gd name="T88" fmla="*/ 1333113583 w 21"/>
                <a:gd name="T89" fmla="*/ 1974320576 h 47"/>
                <a:gd name="T90" fmla="*/ 1333113583 w 21"/>
                <a:gd name="T91" fmla="*/ 2034150113 h 47"/>
                <a:gd name="T92" fmla="*/ 1333113583 w 21"/>
                <a:gd name="T93" fmla="*/ 2093979167 h 47"/>
                <a:gd name="T94" fmla="*/ 1399766787 w 21"/>
                <a:gd name="T95" fmla="*/ 2147483647 h 47"/>
                <a:gd name="T96" fmla="*/ 1399766787 w 21"/>
                <a:gd name="T97" fmla="*/ 2147483647 h 47"/>
                <a:gd name="T98" fmla="*/ 1399766787 w 21"/>
                <a:gd name="T99" fmla="*/ 2147483647 h 47"/>
                <a:gd name="T100" fmla="*/ 1399766787 w 21"/>
                <a:gd name="T101" fmla="*/ 2147483647 h 47"/>
                <a:gd name="T102" fmla="*/ 1399766787 w 21"/>
                <a:gd name="T103" fmla="*/ 2147483647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1" name="Freeform 70"/>
            <p:cNvSpPr>
              <a:spLocks/>
            </p:cNvSpPr>
            <p:nvPr/>
          </p:nvSpPr>
          <p:spPr bwMode="auto">
            <a:xfrm>
              <a:off x="7697788" y="1887540"/>
              <a:ext cx="398462" cy="611187"/>
            </a:xfrm>
            <a:custGeom>
              <a:avLst/>
              <a:gdLst>
                <a:gd name="T0" fmla="*/ 661276199 w 49"/>
                <a:gd name="T1" fmla="*/ 2147483647 h 79"/>
                <a:gd name="T2" fmla="*/ 661276199 w 49"/>
                <a:gd name="T3" fmla="*/ 2147483647 h 79"/>
                <a:gd name="T4" fmla="*/ 793533014 w 49"/>
                <a:gd name="T5" fmla="*/ 2147483647 h 79"/>
                <a:gd name="T6" fmla="*/ 859653290 w 49"/>
                <a:gd name="T7" fmla="*/ 2147483647 h 79"/>
                <a:gd name="T8" fmla="*/ 925781698 w 49"/>
                <a:gd name="T9" fmla="*/ 2147483647 h 79"/>
                <a:gd name="T10" fmla="*/ 991910105 w 49"/>
                <a:gd name="T11" fmla="*/ 2147483647 h 79"/>
                <a:gd name="T12" fmla="*/ 1058038513 w 49"/>
                <a:gd name="T13" fmla="*/ 2147483647 h 79"/>
                <a:gd name="T14" fmla="*/ 1190295582 w 49"/>
                <a:gd name="T15" fmla="*/ 2147483647 h 79"/>
                <a:gd name="T16" fmla="*/ 1190295582 w 49"/>
                <a:gd name="T17" fmla="*/ 2147483647 h 79"/>
                <a:gd name="T18" fmla="*/ 1322552398 w 49"/>
                <a:gd name="T19" fmla="*/ 2147483647 h 79"/>
                <a:gd name="T20" fmla="*/ 1388672673 w 49"/>
                <a:gd name="T21" fmla="*/ 2147483647 h 79"/>
                <a:gd name="T22" fmla="*/ 1454801081 w 49"/>
                <a:gd name="T23" fmla="*/ 2147483647 h 79"/>
                <a:gd name="T24" fmla="*/ 1454801081 w 49"/>
                <a:gd name="T25" fmla="*/ 2147483647 h 79"/>
                <a:gd name="T26" fmla="*/ 1719314712 w 49"/>
                <a:gd name="T27" fmla="*/ 2147483647 h 79"/>
                <a:gd name="T28" fmla="*/ 1719314712 w 49"/>
                <a:gd name="T29" fmla="*/ 2147483647 h 79"/>
                <a:gd name="T30" fmla="*/ 1851571527 w 49"/>
                <a:gd name="T31" fmla="*/ 2147483647 h 79"/>
                <a:gd name="T32" fmla="*/ 1917691803 w 49"/>
                <a:gd name="T33" fmla="*/ 2147483647 h 79"/>
                <a:gd name="T34" fmla="*/ 2049948618 w 49"/>
                <a:gd name="T35" fmla="*/ 2147483647 h 79"/>
                <a:gd name="T36" fmla="*/ 2049948618 w 49"/>
                <a:gd name="T37" fmla="*/ 2147483647 h 79"/>
                <a:gd name="T38" fmla="*/ 2147483647 w 49"/>
                <a:gd name="T39" fmla="*/ 2147483647 h 79"/>
                <a:gd name="T40" fmla="*/ 2147483647 w 49"/>
                <a:gd name="T41" fmla="*/ 2147483647 h 79"/>
                <a:gd name="T42" fmla="*/ 2147483647 w 49"/>
                <a:gd name="T43" fmla="*/ 2147483647 h 79"/>
                <a:gd name="T44" fmla="*/ 2147483647 w 49"/>
                <a:gd name="T45" fmla="*/ 2147483647 h 79"/>
                <a:gd name="T46" fmla="*/ 2147483647 w 49"/>
                <a:gd name="T47" fmla="*/ 2147483647 h 79"/>
                <a:gd name="T48" fmla="*/ 2147483647 w 49"/>
                <a:gd name="T49" fmla="*/ 2147483647 h 79"/>
                <a:gd name="T50" fmla="*/ 2147483647 w 49"/>
                <a:gd name="T51" fmla="*/ 2147483647 h 79"/>
                <a:gd name="T52" fmla="*/ 2147483647 w 49"/>
                <a:gd name="T53" fmla="*/ 2147483647 h 79"/>
                <a:gd name="T54" fmla="*/ 2147483647 w 49"/>
                <a:gd name="T55" fmla="*/ 2147483647 h 79"/>
                <a:gd name="T56" fmla="*/ 2147483647 w 49"/>
                <a:gd name="T57" fmla="*/ 2147483647 h 79"/>
                <a:gd name="T58" fmla="*/ 2147483647 w 49"/>
                <a:gd name="T59" fmla="*/ 2094893888 h 79"/>
                <a:gd name="T60" fmla="*/ 2147483647 w 49"/>
                <a:gd name="T61" fmla="*/ 1915328280 h 79"/>
                <a:gd name="T62" fmla="*/ 2147483647 w 49"/>
                <a:gd name="T63" fmla="*/ 1855478397 h 79"/>
                <a:gd name="T64" fmla="*/ 2147483647 w 49"/>
                <a:gd name="T65" fmla="*/ 1915328280 h 79"/>
                <a:gd name="T66" fmla="*/ 2147483647 w 49"/>
                <a:gd name="T67" fmla="*/ 1675913273 h 79"/>
                <a:gd name="T68" fmla="*/ 2147483647 w 49"/>
                <a:gd name="T69" fmla="*/ 1556205769 h 79"/>
                <a:gd name="T70" fmla="*/ 2147483647 w 49"/>
                <a:gd name="T71" fmla="*/ 1556205769 h 79"/>
                <a:gd name="T72" fmla="*/ 2147483647 w 49"/>
                <a:gd name="T73" fmla="*/ 1556205769 h 79"/>
                <a:gd name="T74" fmla="*/ 2147483647 w 49"/>
                <a:gd name="T75" fmla="*/ 1496355885 h 79"/>
                <a:gd name="T76" fmla="*/ 2147483647 w 49"/>
                <a:gd name="T77" fmla="*/ 1316790762 h 79"/>
                <a:gd name="T78" fmla="*/ 1587057896 w 49"/>
                <a:gd name="T79" fmla="*/ 0 h 79"/>
                <a:gd name="T80" fmla="*/ 1454801081 w 49"/>
                <a:gd name="T81" fmla="*/ 0 h 79"/>
                <a:gd name="T82" fmla="*/ 1388672673 w 49"/>
                <a:gd name="T83" fmla="*/ 119707534 h 79"/>
                <a:gd name="T84" fmla="*/ 1190295582 w 49"/>
                <a:gd name="T85" fmla="*/ 119707534 h 79"/>
                <a:gd name="T86" fmla="*/ 991910105 w 49"/>
                <a:gd name="T87" fmla="*/ 299272749 h 79"/>
                <a:gd name="T88" fmla="*/ 925781698 w 49"/>
                <a:gd name="T89" fmla="*/ 119707534 h 79"/>
                <a:gd name="T90" fmla="*/ 859653290 w 49"/>
                <a:gd name="T91" fmla="*/ 59857635 h 79"/>
                <a:gd name="T92" fmla="*/ 396762441 w 49"/>
                <a:gd name="T93" fmla="*/ 957668008 h 79"/>
                <a:gd name="T94" fmla="*/ 462890849 w 49"/>
                <a:gd name="T95" fmla="*/ 1137225638 h 79"/>
                <a:gd name="T96" fmla="*/ 462890849 w 49"/>
                <a:gd name="T97" fmla="*/ 1316790762 h 79"/>
                <a:gd name="T98" fmla="*/ 330634033 w 49"/>
                <a:gd name="T99" fmla="*/ 1436498265 h 79"/>
                <a:gd name="T100" fmla="*/ 396762441 w 49"/>
                <a:gd name="T101" fmla="*/ 1915328280 h 79"/>
                <a:gd name="T102" fmla="*/ 264513694 w 49"/>
                <a:gd name="T103" fmla="*/ 2147483647 h 79"/>
                <a:gd name="T104" fmla="*/ 264513694 w 49"/>
                <a:gd name="T105" fmla="*/ 2147483647 h 79"/>
                <a:gd name="T106" fmla="*/ 198385286 w 49"/>
                <a:gd name="T107" fmla="*/ 2147483647 h 79"/>
                <a:gd name="T108" fmla="*/ 198385286 w 49"/>
                <a:gd name="T109" fmla="*/ 2147483647 h 79"/>
                <a:gd name="T110" fmla="*/ 66128424 w 49"/>
                <a:gd name="T111" fmla="*/ 2147483647 h 79"/>
                <a:gd name="T112" fmla="*/ 0 w 49"/>
                <a:gd name="T113" fmla="*/ 2147483647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9192" name="Group 71"/>
            <p:cNvGrpSpPr>
              <a:grpSpLocks/>
            </p:cNvGrpSpPr>
            <p:nvPr/>
          </p:nvGrpSpPr>
          <p:grpSpPr bwMode="auto">
            <a:xfrm>
              <a:off x="3159127" y="4589463"/>
              <a:ext cx="1044575" cy="635000"/>
              <a:chOff x="1991" y="3321"/>
              <a:chExt cx="361" cy="231"/>
            </a:xfrm>
          </p:grpSpPr>
          <p:sp>
            <p:nvSpPr>
              <p:cNvPr id="49193" name="Freeform 72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166 h 19"/>
                  <a:gd name="T2" fmla="*/ 24 w 16"/>
                  <a:gd name="T3" fmla="*/ 313 h 19"/>
                  <a:gd name="T4" fmla="*/ 24 w 16"/>
                  <a:gd name="T5" fmla="*/ 382 h 19"/>
                  <a:gd name="T6" fmla="*/ 141 w 16"/>
                  <a:gd name="T7" fmla="*/ 455 h 19"/>
                  <a:gd name="T8" fmla="*/ 190 w 16"/>
                  <a:gd name="T9" fmla="*/ 382 h 19"/>
                  <a:gd name="T10" fmla="*/ 380 w 16"/>
                  <a:gd name="T11" fmla="*/ 264 h 19"/>
                  <a:gd name="T12" fmla="*/ 307 w 16"/>
                  <a:gd name="T13" fmla="*/ 117 h 19"/>
                  <a:gd name="T14" fmla="*/ 73 w 16"/>
                  <a:gd name="T15" fmla="*/ 0 h 19"/>
                  <a:gd name="T16" fmla="*/ 73 w 16"/>
                  <a:gd name="T17" fmla="*/ 117 h 19"/>
                  <a:gd name="T18" fmla="*/ 0 w 16"/>
                  <a:gd name="T19" fmla="*/ 166 h 19"/>
                  <a:gd name="T20" fmla="*/ 0 w 16"/>
                  <a:gd name="T21" fmla="*/ 16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4" name="Freeform 73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73 w 9"/>
                  <a:gd name="T1" fmla="*/ 140 h 6"/>
                  <a:gd name="T2" fmla="*/ 191 w 9"/>
                  <a:gd name="T3" fmla="*/ 140 h 6"/>
                  <a:gd name="T4" fmla="*/ 215 w 9"/>
                  <a:gd name="T5" fmla="*/ 72 h 6"/>
                  <a:gd name="T6" fmla="*/ 117 w 9"/>
                  <a:gd name="T7" fmla="*/ 48 h 6"/>
                  <a:gd name="T8" fmla="*/ 73 w 9"/>
                  <a:gd name="T9" fmla="*/ 48 h 6"/>
                  <a:gd name="T10" fmla="*/ 49 w 9"/>
                  <a:gd name="T11" fmla="*/ 0 h 6"/>
                  <a:gd name="T12" fmla="*/ 0 w 9"/>
                  <a:gd name="T13" fmla="*/ 48 h 6"/>
                  <a:gd name="T14" fmla="*/ 49 w 9"/>
                  <a:gd name="T15" fmla="*/ 116 h 6"/>
                  <a:gd name="T16" fmla="*/ 73 w 9"/>
                  <a:gd name="T17" fmla="*/ 140 h 6"/>
                  <a:gd name="T18" fmla="*/ 73 w 9"/>
                  <a:gd name="T19" fmla="*/ 14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5" name="Freeform 74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50 h 2"/>
                  <a:gd name="T2" fmla="*/ 100 w 4"/>
                  <a:gd name="T3" fmla="*/ 0 h 2"/>
                  <a:gd name="T4" fmla="*/ 100 w 4"/>
                  <a:gd name="T5" fmla="*/ 50 h 2"/>
                  <a:gd name="T6" fmla="*/ 0 w 4"/>
                  <a:gd name="T7" fmla="*/ 50 h 2"/>
                  <a:gd name="T8" fmla="*/ 0 w 4"/>
                  <a:gd name="T9" fmla="*/ 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6" name="Freeform 75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47 w 4"/>
                  <a:gd name="T1" fmla="*/ 0 h 3"/>
                  <a:gd name="T2" fmla="*/ 47 w 4"/>
                  <a:gd name="T3" fmla="*/ 0 h 3"/>
                  <a:gd name="T4" fmla="*/ 66 w 4"/>
                  <a:gd name="T5" fmla="*/ 0 h 3"/>
                  <a:gd name="T6" fmla="*/ 66 w 4"/>
                  <a:gd name="T7" fmla="*/ 0 h 3"/>
                  <a:gd name="T8" fmla="*/ 66 w 4"/>
                  <a:gd name="T9" fmla="*/ 0 h 3"/>
                  <a:gd name="T10" fmla="*/ 66 w 4"/>
                  <a:gd name="T11" fmla="*/ 23 h 3"/>
                  <a:gd name="T12" fmla="*/ 66 w 4"/>
                  <a:gd name="T13" fmla="*/ 23 h 3"/>
                  <a:gd name="T14" fmla="*/ 66 w 4"/>
                  <a:gd name="T15" fmla="*/ 23 h 3"/>
                  <a:gd name="T16" fmla="*/ 90 w 4"/>
                  <a:gd name="T17" fmla="*/ 23 h 3"/>
                  <a:gd name="T18" fmla="*/ 66 w 4"/>
                  <a:gd name="T19" fmla="*/ 42 h 3"/>
                  <a:gd name="T20" fmla="*/ 66 w 4"/>
                  <a:gd name="T21" fmla="*/ 42 h 3"/>
                  <a:gd name="T22" fmla="*/ 66 w 4"/>
                  <a:gd name="T23" fmla="*/ 42 h 3"/>
                  <a:gd name="T24" fmla="*/ 66 w 4"/>
                  <a:gd name="T25" fmla="*/ 65 h 3"/>
                  <a:gd name="T26" fmla="*/ 66 w 4"/>
                  <a:gd name="T27" fmla="*/ 65 h 3"/>
                  <a:gd name="T28" fmla="*/ 66 w 4"/>
                  <a:gd name="T29" fmla="*/ 65 h 3"/>
                  <a:gd name="T30" fmla="*/ 47 w 4"/>
                  <a:gd name="T31" fmla="*/ 65 h 3"/>
                  <a:gd name="T32" fmla="*/ 47 w 4"/>
                  <a:gd name="T33" fmla="*/ 65 h 3"/>
                  <a:gd name="T34" fmla="*/ 47 w 4"/>
                  <a:gd name="T35" fmla="*/ 65 h 3"/>
                  <a:gd name="T36" fmla="*/ 24 w 4"/>
                  <a:gd name="T37" fmla="*/ 65 h 3"/>
                  <a:gd name="T38" fmla="*/ 24 w 4"/>
                  <a:gd name="T39" fmla="*/ 65 h 3"/>
                  <a:gd name="T40" fmla="*/ 24 w 4"/>
                  <a:gd name="T41" fmla="*/ 65 h 3"/>
                  <a:gd name="T42" fmla="*/ 24 w 4"/>
                  <a:gd name="T43" fmla="*/ 42 h 3"/>
                  <a:gd name="T44" fmla="*/ 0 w 4"/>
                  <a:gd name="T45" fmla="*/ 42 h 3"/>
                  <a:gd name="T46" fmla="*/ 0 w 4"/>
                  <a:gd name="T47" fmla="*/ 42 h 3"/>
                  <a:gd name="T48" fmla="*/ 0 w 4"/>
                  <a:gd name="T49" fmla="*/ 23 h 3"/>
                  <a:gd name="T50" fmla="*/ 0 w 4"/>
                  <a:gd name="T51" fmla="*/ 23 h 3"/>
                  <a:gd name="T52" fmla="*/ 0 w 4"/>
                  <a:gd name="T53" fmla="*/ 23 h 3"/>
                  <a:gd name="T54" fmla="*/ 24 w 4"/>
                  <a:gd name="T55" fmla="*/ 23 h 3"/>
                  <a:gd name="T56" fmla="*/ 24 w 4"/>
                  <a:gd name="T57" fmla="*/ 0 h 3"/>
                  <a:gd name="T58" fmla="*/ 24 w 4"/>
                  <a:gd name="T59" fmla="*/ 0 h 3"/>
                  <a:gd name="T60" fmla="*/ 24 w 4"/>
                  <a:gd name="T61" fmla="*/ 0 h 3"/>
                  <a:gd name="T62" fmla="*/ 47 w 4"/>
                  <a:gd name="T63" fmla="*/ 0 h 3"/>
                  <a:gd name="T64" fmla="*/ 47 w 4"/>
                  <a:gd name="T65" fmla="*/ 0 h 3"/>
                  <a:gd name="T66" fmla="*/ 47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7" name="Freeform 76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75 h 3"/>
                  <a:gd name="T2" fmla="*/ 166 w 8"/>
                  <a:gd name="T3" fmla="*/ 75 h 3"/>
                  <a:gd name="T4" fmla="*/ 190 w 8"/>
                  <a:gd name="T5" fmla="*/ 0 h 3"/>
                  <a:gd name="T6" fmla="*/ 49 w 8"/>
                  <a:gd name="T7" fmla="*/ 0 h 3"/>
                  <a:gd name="T8" fmla="*/ 0 w 8"/>
                  <a:gd name="T9" fmla="*/ 75 h 3"/>
                  <a:gd name="T10" fmla="*/ 0 w 8"/>
                  <a:gd name="T11" fmla="*/ 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8" name="Freeform 77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91 h 5"/>
                  <a:gd name="T2" fmla="*/ 66 w 8"/>
                  <a:gd name="T3" fmla="*/ 115 h 5"/>
                  <a:gd name="T4" fmla="*/ 133 w 8"/>
                  <a:gd name="T5" fmla="*/ 115 h 5"/>
                  <a:gd name="T6" fmla="*/ 180 w 8"/>
                  <a:gd name="T7" fmla="*/ 48 h 5"/>
                  <a:gd name="T8" fmla="*/ 114 w 8"/>
                  <a:gd name="T9" fmla="*/ 0 h 5"/>
                  <a:gd name="T10" fmla="*/ 24 w 8"/>
                  <a:gd name="T11" fmla="*/ 48 h 5"/>
                  <a:gd name="T12" fmla="*/ 0 w 8"/>
                  <a:gd name="T13" fmla="*/ 91 h 5"/>
                  <a:gd name="T14" fmla="*/ 0 w 8"/>
                  <a:gd name="T15" fmla="*/ 9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9" name="Freeform 78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115 h 5"/>
                  <a:gd name="T2" fmla="*/ 100 w 4"/>
                  <a:gd name="T3" fmla="*/ 48 h 5"/>
                  <a:gd name="T4" fmla="*/ 100 w 4"/>
                  <a:gd name="T5" fmla="*/ 0 h 5"/>
                  <a:gd name="T6" fmla="*/ 0 w 4"/>
                  <a:gd name="T7" fmla="*/ 91 h 5"/>
                  <a:gd name="T8" fmla="*/ 0 w 4"/>
                  <a:gd name="T9" fmla="*/ 115 h 5"/>
                  <a:gd name="T10" fmla="*/ 0 w 4"/>
                  <a:gd name="T11" fmla="*/ 11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0" name="Freeform 79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73 w 8"/>
                  <a:gd name="T1" fmla="*/ 165 h 7"/>
                  <a:gd name="T2" fmla="*/ 190 w 8"/>
                  <a:gd name="T3" fmla="*/ 165 h 7"/>
                  <a:gd name="T4" fmla="*/ 190 w 8"/>
                  <a:gd name="T5" fmla="*/ 92 h 7"/>
                  <a:gd name="T6" fmla="*/ 97 w 8"/>
                  <a:gd name="T7" fmla="*/ 0 h 7"/>
                  <a:gd name="T8" fmla="*/ 0 w 8"/>
                  <a:gd name="T9" fmla="*/ 49 h 7"/>
                  <a:gd name="T10" fmla="*/ 73 w 8"/>
                  <a:gd name="T11" fmla="*/ 165 h 7"/>
                  <a:gd name="T12" fmla="*/ 73 w 8"/>
                  <a:gd name="T13" fmla="*/ 165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9155" name="Rectangle 118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2000</a:t>
            </a:r>
          </a:p>
        </p:txBody>
      </p:sp>
      <p:sp>
        <p:nvSpPr>
          <p:cNvPr id="49156" name="Text Box 149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9157" name="Text Box 168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</a:t>
            </a:r>
            <a:r>
              <a:rPr 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≥20%</a:t>
            </a:r>
            <a:endParaRPr lang="en-US" sz="140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49158" name="Rectangle 169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9159" name="Rectangle 170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9160" name="Rectangle 171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9161" name="Rectangle 172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9162" name="Rectangle 174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9163" name="Rectangle 175"/>
          <p:cNvSpPr>
            <a:spLocks noChangeArrowheads="1"/>
          </p:cNvSpPr>
          <p:nvPr/>
        </p:nvSpPr>
        <p:spPr bwMode="auto">
          <a:xfrm>
            <a:off x="444500" y="5892800"/>
            <a:ext cx="48498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 advTm="797">
    <p:randomBar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78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2001</a:t>
            </a:r>
          </a:p>
        </p:txBody>
      </p:sp>
      <p:sp>
        <p:nvSpPr>
          <p:cNvPr id="50179" name="Freeform 3"/>
          <p:cNvSpPr>
            <a:spLocks/>
          </p:cNvSpPr>
          <p:nvPr/>
        </p:nvSpPr>
        <p:spPr bwMode="auto">
          <a:xfrm>
            <a:off x="4514850" y="2003425"/>
            <a:ext cx="723900" cy="427038"/>
          </a:xfrm>
          <a:custGeom>
            <a:avLst/>
            <a:gdLst>
              <a:gd name="T0" fmla="*/ 0 w 89"/>
              <a:gd name="T1" fmla="*/ 2147483647 h 55"/>
              <a:gd name="T2" fmla="*/ 330789779 w 89"/>
              <a:gd name="T3" fmla="*/ 0 h 55"/>
              <a:gd name="T4" fmla="*/ 2147483647 w 89"/>
              <a:gd name="T5" fmla="*/ 180854486 h 55"/>
              <a:gd name="T6" fmla="*/ 2147483647 w 89"/>
              <a:gd name="T7" fmla="*/ 241136706 h 55"/>
              <a:gd name="T8" fmla="*/ 2147483647 w 89"/>
              <a:gd name="T9" fmla="*/ 301426751 h 55"/>
              <a:gd name="T10" fmla="*/ 2147483647 w 89"/>
              <a:gd name="T11" fmla="*/ 542563518 h 55"/>
              <a:gd name="T12" fmla="*/ 2147483647 w 89"/>
              <a:gd name="T13" fmla="*/ 602845738 h 55"/>
              <a:gd name="T14" fmla="*/ 2147483647 w 89"/>
              <a:gd name="T15" fmla="*/ 783700163 h 55"/>
              <a:gd name="T16" fmla="*/ 2147483647 w 89"/>
              <a:gd name="T17" fmla="*/ 1085127035 h 55"/>
              <a:gd name="T18" fmla="*/ 2147483647 w 89"/>
              <a:gd name="T19" fmla="*/ 1386553665 h 55"/>
              <a:gd name="T20" fmla="*/ 2147483647 w 89"/>
              <a:gd name="T21" fmla="*/ 1507118105 h 55"/>
              <a:gd name="T22" fmla="*/ 2147483647 w 89"/>
              <a:gd name="T23" fmla="*/ 1808544735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0" name="Freeform 16"/>
          <p:cNvSpPr>
            <a:spLocks/>
          </p:cNvSpPr>
          <p:nvPr/>
        </p:nvSpPr>
        <p:spPr bwMode="auto">
          <a:xfrm>
            <a:off x="6289675" y="4311650"/>
            <a:ext cx="1001713" cy="719138"/>
          </a:xfrm>
          <a:custGeom>
            <a:avLst/>
            <a:gdLst>
              <a:gd name="T0" fmla="*/ 0 w 123"/>
              <a:gd name="T1" fmla="*/ 478350457 h 93"/>
              <a:gd name="T2" fmla="*/ 0 w 123"/>
              <a:gd name="T3" fmla="*/ 597943961 h 93"/>
              <a:gd name="T4" fmla="*/ 132649603 w 123"/>
              <a:gd name="T5" fmla="*/ 717529612 h 93"/>
              <a:gd name="T6" fmla="*/ 198974421 w 123"/>
              <a:gd name="T7" fmla="*/ 896911954 h 93"/>
              <a:gd name="T8" fmla="*/ 265299207 w 123"/>
              <a:gd name="T9" fmla="*/ 1016497846 h 93"/>
              <a:gd name="T10" fmla="*/ 198974421 w 123"/>
              <a:gd name="T11" fmla="*/ 1136091230 h 93"/>
              <a:gd name="T12" fmla="*/ 464273628 w 123"/>
              <a:gd name="T13" fmla="*/ 1076294538 h 93"/>
              <a:gd name="T14" fmla="*/ 596923326 w 123"/>
              <a:gd name="T15" fmla="*/ 896911954 h 93"/>
              <a:gd name="T16" fmla="*/ 663248112 w 123"/>
              <a:gd name="T17" fmla="*/ 896911954 h 93"/>
              <a:gd name="T18" fmla="*/ 596923326 w 123"/>
              <a:gd name="T19" fmla="*/ 1016497846 h 93"/>
              <a:gd name="T20" fmla="*/ 1260171438 w 123"/>
              <a:gd name="T21" fmla="*/ 837115262 h 93"/>
              <a:gd name="T22" fmla="*/ 1260171438 w 123"/>
              <a:gd name="T23" fmla="*/ 956708646 h 93"/>
              <a:gd name="T24" fmla="*/ 1658120153 w 123"/>
              <a:gd name="T25" fmla="*/ 1016497846 h 93"/>
              <a:gd name="T26" fmla="*/ 1923419296 w 123"/>
              <a:gd name="T27" fmla="*/ 1076294538 h 93"/>
              <a:gd name="T28" fmla="*/ 2056077011 w 123"/>
              <a:gd name="T29" fmla="*/ 1136091230 h 93"/>
              <a:gd name="T30" fmla="*/ 2056077011 w 123"/>
              <a:gd name="T31" fmla="*/ 1195880189 h 93"/>
              <a:gd name="T32" fmla="*/ 2147483647 w 123"/>
              <a:gd name="T33" fmla="*/ 1435059223 h 93"/>
              <a:gd name="T34" fmla="*/ 2147483647 w 123"/>
              <a:gd name="T35" fmla="*/ 1494855915 h 93"/>
              <a:gd name="T36" fmla="*/ 2147483647 w 123"/>
              <a:gd name="T37" fmla="*/ 1554644874 h 93"/>
              <a:gd name="T38" fmla="*/ 2147483647 w 123"/>
              <a:gd name="T39" fmla="*/ 1435059223 h 93"/>
              <a:gd name="T40" fmla="*/ 2147483647 w 123"/>
              <a:gd name="T41" fmla="*/ 1255676881 h 93"/>
              <a:gd name="T42" fmla="*/ 2147483647 w 123"/>
              <a:gd name="T43" fmla="*/ 1076294538 h 93"/>
              <a:gd name="T44" fmla="*/ 2147483647 w 123"/>
              <a:gd name="T45" fmla="*/ 1255676881 h 93"/>
              <a:gd name="T46" fmla="*/ 2147483647 w 123"/>
              <a:gd name="T47" fmla="*/ 1674238257 h 93"/>
              <a:gd name="T48" fmla="*/ 2147483647 w 123"/>
              <a:gd name="T49" fmla="*/ 1793823908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1734027216 h 93"/>
              <a:gd name="T102" fmla="*/ 2147483647 w 123"/>
              <a:gd name="T103" fmla="*/ 1435059223 h 93"/>
              <a:gd name="T104" fmla="*/ 2147483647 w 123"/>
              <a:gd name="T105" fmla="*/ 478350457 h 93"/>
              <a:gd name="T106" fmla="*/ 2147483647 w 123"/>
              <a:gd name="T107" fmla="*/ 358764806 h 93"/>
              <a:gd name="T108" fmla="*/ 2147483647 w 123"/>
              <a:gd name="T109" fmla="*/ 59796707 h 93"/>
              <a:gd name="T110" fmla="*/ 2147483647 w 123"/>
              <a:gd name="T111" fmla="*/ 59796707 h 93"/>
              <a:gd name="T112" fmla="*/ 2147483647 w 123"/>
              <a:gd name="T113" fmla="*/ 418561497 h 93"/>
              <a:gd name="T114" fmla="*/ 2147483647 w 123"/>
              <a:gd name="T115" fmla="*/ 478350457 h 93"/>
              <a:gd name="T116" fmla="*/ 2147483647 w 123"/>
              <a:gd name="T117" fmla="*/ 418561497 h 93"/>
              <a:gd name="T118" fmla="*/ 2147483647 w 123"/>
              <a:gd name="T119" fmla="*/ 17938240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1" name="Freeform 20"/>
          <p:cNvSpPr>
            <a:spLocks/>
          </p:cNvSpPr>
          <p:nvPr/>
        </p:nvSpPr>
        <p:spPr bwMode="auto">
          <a:xfrm>
            <a:off x="3741738" y="2452688"/>
            <a:ext cx="766762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601293283 h 78"/>
              <a:gd name="T6" fmla="*/ 665370000 w 94"/>
              <a:gd name="T7" fmla="*/ 0 h 78"/>
              <a:gd name="T8" fmla="*/ 598833025 w 94"/>
              <a:gd name="T9" fmla="*/ 481039206 h 78"/>
              <a:gd name="T10" fmla="*/ 199610987 w 94"/>
              <a:gd name="T11" fmla="*/ 2147483647 h 78"/>
              <a:gd name="T12" fmla="*/ 133073981 w 94"/>
              <a:gd name="T13" fmla="*/ 2147483647 h 78"/>
              <a:gd name="T14" fmla="*/ 0 w 94"/>
              <a:gd name="T15" fmla="*/ 2147483647 h 78"/>
              <a:gd name="T16" fmla="*/ 1663433029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2" name="Freeform 21"/>
          <p:cNvSpPr>
            <a:spLocks/>
          </p:cNvSpPr>
          <p:nvPr/>
        </p:nvSpPr>
        <p:spPr bwMode="auto">
          <a:xfrm>
            <a:off x="3865563" y="3003550"/>
            <a:ext cx="804862" cy="595313"/>
          </a:xfrm>
          <a:custGeom>
            <a:avLst/>
            <a:gdLst>
              <a:gd name="T0" fmla="*/ 0 w 99"/>
              <a:gd name="T1" fmla="*/ 2147483647 h 77"/>
              <a:gd name="T2" fmla="*/ 660954351 w 99"/>
              <a:gd name="T3" fmla="*/ 0 h 77"/>
              <a:gd name="T4" fmla="*/ 2147483647 w 99"/>
              <a:gd name="T5" fmla="*/ 418412218 h 77"/>
              <a:gd name="T6" fmla="*/ 2147483647 w 99"/>
              <a:gd name="T7" fmla="*/ 537961966 h 77"/>
              <a:gd name="T8" fmla="*/ 2147483647 w 99"/>
              <a:gd name="T9" fmla="*/ 155411470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3" name="Freeform 22"/>
          <p:cNvSpPr>
            <a:spLocks/>
          </p:cNvSpPr>
          <p:nvPr/>
        </p:nvSpPr>
        <p:spPr bwMode="auto">
          <a:xfrm>
            <a:off x="3759200" y="3521075"/>
            <a:ext cx="771525" cy="758825"/>
          </a:xfrm>
          <a:custGeom>
            <a:avLst/>
            <a:gdLst>
              <a:gd name="T0" fmla="*/ 857424135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791470951 w 95"/>
              <a:gd name="T7" fmla="*/ 2147483647 h 98"/>
              <a:gd name="T8" fmla="*/ 857424135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1079204160 h 98"/>
              <a:gd name="T28" fmla="*/ 2147483647 w 95"/>
              <a:gd name="T29" fmla="*/ 1079204160 h 98"/>
              <a:gd name="T30" fmla="*/ 2147483647 w 95"/>
              <a:gd name="T31" fmla="*/ 539602080 h 98"/>
              <a:gd name="T32" fmla="*/ 857424135 w 95"/>
              <a:gd name="T33" fmla="*/ 0 h 98"/>
              <a:gd name="T34" fmla="*/ 857424135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4" name="Freeform 25"/>
          <p:cNvSpPr>
            <a:spLocks/>
          </p:cNvSpPr>
          <p:nvPr/>
        </p:nvSpPr>
        <p:spPr bwMode="auto">
          <a:xfrm>
            <a:off x="7494588" y="2266950"/>
            <a:ext cx="187325" cy="325438"/>
          </a:xfrm>
          <a:custGeom>
            <a:avLst/>
            <a:gdLst>
              <a:gd name="T0" fmla="*/ 0 w 23"/>
              <a:gd name="T1" fmla="*/ 300201070 h 42"/>
              <a:gd name="T2" fmla="*/ 66337478 w 23"/>
              <a:gd name="T3" fmla="*/ 420279900 h 42"/>
              <a:gd name="T4" fmla="*/ 0 w 23"/>
              <a:gd name="T5" fmla="*/ 480315440 h 42"/>
              <a:gd name="T6" fmla="*/ 66337478 w 23"/>
              <a:gd name="T7" fmla="*/ 480315440 h 42"/>
              <a:gd name="T8" fmla="*/ 66337478 w 23"/>
              <a:gd name="T9" fmla="*/ 540358851 h 42"/>
              <a:gd name="T10" fmla="*/ 199004304 w 23"/>
              <a:gd name="T11" fmla="*/ 840552051 h 42"/>
              <a:gd name="T12" fmla="*/ 265333621 w 23"/>
              <a:gd name="T13" fmla="*/ 1020674412 h 42"/>
              <a:gd name="T14" fmla="*/ 199004304 w 23"/>
              <a:gd name="T15" fmla="*/ 1140753242 h 42"/>
              <a:gd name="T16" fmla="*/ 199004304 w 23"/>
              <a:gd name="T17" fmla="*/ 1260832072 h 42"/>
              <a:gd name="T18" fmla="*/ 331671147 w 23"/>
              <a:gd name="T19" fmla="*/ 1561033021 h 42"/>
              <a:gd name="T20" fmla="*/ 331671147 w 23"/>
              <a:gd name="T21" fmla="*/ 1681111851 h 42"/>
              <a:gd name="T22" fmla="*/ 331671147 w 23"/>
              <a:gd name="T23" fmla="*/ 1741147391 h 42"/>
              <a:gd name="T24" fmla="*/ 398000464 w 23"/>
              <a:gd name="T25" fmla="*/ 1741147391 h 42"/>
              <a:gd name="T26" fmla="*/ 331671147 w 23"/>
              <a:gd name="T27" fmla="*/ 1681111851 h 42"/>
              <a:gd name="T28" fmla="*/ 398000464 w 23"/>
              <a:gd name="T29" fmla="*/ 1681111851 h 42"/>
              <a:gd name="T30" fmla="*/ 464337925 w 23"/>
              <a:gd name="T31" fmla="*/ 1801190681 h 42"/>
              <a:gd name="T32" fmla="*/ 530675387 w 23"/>
              <a:gd name="T33" fmla="*/ 2041348825 h 42"/>
              <a:gd name="T34" fmla="*/ 530675387 w 23"/>
              <a:gd name="T35" fmla="*/ 2147483647 h 42"/>
              <a:gd name="T36" fmla="*/ 597004831 w 23"/>
              <a:gd name="T37" fmla="*/ 2147483647 h 42"/>
              <a:gd name="T38" fmla="*/ 663342293 w 23"/>
              <a:gd name="T39" fmla="*/ 2147483647 h 42"/>
              <a:gd name="T40" fmla="*/ 1326676442 w 23"/>
              <a:gd name="T41" fmla="*/ 2147483647 h 42"/>
              <a:gd name="T42" fmla="*/ 1260347125 w 23"/>
              <a:gd name="T43" fmla="*/ 2147483647 h 42"/>
              <a:gd name="T44" fmla="*/ 1194009663 w 23"/>
              <a:gd name="T45" fmla="*/ 2147483647 h 42"/>
              <a:gd name="T46" fmla="*/ 1194009663 w 23"/>
              <a:gd name="T47" fmla="*/ 2147483647 h 42"/>
              <a:gd name="T48" fmla="*/ 1260347125 w 23"/>
              <a:gd name="T49" fmla="*/ 2147483647 h 42"/>
              <a:gd name="T50" fmla="*/ 1194009663 w 23"/>
              <a:gd name="T51" fmla="*/ 2041348825 h 42"/>
              <a:gd name="T52" fmla="*/ 1194009663 w 23"/>
              <a:gd name="T53" fmla="*/ 1621068562 h 42"/>
              <a:gd name="T54" fmla="*/ 1194009663 w 23"/>
              <a:gd name="T55" fmla="*/ 1500989732 h 42"/>
              <a:gd name="T56" fmla="*/ 1260347125 w 23"/>
              <a:gd name="T57" fmla="*/ 1260832072 h 42"/>
              <a:gd name="T58" fmla="*/ 1260347125 w 23"/>
              <a:gd name="T59" fmla="*/ 1140753242 h 42"/>
              <a:gd name="T60" fmla="*/ 1260347125 w 23"/>
              <a:gd name="T61" fmla="*/ 1020674412 h 42"/>
              <a:gd name="T62" fmla="*/ 1260347125 w 23"/>
              <a:gd name="T63" fmla="*/ 900595340 h 42"/>
              <a:gd name="T64" fmla="*/ 1260347125 w 23"/>
              <a:gd name="T65" fmla="*/ 840552051 h 42"/>
              <a:gd name="T66" fmla="*/ 1260347125 w 23"/>
              <a:gd name="T67" fmla="*/ 780516510 h 42"/>
              <a:gd name="T68" fmla="*/ 1459343221 w 23"/>
              <a:gd name="T69" fmla="*/ 660437681 h 42"/>
              <a:gd name="T70" fmla="*/ 1525680682 w 23"/>
              <a:gd name="T71" fmla="*/ 420279900 h 42"/>
              <a:gd name="T72" fmla="*/ 1459343221 w 23"/>
              <a:gd name="T73" fmla="*/ 300201070 h 42"/>
              <a:gd name="T74" fmla="*/ 1459343221 w 23"/>
              <a:gd name="T75" fmla="*/ 180122180 h 42"/>
              <a:gd name="T76" fmla="*/ 1459343221 w 23"/>
              <a:gd name="T77" fmla="*/ 180122180 h 42"/>
              <a:gd name="T78" fmla="*/ 1459343221 w 23"/>
              <a:gd name="T79" fmla="*/ 120078860 h 42"/>
              <a:gd name="T80" fmla="*/ 1393013903 w 23"/>
              <a:gd name="T81" fmla="*/ 0 h 42"/>
              <a:gd name="T82" fmla="*/ 0 w 23"/>
              <a:gd name="T83" fmla="*/ 300201070 h 42"/>
              <a:gd name="T84" fmla="*/ 0 w 23"/>
              <a:gd name="T85" fmla="*/ 300201070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5" name="Freeform 42"/>
          <p:cNvSpPr>
            <a:spLocks/>
          </p:cNvSpPr>
          <p:nvPr/>
        </p:nvSpPr>
        <p:spPr bwMode="auto">
          <a:xfrm>
            <a:off x="3327400" y="2794000"/>
            <a:ext cx="619125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1615351768 h 94"/>
              <a:gd name="T4" fmla="*/ 2147483647 w 76"/>
              <a:gd name="T5" fmla="*/ 1376035883 h 94"/>
              <a:gd name="T6" fmla="*/ 2147483647 w 76"/>
              <a:gd name="T7" fmla="*/ 358966214 h 94"/>
              <a:gd name="T8" fmla="*/ 1061815496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6" name="Freeform 43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65836088 w 90"/>
              <a:gd name="T1" fmla="*/ 2147483647 h 66"/>
              <a:gd name="T2" fmla="*/ 0 w 90"/>
              <a:gd name="T3" fmla="*/ 2147483647 h 66"/>
              <a:gd name="T4" fmla="*/ 65836088 w 90"/>
              <a:gd name="T5" fmla="*/ 2147483647 h 66"/>
              <a:gd name="T6" fmla="*/ 65836088 w 90"/>
              <a:gd name="T7" fmla="*/ 2099519644 h 66"/>
              <a:gd name="T8" fmla="*/ 65836088 w 90"/>
              <a:gd name="T9" fmla="*/ 2099519644 h 66"/>
              <a:gd name="T10" fmla="*/ 131672176 w 90"/>
              <a:gd name="T11" fmla="*/ 2147483647 h 66"/>
              <a:gd name="T12" fmla="*/ 65836088 w 90"/>
              <a:gd name="T13" fmla="*/ 2147483647 h 66"/>
              <a:gd name="T14" fmla="*/ 197508280 w 90"/>
              <a:gd name="T15" fmla="*/ 2147483647 h 66"/>
              <a:gd name="T16" fmla="*/ 197508280 w 90"/>
              <a:gd name="T17" fmla="*/ 2099519644 h 66"/>
              <a:gd name="T18" fmla="*/ 197508280 w 90"/>
              <a:gd name="T19" fmla="*/ 1979547991 h 66"/>
              <a:gd name="T20" fmla="*/ 131672176 w 90"/>
              <a:gd name="T21" fmla="*/ 1799583494 h 66"/>
              <a:gd name="T22" fmla="*/ 197508280 w 90"/>
              <a:gd name="T23" fmla="*/ 1799583494 h 66"/>
              <a:gd name="T24" fmla="*/ 329172373 w 90"/>
              <a:gd name="T25" fmla="*/ 1739597910 h 66"/>
              <a:gd name="T26" fmla="*/ 263344352 w 90"/>
              <a:gd name="T27" fmla="*/ 1679612326 h 66"/>
              <a:gd name="T28" fmla="*/ 197508280 w 90"/>
              <a:gd name="T29" fmla="*/ 1739597910 h 66"/>
              <a:gd name="T30" fmla="*/ 197508280 w 90"/>
              <a:gd name="T31" fmla="*/ 1499655574 h 66"/>
              <a:gd name="T32" fmla="*/ 197508280 w 90"/>
              <a:gd name="T33" fmla="*/ 1319698822 h 66"/>
              <a:gd name="T34" fmla="*/ 197508280 w 90"/>
              <a:gd name="T35" fmla="*/ 1019763157 h 66"/>
              <a:gd name="T36" fmla="*/ 131672176 w 90"/>
              <a:gd name="T37" fmla="*/ 659849411 h 66"/>
              <a:gd name="T38" fmla="*/ 131672176 w 90"/>
              <a:gd name="T39" fmla="*/ 359913625 h 66"/>
              <a:gd name="T40" fmla="*/ 724188933 w 90"/>
              <a:gd name="T41" fmla="*/ 539878243 h 66"/>
              <a:gd name="T42" fmla="*/ 1250869650 w 90"/>
              <a:gd name="T43" fmla="*/ 779820579 h 66"/>
              <a:gd name="T44" fmla="*/ 1514205824 w 90"/>
              <a:gd name="T45" fmla="*/ 839806163 h 66"/>
              <a:gd name="T46" fmla="*/ 1580041896 w 90"/>
              <a:gd name="T47" fmla="*/ 899791747 h 66"/>
              <a:gd name="T48" fmla="*/ 1580041896 w 90"/>
              <a:gd name="T49" fmla="*/ 1199727654 h 66"/>
              <a:gd name="T50" fmla="*/ 1448377866 w 90"/>
              <a:gd name="T51" fmla="*/ 1379684406 h 66"/>
              <a:gd name="T52" fmla="*/ 1448377866 w 90"/>
              <a:gd name="T53" fmla="*/ 1499655574 h 66"/>
              <a:gd name="T54" fmla="*/ 1448377866 w 90"/>
              <a:gd name="T55" fmla="*/ 1619626742 h 66"/>
              <a:gd name="T56" fmla="*/ 1514205824 w 90"/>
              <a:gd name="T57" fmla="*/ 1679612326 h 66"/>
              <a:gd name="T58" fmla="*/ 1645877968 w 90"/>
              <a:gd name="T59" fmla="*/ 1439669990 h 66"/>
              <a:gd name="T60" fmla="*/ 1777550113 w 90"/>
              <a:gd name="T61" fmla="*/ 1259713238 h 66"/>
              <a:gd name="T62" fmla="*/ 1909222257 w 90"/>
              <a:gd name="T63" fmla="*/ 1079748741 h 66"/>
              <a:gd name="T64" fmla="*/ 1711714041 w 90"/>
              <a:gd name="T65" fmla="*/ 599863827 h 66"/>
              <a:gd name="T66" fmla="*/ 1777550113 w 90"/>
              <a:gd name="T67" fmla="*/ 539878243 h 66"/>
              <a:gd name="T68" fmla="*/ 1909222257 w 90"/>
              <a:gd name="T69" fmla="*/ 419906954 h 66"/>
              <a:gd name="T70" fmla="*/ 1777550113 w 90"/>
              <a:gd name="T71" fmla="*/ 299928041 h 66"/>
              <a:gd name="T72" fmla="*/ 1777550113 w 90"/>
              <a:gd name="T73" fmla="*/ 0 h 66"/>
              <a:gd name="T74" fmla="*/ 2147483647 w 90"/>
              <a:gd name="T75" fmla="*/ 539878243 h 66"/>
              <a:gd name="T76" fmla="*/ 2147483647 w 90"/>
              <a:gd name="T77" fmla="*/ 959777331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1975058329 w 90"/>
              <a:gd name="T105" fmla="*/ 2147483647 h 66"/>
              <a:gd name="T106" fmla="*/ 1580041896 w 90"/>
              <a:gd name="T107" fmla="*/ 2147483647 h 66"/>
              <a:gd name="T108" fmla="*/ 1250869650 w 90"/>
              <a:gd name="T109" fmla="*/ 2147483647 h 66"/>
              <a:gd name="T110" fmla="*/ 790025005 w 90"/>
              <a:gd name="T111" fmla="*/ 2147483647 h 66"/>
              <a:gd name="T112" fmla="*/ 724188933 w 90"/>
              <a:gd name="T113" fmla="*/ 2147483647 h 66"/>
              <a:gd name="T114" fmla="*/ 724188933 w 90"/>
              <a:gd name="T115" fmla="*/ 2147483647 h 66"/>
              <a:gd name="T116" fmla="*/ 460844518 w 90"/>
              <a:gd name="T117" fmla="*/ 2147483647 h 66"/>
              <a:gd name="T118" fmla="*/ 395008446 w 90"/>
              <a:gd name="T119" fmla="*/ 2147483647 h 66"/>
              <a:gd name="T120" fmla="*/ 197508280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7" name="Freeform 46"/>
          <p:cNvSpPr>
            <a:spLocks/>
          </p:cNvSpPr>
          <p:nvPr/>
        </p:nvSpPr>
        <p:spPr bwMode="auto">
          <a:xfrm>
            <a:off x="3433763" y="1857375"/>
            <a:ext cx="1122362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16692974 w 138"/>
              <a:gd name="T13" fmla="*/ 2147483647 h 87"/>
              <a:gd name="T14" fmla="*/ 1918254580 w 138"/>
              <a:gd name="T15" fmla="*/ 2147483647 h 87"/>
              <a:gd name="T16" fmla="*/ 1719808053 w 138"/>
              <a:gd name="T17" fmla="*/ 2147483647 h 87"/>
              <a:gd name="T18" fmla="*/ 1587515791 w 138"/>
              <a:gd name="T19" fmla="*/ 2147483647 h 87"/>
              <a:gd name="T20" fmla="*/ 1521369659 w 138"/>
              <a:gd name="T21" fmla="*/ 2147483647 h 87"/>
              <a:gd name="T22" fmla="*/ 1521369659 w 138"/>
              <a:gd name="T23" fmla="*/ 2147483647 h 87"/>
              <a:gd name="T24" fmla="*/ 1322931266 w 138"/>
              <a:gd name="T25" fmla="*/ 2147483647 h 87"/>
              <a:gd name="T26" fmla="*/ 1322931266 w 138"/>
              <a:gd name="T27" fmla="*/ 2147483647 h 87"/>
              <a:gd name="T28" fmla="*/ 1190639003 w 138"/>
              <a:gd name="T29" fmla="*/ 2147483647 h 87"/>
              <a:gd name="T30" fmla="*/ 1190639003 w 138"/>
              <a:gd name="T31" fmla="*/ 2147483647 h 87"/>
              <a:gd name="T32" fmla="*/ 1124492872 w 138"/>
              <a:gd name="T33" fmla="*/ 2147483647 h 87"/>
              <a:gd name="T34" fmla="*/ 1058346487 w 138"/>
              <a:gd name="T35" fmla="*/ 2147483647 h 87"/>
              <a:gd name="T36" fmla="*/ 992200356 w 138"/>
              <a:gd name="T37" fmla="*/ 2147483647 h 87"/>
              <a:gd name="T38" fmla="*/ 727615831 w 138"/>
              <a:gd name="T39" fmla="*/ 2147483647 h 87"/>
              <a:gd name="T40" fmla="*/ 595323568 w 138"/>
              <a:gd name="T41" fmla="*/ 2147483647 h 87"/>
              <a:gd name="T42" fmla="*/ 595323568 w 138"/>
              <a:gd name="T43" fmla="*/ 2147483647 h 87"/>
              <a:gd name="T44" fmla="*/ 727615831 w 138"/>
              <a:gd name="T45" fmla="*/ 2147483647 h 87"/>
              <a:gd name="T46" fmla="*/ 727615831 w 138"/>
              <a:gd name="T47" fmla="*/ 2147483647 h 87"/>
              <a:gd name="T48" fmla="*/ 793761962 w 138"/>
              <a:gd name="T49" fmla="*/ 2147483647 h 87"/>
              <a:gd name="T50" fmla="*/ 926054224 w 138"/>
              <a:gd name="T51" fmla="*/ 2147483647 h 87"/>
              <a:gd name="T52" fmla="*/ 727615831 w 138"/>
              <a:gd name="T53" fmla="*/ 2147483647 h 87"/>
              <a:gd name="T54" fmla="*/ 529169177 w 138"/>
              <a:gd name="T55" fmla="*/ 2147483647 h 87"/>
              <a:gd name="T56" fmla="*/ 396876914 w 138"/>
              <a:gd name="T57" fmla="*/ 1855589534 h 87"/>
              <a:gd name="T58" fmla="*/ 132292294 w 138"/>
              <a:gd name="T59" fmla="*/ 1616159437 h 87"/>
              <a:gd name="T60" fmla="*/ 132292294 w 138"/>
              <a:gd name="T61" fmla="*/ 1496448257 h 87"/>
              <a:gd name="T62" fmla="*/ 132292294 w 138"/>
              <a:gd name="T63" fmla="*/ 1197158703 h 87"/>
              <a:gd name="T64" fmla="*/ 198438457 w 138"/>
              <a:gd name="T65" fmla="*/ 0 h 87"/>
              <a:gd name="T66" fmla="*/ 2147483647 w 138"/>
              <a:gd name="T67" fmla="*/ 478860314 h 87"/>
              <a:gd name="T68" fmla="*/ 2147483647 w 138"/>
              <a:gd name="T69" fmla="*/ 1137299244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8" name="Freeform 47"/>
          <p:cNvSpPr>
            <a:spLocks/>
          </p:cNvSpPr>
          <p:nvPr/>
        </p:nvSpPr>
        <p:spPr bwMode="auto">
          <a:xfrm>
            <a:off x="2759075" y="2662238"/>
            <a:ext cx="698500" cy="1030287"/>
          </a:xfrm>
          <a:custGeom>
            <a:avLst/>
            <a:gdLst>
              <a:gd name="T0" fmla="*/ 857587386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1020146823 h 133"/>
              <a:gd name="T38" fmla="*/ 2147483647 w 86"/>
              <a:gd name="T39" fmla="*/ 540079538 h 133"/>
              <a:gd name="T40" fmla="*/ 857587386 w 86"/>
              <a:gd name="T41" fmla="*/ 0 h 133"/>
              <a:gd name="T42" fmla="*/ 857587386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9" name="Freeform 48"/>
          <p:cNvSpPr>
            <a:spLocks/>
          </p:cNvSpPr>
          <p:nvPr/>
        </p:nvSpPr>
        <p:spPr bwMode="auto">
          <a:xfrm>
            <a:off x="3124200" y="3444875"/>
            <a:ext cx="741363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599510464 h 106"/>
              <a:gd name="T4" fmla="*/ 1659276256 w 91"/>
              <a:gd name="T5" fmla="*/ 0 h 106"/>
              <a:gd name="T6" fmla="*/ 1659276256 w 91"/>
              <a:gd name="T7" fmla="*/ 0 h 106"/>
              <a:gd name="T8" fmla="*/ 1526531589 w 91"/>
              <a:gd name="T9" fmla="*/ 539557894 h 106"/>
              <a:gd name="T10" fmla="*/ 1393795069 w 91"/>
              <a:gd name="T11" fmla="*/ 959218146 h 106"/>
              <a:gd name="T12" fmla="*/ 1261050402 w 91"/>
              <a:gd name="T13" fmla="*/ 959218146 h 106"/>
              <a:gd name="T14" fmla="*/ 1194678069 w 91"/>
              <a:gd name="T15" fmla="*/ 899265575 h 106"/>
              <a:gd name="T16" fmla="*/ 1194678069 w 91"/>
              <a:gd name="T17" fmla="*/ 839313005 h 106"/>
              <a:gd name="T18" fmla="*/ 1128305736 w 91"/>
              <a:gd name="T19" fmla="*/ 779368177 h 106"/>
              <a:gd name="T20" fmla="*/ 995568961 w 91"/>
              <a:gd name="T21" fmla="*/ 779368177 h 106"/>
              <a:gd name="T22" fmla="*/ 796451961 w 91"/>
              <a:gd name="T23" fmla="*/ 779368177 h 106"/>
              <a:gd name="T24" fmla="*/ 796451961 w 91"/>
              <a:gd name="T25" fmla="*/ 839313005 h 106"/>
              <a:gd name="T26" fmla="*/ 796451961 w 91"/>
              <a:gd name="T27" fmla="*/ 1019170959 h 106"/>
              <a:gd name="T28" fmla="*/ 796451961 w 91"/>
              <a:gd name="T29" fmla="*/ 1498776040 h 106"/>
              <a:gd name="T30" fmla="*/ 796451961 w 91"/>
              <a:gd name="T31" fmla="*/ 1558728611 h 106"/>
              <a:gd name="T32" fmla="*/ 730079628 w 91"/>
              <a:gd name="T33" fmla="*/ 1798531151 h 106"/>
              <a:gd name="T34" fmla="*/ 730079628 w 91"/>
              <a:gd name="T35" fmla="*/ 1858483722 h 106"/>
              <a:gd name="T36" fmla="*/ 730079628 w 91"/>
              <a:gd name="T37" fmla="*/ 1918436293 h 106"/>
              <a:gd name="T38" fmla="*/ 730079628 w 91"/>
              <a:gd name="T39" fmla="*/ 2038341918 h 106"/>
              <a:gd name="T40" fmla="*/ 730079628 w 91"/>
              <a:gd name="T41" fmla="*/ 2098286746 h 106"/>
              <a:gd name="T42" fmla="*/ 730079628 w 91"/>
              <a:gd name="T43" fmla="*/ 2147483647 h 106"/>
              <a:gd name="T44" fmla="*/ 796451961 w 91"/>
              <a:gd name="T45" fmla="*/ 2147483647 h 106"/>
              <a:gd name="T46" fmla="*/ 796451961 w 91"/>
              <a:gd name="T47" fmla="*/ 2147483647 h 106"/>
              <a:gd name="T48" fmla="*/ 796451961 w 91"/>
              <a:gd name="T49" fmla="*/ 2147483647 h 106"/>
              <a:gd name="T50" fmla="*/ 862824295 w 91"/>
              <a:gd name="T51" fmla="*/ 2147483647 h 106"/>
              <a:gd name="T52" fmla="*/ 862824295 w 91"/>
              <a:gd name="T53" fmla="*/ 2147483647 h 106"/>
              <a:gd name="T54" fmla="*/ 929196628 w 91"/>
              <a:gd name="T55" fmla="*/ 2147483647 h 106"/>
              <a:gd name="T56" fmla="*/ 995568961 w 91"/>
              <a:gd name="T57" fmla="*/ 2147483647 h 106"/>
              <a:gd name="T58" fmla="*/ 929196628 w 91"/>
              <a:gd name="T59" fmla="*/ 2147483647 h 106"/>
              <a:gd name="T60" fmla="*/ 929196628 w 91"/>
              <a:gd name="T61" fmla="*/ 2147483647 h 106"/>
              <a:gd name="T62" fmla="*/ 796451961 w 91"/>
              <a:gd name="T63" fmla="*/ 2147483647 h 106"/>
              <a:gd name="T64" fmla="*/ 663707294 w 91"/>
              <a:gd name="T65" fmla="*/ 2147483647 h 106"/>
              <a:gd name="T66" fmla="*/ 597343108 w 91"/>
              <a:gd name="T67" fmla="*/ 2147483647 h 106"/>
              <a:gd name="T68" fmla="*/ 464598314 w 91"/>
              <a:gd name="T69" fmla="*/ 2147483647 h 106"/>
              <a:gd name="T70" fmla="*/ 331853647 w 91"/>
              <a:gd name="T71" fmla="*/ 2147483647 h 106"/>
              <a:gd name="T72" fmla="*/ 199117064 w 91"/>
              <a:gd name="T73" fmla="*/ 2147483647 h 106"/>
              <a:gd name="T74" fmla="*/ 199117064 w 91"/>
              <a:gd name="T75" fmla="*/ 2147483647 h 106"/>
              <a:gd name="T76" fmla="*/ 265481250 w 91"/>
              <a:gd name="T77" fmla="*/ 2147483647 h 106"/>
              <a:gd name="T78" fmla="*/ 199117064 w 91"/>
              <a:gd name="T79" fmla="*/ 2147483647 h 106"/>
              <a:gd name="T80" fmla="*/ 199117064 w 91"/>
              <a:gd name="T81" fmla="*/ 2147483647 h 106"/>
              <a:gd name="T82" fmla="*/ 199117064 w 91"/>
              <a:gd name="T83" fmla="*/ 2147483647 h 106"/>
              <a:gd name="T84" fmla="*/ 331853647 w 91"/>
              <a:gd name="T85" fmla="*/ 2147483647 h 106"/>
              <a:gd name="T86" fmla="*/ 398225981 w 91"/>
              <a:gd name="T87" fmla="*/ 2147483647 h 106"/>
              <a:gd name="T88" fmla="*/ 331853647 w 91"/>
              <a:gd name="T89" fmla="*/ 2147483647 h 106"/>
              <a:gd name="T90" fmla="*/ 331853647 w 91"/>
              <a:gd name="T91" fmla="*/ 2147483647 h 106"/>
              <a:gd name="T92" fmla="*/ 265481250 w 91"/>
              <a:gd name="T93" fmla="*/ 2147483647 h 106"/>
              <a:gd name="T94" fmla="*/ 199117064 w 91"/>
              <a:gd name="T95" fmla="*/ 2147483647 h 106"/>
              <a:gd name="T96" fmla="*/ 66372349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90" name="Freeform 49"/>
          <p:cNvSpPr>
            <a:spLocks/>
          </p:cNvSpPr>
          <p:nvPr/>
        </p:nvSpPr>
        <p:spPr bwMode="auto">
          <a:xfrm>
            <a:off x="5183188" y="1981200"/>
            <a:ext cx="723900" cy="773113"/>
          </a:xfrm>
          <a:custGeom>
            <a:avLst/>
            <a:gdLst>
              <a:gd name="T0" fmla="*/ 529260316 w 89"/>
              <a:gd name="T1" fmla="*/ 2147483647 h 100"/>
              <a:gd name="T2" fmla="*/ 264630158 w 89"/>
              <a:gd name="T3" fmla="*/ 2147483647 h 100"/>
              <a:gd name="T4" fmla="*/ 463100759 w 89"/>
              <a:gd name="T5" fmla="*/ 2147483647 h 100"/>
              <a:gd name="T6" fmla="*/ 463100759 w 89"/>
              <a:gd name="T7" fmla="*/ 2147483647 h 100"/>
              <a:gd name="T8" fmla="*/ 330789779 w 89"/>
              <a:gd name="T9" fmla="*/ 2147483647 h 100"/>
              <a:gd name="T10" fmla="*/ 330789779 w 89"/>
              <a:gd name="T11" fmla="*/ 2147483647 h 100"/>
              <a:gd name="T12" fmla="*/ 264630158 w 89"/>
              <a:gd name="T13" fmla="*/ 1972419885 h 100"/>
              <a:gd name="T14" fmla="*/ 132311012 w 89"/>
              <a:gd name="T15" fmla="*/ 1554026719 h 100"/>
              <a:gd name="T16" fmla="*/ 0 w 89"/>
              <a:gd name="T17" fmla="*/ 956325268 h 100"/>
              <a:gd name="T18" fmla="*/ 66159573 w 89"/>
              <a:gd name="T19" fmla="*/ 717247877 h 100"/>
              <a:gd name="T20" fmla="*/ 0 w 89"/>
              <a:gd name="T21" fmla="*/ 418393286 h 100"/>
              <a:gd name="T22" fmla="*/ 1521613385 w 89"/>
              <a:gd name="T23" fmla="*/ 179308104 h 100"/>
              <a:gd name="T24" fmla="*/ 1653932500 w 89"/>
              <a:gd name="T25" fmla="*/ 59769363 h 100"/>
              <a:gd name="T26" fmla="*/ 1852403037 w 89"/>
              <a:gd name="T27" fmla="*/ 298854591 h 100"/>
              <a:gd name="T28" fmla="*/ 1852403037 w 89"/>
              <a:gd name="T29" fmla="*/ 597701451 h 100"/>
              <a:gd name="T30" fmla="*/ 2117033132 w 89"/>
              <a:gd name="T31" fmla="*/ 717247877 h 100"/>
              <a:gd name="T32" fmla="*/ 2147483647 w 89"/>
              <a:gd name="T33" fmla="*/ 777017225 h 100"/>
              <a:gd name="T34" fmla="*/ 2147483647 w 89"/>
              <a:gd name="T35" fmla="*/ 777017225 h 100"/>
              <a:gd name="T36" fmla="*/ 2147483647 w 89"/>
              <a:gd name="T37" fmla="*/ 836786573 h 100"/>
              <a:gd name="T38" fmla="*/ 2147483647 w 89"/>
              <a:gd name="T39" fmla="*/ 777017225 h 100"/>
              <a:gd name="T40" fmla="*/ 2147483647 w 89"/>
              <a:gd name="T41" fmla="*/ 836786573 h 100"/>
              <a:gd name="T42" fmla="*/ 2147483647 w 89"/>
              <a:gd name="T43" fmla="*/ 896555921 h 100"/>
              <a:gd name="T44" fmla="*/ 2147483647 w 89"/>
              <a:gd name="T45" fmla="*/ 896555921 h 100"/>
              <a:gd name="T46" fmla="*/ 2147483647 w 89"/>
              <a:gd name="T47" fmla="*/ 1075864206 h 100"/>
              <a:gd name="T48" fmla="*/ 2147483647 w 89"/>
              <a:gd name="T49" fmla="*/ 1016094858 h 100"/>
              <a:gd name="T50" fmla="*/ 2147483647 w 89"/>
              <a:gd name="T51" fmla="*/ 1016094858 h 100"/>
              <a:gd name="T52" fmla="*/ 2147483647 w 89"/>
              <a:gd name="T53" fmla="*/ 1135633553 h 100"/>
              <a:gd name="T54" fmla="*/ 2147483647 w 89"/>
              <a:gd name="T55" fmla="*/ 1255179980 h 100"/>
              <a:gd name="T56" fmla="*/ 2147483647 w 89"/>
              <a:gd name="T57" fmla="*/ 1255179980 h 100"/>
              <a:gd name="T58" fmla="*/ 2147483647 w 89"/>
              <a:gd name="T59" fmla="*/ 1075864206 h 100"/>
              <a:gd name="T60" fmla="*/ 2147483647 w 89"/>
              <a:gd name="T61" fmla="*/ 1195410632 h 100"/>
              <a:gd name="T62" fmla="*/ 2147483647 w 89"/>
              <a:gd name="T63" fmla="*/ 1195410632 h 100"/>
              <a:gd name="T64" fmla="*/ 2147483647 w 89"/>
              <a:gd name="T65" fmla="*/ 1255179980 h 100"/>
              <a:gd name="T66" fmla="*/ 2147483647 w 89"/>
              <a:gd name="T67" fmla="*/ 1314949328 h 100"/>
              <a:gd name="T68" fmla="*/ 2147483647 w 89"/>
              <a:gd name="T69" fmla="*/ 1494257371 h 100"/>
              <a:gd name="T70" fmla="*/ 2147483647 w 89"/>
              <a:gd name="T71" fmla="*/ 1673573146 h 100"/>
              <a:gd name="T72" fmla="*/ 2147483647 w 89"/>
              <a:gd name="T73" fmla="*/ 1793111841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529260316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91" name="Freeform 56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985703678 w 47"/>
              <a:gd name="T3" fmla="*/ 120004564 h 83"/>
              <a:gd name="T4" fmla="*/ 985703678 w 47"/>
              <a:gd name="T5" fmla="*/ 180014608 h 83"/>
              <a:gd name="T6" fmla="*/ 788564614 w 47"/>
              <a:gd name="T7" fmla="*/ 300019203 h 83"/>
              <a:gd name="T8" fmla="*/ 788564614 w 47"/>
              <a:gd name="T9" fmla="*/ 480033750 h 83"/>
              <a:gd name="T10" fmla="*/ 788564614 w 47"/>
              <a:gd name="T11" fmla="*/ 660048419 h 83"/>
              <a:gd name="T12" fmla="*/ 722846189 w 47"/>
              <a:gd name="T13" fmla="*/ 720050686 h 83"/>
              <a:gd name="T14" fmla="*/ 591417444 w 47"/>
              <a:gd name="T15" fmla="*/ 840055220 h 83"/>
              <a:gd name="T16" fmla="*/ 459996679 w 47"/>
              <a:gd name="T17" fmla="*/ 960067501 h 83"/>
              <a:gd name="T18" fmla="*/ 394278254 w 47"/>
              <a:gd name="T19" fmla="*/ 1020070010 h 83"/>
              <a:gd name="T20" fmla="*/ 394278254 w 47"/>
              <a:gd name="T21" fmla="*/ 1140074544 h 83"/>
              <a:gd name="T22" fmla="*/ 328567935 w 47"/>
              <a:gd name="T23" fmla="*/ 1260086825 h 83"/>
              <a:gd name="T24" fmla="*/ 328567935 w 47"/>
              <a:gd name="T25" fmla="*/ 1320089092 h 83"/>
              <a:gd name="T26" fmla="*/ 262857552 w 47"/>
              <a:gd name="T27" fmla="*/ 1500103639 h 83"/>
              <a:gd name="T28" fmla="*/ 197139127 w 47"/>
              <a:gd name="T29" fmla="*/ 1620108174 h 83"/>
              <a:gd name="T30" fmla="*/ 262857552 w 47"/>
              <a:gd name="T31" fmla="*/ 1800122721 h 83"/>
              <a:gd name="T32" fmla="*/ 328567935 w 47"/>
              <a:gd name="T33" fmla="*/ 1860124988 h 83"/>
              <a:gd name="T34" fmla="*/ 328567935 w 47"/>
              <a:gd name="T35" fmla="*/ 1980137269 h 83"/>
              <a:gd name="T36" fmla="*/ 328567935 w 47"/>
              <a:gd name="T37" fmla="*/ 1980137269 h 83"/>
              <a:gd name="T38" fmla="*/ 328567935 w 47"/>
              <a:gd name="T39" fmla="*/ 2040140020 h 83"/>
              <a:gd name="T40" fmla="*/ 328567935 w 47"/>
              <a:gd name="T41" fmla="*/ 2040140020 h 83"/>
              <a:gd name="T42" fmla="*/ 262857552 w 47"/>
              <a:gd name="T43" fmla="*/ 2147483647 h 83"/>
              <a:gd name="T44" fmla="*/ 328567935 w 47"/>
              <a:gd name="T45" fmla="*/ 2147483647 h 83"/>
              <a:gd name="T46" fmla="*/ 262857552 w 47"/>
              <a:gd name="T47" fmla="*/ 2147483647 h 83"/>
              <a:gd name="T48" fmla="*/ 394278254 w 47"/>
              <a:gd name="T49" fmla="*/ 2147483647 h 83"/>
              <a:gd name="T50" fmla="*/ 394278254 w 47"/>
              <a:gd name="T51" fmla="*/ 2147483647 h 83"/>
              <a:gd name="T52" fmla="*/ 459996679 w 47"/>
              <a:gd name="T53" fmla="*/ 2147483647 h 83"/>
              <a:gd name="T54" fmla="*/ 525706999 w 47"/>
              <a:gd name="T55" fmla="*/ 2147483647 h 83"/>
              <a:gd name="T56" fmla="*/ 525706999 w 47"/>
              <a:gd name="T57" fmla="*/ 2147483647 h 83"/>
              <a:gd name="T58" fmla="*/ 394278254 w 47"/>
              <a:gd name="T59" fmla="*/ 2147483647 h 83"/>
              <a:gd name="T60" fmla="*/ 394278254 w 47"/>
              <a:gd name="T61" fmla="*/ 2147483647 h 83"/>
              <a:gd name="T62" fmla="*/ 328567935 w 47"/>
              <a:gd name="T63" fmla="*/ 2147483647 h 83"/>
              <a:gd name="T64" fmla="*/ 19713912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1774260186 w 47"/>
              <a:gd name="T71" fmla="*/ 2147483647 h 83"/>
              <a:gd name="T72" fmla="*/ 1774260186 w 47"/>
              <a:gd name="T73" fmla="*/ 2147483647 h 83"/>
              <a:gd name="T74" fmla="*/ 1708549867 w 47"/>
              <a:gd name="T75" fmla="*/ 2147483647 h 83"/>
              <a:gd name="T76" fmla="*/ 1774260186 w 47"/>
              <a:gd name="T77" fmla="*/ 2147483647 h 83"/>
              <a:gd name="T78" fmla="*/ 1905688931 w 47"/>
              <a:gd name="T79" fmla="*/ 2147483647 h 83"/>
              <a:gd name="T80" fmla="*/ 1971399250 w 47"/>
              <a:gd name="T81" fmla="*/ 2147483647 h 83"/>
              <a:gd name="T82" fmla="*/ 2102827994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120004564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92" name="Freeform 58"/>
          <p:cNvSpPr>
            <a:spLocks/>
          </p:cNvSpPr>
          <p:nvPr/>
        </p:nvSpPr>
        <p:spPr bwMode="auto">
          <a:xfrm>
            <a:off x="6664325" y="3127375"/>
            <a:ext cx="830263" cy="455613"/>
          </a:xfrm>
          <a:custGeom>
            <a:avLst/>
            <a:gdLst>
              <a:gd name="T0" fmla="*/ 2053964738 w 102"/>
              <a:gd name="T1" fmla="*/ 2147483647 h 59"/>
              <a:gd name="T2" fmla="*/ 1722681761 w 102"/>
              <a:gd name="T3" fmla="*/ 2147483647 h 59"/>
              <a:gd name="T4" fmla="*/ 1457657006 w 102"/>
              <a:gd name="T5" fmla="*/ 2147483647 h 59"/>
              <a:gd name="T6" fmla="*/ 331283105 w 102"/>
              <a:gd name="T7" fmla="*/ 2147483647 h 59"/>
              <a:gd name="T8" fmla="*/ 596316126 w 102"/>
              <a:gd name="T9" fmla="*/ 2147483647 h 59"/>
              <a:gd name="T10" fmla="*/ 662566210 w 102"/>
              <a:gd name="T11" fmla="*/ 2147483647 h 59"/>
              <a:gd name="T12" fmla="*/ 1258882336 w 102"/>
              <a:gd name="T13" fmla="*/ 2147483647 h 59"/>
              <a:gd name="T14" fmla="*/ 1391398783 w 102"/>
              <a:gd name="T15" fmla="*/ 2147483647 h 59"/>
              <a:gd name="T16" fmla="*/ 1788939984 w 102"/>
              <a:gd name="T17" fmla="*/ 2147483647 h 59"/>
              <a:gd name="T18" fmla="*/ 1921448291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6794810 h 59"/>
              <a:gd name="T26" fmla="*/ 2147483647 w 102"/>
              <a:gd name="T27" fmla="*/ 1669729029 h 59"/>
              <a:gd name="T28" fmla="*/ 2147483647 w 102"/>
              <a:gd name="T29" fmla="*/ 1073401266 h 59"/>
              <a:gd name="T30" fmla="*/ 2147483647 w 102"/>
              <a:gd name="T31" fmla="*/ 1133032498 h 59"/>
              <a:gd name="T32" fmla="*/ 2147483647 w 102"/>
              <a:gd name="T33" fmla="*/ 715598190 h 59"/>
              <a:gd name="T34" fmla="*/ 2147483647 w 102"/>
              <a:gd name="T35" fmla="*/ 596335726 h 59"/>
              <a:gd name="T36" fmla="*/ 2147483647 w 102"/>
              <a:gd name="T37" fmla="*/ 298164002 h 59"/>
              <a:gd name="T38" fmla="*/ 2147483647 w 102"/>
              <a:gd name="T39" fmla="*/ 59631247 h 59"/>
              <a:gd name="T40" fmla="*/ 2147483647 w 102"/>
              <a:gd name="T41" fmla="*/ 238532710 h 59"/>
              <a:gd name="T42" fmla="*/ 2147483647 w 102"/>
              <a:gd name="T43" fmla="*/ 59631247 h 59"/>
              <a:gd name="T44" fmla="*/ 2147483647 w 102"/>
              <a:gd name="T45" fmla="*/ 119270216 h 59"/>
              <a:gd name="T46" fmla="*/ 2147483647 w 102"/>
              <a:gd name="T47" fmla="*/ 238532710 h 59"/>
              <a:gd name="T48" fmla="*/ 2147483647 w 102"/>
              <a:gd name="T49" fmla="*/ 477065420 h 59"/>
              <a:gd name="T50" fmla="*/ 2147483647 w 102"/>
              <a:gd name="T51" fmla="*/ 834868376 h 59"/>
              <a:gd name="T52" fmla="*/ 2147483647 w 102"/>
              <a:gd name="T53" fmla="*/ 894499607 h 59"/>
              <a:gd name="T54" fmla="*/ 2147483647 w 102"/>
              <a:gd name="T55" fmla="*/ 1013762312 h 59"/>
              <a:gd name="T56" fmla="*/ 2147483647 w 102"/>
              <a:gd name="T57" fmla="*/ 1073401266 h 59"/>
              <a:gd name="T58" fmla="*/ 2147483647 w 102"/>
              <a:gd name="T59" fmla="*/ 1192663730 h 59"/>
              <a:gd name="T60" fmla="*/ 2147483647 w 102"/>
              <a:gd name="T61" fmla="*/ 1371565148 h 59"/>
              <a:gd name="T62" fmla="*/ 2147483647 w 102"/>
              <a:gd name="T63" fmla="*/ 1550466565 h 59"/>
              <a:gd name="T64" fmla="*/ 2147483647 w 102"/>
              <a:gd name="T65" fmla="*/ 1729360261 h 59"/>
              <a:gd name="T66" fmla="*/ 2147483647 w 102"/>
              <a:gd name="T67" fmla="*/ 1788999215 h 59"/>
              <a:gd name="T68" fmla="*/ 2147483647 w 102"/>
              <a:gd name="T69" fmla="*/ 1848630446 h 59"/>
              <a:gd name="T70" fmla="*/ 2147483647 w 102"/>
              <a:gd name="T71" fmla="*/ 1908261678 h 59"/>
              <a:gd name="T72" fmla="*/ 2147483647 w 102"/>
              <a:gd name="T73" fmla="*/ 1967892910 h 59"/>
              <a:gd name="T74" fmla="*/ 2147483647 w 102"/>
              <a:gd name="T75" fmla="*/ 2146794810 h 59"/>
              <a:gd name="T76" fmla="*/ 2147483647 w 102"/>
              <a:gd name="T77" fmla="*/ 2146794810 h 59"/>
              <a:gd name="T78" fmla="*/ 2147483647 w 102"/>
              <a:gd name="T79" fmla="*/ 2147483647 h 59"/>
              <a:gd name="T80" fmla="*/ 2147483647 w 102"/>
              <a:gd name="T81" fmla="*/ 2146794810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93" name="Freeform 61"/>
          <p:cNvSpPr>
            <a:spLocks/>
          </p:cNvSpPr>
          <p:nvPr/>
        </p:nvSpPr>
        <p:spPr bwMode="auto">
          <a:xfrm>
            <a:off x="7029450" y="3041650"/>
            <a:ext cx="504825" cy="223838"/>
          </a:xfrm>
          <a:custGeom>
            <a:avLst/>
            <a:gdLst>
              <a:gd name="T0" fmla="*/ 2147483647 w 62"/>
              <a:gd name="T1" fmla="*/ 119151282 h 29"/>
              <a:gd name="T2" fmla="*/ 132597985 w 62"/>
              <a:gd name="T3" fmla="*/ 1012789980 h 29"/>
              <a:gd name="T4" fmla="*/ 265187828 w 62"/>
              <a:gd name="T5" fmla="*/ 953217973 h 29"/>
              <a:gd name="T6" fmla="*/ 530383798 w 62"/>
              <a:gd name="T7" fmla="*/ 774487236 h 29"/>
              <a:gd name="T8" fmla="*/ 662973736 w 62"/>
              <a:gd name="T9" fmla="*/ 655335984 h 29"/>
              <a:gd name="T10" fmla="*/ 729276784 w 62"/>
              <a:gd name="T11" fmla="*/ 595764218 h 29"/>
              <a:gd name="T12" fmla="*/ 928169643 w 62"/>
              <a:gd name="T13" fmla="*/ 536184733 h 29"/>
              <a:gd name="T14" fmla="*/ 1259652567 w 62"/>
              <a:gd name="T15" fmla="*/ 417033361 h 29"/>
              <a:gd name="T16" fmla="*/ 1392250520 w 62"/>
              <a:gd name="T17" fmla="*/ 476605127 h 29"/>
              <a:gd name="T18" fmla="*/ 1524848473 w 62"/>
              <a:gd name="T19" fmla="*/ 476605127 h 29"/>
              <a:gd name="T20" fmla="*/ 1657438284 w 62"/>
              <a:gd name="T21" fmla="*/ 714915469 h 29"/>
              <a:gd name="T22" fmla="*/ 1790036237 w 62"/>
              <a:gd name="T23" fmla="*/ 714915469 h 29"/>
              <a:gd name="T24" fmla="*/ 1790036237 w 62"/>
              <a:gd name="T25" fmla="*/ 834066721 h 29"/>
              <a:gd name="T26" fmla="*/ 2055232144 w 62"/>
              <a:gd name="T27" fmla="*/ 893638488 h 29"/>
              <a:gd name="T28" fmla="*/ 2147483647 w 62"/>
              <a:gd name="T29" fmla="*/ 1012789980 h 29"/>
              <a:gd name="T30" fmla="*/ 2147483647 w 62"/>
              <a:gd name="T31" fmla="*/ 1131948951 h 29"/>
              <a:gd name="T32" fmla="*/ 2121527049 w 62"/>
              <a:gd name="T33" fmla="*/ 1489402705 h 29"/>
              <a:gd name="T34" fmla="*/ 2147483647 w 62"/>
              <a:gd name="T35" fmla="*/ 1608553957 h 29"/>
              <a:gd name="T36" fmla="*/ 2147483647 w 62"/>
              <a:gd name="T37" fmla="*/ 1668125724 h 29"/>
              <a:gd name="T38" fmla="*/ 2147483647 w 62"/>
              <a:gd name="T39" fmla="*/ 1668125724 h 29"/>
              <a:gd name="T40" fmla="*/ 2147483647 w 62"/>
              <a:gd name="T41" fmla="*/ 1608553957 h 29"/>
              <a:gd name="T42" fmla="*/ 2147483647 w 62"/>
              <a:gd name="T43" fmla="*/ 1727705209 h 29"/>
              <a:gd name="T44" fmla="*/ 2147483647 w 62"/>
              <a:gd name="T45" fmla="*/ 1668125724 h 29"/>
              <a:gd name="T46" fmla="*/ 2147483647 w 62"/>
              <a:gd name="T47" fmla="*/ 1548974472 h 29"/>
              <a:gd name="T48" fmla="*/ 2147483647 w 62"/>
              <a:gd name="T49" fmla="*/ 1489402705 h 29"/>
              <a:gd name="T50" fmla="*/ 2147483647 w 62"/>
              <a:gd name="T51" fmla="*/ 1429823220 h 29"/>
              <a:gd name="T52" fmla="*/ 2147483647 w 62"/>
              <a:gd name="T53" fmla="*/ 1370251454 h 29"/>
              <a:gd name="T54" fmla="*/ 2147483647 w 62"/>
              <a:gd name="T55" fmla="*/ 1131948951 h 29"/>
              <a:gd name="T56" fmla="*/ 2147483647 w 62"/>
              <a:gd name="T57" fmla="*/ 953217973 h 29"/>
              <a:gd name="T58" fmla="*/ 2147483647 w 62"/>
              <a:gd name="T59" fmla="*/ 714915469 h 29"/>
              <a:gd name="T60" fmla="*/ 2147483647 w 62"/>
              <a:gd name="T61" fmla="*/ 595764218 h 29"/>
              <a:gd name="T62" fmla="*/ 2147483647 w 62"/>
              <a:gd name="T63" fmla="*/ 536184733 h 29"/>
              <a:gd name="T64" fmla="*/ 2147483647 w 62"/>
              <a:gd name="T65" fmla="*/ 357453875 h 29"/>
              <a:gd name="T66" fmla="*/ 2147483647 w 62"/>
              <a:gd name="T67" fmla="*/ 238302564 h 29"/>
              <a:gd name="T68" fmla="*/ 2147483647 w 62"/>
              <a:gd name="T69" fmla="*/ 238302564 h 29"/>
              <a:gd name="T70" fmla="*/ 2147483647 w 62"/>
              <a:gd name="T71" fmla="*/ 476605127 h 29"/>
              <a:gd name="T72" fmla="*/ 2147483647 w 62"/>
              <a:gd name="T73" fmla="*/ 595764218 h 29"/>
              <a:gd name="T74" fmla="*/ 2147483647 w 62"/>
              <a:gd name="T75" fmla="*/ 714915469 h 29"/>
              <a:gd name="T76" fmla="*/ 2147483647 w 62"/>
              <a:gd name="T77" fmla="*/ 953217973 h 29"/>
              <a:gd name="T78" fmla="*/ 2147483647 w 62"/>
              <a:gd name="T79" fmla="*/ 1072369466 h 29"/>
              <a:gd name="T80" fmla="*/ 2147483647 w 62"/>
              <a:gd name="T81" fmla="*/ 1131948951 h 29"/>
              <a:gd name="T82" fmla="*/ 2147483647 w 62"/>
              <a:gd name="T83" fmla="*/ 1251100202 h 29"/>
              <a:gd name="T84" fmla="*/ 2147483647 w 62"/>
              <a:gd name="T85" fmla="*/ 1429823220 h 29"/>
              <a:gd name="T86" fmla="*/ 2147483647 w 62"/>
              <a:gd name="T87" fmla="*/ 1489402705 h 29"/>
              <a:gd name="T88" fmla="*/ 2147483647 w 62"/>
              <a:gd name="T89" fmla="*/ 1429823220 h 29"/>
              <a:gd name="T90" fmla="*/ 2147483647 w 62"/>
              <a:gd name="T91" fmla="*/ 1548974472 h 29"/>
              <a:gd name="T92" fmla="*/ 2147483647 w 62"/>
              <a:gd name="T93" fmla="*/ 1668125724 h 29"/>
              <a:gd name="T94" fmla="*/ 2147483647 w 62"/>
              <a:gd name="T95" fmla="*/ 1727705209 h 29"/>
              <a:gd name="T96" fmla="*/ 2147483647 w 62"/>
              <a:gd name="T97" fmla="*/ 1668125724 h 29"/>
              <a:gd name="T98" fmla="*/ 2147483647 w 62"/>
              <a:gd name="T99" fmla="*/ 1548974472 h 29"/>
              <a:gd name="T100" fmla="*/ 2147483647 w 62"/>
              <a:gd name="T101" fmla="*/ 1131948951 h 29"/>
              <a:gd name="T102" fmla="*/ 2147483647 w 62"/>
              <a:gd name="T103" fmla="*/ 1251100202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50194" name="Group 103"/>
          <p:cNvGrpSpPr>
            <a:grpSpLocks/>
          </p:cNvGrpSpPr>
          <p:nvPr/>
        </p:nvGrpSpPr>
        <p:grpSpPr bwMode="auto">
          <a:xfrm>
            <a:off x="1155700" y="1833563"/>
            <a:ext cx="6615113" cy="3443287"/>
            <a:chOff x="720" y="1155"/>
            <a:chExt cx="4167" cy="2169"/>
          </a:xfrm>
        </p:grpSpPr>
        <p:sp>
          <p:nvSpPr>
            <p:cNvPr id="50219" name="Freeform 4"/>
            <p:cNvSpPr>
              <a:spLocks/>
            </p:cNvSpPr>
            <p:nvPr/>
          </p:nvSpPr>
          <p:spPr bwMode="auto">
            <a:xfrm>
              <a:off x="2816" y="1511"/>
              <a:ext cx="482" cy="312"/>
            </a:xfrm>
            <a:custGeom>
              <a:avLst/>
              <a:gdLst>
                <a:gd name="T0" fmla="*/ 0 w 94"/>
                <a:gd name="T1" fmla="*/ 1214 h 64"/>
                <a:gd name="T2" fmla="*/ 77 w 94"/>
                <a:gd name="T3" fmla="*/ 405 h 64"/>
                <a:gd name="T4" fmla="*/ 108 w 94"/>
                <a:gd name="T5" fmla="*/ 0 h 64"/>
                <a:gd name="T6" fmla="*/ 2446 w 94"/>
                <a:gd name="T7" fmla="*/ 97 h 64"/>
                <a:gd name="T8" fmla="*/ 2446 w 94"/>
                <a:gd name="T9" fmla="*/ 141 h 64"/>
                <a:gd name="T10" fmla="*/ 2420 w 94"/>
                <a:gd name="T11" fmla="*/ 166 h 64"/>
                <a:gd name="T12" fmla="*/ 2364 w 94"/>
                <a:gd name="T13" fmla="*/ 239 h 64"/>
                <a:gd name="T14" fmla="*/ 2364 w 94"/>
                <a:gd name="T15" fmla="*/ 263 h 64"/>
                <a:gd name="T16" fmla="*/ 2472 w 94"/>
                <a:gd name="T17" fmla="*/ 356 h 64"/>
                <a:gd name="T18" fmla="*/ 2472 w 94"/>
                <a:gd name="T19" fmla="*/ 1092 h 64"/>
                <a:gd name="T20" fmla="*/ 2472 w 94"/>
                <a:gd name="T21" fmla="*/ 1092 h 64"/>
                <a:gd name="T22" fmla="*/ 2420 w 94"/>
                <a:gd name="T23" fmla="*/ 1092 h 64"/>
                <a:gd name="T24" fmla="*/ 2446 w 94"/>
                <a:gd name="T25" fmla="*/ 1116 h 64"/>
                <a:gd name="T26" fmla="*/ 2472 w 94"/>
                <a:gd name="T27" fmla="*/ 1141 h 64"/>
                <a:gd name="T28" fmla="*/ 2446 w 94"/>
                <a:gd name="T29" fmla="*/ 1189 h 64"/>
                <a:gd name="T30" fmla="*/ 2472 w 94"/>
                <a:gd name="T31" fmla="*/ 1214 h 64"/>
                <a:gd name="T32" fmla="*/ 2472 w 94"/>
                <a:gd name="T33" fmla="*/ 1282 h 64"/>
                <a:gd name="T34" fmla="*/ 2446 w 94"/>
                <a:gd name="T35" fmla="*/ 1282 h 64"/>
                <a:gd name="T36" fmla="*/ 2472 w 94"/>
                <a:gd name="T37" fmla="*/ 1331 h 64"/>
                <a:gd name="T38" fmla="*/ 2420 w 94"/>
                <a:gd name="T39" fmla="*/ 1404 h 64"/>
                <a:gd name="T40" fmla="*/ 2472 w 94"/>
                <a:gd name="T41" fmla="*/ 1472 h 64"/>
                <a:gd name="T42" fmla="*/ 2472 w 94"/>
                <a:gd name="T43" fmla="*/ 1521 h 64"/>
                <a:gd name="T44" fmla="*/ 2472 w 94"/>
                <a:gd name="T45" fmla="*/ 1521 h 64"/>
                <a:gd name="T46" fmla="*/ 2395 w 94"/>
                <a:gd name="T47" fmla="*/ 1472 h 64"/>
                <a:gd name="T48" fmla="*/ 2261 w 94"/>
                <a:gd name="T49" fmla="*/ 1404 h 64"/>
                <a:gd name="T50" fmla="*/ 2210 w 94"/>
                <a:gd name="T51" fmla="*/ 1380 h 64"/>
                <a:gd name="T52" fmla="*/ 2154 w 94"/>
                <a:gd name="T53" fmla="*/ 1380 h 64"/>
                <a:gd name="T54" fmla="*/ 2102 w 94"/>
                <a:gd name="T55" fmla="*/ 1423 h 64"/>
                <a:gd name="T56" fmla="*/ 2077 w 94"/>
                <a:gd name="T57" fmla="*/ 1423 h 64"/>
                <a:gd name="T58" fmla="*/ 2025 w 94"/>
                <a:gd name="T59" fmla="*/ 1423 h 64"/>
                <a:gd name="T60" fmla="*/ 2000 w 94"/>
                <a:gd name="T61" fmla="*/ 1355 h 64"/>
                <a:gd name="T62" fmla="*/ 1974 w 94"/>
                <a:gd name="T63" fmla="*/ 1331 h 64"/>
                <a:gd name="T64" fmla="*/ 1918 w 94"/>
                <a:gd name="T65" fmla="*/ 1355 h 64"/>
                <a:gd name="T66" fmla="*/ 1866 w 94"/>
                <a:gd name="T67" fmla="*/ 1355 h 64"/>
                <a:gd name="T68" fmla="*/ 1815 w 94"/>
                <a:gd name="T69" fmla="*/ 1282 h 64"/>
                <a:gd name="T70" fmla="*/ 0 w 94"/>
                <a:gd name="T71" fmla="*/ 1214 h 64"/>
                <a:gd name="T72" fmla="*/ 0 w 94"/>
                <a:gd name="T73" fmla="*/ 1214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20" name="Freeform 5"/>
            <p:cNvSpPr>
              <a:spLocks/>
            </p:cNvSpPr>
            <p:nvPr/>
          </p:nvSpPr>
          <p:spPr bwMode="auto">
            <a:xfrm>
              <a:off x="2800" y="1760"/>
              <a:ext cx="570" cy="268"/>
            </a:xfrm>
            <a:custGeom>
              <a:avLst/>
              <a:gdLst>
                <a:gd name="T0" fmla="*/ 0 w 111"/>
                <a:gd name="T1" fmla="*/ 809 h 55"/>
                <a:gd name="T2" fmla="*/ 77 w 111"/>
                <a:gd name="T3" fmla="*/ 0 h 55"/>
                <a:gd name="T4" fmla="*/ 1900 w 111"/>
                <a:gd name="T5" fmla="*/ 73 h 55"/>
                <a:gd name="T6" fmla="*/ 1951 w 111"/>
                <a:gd name="T7" fmla="*/ 141 h 55"/>
                <a:gd name="T8" fmla="*/ 2003 w 111"/>
                <a:gd name="T9" fmla="*/ 141 h 55"/>
                <a:gd name="T10" fmla="*/ 2059 w 111"/>
                <a:gd name="T11" fmla="*/ 117 h 55"/>
                <a:gd name="T12" fmla="*/ 2085 w 111"/>
                <a:gd name="T13" fmla="*/ 141 h 55"/>
                <a:gd name="T14" fmla="*/ 2111 w 111"/>
                <a:gd name="T15" fmla="*/ 214 h 55"/>
                <a:gd name="T16" fmla="*/ 2162 w 111"/>
                <a:gd name="T17" fmla="*/ 214 h 55"/>
                <a:gd name="T18" fmla="*/ 2188 w 111"/>
                <a:gd name="T19" fmla="*/ 214 h 55"/>
                <a:gd name="T20" fmla="*/ 2239 w 111"/>
                <a:gd name="T21" fmla="*/ 166 h 55"/>
                <a:gd name="T22" fmla="*/ 2295 w 111"/>
                <a:gd name="T23" fmla="*/ 166 h 55"/>
                <a:gd name="T24" fmla="*/ 2347 w 111"/>
                <a:gd name="T25" fmla="*/ 190 h 55"/>
                <a:gd name="T26" fmla="*/ 2480 w 111"/>
                <a:gd name="T27" fmla="*/ 263 h 55"/>
                <a:gd name="T28" fmla="*/ 2557 w 111"/>
                <a:gd name="T29" fmla="*/ 307 h 55"/>
                <a:gd name="T30" fmla="*/ 2557 w 111"/>
                <a:gd name="T31" fmla="*/ 356 h 55"/>
                <a:gd name="T32" fmla="*/ 2609 w 111"/>
                <a:gd name="T33" fmla="*/ 380 h 55"/>
                <a:gd name="T34" fmla="*/ 2609 w 111"/>
                <a:gd name="T35" fmla="*/ 404 h 55"/>
                <a:gd name="T36" fmla="*/ 2583 w 111"/>
                <a:gd name="T37" fmla="*/ 453 h 55"/>
                <a:gd name="T38" fmla="*/ 2609 w 111"/>
                <a:gd name="T39" fmla="*/ 497 h 55"/>
                <a:gd name="T40" fmla="*/ 2639 w 111"/>
                <a:gd name="T41" fmla="*/ 570 h 55"/>
                <a:gd name="T42" fmla="*/ 2665 w 111"/>
                <a:gd name="T43" fmla="*/ 594 h 55"/>
                <a:gd name="T44" fmla="*/ 2665 w 111"/>
                <a:gd name="T45" fmla="*/ 619 h 55"/>
                <a:gd name="T46" fmla="*/ 2665 w 111"/>
                <a:gd name="T47" fmla="*/ 663 h 55"/>
                <a:gd name="T48" fmla="*/ 2716 w 111"/>
                <a:gd name="T49" fmla="*/ 687 h 55"/>
                <a:gd name="T50" fmla="*/ 2742 w 111"/>
                <a:gd name="T51" fmla="*/ 711 h 55"/>
                <a:gd name="T52" fmla="*/ 2716 w 111"/>
                <a:gd name="T53" fmla="*/ 760 h 55"/>
                <a:gd name="T54" fmla="*/ 2716 w 111"/>
                <a:gd name="T55" fmla="*/ 809 h 55"/>
                <a:gd name="T56" fmla="*/ 2768 w 111"/>
                <a:gd name="T57" fmla="*/ 833 h 55"/>
                <a:gd name="T58" fmla="*/ 2768 w 111"/>
                <a:gd name="T59" fmla="*/ 877 h 55"/>
                <a:gd name="T60" fmla="*/ 2742 w 111"/>
                <a:gd name="T61" fmla="*/ 901 h 55"/>
                <a:gd name="T62" fmla="*/ 2768 w 111"/>
                <a:gd name="T63" fmla="*/ 926 h 55"/>
                <a:gd name="T64" fmla="*/ 2794 w 111"/>
                <a:gd name="T65" fmla="*/ 975 h 55"/>
                <a:gd name="T66" fmla="*/ 2768 w 111"/>
                <a:gd name="T67" fmla="*/ 999 h 55"/>
                <a:gd name="T68" fmla="*/ 2794 w 111"/>
                <a:gd name="T69" fmla="*/ 1043 h 55"/>
                <a:gd name="T70" fmla="*/ 2794 w 111"/>
                <a:gd name="T71" fmla="*/ 1067 h 55"/>
                <a:gd name="T72" fmla="*/ 2819 w 111"/>
                <a:gd name="T73" fmla="*/ 1091 h 55"/>
                <a:gd name="T74" fmla="*/ 2850 w 111"/>
                <a:gd name="T75" fmla="*/ 1140 h 55"/>
                <a:gd name="T76" fmla="*/ 2876 w 111"/>
                <a:gd name="T77" fmla="*/ 1189 h 55"/>
                <a:gd name="T78" fmla="*/ 2927 w 111"/>
                <a:gd name="T79" fmla="*/ 1233 h 55"/>
                <a:gd name="T80" fmla="*/ 2927 w 111"/>
                <a:gd name="T81" fmla="*/ 1257 h 55"/>
                <a:gd name="T82" fmla="*/ 2927 w 111"/>
                <a:gd name="T83" fmla="*/ 1282 h 55"/>
                <a:gd name="T84" fmla="*/ 2927 w 111"/>
                <a:gd name="T85" fmla="*/ 1306 h 55"/>
                <a:gd name="T86" fmla="*/ 657 w 111"/>
                <a:gd name="T87" fmla="*/ 1257 h 55"/>
                <a:gd name="T88" fmla="*/ 688 w 111"/>
                <a:gd name="T89" fmla="*/ 853 h 55"/>
                <a:gd name="T90" fmla="*/ 0 w 111"/>
                <a:gd name="T91" fmla="*/ 809 h 55"/>
                <a:gd name="T92" fmla="*/ 0 w 111"/>
                <a:gd name="T93" fmla="*/ 809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21" name="Freeform 6"/>
            <p:cNvSpPr>
              <a:spLocks/>
            </p:cNvSpPr>
            <p:nvPr/>
          </p:nvSpPr>
          <p:spPr bwMode="auto">
            <a:xfrm>
              <a:off x="2913" y="2018"/>
              <a:ext cx="512" cy="259"/>
            </a:xfrm>
            <a:custGeom>
              <a:avLst/>
              <a:gdLst>
                <a:gd name="T0" fmla="*/ 77 w 100"/>
                <a:gd name="T1" fmla="*/ 0 h 53"/>
                <a:gd name="T2" fmla="*/ 2335 w 100"/>
                <a:gd name="T3" fmla="*/ 49 h 53"/>
                <a:gd name="T4" fmla="*/ 2488 w 100"/>
                <a:gd name="T5" fmla="*/ 142 h 53"/>
                <a:gd name="T6" fmla="*/ 2437 w 100"/>
                <a:gd name="T7" fmla="*/ 191 h 53"/>
                <a:gd name="T8" fmla="*/ 2437 w 100"/>
                <a:gd name="T9" fmla="*/ 239 h 53"/>
                <a:gd name="T10" fmla="*/ 2463 w 100"/>
                <a:gd name="T11" fmla="*/ 288 h 53"/>
                <a:gd name="T12" fmla="*/ 2488 w 100"/>
                <a:gd name="T13" fmla="*/ 288 h 53"/>
                <a:gd name="T14" fmla="*/ 2519 w 100"/>
                <a:gd name="T15" fmla="*/ 357 h 53"/>
                <a:gd name="T16" fmla="*/ 2545 w 100"/>
                <a:gd name="T17" fmla="*/ 381 h 53"/>
                <a:gd name="T18" fmla="*/ 2596 w 100"/>
                <a:gd name="T19" fmla="*/ 381 h 53"/>
                <a:gd name="T20" fmla="*/ 2596 w 100"/>
                <a:gd name="T21" fmla="*/ 406 h 53"/>
                <a:gd name="T22" fmla="*/ 2621 w 100"/>
                <a:gd name="T23" fmla="*/ 1266 h 53"/>
                <a:gd name="T24" fmla="*/ 0 w 100"/>
                <a:gd name="T25" fmla="*/ 1217 h 53"/>
                <a:gd name="T26" fmla="*/ 77 w 100"/>
                <a:gd name="T27" fmla="*/ 0 h 53"/>
                <a:gd name="T28" fmla="*/ 7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22" name="Freeform 7"/>
            <p:cNvSpPr>
              <a:spLocks/>
            </p:cNvSpPr>
            <p:nvPr/>
          </p:nvSpPr>
          <p:spPr bwMode="auto">
            <a:xfrm>
              <a:off x="2841" y="2262"/>
              <a:ext cx="595" cy="293"/>
            </a:xfrm>
            <a:custGeom>
              <a:avLst/>
              <a:gdLst>
                <a:gd name="T0" fmla="*/ 369 w 116"/>
                <a:gd name="T1" fmla="*/ 24 h 60"/>
                <a:gd name="T2" fmla="*/ 0 w 116"/>
                <a:gd name="T3" fmla="*/ 215 h 60"/>
                <a:gd name="T4" fmla="*/ 1052 w 116"/>
                <a:gd name="T5" fmla="*/ 1050 h 60"/>
                <a:gd name="T6" fmla="*/ 1103 w 116"/>
                <a:gd name="T7" fmla="*/ 1074 h 60"/>
                <a:gd name="T8" fmla="*/ 1185 w 116"/>
                <a:gd name="T9" fmla="*/ 1143 h 60"/>
                <a:gd name="T10" fmla="*/ 1262 w 116"/>
                <a:gd name="T11" fmla="*/ 1123 h 60"/>
                <a:gd name="T12" fmla="*/ 1313 w 116"/>
                <a:gd name="T13" fmla="*/ 1143 h 60"/>
                <a:gd name="T14" fmla="*/ 1344 w 116"/>
                <a:gd name="T15" fmla="*/ 1192 h 60"/>
                <a:gd name="T16" fmla="*/ 1446 w 116"/>
                <a:gd name="T17" fmla="*/ 1216 h 60"/>
                <a:gd name="T18" fmla="*/ 1498 w 116"/>
                <a:gd name="T19" fmla="*/ 1240 h 60"/>
                <a:gd name="T20" fmla="*/ 1554 w 116"/>
                <a:gd name="T21" fmla="*/ 1216 h 60"/>
                <a:gd name="T22" fmla="*/ 1605 w 116"/>
                <a:gd name="T23" fmla="*/ 1265 h 60"/>
                <a:gd name="T24" fmla="*/ 1708 w 116"/>
                <a:gd name="T25" fmla="*/ 1265 h 60"/>
                <a:gd name="T26" fmla="*/ 1764 w 116"/>
                <a:gd name="T27" fmla="*/ 1314 h 60"/>
                <a:gd name="T28" fmla="*/ 1790 w 116"/>
                <a:gd name="T29" fmla="*/ 1358 h 60"/>
                <a:gd name="T30" fmla="*/ 1867 w 116"/>
                <a:gd name="T31" fmla="*/ 1333 h 60"/>
                <a:gd name="T32" fmla="*/ 1975 w 116"/>
                <a:gd name="T33" fmla="*/ 1382 h 60"/>
                <a:gd name="T34" fmla="*/ 2026 w 116"/>
                <a:gd name="T35" fmla="*/ 1358 h 60"/>
                <a:gd name="T36" fmla="*/ 2077 w 116"/>
                <a:gd name="T37" fmla="*/ 1358 h 60"/>
                <a:gd name="T38" fmla="*/ 2077 w 116"/>
                <a:gd name="T39" fmla="*/ 1431 h 60"/>
                <a:gd name="T40" fmla="*/ 2103 w 116"/>
                <a:gd name="T41" fmla="*/ 1382 h 60"/>
                <a:gd name="T42" fmla="*/ 2159 w 116"/>
                <a:gd name="T43" fmla="*/ 1333 h 60"/>
                <a:gd name="T44" fmla="*/ 2185 w 116"/>
                <a:gd name="T45" fmla="*/ 1358 h 60"/>
                <a:gd name="T46" fmla="*/ 2236 w 116"/>
                <a:gd name="T47" fmla="*/ 1382 h 60"/>
                <a:gd name="T48" fmla="*/ 2288 w 116"/>
                <a:gd name="T49" fmla="*/ 1358 h 60"/>
                <a:gd name="T50" fmla="*/ 2288 w 116"/>
                <a:gd name="T51" fmla="*/ 1382 h 60"/>
                <a:gd name="T52" fmla="*/ 2370 w 116"/>
                <a:gd name="T53" fmla="*/ 1431 h 60"/>
                <a:gd name="T54" fmla="*/ 2447 w 116"/>
                <a:gd name="T55" fmla="*/ 1382 h 60"/>
                <a:gd name="T56" fmla="*/ 2606 w 116"/>
                <a:gd name="T57" fmla="*/ 1333 h 60"/>
                <a:gd name="T58" fmla="*/ 2657 w 116"/>
                <a:gd name="T59" fmla="*/ 1333 h 60"/>
                <a:gd name="T60" fmla="*/ 2790 w 116"/>
                <a:gd name="T61" fmla="*/ 1333 h 60"/>
                <a:gd name="T62" fmla="*/ 2975 w 116"/>
                <a:gd name="T63" fmla="*/ 1406 h 60"/>
                <a:gd name="T64" fmla="*/ 3026 w 116"/>
                <a:gd name="T65" fmla="*/ 1431 h 60"/>
                <a:gd name="T66" fmla="*/ 3052 w 116"/>
                <a:gd name="T67" fmla="*/ 737 h 60"/>
                <a:gd name="T68" fmla="*/ 3001 w 116"/>
                <a:gd name="T69" fmla="*/ 73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23" name="Freeform 8"/>
            <p:cNvSpPr>
              <a:spLocks/>
            </p:cNvSpPr>
            <p:nvPr/>
          </p:nvSpPr>
          <p:spPr bwMode="auto">
            <a:xfrm>
              <a:off x="3288" y="1726"/>
              <a:ext cx="420" cy="263"/>
            </a:xfrm>
            <a:custGeom>
              <a:avLst/>
              <a:gdLst>
                <a:gd name="T0" fmla="*/ 1731 w 82"/>
                <a:gd name="T1" fmla="*/ 0 h 54"/>
                <a:gd name="T2" fmla="*/ 1782 w 82"/>
                <a:gd name="T3" fmla="*/ 93 h 54"/>
                <a:gd name="T4" fmla="*/ 1757 w 82"/>
                <a:gd name="T5" fmla="*/ 141 h 54"/>
                <a:gd name="T6" fmla="*/ 1808 w 82"/>
                <a:gd name="T7" fmla="*/ 307 h 54"/>
                <a:gd name="T8" fmla="*/ 1941 w 82"/>
                <a:gd name="T9" fmla="*/ 380 h 54"/>
                <a:gd name="T10" fmla="*/ 1967 w 82"/>
                <a:gd name="T11" fmla="*/ 429 h 54"/>
                <a:gd name="T12" fmla="*/ 2049 w 82"/>
                <a:gd name="T13" fmla="*/ 497 h 54"/>
                <a:gd name="T14" fmla="*/ 2151 w 82"/>
                <a:gd name="T15" fmla="*/ 619 h 54"/>
                <a:gd name="T16" fmla="*/ 2100 w 82"/>
                <a:gd name="T17" fmla="*/ 687 h 54"/>
                <a:gd name="T18" fmla="*/ 2100 w 82"/>
                <a:gd name="T19" fmla="*/ 735 h 54"/>
                <a:gd name="T20" fmla="*/ 1967 w 82"/>
                <a:gd name="T21" fmla="*/ 808 h 54"/>
                <a:gd name="T22" fmla="*/ 1890 w 82"/>
                <a:gd name="T23" fmla="*/ 828 h 54"/>
                <a:gd name="T24" fmla="*/ 1839 w 82"/>
                <a:gd name="T25" fmla="*/ 901 h 54"/>
                <a:gd name="T26" fmla="*/ 1890 w 82"/>
                <a:gd name="T27" fmla="*/ 974 h 54"/>
                <a:gd name="T28" fmla="*/ 1890 w 82"/>
                <a:gd name="T29" fmla="*/ 1042 h 54"/>
                <a:gd name="T30" fmla="*/ 1782 w 82"/>
                <a:gd name="T31" fmla="*/ 1188 h 54"/>
                <a:gd name="T32" fmla="*/ 1757 w 82"/>
                <a:gd name="T33" fmla="*/ 1257 h 54"/>
                <a:gd name="T34" fmla="*/ 1654 w 82"/>
                <a:gd name="T35" fmla="*/ 1188 h 54"/>
                <a:gd name="T36" fmla="*/ 287 w 82"/>
                <a:gd name="T37" fmla="*/ 1208 h 54"/>
                <a:gd name="T38" fmla="*/ 287 w 82"/>
                <a:gd name="T39" fmla="*/ 1140 h 54"/>
                <a:gd name="T40" fmla="*/ 236 w 82"/>
                <a:gd name="T41" fmla="*/ 1067 h 54"/>
                <a:gd name="T42" fmla="*/ 261 w 82"/>
                <a:gd name="T43" fmla="*/ 998 h 54"/>
                <a:gd name="T44" fmla="*/ 210 w 82"/>
                <a:gd name="T45" fmla="*/ 925 h 54"/>
                <a:gd name="T46" fmla="*/ 210 w 82"/>
                <a:gd name="T47" fmla="*/ 852 h 54"/>
                <a:gd name="T48" fmla="*/ 159 w 82"/>
                <a:gd name="T49" fmla="*/ 784 h 54"/>
                <a:gd name="T50" fmla="*/ 133 w 82"/>
                <a:gd name="T51" fmla="*/ 735 h 54"/>
                <a:gd name="T52" fmla="*/ 77 w 82"/>
                <a:gd name="T53" fmla="*/ 619 h 54"/>
                <a:gd name="T54" fmla="*/ 102 w 82"/>
                <a:gd name="T55" fmla="*/ 545 h 54"/>
                <a:gd name="T56" fmla="*/ 51 w 82"/>
                <a:gd name="T57" fmla="*/ 472 h 54"/>
                <a:gd name="T58" fmla="*/ 51 w 82"/>
                <a:gd name="T59" fmla="*/ 429 h 54"/>
                <a:gd name="T60" fmla="*/ 51 w 82"/>
                <a:gd name="T61" fmla="*/ 282 h 54"/>
                <a:gd name="T62" fmla="*/ 51 w 82"/>
                <a:gd name="T63" fmla="*/ 239 h 54"/>
                <a:gd name="T64" fmla="*/ 26 w 82"/>
                <a:gd name="T65" fmla="*/ 141 h 54"/>
                <a:gd name="T66" fmla="*/ 26 w 82"/>
                <a:gd name="T67" fmla="*/ 73 h 54"/>
                <a:gd name="T68" fmla="*/ 51 w 82"/>
                <a:gd name="T69" fmla="*/ 49 h 54"/>
                <a:gd name="T70" fmla="*/ 51 w 82"/>
                <a:gd name="T71" fmla="*/ 4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24" name="Freeform 9"/>
            <p:cNvSpPr>
              <a:spLocks/>
            </p:cNvSpPr>
            <p:nvPr/>
          </p:nvSpPr>
          <p:spPr bwMode="auto">
            <a:xfrm>
              <a:off x="3345" y="1970"/>
              <a:ext cx="460" cy="380"/>
            </a:xfrm>
            <a:custGeom>
              <a:avLst/>
              <a:gdLst>
                <a:gd name="T0" fmla="*/ 1983 w 90"/>
                <a:gd name="T1" fmla="*/ 1637 h 78"/>
                <a:gd name="T2" fmla="*/ 2014 w 90"/>
                <a:gd name="T3" fmla="*/ 1686 h 78"/>
                <a:gd name="T4" fmla="*/ 2014 w 90"/>
                <a:gd name="T5" fmla="*/ 1759 h 78"/>
                <a:gd name="T6" fmla="*/ 1932 w 90"/>
                <a:gd name="T7" fmla="*/ 1827 h 78"/>
                <a:gd name="T8" fmla="*/ 2167 w 90"/>
                <a:gd name="T9" fmla="*/ 1851 h 78"/>
                <a:gd name="T10" fmla="*/ 2167 w 90"/>
                <a:gd name="T11" fmla="*/ 1759 h 78"/>
                <a:gd name="T12" fmla="*/ 2218 w 90"/>
                <a:gd name="T13" fmla="*/ 1637 h 78"/>
                <a:gd name="T14" fmla="*/ 2300 w 90"/>
                <a:gd name="T15" fmla="*/ 1588 h 78"/>
                <a:gd name="T16" fmla="*/ 2326 w 90"/>
                <a:gd name="T17" fmla="*/ 1588 h 78"/>
                <a:gd name="T18" fmla="*/ 2351 w 90"/>
                <a:gd name="T19" fmla="*/ 1447 h 78"/>
                <a:gd name="T20" fmla="*/ 2326 w 90"/>
                <a:gd name="T21" fmla="*/ 1423 h 78"/>
                <a:gd name="T22" fmla="*/ 2300 w 90"/>
                <a:gd name="T23" fmla="*/ 1398 h 78"/>
                <a:gd name="T24" fmla="*/ 2274 w 90"/>
                <a:gd name="T25" fmla="*/ 1423 h 78"/>
                <a:gd name="T26" fmla="*/ 2193 w 90"/>
                <a:gd name="T27" fmla="*/ 1330 h 78"/>
                <a:gd name="T28" fmla="*/ 2218 w 90"/>
                <a:gd name="T29" fmla="*/ 1281 h 78"/>
                <a:gd name="T30" fmla="*/ 2193 w 90"/>
                <a:gd name="T31" fmla="*/ 1233 h 78"/>
                <a:gd name="T32" fmla="*/ 2065 w 90"/>
                <a:gd name="T33" fmla="*/ 1091 h 78"/>
                <a:gd name="T34" fmla="*/ 1932 w 90"/>
                <a:gd name="T35" fmla="*/ 1018 h 78"/>
                <a:gd name="T36" fmla="*/ 1855 w 90"/>
                <a:gd name="T37" fmla="*/ 901 h 78"/>
                <a:gd name="T38" fmla="*/ 1932 w 90"/>
                <a:gd name="T39" fmla="*/ 809 h 78"/>
                <a:gd name="T40" fmla="*/ 1932 w 90"/>
                <a:gd name="T41" fmla="*/ 711 h 78"/>
                <a:gd name="T42" fmla="*/ 1830 w 90"/>
                <a:gd name="T43" fmla="*/ 643 h 78"/>
                <a:gd name="T44" fmla="*/ 1779 w 90"/>
                <a:gd name="T45" fmla="*/ 687 h 78"/>
                <a:gd name="T46" fmla="*/ 1697 w 90"/>
                <a:gd name="T47" fmla="*/ 521 h 78"/>
                <a:gd name="T48" fmla="*/ 1569 w 90"/>
                <a:gd name="T49" fmla="*/ 429 h 78"/>
                <a:gd name="T50" fmla="*/ 1462 w 90"/>
                <a:gd name="T51" fmla="*/ 307 h 78"/>
                <a:gd name="T52" fmla="*/ 1436 w 90"/>
                <a:gd name="T53" fmla="*/ 141 h 78"/>
                <a:gd name="T54" fmla="*/ 1436 w 90"/>
                <a:gd name="T55" fmla="*/ 93 h 78"/>
                <a:gd name="T56" fmla="*/ 0 w 90"/>
                <a:gd name="T57" fmla="*/ 49 h 78"/>
                <a:gd name="T58" fmla="*/ 51 w 90"/>
                <a:gd name="T59" fmla="*/ 117 h 78"/>
                <a:gd name="T60" fmla="*/ 133 w 90"/>
                <a:gd name="T61" fmla="*/ 214 h 78"/>
                <a:gd name="T62" fmla="*/ 133 w 90"/>
                <a:gd name="T63" fmla="*/ 263 h 78"/>
                <a:gd name="T64" fmla="*/ 286 w 90"/>
                <a:gd name="T65" fmla="*/ 380 h 78"/>
                <a:gd name="T66" fmla="*/ 235 w 90"/>
                <a:gd name="T67" fmla="*/ 473 h 78"/>
                <a:gd name="T68" fmla="*/ 286 w 90"/>
                <a:gd name="T69" fmla="*/ 521 h 78"/>
                <a:gd name="T70" fmla="*/ 337 w 90"/>
                <a:gd name="T71" fmla="*/ 619 h 78"/>
                <a:gd name="T72" fmla="*/ 394 w 90"/>
                <a:gd name="T73" fmla="*/ 643 h 78"/>
                <a:gd name="T74" fmla="*/ 419 w 90"/>
                <a:gd name="T75" fmla="*/ 1710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25" name="Freeform 10"/>
            <p:cNvSpPr>
              <a:spLocks/>
            </p:cNvSpPr>
            <p:nvPr/>
          </p:nvSpPr>
          <p:spPr bwMode="auto">
            <a:xfrm>
              <a:off x="3518" y="1438"/>
              <a:ext cx="364" cy="371"/>
            </a:xfrm>
            <a:custGeom>
              <a:avLst/>
              <a:gdLst>
                <a:gd name="T0" fmla="*/ 764 w 71"/>
                <a:gd name="T1" fmla="*/ 1787 h 76"/>
                <a:gd name="T2" fmla="*/ 631 w 71"/>
                <a:gd name="T3" fmla="*/ 1713 h 76"/>
                <a:gd name="T4" fmla="*/ 579 w 71"/>
                <a:gd name="T5" fmla="*/ 1547 h 76"/>
                <a:gd name="T6" fmla="*/ 605 w 71"/>
                <a:gd name="T7" fmla="*/ 1504 h 76"/>
                <a:gd name="T8" fmla="*/ 554 w 71"/>
                <a:gd name="T9" fmla="*/ 1406 h 76"/>
                <a:gd name="T10" fmla="*/ 554 w 71"/>
                <a:gd name="T11" fmla="*/ 1289 h 76"/>
                <a:gd name="T12" fmla="*/ 446 w 71"/>
                <a:gd name="T13" fmla="*/ 1191 h 76"/>
                <a:gd name="T14" fmla="*/ 318 w 71"/>
                <a:gd name="T15" fmla="*/ 1074 h 76"/>
                <a:gd name="T16" fmla="*/ 210 w 71"/>
                <a:gd name="T17" fmla="*/ 1025 h 76"/>
                <a:gd name="T18" fmla="*/ 185 w 71"/>
                <a:gd name="T19" fmla="*/ 1001 h 76"/>
                <a:gd name="T20" fmla="*/ 77 w 71"/>
                <a:gd name="T21" fmla="*/ 976 h 76"/>
                <a:gd name="T22" fmla="*/ 26 w 71"/>
                <a:gd name="T23" fmla="*/ 927 h 76"/>
                <a:gd name="T24" fmla="*/ 51 w 71"/>
                <a:gd name="T25" fmla="*/ 737 h 76"/>
                <a:gd name="T26" fmla="*/ 77 w 71"/>
                <a:gd name="T27" fmla="*/ 669 h 76"/>
                <a:gd name="T28" fmla="*/ 0 w 71"/>
                <a:gd name="T29" fmla="*/ 596 h 76"/>
                <a:gd name="T30" fmla="*/ 26 w 71"/>
                <a:gd name="T31" fmla="*/ 522 h 76"/>
                <a:gd name="T32" fmla="*/ 133 w 71"/>
                <a:gd name="T33" fmla="*/ 405 h 76"/>
                <a:gd name="T34" fmla="*/ 185 w 71"/>
                <a:gd name="T35" fmla="*/ 381 h 76"/>
                <a:gd name="T36" fmla="*/ 185 w 71"/>
                <a:gd name="T37" fmla="*/ 142 h 76"/>
                <a:gd name="T38" fmla="*/ 236 w 71"/>
                <a:gd name="T39" fmla="*/ 117 h 76"/>
                <a:gd name="T40" fmla="*/ 343 w 71"/>
                <a:gd name="T41" fmla="*/ 117 h 76"/>
                <a:gd name="T42" fmla="*/ 579 w 71"/>
                <a:gd name="T43" fmla="*/ 24 h 76"/>
                <a:gd name="T44" fmla="*/ 631 w 71"/>
                <a:gd name="T45" fmla="*/ 24 h 76"/>
                <a:gd name="T46" fmla="*/ 605 w 71"/>
                <a:gd name="T47" fmla="*/ 73 h 76"/>
                <a:gd name="T48" fmla="*/ 579 w 71"/>
                <a:gd name="T49" fmla="*/ 142 h 76"/>
                <a:gd name="T50" fmla="*/ 682 w 71"/>
                <a:gd name="T51" fmla="*/ 117 h 76"/>
                <a:gd name="T52" fmla="*/ 738 w 71"/>
                <a:gd name="T53" fmla="*/ 142 h 76"/>
                <a:gd name="T54" fmla="*/ 815 w 71"/>
                <a:gd name="T55" fmla="*/ 190 h 76"/>
                <a:gd name="T56" fmla="*/ 841 w 71"/>
                <a:gd name="T57" fmla="*/ 239 h 76"/>
                <a:gd name="T58" fmla="*/ 1159 w 71"/>
                <a:gd name="T59" fmla="*/ 308 h 76"/>
                <a:gd name="T60" fmla="*/ 1261 w 71"/>
                <a:gd name="T61" fmla="*/ 356 h 76"/>
                <a:gd name="T62" fmla="*/ 1312 w 71"/>
                <a:gd name="T63" fmla="*/ 356 h 76"/>
                <a:gd name="T64" fmla="*/ 1338 w 71"/>
                <a:gd name="T65" fmla="*/ 356 h 76"/>
                <a:gd name="T66" fmla="*/ 1471 w 71"/>
                <a:gd name="T67" fmla="*/ 381 h 76"/>
                <a:gd name="T68" fmla="*/ 1471 w 71"/>
                <a:gd name="T69" fmla="*/ 405 h 76"/>
                <a:gd name="T70" fmla="*/ 1523 w 71"/>
                <a:gd name="T71" fmla="*/ 430 h 76"/>
                <a:gd name="T72" fmla="*/ 1605 w 71"/>
                <a:gd name="T73" fmla="*/ 503 h 76"/>
                <a:gd name="T74" fmla="*/ 1579 w 71"/>
                <a:gd name="T75" fmla="*/ 596 h 76"/>
                <a:gd name="T76" fmla="*/ 1656 w 71"/>
                <a:gd name="T77" fmla="*/ 596 h 76"/>
                <a:gd name="T78" fmla="*/ 1630 w 71"/>
                <a:gd name="T79" fmla="*/ 644 h 76"/>
                <a:gd name="T80" fmla="*/ 1682 w 71"/>
                <a:gd name="T81" fmla="*/ 713 h 76"/>
                <a:gd name="T82" fmla="*/ 1605 w 71"/>
                <a:gd name="T83" fmla="*/ 786 h 76"/>
                <a:gd name="T84" fmla="*/ 1548 w 71"/>
                <a:gd name="T85" fmla="*/ 908 h 76"/>
                <a:gd name="T86" fmla="*/ 1548 w 71"/>
                <a:gd name="T87" fmla="*/ 927 h 76"/>
                <a:gd name="T88" fmla="*/ 1656 w 71"/>
                <a:gd name="T89" fmla="*/ 835 h 76"/>
                <a:gd name="T90" fmla="*/ 1733 w 71"/>
                <a:gd name="T91" fmla="*/ 786 h 76"/>
                <a:gd name="T92" fmla="*/ 1789 w 71"/>
                <a:gd name="T93" fmla="*/ 737 h 76"/>
                <a:gd name="T94" fmla="*/ 1789 w 71"/>
                <a:gd name="T95" fmla="*/ 669 h 76"/>
                <a:gd name="T96" fmla="*/ 1815 w 71"/>
                <a:gd name="T97" fmla="*/ 644 h 76"/>
                <a:gd name="T98" fmla="*/ 1841 w 71"/>
                <a:gd name="T99" fmla="*/ 596 h 76"/>
                <a:gd name="T100" fmla="*/ 1866 w 71"/>
                <a:gd name="T101" fmla="*/ 620 h 76"/>
                <a:gd name="T102" fmla="*/ 1815 w 71"/>
                <a:gd name="T103" fmla="*/ 786 h 76"/>
                <a:gd name="T104" fmla="*/ 1789 w 71"/>
                <a:gd name="T105" fmla="*/ 835 h 76"/>
                <a:gd name="T106" fmla="*/ 1733 w 71"/>
                <a:gd name="T107" fmla="*/ 952 h 76"/>
                <a:gd name="T108" fmla="*/ 1733 w 71"/>
                <a:gd name="T109" fmla="*/ 1074 h 76"/>
                <a:gd name="T110" fmla="*/ 1682 w 71"/>
                <a:gd name="T111" fmla="*/ 1118 h 76"/>
                <a:gd name="T112" fmla="*/ 1707 w 71"/>
                <a:gd name="T113" fmla="*/ 1289 h 76"/>
                <a:gd name="T114" fmla="*/ 1656 w 71"/>
                <a:gd name="T115" fmla="*/ 1406 h 76"/>
                <a:gd name="T116" fmla="*/ 1707 w 71"/>
                <a:gd name="T117" fmla="*/ 1669 h 76"/>
                <a:gd name="T118" fmla="*/ 1707 w 71"/>
                <a:gd name="T119" fmla="*/ 1694 h 76"/>
                <a:gd name="T120" fmla="*/ 1707 w 71"/>
                <a:gd name="T121" fmla="*/ 1762 h 76"/>
                <a:gd name="T122" fmla="*/ 790 w 71"/>
                <a:gd name="T123" fmla="*/ 1811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26" name="Freeform 11"/>
            <p:cNvSpPr>
              <a:spLocks/>
            </p:cNvSpPr>
            <p:nvPr/>
          </p:nvSpPr>
          <p:spPr bwMode="auto">
            <a:xfrm>
              <a:off x="3779" y="2057"/>
              <a:ext cx="509" cy="249"/>
            </a:xfrm>
            <a:custGeom>
              <a:avLst/>
              <a:gdLst>
                <a:gd name="T0" fmla="*/ 530 w 99"/>
                <a:gd name="T1" fmla="*/ 1167 h 51"/>
                <a:gd name="T2" fmla="*/ 504 w 99"/>
                <a:gd name="T3" fmla="*/ 1118 h 51"/>
                <a:gd name="T4" fmla="*/ 581 w 99"/>
                <a:gd name="T5" fmla="*/ 1118 h 51"/>
                <a:gd name="T6" fmla="*/ 2113 w 99"/>
                <a:gd name="T7" fmla="*/ 976 h 51"/>
                <a:gd name="T8" fmla="*/ 2247 w 99"/>
                <a:gd name="T9" fmla="*/ 908 h 51"/>
                <a:gd name="T10" fmla="*/ 2355 w 99"/>
                <a:gd name="T11" fmla="*/ 835 h 51"/>
                <a:gd name="T12" fmla="*/ 2355 w 99"/>
                <a:gd name="T13" fmla="*/ 786 h 51"/>
                <a:gd name="T14" fmla="*/ 2380 w 99"/>
                <a:gd name="T15" fmla="*/ 737 h 51"/>
                <a:gd name="T16" fmla="*/ 2617 w 99"/>
                <a:gd name="T17" fmla="*/ 547 h 51"/>
                <a:gd name="T18" fmla="*/ 2591 w 99"/>
                <a:gd name="T19" fmla="*/ 522 h 51"/>
                <a:gd name="T20" fmla="*/ 2566 w 99"/>
                <a:gd name="T21" fmla="*/ 503 h 51"/>
                <a:gd name="T22" fmla="*/ 2509 w 99"/>
                <a:gd name="T23" fmla="*/ 478 h 51"/>
                <a:gd name="T24" fmla="*/ 2483 w 99"/>
                <a:gd name="T25" fmla="*/ 478 h 51"/>
                <a:gd name="T26" fmla="*/ 2380 w 99"/>
                <a:gd name="T27" fmla="*/ 332 h 51"/>
                <a:gd name="T28" fmla="*/ 2355 w 99"/>
                <a:gd name="T29" fmla="*/ 288 h 51"/>
                <a:gd name="T30" fmla="*/ 2355 w 99"/>
                <a:gd name="T31" fmla="*/ 190 h 51"/>
                <a:gd name="T32" fmla="*/ 2298 w 99"/>
                <a:gd name="T33" fmla="*/ 166 h 51"/>
                <a:gd name="T34" fmla="*/ 2221 w 99"/>
                <a:gd name="T35" fmla="*/ 98 h 51"/>
                <a:gd name="T36" fmla="*/ 2170 w 99"/>
                <a:gd name="T37" fmla="*/ 98 h 51"/>
                <a:gd name="T38" fmla="*/ 2139 w 99"/>
                <a:gd name="T39" fmla="*/ 142 h 51"/>
                <a:gd name="T40" fmla="*/ 2062 w 99"/>
                <a:gd name="T41" fmla="*/ 142 h 51"/>
                <a:gd name="T42" fmla="*/ 1985 w 99"/>
                <a:gd name="T43" fmla="*/ 142 h 51"/>
                <a:gd name="T44" fmla="*/ 1877 w 99"/>
                <a:gd name="T45" fmla="*/ 117 h 51"/>
                <a:gd name="T46" fmla="*/ 1743 w 99"/>
                <a:gd name="T47" fmla="*/ 98 h 51"/>
                <a:gd name="T48" fmla="*/ 1666 w 99"/>
                <a:gd name="T49" fmla="*/ 0 h 51"/>
                <a:gd name="T50" fmla="*/ 1614 w 99"/>
                <a:gd name="T51" fmla="*/ 24 h 51"/>
                <a:gd name="T52" fmla="*/ 1532 w 99"/>
                <a:gd name="T53" fmla="*/ 0 h 51"/>
                <a:gd name="T54" fmla="*/ 1532 w 99"/>
                <a:gd name="T55" fmla="*/ 49 h 51"/>
                <a:gd name="T56" fmla="*/ 1532 w 99"/>
                <a:gd name="T57" fmla="*/ 142 h 51"/>
                <a:gd name="T58" fmla="*/ 1455 w 99"/>
                <a:gd name="T59" fmla="*/ 190 h 51"/>
                <a:gd name="T60" fmla="*/ 1347 w 99"/>
                <a:gd name="T61" fmla="*/ 190 h 51"/>
                <a:gd name="T62" fmla="*/ 1219 w 99"/>
                <a:gd name="T63" fmla="*/ 430 h 51"/>
                <a:gd name="T64" fmla="*/ 1111 w 99"/>
                <a:gd name="T65" fmla="*/ 503 h 51"/>
                <a:gd name="T66" fmla="*/ 1033 w 99"/>
                <a:gd name="T67" fmla="*/ 454 h 51"/>
                <a:gd name="T68" fmla="*/ 977 w 99"/>
                <a:gd name="T69" fmla="*/ 571 h 51"/>
                <a:gd name="T70" fmla="*/ 925 w 99"/>
                <a:gd name="T71" fmla="*/ 571 h 51"/>
                <a:gd name="T72" fmla="*/ 848 w 99"/>
                <a:gd name="T73" fmla="*/ 547 h 51"/>
                <a:gd name="T74" fmla="*/ 792 w 99"/>
                <a:gd name="T75" fmla="*/ 620 h 51"/>
                <a:gd name="T76" fmla="*/ 689 w 99"/>
                <a:gd name="T77" fmla="*/ 571 h 51"/>
                <a:gd name="T78" fmla="*/ 530 w 99"/>
                <a:gd name="T79" fmla="*/ 596 h 51"/>
                <a:gd name="T80" fmla="*/ 530 w 99"/>
                <a:gd name="T81" fmla="*/ 644 h 51"/>
                <a:gd name="T82" fmla="*/ 478 w 99"/>
                <a:gd name="T83" fmla="*/ 644 h 51"/>
                <a:gd name="T84" fmla="*/ 478 w 99"/>
                <a:gd name="T85" fmla="*/ 644 h 51"/>
                <a:gd name="T86" fmla="*/ 447 w 99"/>
                <a:gd name="T87" fmla="*/ 713 h 51"/>
                <a:gd name="T88" fmla="*/ 447 w 99"/>
                <a:gd name="T89" fmla="*/ 713 h 51"/>
                <a:gd name="T90" fmla="*/ 478 w 99"/>
                <a:gd name="T91" fmla="*/ 786 h 51"/>
                <a:gd name="T92" fmla="*/ 319 w 99"/>
                <a:gd name="T93" fmla="*/ 810 h 51"/>
                <a:gd name="T94" fmla="*/ 344 w 99"/>
                <a:gd name="T95" fmla="*/ 952 h 51"/>
                <a:gd name="T96" fmla="*/ 262 w 99"/>
                <a:gd name="T97" fmla="*/ 928 h 51"/>
                <a:gd name="T98" fmla="*/ 159 w 99"/>
                <a:gd name="T99" fmla="*/ 908 h 51"/>
                <a:gd name="T100" fmla="*/ 108 w 99"/>
                <a:gd name="T101" fmla="*/ 1001 h 51"/>
                <a:gd name="T102" fmla="*/ 108 w 99"/>
                <a:gd name="T103" fmla="*/ 1001 h 51"/>
                <a:gd name="T104" fmla="*/ 134 w 99"/>
                <a:gd name="T105" fmla="*/ 1050 h 51"/>
                <a:gd name="T106" fmla="*/ 77 w 99"/>
                <a:gd name="T107" fmla="*/ 1167 h 51"/>
                <a:gd name="T108" fmla="*/ 26 w 99"/>
                <a:gd name="T109" fmla="*/ 1167 h 51"/>
                <a:gd name="T110" fmla="*/ 0 w 99"/>
                <a:gd name="T111" fmla="*/ 1216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27" name="Freeform 12"/>
            <p:cNvSpPr>
              <a:spLocks/>
            </p:cNvSpPr>
            <p:nvPr/>
          </p:nvSpPr>
          <p:spPr bwMode="auto">
            <a:xfrm>
              <a:off x="3734" y="2243"/>
              <a:ext cx="568" cy="190"/>
            </a:xfrm>
            <a:custGeom>
              <a:avLst/>
              <a:gdLst>
                <a:gd name="T0" fmla="*/ 2907 w 111"/>
                <a:gd name="T1" fmla="*/ 0 h 39"/>
                <a:gd name="T2" fmla="*/ 2328 w 111"/>
                <a:gd name="T3" fmla="*/ 73 h 39"/>
                <a:gd name="T4" fmla="*/ 2277 w 111"/>
                <a:gd name="T5" fmla="*/ 93 h 39"/>
                <a:gd name="T6" fmla="*/ 814 w 111"/>
                <a:gd name="T7" fmla="*/ 214 h 39"/>
                <a:gd name="T8" fmla="*/ 814 w 111"/>
                <a:gd name="T9" fmla="*/ 190 h 39"/>
                <a:gd name="T10" fmla="*/ 732 w 111"/>
                <a:gd name="T11" fmla="*/ 214 h 39"/>
                <a:gd name="T12" fmla="*/ 757 w 111"/>
                <a:gd name="T13" fmla="*/ 239 h 39"/>
                <a:gd name="T14" fmla="*/ 757 w 111"/>
                <a:gd name="T15" fmla="*/ 263 h 39"/>
                <a:gd name="T16" fmla="*/ 235 w 111"/>
                <a:gd name="T17" fmla="*/ 307 h 39"/>
                <a:gd name="T18" fmla="*/ 210 w 111"/>
                <a:gd name="T19" fmla="*/ 356 h 39"/>
                <a:gd name="T20" fmla="*/ 184 w 111"/>
                <a:gd name="T21" fmla="*/ 429 h 39"/>
                <a:gd name="T22" fmla="*/ 210 w 111"/>
                <a:gd name="T23" fmla="*/ 453 h 39"/>
                <a:gd name="T24" fmla="*/ 184 w 111"/>
                <a:gd name="T25" fmla="*/ 521 h 39"/>
                <a:gd name="T26" fmla="*/ 184 w 111"/>
                <a:gd name="T27" fmla="*/ 521 h 39"/>
                <a:gd name="T28" fmla="*/ 184 w 111"/>
                <a:gd name="T29" fmla="*/ 546 h 39"/>
                <a:gd name="T30" fmla="*/ 159 w 111"/>
                <a:gd name="T31" fmla="*/ 594 h 39"/>
                <a:gd name="T32" fmla="*/ 133 w 111"/>
                <a:gd name="T33" fmla="*/ 619 h 39"/>
                <a:gd name="T34" fmla="*/ 102 w 111"/>
                <a:gd name="T35" fmla="*/ 711 h 39"/>
                <a:gd name="T36" fmla="*/ 51 w 111"/>
                <a:gd name="T37" fmla="*/ 760 h 39"/>
                <a:gd name="T38" fmla="*/ 51 w 111"/>
                <a:gd name="T39" fmla="*/ 833 h 39"/>
                <a:gd name="T40" fmla="*/ 51 w 111"/>
                <a:gd name="T41" fmla="*/ 901 h 39"/>
                <a:gd name="T42" fmla="*/ 51 w 111"/>
                <a:gd name="T43" fmla="*/ 901 h 39"/>
                <a:gd name="T44" fmla="*/ 0 w 111"/>
                <a:gd name="T45" fmla="*/ 926 h 39"/>
                <a:gd name="T46" fmla="*/ 757 w 111"/>
                <a:gd name="T47" fmla="*/ 877 h 39"/>
                <a:gd name="T48" fmla="*/ 1704 w 111"/>
                <a:gd name="T49" fmla="*/ 809 h 39"/>
                <a:gd name="T50" fmla="*/ 2042 w 111"/>
                <a:gd name="T51" fmla="*/ 760 h 39"/>
                <a:gd name="T52" fmla="*/ 2067 w 111"/>
                <a:gd name="T53" fmla="*/ 663 h 39"/>
                <a:gd name="T54" fmla="*/ 2093 w 111"/>
                <a:gd name="T55" fmla="*/ 663 h 39"/>
                <a:gd name="T56" fmla="*/ 2093 w 111"/>
                <a:gd name="T57" fmla="*/ 663 h 39"/>
                <a:gd name="T58" fmla="*/ 2118 w 111"/>
                <a:gd name="T59" fmla="*/ 643 h 39"/>
                <a:gd name="T60" fmla="*/ 2149 w 111"/>
                <a:gd name="T61" fmla="*/ 619 h 39"/>
                <a:gd name="T62" fmla="*/ 2118 w 111"/>
                <a:gd name="T63" fmla="*/ 594 h 39"/>
                <a:gd name="T64" fmla="*/ 2149 w 111"/>
                <a:gd name="T65" fmla="*/ 570 h 39"/>
                <a:gd name="T66" fmla="*/ 2175 w 111"/>
                <a:gd name="T67" fmla="*/ 546 h 39"/>
                <a:gd name="T68" fmla="*/ 2252 w 111"/>
                <a:gd name="T69" fmla="*/ 521 h 39"/>
                <a:gd name="T70" fmla="*/ 2328 w 111"/>
                <a:gd name="T71" fmla="*/ 497 h 39"/>
                <a:gd name="T72" fmla="*/ 2410 w 111"/>
                <a:gd name="T73" fmla="*/ 429 h 39"/>
                <a:gd name="T74" fmla="*/ 2436 w 111"/>
                <a:gd name="T75" fmla="*/ 429 h 39"/>
                <a:gd name="T76" fmla="*/ 2487 w 111"/>
                <a:gd name="T77" fmla="*/ 380 h 39"/>
                <a:gd name="T78" fmla="*/ 2513 w 111"/>
                <a:gd name="T79" fmla="*/ 331 h 39"/>
                <a:gd name="T80" fmla="*/ 2513 w 111"/>
                <a:gd name="T81" fmla="*/ 331 h 39"/>
                <a:gd name="T82" fmla="*/ 2538 w 111"/>
                <a:gd name="T83" fmla="*/ 331 h 39"/>
                <a:gd name="T84" fmla="*/ 2564 w 111"/>
                <a:gd name="T85" fmla="*/ 331 h 39"/>
                <a:gd name="T86" fmla="*/ 2564 w 111"/>
                <a:gd name="T87" fmla="*/ 307 h 39"/>
                <a:gd name="T88" fmla="*/ 2594 w 111"/>
                <a:gd name="T89" fmla="*/ 283 h 39"/>
                <a:gd name="T90" fmla="*/ 2594 w 111"/>
                <a:gd name="T91" fmla="*/ 283 h 39"/>
                <a:gd name="T92" fmla="*/ 2620 w 111"/>
                <a:gd name="T93" fmla="*/ 307 h 39"/>
                <a:gd name="T94" fmla="*/ 2646 w 111"/>
                <a:gd name="T95" fmla="*/ 283 h 39"/>
                <a:gd name="T96" fmla="*/ 2646 w 111"/>
                <a:gd name="T97" fmla="*/ 283 h 39"/>
                <a:gd name="T98" fmla="*/ 2697 w 111"/>
                <a:gd name="T99" fmla="*/ 239 h 39"/>
                <a:gd name="T100" fmla="*/ 2722 w 111"/>
                <a:gd name="T101" fmla="*/ 239 h 39"/>
                <a:gd name="T102" fmla="*/ 2773 w 111"/>
                <a:gd name="T103" fmla="*/ 239 h 39"/>
                <a:gd name="T104" fmla="*/ 2855 w 111"/>
                <a:gd name="T105" fmla="*/ 141 h 39"/>
                <a:gd name="T106" fmla="*/ 2881 w 111"/>
                <a:gd name="T107" fmla="*/ 117 h 39"/>
                <a:gd name="T108" fmla="*/ 2907 w 111"/>
                <a:gd name="T109" fmla="*/ 93 h 39"/>
                <a:gd name="T110" fmla="*/ 2907 w 111"/>
                <a:gd name="T111" fmla="*/ 73 h 39"/>
                <a:gd name="T112" fmla="*/ 2907 w 111"/>
                <a:gd name="T113" fmla="*/ 24 h 39"/>
                <a:gd name="T114" fmla="*/ 2907 w 111"/>
                <a:gd name="T115" fmla="*/ 0 h 39"/>
                <a:gd name="T116" fmla="*/ 2907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28" name="Freeform 13"/>
            <p:cNvSpPr>
              <a:spLocks/>
            </p:cNvSpPr>
            <p:nvPr/>
          </p:nvSpPr>
          <p:spPr bwMode="auto">
            <a:xfrm>
              <a:off x="3882" y="2409"/>
              <a:ext cx="267" cy="404"/>
            </a:xfrm>
            <a:custGeom>
              <a:avLst/>
              <a:gdLst>
                <a:gd name="T0" fmla="*/ 0 w 52"/>
                <a:gd name="T1" fmla="*/ 73 h 83"/>
                <a:gd name="T2" fmla="*/ 26 w 52"/>
                <a:gd name="T3" fmla="*/ 117 h 83"/>
                <a:gd name="T4" fmla="*/ 0 w 52"/>
                <a:gd name="T5" fmla="*/ 1304 h 83"/>
                <a:gd name="T6" fmla="*/ 0 w 52"/>
                <a:gd name="T7" fmla="*/ 1348 h 83"/>
                <a:gd name="T8" fmla="*/ 77 w 52"/>
                <a:gd name="T9" fmla="*/ 1942 h 83"/>
                <a:gd name="T10" fmla="*/ 108 w 52"/>
                <a:gd name="T11" fmla="*/ 1942 h 83"/>
                <a:gd name="T12" fmla="*/ 134 w 52"/>
                <a:gd name="T13" fmla="*/ 1918 h 83"/>
                <a:gd name="T14" fmla="*/ 185 w 52"/>
                <a:gd name="T15" fmla="*/ 1942 h 83"/>
                <a:gd name="T16" fmla="*/ 211 w 52"/>
                <a:gd name="T17" fmla="*/ 1918 h 83"/>
                <a:gd name="T18" fmla="*/ 211 w 52"/>
                <a:gd name="T19" fmla="*/ 1825 h 83"/>
                <a:gd name="T20" fmla="*/ 236 w 52"/>
                <a:gd name="T21" fmla="*/ 1777 h 83"/>
                <a:gd name="T22" fmla="*/ 262 w 52"/>
                <a:gd name="T23" fmla="*/ 1825 h 83"/>
                <a:gd name="T24" fmla="*/ 262 w 52"/>
                <a:gd name="T25" fmla="*/ 1850 h 83"/>
                <a:gd name="T26" fmla="*/ 288 w 52"/>
                <a:gd name="T27" fmla="*/ 1893 h 83"/>
                <a:gd name="T28" fmla="*/ 344 w 52"/>
                <a:gd name="T29" fmla="*/ 1966 h 83"/>
                <a:gd name="T30" fmla="*/ 370 w 52"/>
                <a:gd name="T31" fmla="*/ 1966 h 83"/>
                <a:gd name="T32" fmla="*/ 395 w 52"/>
                <a:gd name="T33" fmla="*/ 1966 h 83"/>
                <a:gd name="T34" fmla="*/ 447 w 52"/>
                <a:gd name="T35" fmla="*/ 1918 h 83"/>
                <a:gd name="T36" fmla="*/ 447 w 52"/>
                <a:gd name="T37" fmla="*/ 1918 h 83"/>
                <a:gd name="T38" fmla="*/ 472 w 52"/>
                <a:gd name="T39" fmla="*/ 1893 h 83"/>
                <a:gd name="T40" fmla="*/ 472 w 52"/>
                <a:gd name="T41" fmla="*/ 1893 h 83"/>
                <a:gd name="T42" fmla="*/ 472 w 52"/>
                <a:gd name="T43" fmla="*/ 1874 h 83"/>
                <a:gd name="T44" fmla="*/ 447 w 52"/>
                <a:gd name="T45" fmla="*/ 1874 h 83"/>
                <a:gd name="T46" fmla="*/ 447 w 52"/>
                <a:gd name="T47" fmla="*/ 1850 h 83"/>
                <a:gd name="T48" fmla="*/ 472 w 52"/>
                <a:gd name="T49" fmla="*/ 1825 h 83"/>
                <a:gd name="T50" fmla="*/ 472 w 52"/>
                <a:gd name="T51" fmla="*/ 1801 h 83"/>
                <a:gd name="T52" fmla="*/ 421 w 52"/>
                <a:gd name="T53" fmla="*/ 1777 h 83"/>
                <a:gd name="T54" fmla="*/ 421 w 52"/>
                <a:gd name="T55" fmla="*/ 1777 h 83"/>
                <a:gd name="T56" fmla="*/ 395 w 52"/>
                <a:gd name="T57" fmla="*/ 1777 h 83"/>
                <a:gd name="T58" fmla="*/ 370 w 52"/>
                <a:gd name="T59" fmla="*/ 1728 h 83"/>
                <a:gd name="T60" fmla="*/ 370 w 52"/>
                <a:gd name="T61" fmla="*/ 1704 h 83"/>
                <a:gd name="T62" fmla="*/ 370 w 52"/>
                <a:gd name="T63" fmla="*/ 1684 h 83"/>
                <a:gd name="T64" fmla="*/ 370 w 52"/>
                <a:gd name="T65" fmla="*/ 1684 h 83"/>
                <a:gd name="T66" fmla="*/ 370 w 52"/>
                <a:gd name="T67" fmla="*/ 1660 h 83"/>
                <a:gd name="T68" fmla="*/ 1371 w 52"/>
                <a:gd name="T69" fmla="*/ 1562 h 83"/>
                <a:gd name="T70" fmla="*/ 1371 w 52"/>
                <a:gd name="T71" fmla="*/ 1538 h 83"/>
                <a:gd name="T72" fmla="*/ 1320 w 52"/>
                <a:gd name="T73" fmla="*/ 1494 h 83"/>
                <a:gd name="T74" fmla="*/ 1320 w 52"/>
                <a:gd name="T75" fmla="*/ 1373 h 83"/>
                <a:gd name="T76" fmla="*/ 1263 w 52"/>
                <a:gd name="T77" fmla="*/ 1304 h 83"/>
                <a:gd name="T78" fmla="*/ 1263 w 52"/>
                <a:gd name="T79" fmla="*/ 1231 h 83"/>
                <a:gd name="T80" fmla="*/ 1294 w 52"/>
                <a:gd name="T81" fmla="*/ 1183 h 83"/>
                <a:gd name="T82" fmla="*/ 1294 w 52"/>
                <a:gd name="T83" fmla="*/ 1115 h 83"/>
                <a:gd name="T84" fmla="*/ 1320 w 52"/>
                <a:gd name="T85" fmla="*/ 1066 h 83"/>
                <a:gd name="T86" fmla="*/ 1345 w 52"/>
                <a:gd name="T87" fmla="*/ 1066 h 83"/>
                <a:gd name="T88" fmla="*/ 1294 w 52"/>
                <a:gd name="T89" fmla="*/ 1042 h 83"/>
                <a:gd name="T90" fmla="*/ 1320 w 52"/>
                <a:gd name="T91" fmla="*/ 993 h 83"/>
                <a:gd name="T92" fmla="*/ 1294 w 52"/>
                <a:gd name="T93" fmla="*/ 973 h 83"/>
                <a:gd name="T94" fmla="*/ 1263 w 52"/>
                <a:gd name="T95" fmla="*/ 949 h 83"/>
                <a:gd name="T96" fmla="*/ 1237 w 52"/>
                <a:gd name="T97" fmla="*/ 925 h 83"/>
                <a:gd name="T98" fmla="*/ 1212 w 52"/>
                <a:gd name="T99" fmla="*/ 876 h 83"/>
                <a:gd name="T100" fmla="*/ 1186 w 52"/>
                <a:gd name="T101" fmla="*/ 852 h 83"/>
                <a:gd name="T102" fmla="*/ 950 w 52"/>
                <a:gd name="T103" fmla="*/ 0 h 83"/>
                <a:gd name="T104" fmla="*/ 0 w 52"/>
                <a:gd name="T105" fmla="*/ 73 h 83"/>
                <a:gd name="T106" fmla="*/ 0 w 52"/>
                <a:gd name="T107" fmla="*/ 73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29" name="Freeform 14"/>
            <p:cNvSpPr>
              <a:spLocks/>
            </p:cNvSpPr>
            <p:nvPr/>
          </p:nvSpPr>
          <p:spPr bwMode="auto">
            <a:xfrm>
              <a:off x="4052" y="1789"/>
              <a:ext cx="291" cy="307"/>
            </a:xfrm>
            <a:custGeom>
              <a:avLst/>
              <a:gdLst>
                <a:gd name="T0" fmla="*/ 133 w 57"/>
                <a:gd name="T1" fmla="*/ 1306 h 63"/>
                <a:gd name="T2" fmla="*/ 209 w 57"/>
                <a:gd name="T3" fmla="*/ 1330 h 63"/>
                <a:gd name="T4" fmla="*/ 260 w 57"/>
                <a:gd name="T5" fmla="*/ 1306 h 63"/>
                <a:gd name="T6" fmla="*/ 337 w 57"/>
                <a:gd name="T7" fmla="*/ 1403 h 63"/>
                <a:gd name="T8" fmla="*/ 470 w 57"/>
                <a:gd name="T9" fmla="*/ 1423 h 63"/>
                <a:gd name="T10" fmla="*/ 572 w 57"/>
                <a:gd name="T11" fmla="*/ 1447 h 63"/>
                <a:gd name="T12" fmla="*/ 653 w 57"/>
                <a:gd name="T13" fmla="*/ 1447 h 63"/>
                <a:gd name="T14" fmla="*/ 730 w 57"/>
                <a:gd name="T15" fmla="*/ 1447 h 63"/>
                <a:gd name="T16" fmla="*/ 756 w 57"/>
                <a:gd name="T17" fmla="*/ 1403 h 63"/>
                <a:gd name="T18" fmla="*/ 807 w 57"/>
                <a:gd name="T19" fmla="*/ 1403 h 63"/>
                <a:gd name="T20" fmla="*/ 888 w 57"/>
                <a:gd name="T21" fmla="*/ 1472 h 63"/>
                <a:gd name="T22" fmla="*/ 939 w 57"/>
                <a:gd name="T23" fmla="*/ 1496 h 63"/>
                <a:gd name="T24" fmla="*/ 1016 w 57"/>
                <a:gd name="T25" fmla="*/ 1447 h 63"/>
                <a:gd name="T26" fmla="*/ 1041 w 57"/>
                <a:gd name="T27" fmla="*/ 1379 h 63"/>
                <a:gd name="T28" fmla="*/ 1067 w 57"/>
                <a:gd name="T29" fmla="*/ 1233 h 63"/>
                <a:gd name="T30" fmla="*/ 1149 w 57"/>
                <a:gd name="T31" fmla="*/ 1282 h 63"/>
                <a:gd name="T32" fmla="*/ 1174 w 57"/>
                <a:gd name="T33" fmla="*/ 1213 h 63"/>
                <a:gd name="T34" fmla="*/ 1225 w 57"/>
                <a:gd name="T35" fmla="*/ 1116 h 63"/>
                <a:gd name="T36" fmla="*/ 1251 w 57"/>
                <a:gd name="T37" fmla="*/ 1067 h 63"/>
                <a:gd name="T38" fmla="*/ 1327 w 57"/>
                <a:gd name="T39" fmla="*/ 1043 h 63"/>
                <a:gd name="T40" fmla="*/ 1384 w 57"/>
                <a:gd name="T41" fmla="*/ 975 h 63"/>
                <a:gd name="T42" fmla="*/ 1435 w 57"/>
                <a:gd name="T43" fmla="*/ 926 h 63"/>
                <a:gd name="T44" fmla="*/ 1435 w 57"/>
                <a:gd name="T45" fmla="*/ 853 h 63"/>
                <a:gd name="T46" fmla="*/ 1460 w 57"/>
                <a:gd name="T47" fmla="*/ 809 h 63"/>
                <a:gd name="T48" fmla="*/ 1409 w 57"/>
                <a:gd name="T49" fmla="*/ 619 h 63"/>
                <a:gd name="T50" fmla="*/ 1435 w 57"/>
                <a:gd name="T51" fmla="*/ 546 h 63"/>
                <a:gd name="T52" fmla="*/ 1486 w 57"/>
                <a:gd name="T53" fmla="*/ 521 h 63"/>
                <a:gd name="T54" fmla="*/ 1200 w 57"/>
                <a:gd name="T55" fmla="*/ 73 h 63"/>
                <a:gd name="T56" fmla="*/ 1093 w 57"/>
                <a:gd name="T57" fmla="*/ 141 h 63"/>
                <a:gd name="T58" fmla="*/ 965 w 57"/>
                <a:gd name="T59" fmla="*/ 239 h 63"/>
                <a:gd name="T60" fmla="*/ 888 w 57"/>
                <a:gd name="T61" fmla="*/ 239 h 63"/>
                <a:gd name="T62" fmla="*/ 781 w 57"/>
                <a:gd name="T63" fmla="*/ 307 h 63"/>
                <a:gd name="T64" fmla="*/ 705 w 57"/>
                <a:gd name="T65" fmla="*/ 283 h 63"/>
                <a:gd name="T66" fmla="*/ 653 w 57"/>
                <a:gd name="T67" fmla="*/ 283 h 63"/>
                <a:gd name="T68" fmla="*/ 653 w 57"/>
                <a:gd name="T69" fmla="*/ 263 h 63"/>
                <a:gd name="T70" fmla="*/ 495 w 57"/>
                <a:gd name="T71" fmla="*/ 214 h 63"/>
                <a:gd name="T72" fmla="*/ 444 w 57"/>
                <a:gd name="T73" fmla="*/ 239 h 63"/>
                <a:gd name="T74" fmla="*/ 0 w 57"/>
                <a:gd name="T75" fmla="*/ 263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0" name="Freeform 15"/>
            <p:cNvSpPr>
              <a:spLocks/>
            </p:cNvSpPr>
            <p:nvPr/>
          </p:nvSpPr>
          <p:spPr bwMode="auto">
            <a:xfrm>
              <a:off x="4134" y="2179"/>
              <a:ext cx="610" cy="249"/>
            </a:xfrm>
            <a:custGeom>
              <a:avLst/>
              <a:gdLst>
                <a:gd name="T0" fmla="*/ 51 w 119"/>
                <a:gd name="T1" fmla="*/ 976 h 51"/>
                <a:gd name="T2" fmla="*/ 108 w 119"/>
                <a:gd name="T3" fmla="*/ 928 h 51"/>
                <a:gd name="T4" fmla="*/ 133 w 119"/>
                <a:gd name="T5" fmla="*/ 859 h 51"/>
                <a:gd name="T6" fmla="*/ 369 w 119"/>
                <a:gd name="T7" fmla="*/ 737 h 51"/>
                <a:gd name="T8" fmla="*/ 472 w 119"/>
                <a:gd name="T9" fmla="*/ 644 h 51"/>
                <a:gd name="T10" fmla="*/ 528 w 119"/>
                <a:gd name="T11" fmla="*/ 644 h 51"/>
                <a:gd name="T12" fmla="*/ 554 w 119"/>
                <a:gd name="T13" fmla="*/ 596 h 51"/>
                <a:gd name="T14" fmla="*/ 605 w 119"/>
                <a:gd name="T15" fmla="*/ 596 h 51"/>
                <a:gd name="T16" fmla="*/ 738 w 119"/>
                <a:gd name="T17" fmla="*/ 547 h 51"/>
                <a:gd name="T18" fmla="*/ 866 w 119"/>
                <a:gd name="T19" fmla="*/ 405 h 51"/>
                <a:gd name="T20" fmla="*/ 866 w 119"/>
                <a:gd name="T21" fmla="*/ 308 h 51"/>
                <a:gd name="T22" fmla="*/ 974 w 119"/>
                <a:gd name="T23" fmla="*/ 308 h 51"/>
                <a:gd name="T24" fmla="*/ 1102 w 119"/>
                <a:gd name="T25" fmla="*/ 288 h 51"/>
                <a:gd name="T26" fmla="*/ 2968 w 119"/>
                <a:gd name="T27" fmla="*/ 24 h 51"/>
                <a:gd name="T28" fmla="*/ 2994 w 119"/>
                <a:gd name="T29" fmla="*/ 49 h 51"/>
                <a:gd name="T30" fmla="*/ 3050 w 119"/>
                <a:gd name="T31" fmla="*/ 117 h 51"/>
                <a:gd name="T32" fmla="*/ 3050 w 119"/>
                <a:gd name="T33" fmla="*/ 142 h 51"/>
                <a:gd name="T34" fmla="*/ 2994 w 119"/>
                <a:gd name="T35" fmla="*/ 117 h 51"/>
                <a:gd name="T36" fmla="*/ 2968 w 119"/>
                <a:gd name="T37" fmla="*/ 142 h 51"/>
                <a:gd name="T38" fmla="*/ 2865 w 119"/>
                <a:gd name="T39" fmla="*/ 190 h 51"/>
                <a:gd name="T40" fmla="*/ 2758 w 119"/>
                <a:gd name="T41" fmla="*/ 264 h 51"/>
                <a:gd name="T42" fmla="*/ 2783 w 119"/>
                <a:gd name="T43" fmla="*/ 288 h 51"/>
                <a:gd name="T44" fmla="*/ 2942 w 119"/>
                <a:gd name="T45" fmla="*/ 215 h 51"/>
                <a:gd name="T46" fmla="*/ 2994 w 119"/>
                <a:gd name="T47" fmla="*/ 264 h 51"/>
                <a:gd name="T48" fmla="*/ 3019 w 119"/>
                <a:gd name="T49" fmla="*/ 264 h 51"/>
                <a:gd name="T50" fmla="*/ 3101 w 119"/>
                <a:gd name="T51" fmla="*/ 215 h 51"/>
                <a:gd name="T52" fmla="*/ 3127 w 119"/>
                <a:gd name="T53" fmla="*/ 332 h 51"/>
                <a:gd name="T54" fmla="*/ 3076 w 119"/>
                <a:gd name="T55" fmla="*/ 405 h 51"/>
                <a:gd name="T56" fmla="*/ 2994 w 119"/>
                <a:gd name="T57" fmla="*/ 454 h 51"/>
                <a:gd name="T58" fmla="*/ 2891 w 119"/>
                <a:gd name="T59" fmla="*/ 478 h 51"/>
                <a:gd name="T60" fmla="*/ 2865 w 119"/>
                <a:gd name="T61" fmla="*/ 454 h 51"/>
                <a:gd name="T62" fmla="*/ 2840 w 119"/>
                <a:gd name="T63" fmla="*/ 430 h 51"/>
                <a:gd name="T64" fmla="*/ 2840 w 119"/>
                <a:gd name="T65" fmla="*/ 503 h 51"/>
                <a:gd name="T66" fmla="*/ 2865 w 119"/>
                <a:gd name="T67" fmla="*/ 522 h 51"/>
                <a:gd name="T68" fmla="*/ 2891 w 119"/>
                <a:gd name="T69" fmla="*/ 571 h 51"/>
                <a:gd name="T70" fmla="*/ 2758 w 119"/>
                <a:gd name="T71" fmla="*/ 644 h 51"/>
                <a:gd name="T72" fmla="*/ 2758 w 119"/>
                <a:gd name="T73" fmla="*/ 693 h 51"/>
                <a:gd name="T74" fmla="*/ 2942 w 119"/>
                <a:gd name="T75" fmla="*/ 644 h 51"/>
                <a:gd name="T76" fmla="*/ 2994 w 119"/>
                <a:gd name="T77" fmla="*/ 644 h 51"/>
                <a:gd name="T78" fmla="*/ 2865 w 119"/>
                <a:gd name="T79" fmla="*/ 762 h 51"/>
                <a:gd name="T80" fmla="*/ 2707 w 119"/>
                <a:gd name="T81" fmla="*/ 859 h 51"/>
                <a:gd name="T82" fmla="*/ 2681 w 119"/>
                <a:gd name="T83" fmla="*/ 884 h 51"/>
                <a:gd name="T84" fmla="*/ 2522 w 119"/>
                <a:gd name="T85" fmla="*/ 1050 h 51"/>
                <a:gd name="T86" fmla="*/ 2445 w 119"/>
                <a:gd name="T87" fmla="*/ 1191 h 51"/>
                <a:gd name="T88" fmla="*/ 1815 w 119"/>
                <a:gd name="T89" fmla="*/ 928 h 51"/>
                <a:gd name="T90" fmla="*/ 1312 w 119"/>
                <a:gd name="T91" fmla="*/ 859 h 51"/>
                <a:gd name="T92" fmla="*/ 1287 w 119"/>
                <a:gd name="T93" fmla="*/ 859 h 51"/>
                <a:gd name="T94" fmla="*/ 789 w 119"/>
                <a:gd name="T95" fmla="*/ 884 h 51"/>
                <a:gd name="T96" fmla="*/ 682 w 119"/>
                <a:gd name="T97" fmla="*/ 952 h 51"/>
                <a:gd name="T98" fmla="*/ 0 w 119"/>
                <a:gd name="T99" fmla="*/ 1074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1" name="Freeform 17"/>
            <p:cNvSpPr>
              <a:spLocks/>
            </p:cNvSpPr>
            <p:nvPr/>
          </p:nvSpPr>
          <p:spPr bwMode="auto">
            <a:xfrm>
              <a:off x="4236" y="1896"/>
              <a:ext cx="313" cy="293"/>
            </a:xfrm>
            <a:custGeom>
              <a:avLst/>
              <a:gdLst>
                <a:gd name="T0" fmla="*/ 529 w 61"/>
                <a:gd name="T1" fmla="*/ 0 h 60"/>
                <a:gd name="T2" fmla="*/ 529 w 61"/>
                <a:gd name="T3" fmla="*/ 73 h 60"/>
                <a:gd name="T4" fmla="*/ 554 w 61"/>
                <a:gd name="T5" fmla="*/ 117 h 60"/>
                <a:gd name="T6" fmla="*/ 498 w 61"/>
                <a:gd name="T7" fmla="*/ 308 h 60"/>
                <a:gd name="T8" fmla="*/ 498 w 61"/>
                <a:gd name="T9" fmla="*/ 356 h 60"/>
                <a:gd name="T10" fmla="*/ 472 w 61"/>
                <a:gd name="T11" fmla="*/ 454 h 60"/>
                <a:gd name="T12" fmla="*/ 395 w 61"/>
                <a:gd name="T13" fmla="*/ 523 h 60"/>
                <a:gd name="T14" fmla="*/ 344 w 61"/>
                <a:gd name="T15" fmla="*/ 547 h 60"/>
                <a:gd name="T16" fmla="*/ 287 w 61"/>
                <a:gd name="T17" fmla="*/ 571 h 60"/>
                <a:gd name="T18" fmla="*/ 262 w 61"/>
                <a:gd name="T19" fmla="*/ 620 h 60"/>
                <a:gd name="T20" fmla="*/ 236 w 61"/>
                <a:gd name="T21" fmla="*/ 718 h 60"/>
                <a:gd name="T22" fmla="*/ 159 w 61"/>
                <a:gd name="T23" fmla="*/ 718 h 60"/>
                <a:gd name="T24" fmla="*/ 108 w 61"/>
                <a:gd name="T25" fmla="*/ 811 h 60"/>
                <a:gd name="T26" fmla="*/ 108 w 61"/>
                <a:gd name="T27" fmla="*/ 908 h 60"/>
                <a:gd name="T28" fmla="*/ 51 w 61"/>
                <a:gd name="T29" fmla="*/ 977 h 60"/>
                <a:gd name="T30" fmla="*/ 0 w 61"/>
                <a:gd name="T31" fmla="*/ 1026 h 60"/>
                <a:gd name="T32" fmla="*/ 0 w 61"/>
                <a:gd name="T33" fmla="*/ 1099 h 60"/>
                <a:gd name="T34" fmla="*/ 77 w 61"/>
                <a:gd name="T35" fmla="*/ 1216 h 60"/>
                <a:gd name="T36" fmla="*/ 159 w 61"/>
                <a:gd name="T37" fmla="*/ 1289 h 60"/>
                <a:gd name="T38" fmla="*/ 210 w 61"/>
                <a:gd name="T39" fmla="*/ 1289 h 60"/>
                <a:gd name="T40" fmla="*/ 210 w 61"/>
                <a:gd name="T41" fmla="*/ 1314 h 60"/>
                <a:gd name="T42" fmla="*/ 262 w 61"/>
                <a:gd name="T43" fmla="*/ 1314 h 60"/>
                <a:gd name="T44" fmla="*/ 262 w 61"/>
                <a:gd name="T45" fmla="*/ 1358 h 60"/>
                <a:gd name="T46" fmla="*/ 395 w 61"/>
                <a:gd name="T47" fmla="*/ 1431 h 60"/>
                <a:gd name="T48" fmla="*/ 472 w 61"/>
                <a:gd name="T49" fmla="*/ 1406 h 60"/>
                <a:gd name="T50" fmla="*/ 498 w 61"/>
                <a:gd name="T51" fmla="*/ 1358 h 60"/>
                <a:gd name="T52" fmla="*/ 554 w 61"/>
                <a:gd name="T53" fmla="*/ 1406 h 60"/>
                <a:gd name="T54" fmla="*/ 657 w 61"/>
                <a:gd name="T55" fmla="*/ 1358 h 60"/>
                <a:gd name="T56" fmla="*/ 682 w 61"/>
                <a:gd name="T57" fmla="*/ 1314 h 60"/>
                <a:gd name="T58" fmla="*/ 790 w 61"/>
                <a:gd name="T59" fmla="*/ 1265 h 60"/>
                <a:gd name="T60" fmla="*/ 867 w 61"/>
                <a:gd name="T61" fmla="*/ 1216 h 60"/>
                <a:gd name="T62" fmla="*/ 867 w 61"/>
                <a:gd name="T63" fmla="*/ 1143 h 60"/>
                <a:gd name="T64" fmla="*/ 1001 w 61"/>
                <a:gd name="T65" fmla="*/ 762 h 60"/>
                <a:gd name="T66" fmla="*/ 1052 w 61"/>
                <a:gd name="T67" fmla="*/ 786 h 60"/>
                <a:gd name="T68" fmla="*/ 1078 w 61"/>
                <a:gd name="T69" fmla="*/ 835 h 60"/>
                <a:gd name="T70" fmla="*/ 1160 w 61"/>
                <a:gd name="T71" fmla="*/ 762 h 60"/>
                <a:gd name="T72" fmla="*/ 1211 w 61"/>
                <a:gd name="T73" fmla="*/ 645 h 60"/>
                <a:gd name="T74" fmla="*/ 1288 w 61"/>
                <a:gd name="T75" fmla="*/ 596 h 60"/>
                <a:gd name="T76" fmla="*/ 1344 w 61"/>
                <a:gd name="T77" fmla="*/ 547 h 60"/>
                <a:gd name="T78" fmla="*/ 1370 w 61"/>
                <a:gd name="T79" fmla="*/ 479 h 60"/>
                <a:gd name="T80" fmla="*/ 1370 w 61"/>
                <a:gd name="T81" fmla="*/ 454 h 60"/>
                <a:gd name="T82" fmla="*/ 1370 w 61"/>
                <a:gd name="T83" fmla="*/ 356 h 60"/>
                <a:gd name="T84" fmla="*/ 1555 w 61"/>
                <a:gd name="T85" fmla="*/ 454 h 60"/>
                <a:gd name="T86" fmla="*/ 1580 w 61"/>
                <a:gd name="T87" fmla="*/ 454 h 60"/>
                <a:gd name="T88" fmla="*/ 1555 w 61"/>
                <a:gd name="T89" fmla="*/ 308 h 60"/>
                <a:gd name="T90" fmla="*/ 1529 w 61"/>
                <a:gd name="T91" fmla="*/ 264 h 60"/>
                <a:gd name="T92" fmla="*/ 1473 w 61"/>
                <a:gd name="T93" fmla="*/ 264 h 60"/>
                <a:gd name="T94" fmla="*/ 1344 w 61"/>
                <a:gd name="T95" fmla="*/ 288 h 60"/>
                <a:gd name="T96" fmla="*/ 1288 w 61"/>
                <a:gd name="T97" fmla="*/ 332 h 60"/>
                <a:gd name="T98" fmla="*/ 1211 w 61"/>
                <a:gd name="T99" fmla="*/ 308 h 60"/>
                <a:gd name="T100" fmla="*/ 1185 w 61"/>
                <a:gd name="T101" fmla="*/ 356 h 60"/>
                <a:gd name="T102" fmla="*/ 1108 w 61"/>
                <a:gd name="T103" fmla="*/ 405 h 60"/>
                <a:gd name="T104" fmla="*/ 1026 w 61"/>
                <a:gd name="T105" fmla="*/ 479 h 60"/>
                <a:gd name="T106" fmla="*/ 949 w 61"/>
                <a:gd name="T107" fmla="*/ 308 h 60"/>
                <a:gd name="T108" fmla="*/ 554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2" name="Freeform 18"/>
            <p:cNvSpPr>
              <a:spLocks/>
            </p:cNvSpPr>
            <p:nvPr/>
          </p:nvSpPr>
          <p:spPr bwMode="auto">
            <a:xfrm>
              <a:off x="3425" y="2306"/>
              <a:ext cx="345" cy="302"/>
            </a:xfrm>
            <a:custGeom>
              <a:avLst/>
              <a:gdLst>
                <a:gd name="T0" fmla="*/ 0 w 67"/>
                <a:gd name="T1" fmla="*/ 73 h 62"/>
                <a:gd name="T2" fmla="*/ 1591 w 67"/>
                <a:gd name="T3" fmla="*/ 0 h 62"/>
                <a:gd name="T4" fmla="*/ 1591 w 67"/>
                <a:gd name="T5" fmla="*/ 24 h 62"/>
                <a:gd name="T6" fmla="*/ 1617 w 67"/>
                <a:gd name="T7" fmla="*/ 49 h 62"/>
                <a:gd name="T8" fmla="*/ 1643 w 67"/>
                <a:gd name="T9" fmla="*/ 73 h 62"/>
                <a:gd name="T10" fmla="*/ 1617 w 67"/>
                <a:gd name="T11" fmla="*/ 117 h 62"/>
                <a:gd name="T12" fmla="*/ 1591 w 67"/>
                <a:gd name="T13" fmla="*/ 141 h 62"/>
                <a:gd name="T14" fmla="*/ 1540 w 67"/>
                <a:gd name="T15" fmla="*/ 190 h 62"/>
                <a:gd name="T16" fmla="*/ 1540 w 67"/>
                <a:gd name="T17" fmla="*/ 214 h 62"/>
                <a:gd name="T18" fmla="*/ 1776 w 67"/>
                <a:gd name="T19" fmla="*/ 214 h 62"/>
                <a:gd name="T20" fmla="*/ 1776 w 67"/>
                <a:gd name="T21" fmla="*/ 214 h 62"/>
                <a:gd name="T22" fmla="*/ 1776 w 67"/>
                <a:gd name="T23" fmla="*/ 239 h 62"/>
                <a:gd name="T24" fmla="*/ 1751 w 67"/>
                <a:gd name="T25" fmla="*/ 283 h 62"/>
                <a:gd name="T26" fmla="*/ 1725 w 67"/>
                <a:gd name="T27" fmla="*/ 307 h 62"/>
                <a:gd name="T28" fmla="*/ 1699 w 67"/>
                <a:gd name="T29" fmla="*/ 404 h 62"/>
                <a:gd name="T30" fmla="*/ 1643 w 67"/>
                <a:gd name="T31" fmla="*/ 453 h 62"/>
                <a:gd name="T32" fmla="*/ 1643 w 67"/>
                <a:gd name="T33" fmla="*/ 521 h 62"/>
                <a:gd name="T34" fmla="*/ 1643 w 67"/>
                <a:gd name="T35" fmla="*/ 594 h 62"/>
                <a:gd name="T36" fmla="*/ 1643 w 67"/>
                <a:gd name="T37" fmla="*/ 594 h 62"/>
                <a:gd name="T38" fmla="*/ 1591 w 67"/>
                <a:gd name="T39" fmla="*/ 619 h 62"/>
                <a:gd name="T40" fmla="*/ 1591 w 67"/>
                <a:gd name="T41" fmla="*/ 643 h 62"/>
                <a:gd name="T42" fmla="*/ 1514 w 67"/>
                <a:gd name="T43" fmla="*/ 687 h 62"/>
                <a:gd name="T44" fmla="*/ 1514 w 67"/>
                <a:gd name="T45" fmla="*/ 760 h 62"/>
                <a:gd name="T46" fmla="*/ 1514 w 67"/>
                <a:gd name="T47" fmla="*/ 828 h 62"/>
                <a:gd name="T48" fmla="*/ 1483 w 67"/>
                <a:gd name="T49" fmla="*/ 852 h 62"/>
                <a:gd name="T50" fmla="*/ 1431 w 67"/>
                <a:gd name="T51" fmla="*/ 901 h 62"/>
                <a:gd name="T52" fmla="*/ 1380 w 67"/>
                <a:gd name="T53" fmla="*/ 950 h 62"/>
                <a:gd name="T54" fmla="*/ 1354 w 67"/>
                <a:gd name="T55" fmla="*/ 974 h 62"/>
                <a:gd name="T56" fmla="*/ 1354 w 67"/>
                <a:gd name="T57" fmla="*/ 1018 h 62"/>
                <a:gd name="T58" fmla="*/ 1323 w 67"/>
                <a:gd name="T59" fmla="*/ 1067 h 62"/>
                <a:gd name="T60" fmla="*/ 1323 w 67"/>
                <a:gd name="T61" fmla="*/ 1091 h 62"/>
                <a:gd name="T62" fmla="*/ 1298 w 67"/>
                <a:gd name="T63" fmla="*/ 1164 h 62"/>
                <a:gd name="T64" fmla="*/ 1272 w 67"/>
                <a:gd name="T65" fmla="*/ 1208 h 62"/>
                <a:gd name="T66" fmla="*/ 1298 w 67"/>
                <a:gd name="T67" fmla="*/ 1281 h 62"/>
                <a:gd name="T68" fmla="*/ 1323 w 67"/>
                <a:gd name="T69" fmla="*/ 1305 h 62"/>
                <a:gd name="T70" fmla="*/ 1323 w 67"/>
                <a:gd name="T71" fmla="*/ 1354 h 62"/>
                <a:gd name="T72" fmla="*/ 1323 w 67"/>
                <a:gd name="T73" fmla="*/ 1354 h 62"/>
                <a:gd name="T74" fmla="*/ 1323 w 67"/>
                <a:gd name="T75" fmla="*/ 1378 h 62"/>
                <a:gd name="T76" fmla="*/ 1323 w 67"/>
                <a:gd name="T77" fmla="*/ 1378 h 62"/>
                <a:gd name="T78" fmla="*/ 1298 w 67"/>
                <a:gd name="T79" fmla="*/ 1422 h 62"/>
                <a:gd name="T80" fmla="*/ 1323 w 67"/>
                <a:gd name="T81" fmla="*/ 1447 h 62"/>
                <a:gd name="T82" fmla="*/ 211 w 67"/>
                <a:gd name="T83" fmla="*/ 1471 h 62"/>
                <a:gd name="T84" fmla="*/ 211 w 67"/>
                <a:gd name="T85" fmla="*/ 1257 h 62"/>
                <a:gd name="T86" fmla="*/ 160 w 67"/>
                <a:gd name="T87" fmla="*/ 1232 h 62"/>
                <a:gd name="T88" fmla="*/ 108 w 67"/>
                <a:gd name="T89" fmla="*/ 1257 h 62"/>
                <a:gd name="T90" fmla="*/ 108 w 67"/>
                <a:gd name="T91" fmla="*/ 1257 h 62"/>
                <a:gd name="T92" fmla="*/ 51 w 67"/>
                <a:gd name="T93" fmla="*/ 1208 h 62"/>
                <a:gd name="T94" fmla="*/ 51 w 67"/>
                <a:gd name="T95" fmla="*/ 521 h 62"/>
                <a:gd name="T96" fmla="*/ 0 w 67"/>
                <a:gd name="T97" fmla="*/ 73 h 62"/>
                <a:gd name="T98" fmla="*/ 0 w 67"/>
                <a:gd name="T99" fmla="*/ 73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3" name="Freeform 19"/>
            <p:cNvSpPr>
              <a:spLocks/>
            </p:cNvSpPr>
            <p:nvPr/>
          </p:nvSpPr>
          <p:spPr bwMode="auto">
            <a:xfrm>
              <a:off x="1484" y="1614"/>
              <a:ext cx="553" cy="897"/>
            </a:xfrm>
            <a:custGeom>
              <a:avLst/>
              <a:gdLst>
                <a:gd name="T0" fmla="*/ 1598 w 108"/>
                <a:gd name="T1" fmla="*/ 4256 h 184"/>
                <a:gd name="T2" fmla="*/ 1598 w 108"/>
                <a:gd name="T3" fmla="*/ 4207 h 184"/>
                <a:gd name="T4" fmla="*/ 1572 w 108"/>
                <a:gd name="T5" fmla="*/ 4158 h 184"/>
                <a:gd name="T6" fmla="*/ 1495 w 108"/>
                <a:gd name="T7" fmla="*/ 3876 h 184"/>
                <a:gd name="T8" fmla="*/ 1311 w 108"/>
                <a:gd name="T9" fmla="*/ 3710 h 184"/>
                <a:gd name="T10" fmla="*/ 1260 w 108"/>
                <a:gd name="T11" fmla="*/ 3637 h 184"/>
                <a:gd name="T12" fmla="*/ 1208 w 108"/>
                <a:gd name="T13" fmla="*/ 3564 h 184"/>
                <a:gd name="T14" fmla="*/ 1024 w 108"/>
                <a:gd name="T15" fmla="*/ 3495 h 184"/>
                <a:gd name="T16" fmla="*/ 865 w 108"/>
                <a:gd name="T17" fmla="*/ 3349 h 184"/>
                <a:gd name="T18" fmla="*/ 579 w 108"/>
                <a:gd name="T19" fmla="*/ 3232 h 184"/>
                <a:gd name="T20" fmla="*/ 579 w 108"/>
                <a:gd name="T21" fmla="*/ 3140 h 184"/>
                <a:gd name="T22" fmla="*/ 604 w 108"/>
                <a:gd name="T23" fmla="*/ 3018 h 184"/>
                <a:gd name="T24" fmla="*/ 553 w 108"/>
                <a:gd name="T25" fmla="*/ 2901 h 184"/>
                <a:gd name="T26" fmla="*/ 579 w 108"/>
                <a:gd name="T27" fmla="*/ 2852 h 184"/>
                <a:gd name="T28" fmla="*/ 420 w 108"/>
                <a:gd name="T29" fmla="*/ 2589 h 184"/>
                <a:gd name="T30" fmla="*/ 312 w 108"/>
                <a:gd name="T31" fmla="*/ 2423 h 184"/>
                <a:gd name="T32" fmla="*/ 369 w 108"/>
                <a:gd name="T33" fmla="*/ 2281 h 184"/>
                <a:gd name="T34" fmla="*/ 369 w 108"/>
                <a:gd name="T35" fmla="*/ 2164 h 184"/>
                <a:gd name="T36" fmla="*/ 236 w 108"/>
                <a:gd name="T37" fmla="*/ 2043 h 184"/>
                <a:gd name="T38" fmla="*/ 236 w 108"/>
                <a:gd name="T39" fmla="*/ 1852 h 184"/>
                <a:gd name="T40" fmla="*/ 287 w 108"/>
                <a:gd name="T41" fmla="*/ 1784 h 184"/>
                <a:gd name="T42" fmla="*/ 312 w 108"/>
                <a:gd name="T43" fmla="*/ 1877 h 184"/>
                <a:gd name="T44" fmla="*/ 394 w 108"/>
                <a:gd name="T45" fmla="*/ 1852 h 184"/>
                <a:gd name="T46" fmla="*/ 369 w 108"/>
                <a:gd name="T47" fmla="*/ 1687 h 184"/>
                <a:gd name="T48" fmla="*/ 312 w 108"/>
                <a:gd name="T49" fmla="*/ 1736 h 184"/>
                <a:gd name="T50" fmla="*/ 184 w 108"/>
                <a:gd name="T51" fmla="*/ 1662 h 184"/>
                <a:gd name="T52" fmla="*/ 159 w 108"/>
                <a:gd name="T53" fmla="*/ 1448 h 184"/>
                <a:gd name="T54" fmla="*/ 26 w 108"/>
                <a:gd name="T55" fmla="*/ 1214 h 184"/>
                <a:gd name="T56" fmla="*/ 26 w 108"/>
                <a:gd name="T57" fmla="*/ 1092 h 184"/>
                <a:gd name="T58" fmla="*/ 102 w 108"/>
                <a:gd name="T59" fmla="*/ 951 h 184"/>
                <a:gd name="T60" fmla="*/ 51 w 108"/>
                <a:gd name="T61" fmla="*/ 761 h 184"/>
                <a:gd name="T62" fmla="*/ 0 w 108"/>
                <a:gd name="T63" fmla="*/ 663 h 184"/>
                <a:gd name="T64" fmla="*/ 0 w 108"/>
                <a:gd name="T65" fmla="*/ 570 h 184"/>
                <a:gd name="T66" fmla="*/ 159 w 108"/>
                <a:gd name="T67" fmla="*/ 356 h 184"/>
                <a:gd name="T68" fmla="*/ 236 w 108"/>
                <a:gd name="T69" fmla="*/ 239 h 184"/>
                <a:gd name="T70" fmla="*/ 236 w 108"/>
                <a:gd name="T71" fmla="*/ 24 h 184"/>
                <a:gd name="T72" fmla="*/ 1260 w 108"/>
                <a:gd name="T73" fmla="*/ 1521 h 184"/>
                <a:gd name="T74" fmla="*/ 2729 w 108"/>
                <a:gd name="T75" fmla="*/ 3539 h 184"/>
                <a:gd name="T76" fmla="*/ 2755 w 108"/>
                <a:gd name="T77" fmla="*/ 3637 h 184"/>
                <a:gd name="T78" fmla="*/ 2780 w 108"/>
                <a:gd name="T79" fmla="*/ 3729 h 184"/>
                <a:gd name="T80" fmla="*/ 2806 w 108"/>
                <a:gd name="T81" fmla="*/ 3802 h 184"/>
                <a:gd name="T82" fmla="*/ 2698 w 108"/>
                <a:gd name="T83" fmla="*/ 3851 h 184"/>
                <a:gd name="T84" fmla="*/ 2570 w 108"/>
                <a:gd name="T85" fmla="*/ 4090 h 184"/>
                <a:gd name="T86" fmla="*/ 2545 w 108"/>
                <a:gd name="T87" fmla="*/ 4134 h 184"/>
                <a:gd name="T88" fmla="*/ 2519 w 108"/>
                <a:gd name="T89" fmla="*/ 4231 h 184"/>
                <a:gd name="T90" fmla="*/ 2570 w 108"/>
                <a:gd name="T91" fmla="*/ 4300 h 184"/>
                <a:gd name="T92" fmla="*/ 2519 w 108"/>
                <a:gd name="T93" fmla="*/ 4373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4" name="Freeform 23"/>
            <p:cNvSpPr>
              <a:spLocks/>
            </p:cNvSpPr>
            <p:nvPr/>
          </p:nvSpPr>
          <p:spPr bwMode="auto">
            <a:xfrm>
              <a:off x="2545" y="2306"/>
              <a:ext cx="968" cy="898"/>
            </a:xfrm>
            <a:custGeom>
              <a:avLst/>
              <a:gdLst>
                <a:gd name="T0" fmla="*/ 4487 w 189"/>
                <a:gd name="T1" fmla="*/ 1191 h 184"/>
                <a:gd name="T2" fmla="*/ 4169 w 189"/>
                <a:gd name="T3" fmla="*/ 1118 h 184"/>
                <a:gd name="T4" fmla="*/ 3959 w 189"/>
                <a:gd name="T5" fmla="*/ 1166 h 184"/>
                <a:gd name="T6" fmla="*/ 3805 w 189"/>
                <a:gd name="T7" fmla="*/ 1166 h 184"/>
                <a:gd name="T8" fmla="*/ 3749 w 189"/>
                <a:gd name="T9" fmla="*/ 1166 h 184"/>
                <a:gd name="T10" fmla="*/ 3672 w 189"/>
                <a:gd name="T11" fmla="*/ 1118 h 184"/>
                <a:gd name="T12" fmla="*/ 3595 w 189"/>
                <a:gd name="T13" fmla="*/ 1215 h 184"/>
                <a:gd name="T14" fmla="*/ 3539 w 189"/>
                <a:gd name="T15" fmla="*/ 1142 h 184"/>
                <a:gd name="T16" fmla="*/ 3385 w 189"/>
                <a:gd name="T17" fmla="*/ 1118 h 184"/>
                <a:gd name="T18" fmla="*/ 3278 w 189"/>
                <a:gd name="T19" fmla="*/ 1098 h 184"/>
                <a:gd name="T20" fmla="*/ 3119 w 189"/>
                <a:gd name="T21" fmla="*/ 1049 h 184"/>
                <a:gd name="T22" fmla="*/ 3017 w 189"/>
                <a:gd name="T23" fmla="*/ 1025 h 184"/>
                <a:gd name="T24" fmla="*/ 2858 w 189"/>
                <a:gd name="T25" fmla="*/ 976 h 184"/>
                <a:gd name="T26" fmla="*/ 2781 w 189"/>
                <a:gd name="T27" fmla="*/ 903 h 184"/>
                <a:gd name="T28" fmla="*/ 2622 w 189"/>
                <a:gd name="T29" fmla="*/ 859 h 184"/>
                <a:gd name="T30" fmla="*/ 1521 w 189"/>
                <a:gd name="T31" fmla="*/ 0 h 184"/>
                <a:gd name="T32" fmla="*/ 0 w 189"/>
                <a:gd name="T33" fmla="*/ 1713 h 184"/>
                <a:gd name="T34" fmla="*/ 26 w 189"/>
                <a:gd name="T35" fmla="*/ 1786 h 184"/>
                <a:gd name="T36" fmla="*/ 133 w 189"/>
                <a:gd name="T37" fmla="*/ 1928 h 184"/>
                <a:gd name="T38" fmla="*/ 604 w 189"/>
                <a:gd name="T39" fmla="*/ 2357 h 184"/>
                <a:gd name="T40" fmla="*/ 656 w 189"/>
                <a:gd name="T41" fmla="*/ 2479 h 184"/>
                <a:gd name="T42" fmla="*/ 999 w 189"/>
                <a:gd name="T43" fmla="*/ 2928 h 184"/>
                <a:gd name="T44" fmla="*/ 1286 w 189"/>
                <a:gd name="T45" fmla="*/ 2977 h 184"/>
                <a:gd name="T46" fmla="*/ 1470 w 189"/>
                <a:gd name="T47" fmla="*/ 2714 h 184"/>
                <a:gd name="T48" fmla="*/ 1572 w 189"/>
                <a:gd name="T49" fmla="*/ 2689 h 184"/>
                <a:gd name="T50" fmla="*/ 1757 w 189"/>
                <a:gd name="T51" fmla="*/ 2738 h 184"/>
                <a:gd name="T52" fmla="*/ 1967 w 189"/>
                <a:gd name="T53" fmla="*/ 2836 h 184"/>
                <a:gd name="T54" fmla="*/ 2018 w 189"/>
                <a:gd name="T55" fmla="*/ 2884 h 184"/>
                <a:gd name="T56" fmla="*/ 2177 w 189"/>
                <a:gd name="T57" fmla="*/ 3075 h 184"/>
                <a:gd name="T58" fmla="*/ 2464 w 189"/>
                <a:gd name="T59" fmla="*/ 3548 h 184"/>
                <a:gd name="T60" fmla="*/ 2622 w 189"/>
                <a:gd name="T61" fmla="*/ 3690 h 184"/>
                <a:gd name="T62" fmla="*/ 2674 w 189"/>
                <a:gd name="T63" fmla="*/ 3929 h 184"/>
                <a:gd name="T64" fmla="*/ 2914 w 189"/>
                <a:gd name="T65" fmla="*/ 4192 h 184"/>
                <a:gd name="T66" fmla="*/ 3303 w 189"/>
                <a:gd name="T67" fmla="*/ 4309 h 184"/>
                <a:gd name="T68" fmla="*/ 3539 w 189"/>
                <a:gd name="T69" fmla="*/ 4334 h 184"/>
                <a:gd name="T70" fmla="*/ 3513 w 189"/>
                <a:gd name="T71" fmla="*/ 4285 h 184"/>
                <a:gd name="T72" fmla="*/ 3437 w 189"/>
                <a:gd name="T73" fmla="*/ 3860 h 184"/>
                <a:gd name="T74" fmla="*/ 3411 w 189"/>
                <a:gd name="T75" fmla="*/ 3812 h 184"/>
                <a:gd name="T76" fmla="*/ 3488 w 189"/>
                <a:gd name="T77" fmla="*/ 3646 h 184"/>
                <a:gd name="T78" fmla="*/ 3513 w 189"/>
                <a:gd name="T79" fmla="*/ 3597 h 184"/>
                <a:gd name="T80" fmla="*/ 3595 w 189"/>
                <a:gd name="T81" fmla="*/ 3455 h 184"/>
                <a:gd name="T82" fmla="*/ 3647 w 189"/>
                <a:gd name="T83" fmla="*/ 3455 h 184"/>
                <a:gd name="T84" fmla="*/ 3698 w 189"/>
                <a:gd name="T85" fmla="*/ 3382 h 184"/>
                <a:gd name="T86" fmla="*/ 3749 w 189"/>
                <a:gd name="T87" fmla="*/ 3382 h 184"/>
                <a:gd name="T88" fmla="*/ 3857 w 189"/>
                <a:gd name="T89" fmla="*/ 3333 h 184"/>
                <a:gd name="T90" fmla="*/ 3908 w 189"/>
                <a:gd name="T91" fmla="*/ 3241 h 184"/>
                <a:gd name="T92" fmla="*/ 3933 w 189"/>
                <a:gd name="T93" fmla="*/ 3289 h 184"/>
                <a:gd name="T94" fmla="*/ 4328 w 189"/>
                <a:gd name="T95" fmla="*/ 3094 h 184"/>
                <a:gd name="T96" fmla="*/ 4405 w 189"/>
                <a:gd name="T97" fmla="*/ 2884 h 184"/>
                <a:gd name="T98" fmla="*/ 4487 w 189"/>
                <a:gd name="T99" fmla="*/ 2860 h 184"/>
                <a:gd name="T100" fmla="*/ 4748 w 189"/>
                <a:gd name="T101" fmla="*/ 2836 h 184"/>
                <a:gd name="T102" fmla="*/ 4825 w 189"/>
                <a:gd name="T103" fmla="*/ 2787 h 184"/>
                <a:gd name="T104" fmla="*/ 4855 w 189"/>
                <a:gd name="T105" fmla="*/ 2714 h 184"/>
                <a:gd name="T106" fmla="*/ 4881 w 189"/>
                <a:gd name="T107" fmla="*/ 2523 h 184"/>
                <a:gd name="T108" fmla="*/ 4932 w 189"/>
                <a:gd name="T109" fmla="*/ 2406 h 184"/>
                <a:gd name="T110" fmla="*/ 4907 w 189"/>
                <a:gd name="T111" fmla="*/ 2167 h 184"/>
                <a:gd name="T112" fmla="*/ 4855 w 189"/>
                <a:gd name="T113" fmla="*/ 2094 h 184"/>
                <a:gd name="T114" fmla="*/ 4825 w 189"/>
                <a:gd name="T115" fmla="*/ 1952 h 184"/>
                <a:gd name="T116" fmla="*/ 4722 w 189"/>
                <a:gd name="T117" fmla="*/ 1264 h 184"/>
                <a:gd name="T118" fmla="*/ 4563 w 189"/>
                <a:gd name="T119" fmla="*/ 1215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5" name="Freeform 24"/>
            <p:cNvSpPr>
              <a:spLocks/>
            </p:cNvSpPr>
            <p:nvPr/>
          </p:nvSpPr>
          <p:spPr bwMode="auto">
            <a:xfrm>
              <a:off x="4365" y="1453"/>
              <a:ext cx="522" cy="380"/>
            </a:xfrm>
            <a:custGeom>
              <a:avLst/>
              <a:gdLst>
                <a:gd name="T0" fmla="*/ 2042 w 102"/>
                <a:gd name="T1" fmla="*/ 1661 h 78"/>
                <a:gd name="T2" fmla="*/ 1991 w 102"/>
                <a:gd name="T3" fmla="*/ 1734 h 78"/>
                <a:gd name="T4" fmla="*/ 1965 w 102"/>
                <a:gd name="T5" fmla="*/ 1778 h 78"/>
                <a:gd name="T6" fmla="*/ 1965 w 102"/>
                <a:gd name="T7" fmla="*/ 1851 h 78"/>
                <a:gd name="T8" fmla="*/ 2016 w 102"/>
                <a:gd name="T9" fmla="*/ 1803 h 78"/>
                <a:gd name="T10" fmla="*/ 2124 w 102"/>
                <a:gd name="T11" fmla="*/ 1778 h 78"/>
                <a:gd name="T12" fmla="*/ 2277 w 102"/>
                <a:gd name="T13" fmla="*/ 1734 h 78"/>
                <a:gd name="T14" fmla="*/ 2513 w 102"/>
                <a:gd name="T15" fmla="*/ 1569 h 78"/>
                <a:gd name="T16" fmla="*/ 2595 w 102"/>
                <a:gd name="T17" fmla="*/ 1520 h 78"/>
                <a:gd name="T18" fmla="*/ 2671 w 102"/>
                <a:gd name="T19" fmla="*/ 1447 h 78"/>
                <a:gd name="T20" fmla="*/ 2620 w 102"/>
                <a:gd name="T21" fmla="*/ 1471 h 78"/>
                <a:gd name="T22" fmla="*/ 2538 w 102"/>
                <a:gd name="T23" fmla="*/ 1520 h 78"/>
                <a:gd name="T24" fmla="*/ 2462 w 102"/>
                <a:gd name="T25" fmla="*/ 1544 h 78"/>
                <a:gd name="T26" fmla="*/ 2538 w 102"/>
                <a:gd name="T27" fmla="*/ 1447 h 78"/>
                <a:gd name="T28" fmla="*/ 2487 w 102"/>
                <a:gd name="T29" fmla="*/ 1471 h 78"/>
                <a:gd name="T30" fmla="*/ 2252 w 102"/>
                <a:gd name="T31" fmla="*/ 1588 h 78"/>
                <a:gd name="T32" fmla="*/ 2093 w 102"/>
                <a:gd name="T33" fmla="*/ 1710 h 78"/>
                <a:gd name="T34" fmla="*/ 2068 w 102"/>
                <a:gd name="T35" fmla="*/ 1613 h 78"/>
                <a:gd name="T36" fmla="*/ 2124 w 102"/>
                <a:gd name="T37" fmla="*/ 1520 h 78"/>
                <a:gd name="T38" fmla="*/ 2068 w 102"/>
                <a:gd name="T39" fmla="*/ 1164 h 78"/>
                <a:gd name="T40" fmla="*/ 2016 w 102"/>
                <a:gd name="T41" fmla="*/ 809 h 78"/>
                <a:gd name="T42" fmla="*/ 1965 w 102"/>
                <a:gd name="T43" fmla="*/ 594 h 78"/>
                <a:gd name="T44" fmla="*/ 1940 w 102"/>
                <a:gd name="T45" fmla="*/ 570 h 78"/>
                <a:gd name="T46" fmla="*/ 1914 w 102"/>
                <a:gd name="T47" fmla="*/ 497 h 78"/>
                <a:gd name="T48" fmla="*/ 1883 w 102"/>
                <a:gd name="T49" fmla="*/ 283 h 78"/>
                <a:gd name="T50" fmla="*/ 1807 w 102"/>
                <a:gd name="T51" fmla="*/ 73 h 78"/>
                <a:gd name="T52" fmla="*/ 1781 w 102"/>
                <a:gd name="T53" fmla="*/ 0 h 78"/>
                <a:gd name="T54" fmla="*/ 1336 w 102"/>
                <a:gd name="T55" fmla="*/ 93 h 78"/>
                <a:gd name="T56" fmla="*/ 1100 w 102"/>
                <a:gd name="T57" fmla="*/ 331 h 78"/>
                <a:gd name="T58" fmla="*/ 1075 w 102"/>
                <a:gd name="T59" fmla="*/ 429 h 78"/>
                <a:gd name="T60" fmla="*/ 942 w 102"/>
                <a:gd name="T61" fmla="*/ 546 h 78"/>
                <a:gd name="T62" fmla="*/ 993 w 102"/>
                <a:gd name="T63" fmla="*/ 594 h 78"/>
                <a:gd name="T64" fmla="*/ 993 w 102"/>
                <a:gd name="T65" fmla="*/ 643 h 78"/>
                <a:gd name="T66" fmla="*/ 1024 w 102"/>
                <a:gd name="T67" fmla="*/ 760 h 78"/>
                <a:gd name="T68" fmla="*/ 788 w 102"/>
                <a:gd name="T69" fmla="*/ 926 h 78"/>
                <a:gd name="T70" fmla="*/ 496 w 102"/>
                <a:gd name="T71" fmla="*/ 926 h 78"/>
                <a:gd name="T72" fmla="*/ 235 w 102"/>
                <a:gd name="T73" fmla="*/ 999 h 78"/>
                <a:gd name="T74" fmla="*/ 159 w 102"/>
                <a:gd name="T75" fmla="*/ 1091 h 78"/>
                <a:gd name="T76" fmla="*/ 235 w 102"/>
                <a:gd name="T77" fmla="*/ 1233 h 78"/>
                <a:gd name="T78" fmla="*/ 51 w 102"/>
                <a:gd name="T79" fmla="*/ 1423 h 78"/>
                <a:gd name="T80" fmla="*/ 1469 w 102"/>
                <a:gd name="T81" fmla="*/ 1306 h 78"/>
                <a:gd name="T82" fmla="*/ 1494 w 102"/>
                <a:gd name="T83" fmla="*/ 1354 h 78"/>
                <a:gd name="T84" fmla="*/ 1546 w 102"/>
                <a:gd name="T85" fmla="*/ 1379 h 78"/>
                <a:gd name="T86" fmla="*/ 1622 w 102"/>
                <a:gd name="T87" fmla="*/ 1496 h 78"/>
                <a:gd name="T88" fmla="*/ 1730 w 102"/>
                <a:gd name="T89" fmla="*/ 1520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236" name="Group 26"/>
            <p:cNvGrpSpPr>
              <a:grpSpLocks/>
            </p:cNvGrpSpPr>
            <p:nvPr/>
          </p:nvGrpSpPr>
          <p:grpSpPr bwMode="auto">
            <a:xfrm>
              <a:off x="720" y="2448"/>
              <a:ext cx="1266" cy="876"/>
              <a:chOff x="768" y="2832"/>
              <a:chExt cx="1203" cy="876"/>
            </a:xfrm>
          </p:grpSpPr>
          <p:sp>
            <p:nvSpPr>
              <p:cNvPr id="50249" name="Freeform 27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331 w 188"/>
                  <a:gd name="T1" fmla="*/ 736 h 160"/>
                  <a:gd name="T2" fmla="*/ 618 w 188"/>
                  <a:gd name="T3" fmla="*/ 951 h 160"/>
                  <a:gd name="T4" fmla="*/ 428 w 188"/>
                  <a:gd name="T5" fmla="*/ 1189 h 160"/>
                  <a:gd name="T6" fmla="*/ 380 w 188"/>
                  <a:gd name="T7" fmla="*/ 1024 h 160"/>
                  <a:gd name="T8" fmla="*/ 117 w 188"/>
                  <a:gd name="T9" fmla="*/ 1307 h 160"/>
                  <a:gd name="T10" fmla="*/ 263 w 188"/>
                  <a:gd name="T11" fmla="*/ 1521 h 160"/>
                  <a:gd name="T12" fmla="*/ 638 w 188"/>
                  <a:gd name="T13" fmla="*/ 1448 h 160"/>
                  <a:gd name="T14" fmla="*/ 521 w 188"/>
                  <a:gd name="T15" fmla="*/ 1760 h 160"/>
                  <a:gd name="T16" fmla="*/ 428 w 188"/>
                  <a:gd name="T17" fmla="*/ 1877 h 160"/>
                  <a:gd name="T18" fmla="*/ 238 w 188"/>
                  <a:gd name="T19" fmla="*/ 1950 h 160"/>
                  <a:gd name="T20" fmla="*/ 141 w 188"/>
                  <a:gd name="T21" fmla="*/ 2330 h 160"/>
                  <a:gd name="T22" fmla="*/ 263 w 188"/>
                  <a:gd name="T23" fmla="*/ 2545 h 160"/>
                  <a:gd name="T24" fmla="*/ 521 w 188"/>
                  <a:gd name="T25" fmla="*/ 2662 h 160"/>
                  <a:gd name="T26" fmla="*/ 521 w 188"/>
                  <a:gd name="T27" fmla="*/ 2852 h 160"/>
                  <a:gd name="T28" fmla="*/ 827 w 188"/>
                  <a:gd name="T29" fmla="*/ 2925 h 160"/>
                  <a:gd name="T30" fmla="*/ 993 w 188"/>
                  <a:gd name="T31" fmla="*/ 2969 h 160"/>
                  <a:gd name="T32" fmla="*/ 686 w 188"/>
                  <a:gd name="T33" fmla="*/ 3349 h 160"/>
                  <a:gd name="T34" fmla="*/ 448 w 188"/>
                  <a:gd name="T35" fmla="*/ 3495 h 160"/>
                  <a:gd name="T36" fmla="*/ 73 w 188"/>
                  <a:gd name="T37" fmla="*/ 3685 h 160"/>
                  <a:gd name="T38" fmla="*/ 73 w 188"/>
                  <a:gd name="T39" fmla="*/ 3802 h 160"/>
                  <a:gd name="T40" fmla="*/ 686 w 188"/>
                  <a:gd name="T41" fmla="*/ 3539 h 160"/>
                  <a:gd name="T42" fmla="*/ 1470 w 188"/>
                  <a:gd name="T43" fmla="*/ 2852 h 160"/>
                  <a:gd name="T44" fmla="*/ 1397 w 188"/>
                  <a:gd name="T45" fmla="*/ 2779 h 160"/>
                  <a:gd name="T46" fmla="*/ 1825 w 188"/>
                  <a:gd name="T47" fmla="*/ 2257 h 160"/>
                  <a:gd name="T48" fmla="*/ 1703 w 188"/>
                  <a:gd name="T49" fmla="*/ 2398 h 160"/>
                  <a:gd name="T50" fmla="*/ 1728 w 188"/>
                  <a:gd name="T51" fmla="*/ 2589 h 160"/>
                  <a:gd name="T52" fmla="*/ 1703 w 188"/>
                  <a:gd name="T53" fmla="*/ 2711 h 160"/>
                  <a:gd name="T54" fmla="*/ 2039 w 188"/>
                  <a:gd name="T55" fmla="*/ 2520 h 160"/>
                  <a:gd name="T56" fmla="*/ 2039 w 188"/>
                  <a:gd name="T57" fmla="*/ 2330 h 160"/>
                  <a:gd name="T58" fmla="*/ 2536 w 188"/>
                  <a:gd name="T59" fmla="*/ 2447 h 160"/>
                  <a:gd name="T60" fmla="*/ 2867 w 188"/>
                  <a:gd name="T61" fmla="*/ 2398 h 160"/>
                  <a:gd name="T62" fmla="*/ 3436 w 188"/>
                  <a:gd name="T63" fmla="*/ 2589 h 160"/>
                  <a:gd name="T64" fmla="*/ 3626 w 188"/>
                  <a:gd name="T65" fmla="*/ 2828 h 160"/>
                  <a:gd name="T66" fmla="*/ 3933 w 188"/>
                  <a:gd name="T67" fmla="*/ 3042 h 160"/>
                  <a:gd name="T68" fmla="*/ 4453 w 188"/>
                  <a:gd name="T69" fmla="*/ 3091 h 160"/>
                  <a:gd name="T70" fmla="*/ 4380 w 188"/>
                  <a:gd name="T71" fmla="*/ 2779 h 160"/>
                  <a:gd name="T72" fmla="*/ 4171 w 188"/>
                  <a:gd name="T73" fmla="*/ 2735 h 160"/>
                  <a:gd name="T74" fmla="*/ 3860 w 188"/>
                  <a:gd name="T75" fmla="*/ 2520 h 160"/>
                  <a:gd name="T76" fmla="*/ 3480 w 188"/>
                  <a:gd name="T77" fmla="*/ 2257 h 160"/>
                  <a:gd name="T78" fmla="*/ 3339 w 188"/>
                  <a:gd name="T79" fmla="*/ 2447 h 160"/>
                  <a:gd name="T80" fmla="*/ 3056 w 188"/>
                  <a:gd name="T81" fmla="*/ 2208 h 160"/>
                  <a:gd name="T82" fmla="*/ 2769 w 188"/>
                  <a:gd name="T83" fmla="*/ 1901 h 160"/>
                  <a:gd name="T84" fmla="*/ 2414 w 188"/>
                  <a:gd name="T85" fmla="*/ 497 h 160"/>
                  <a:gd name="T86" fmla="*/ 2132 w 188"/>
                  <a:gd name="T87" fmla="*/ 117 h 160"/>
                  <a:gd name="T88" fmla="*/ 1635 w 188"/>
                  <a:gd name="T89" fmla="*/ 117 h 160"/>
                  <a:gd name="T90" fmla="*/ 1397 w 188"/>
                  <a:gd name="T91" fmla="*/ 117 h 160"/>
                  <a:gd name="T92" fmla="*/ 1066 w 188"/>
                  <a:gd name="T93" fmla="*/ 0 h 160"/>
                  <a:gd name="T94" fmla="*/ 827 w 188"/>
                  <a:gd name="T95" fmla="*/ 98 h 160"/>
                  <a:gd name="T96" fmla="*/ 569 w 188"/>
                  <a:gd name="T97" fmla="*/ 307 h 160"/>
                  <a:gd name="T98" fmla="*/ 448 w 188"/>
                  <a:gd name="T99" fmla="*/ 497 h 160"/>
                  <a:gd name="T100" fmla="*/ 238 w 188"/>
                  <a:gd name="T101" fmla="*/ 619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0" name="Freeform 28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50 w 4"/>
                  <a:gd name="T1" fmla="*/ 42 h 3"/>
                  <a:gd name="T2" fmla="*/ 50 w 4"/>
                  <a:gd name="T3" fmla="*/ 23 h 3"/>
                  <a:gd name="T4" fmla="*/ 50 w 4"/>
                  <a:gd name="T5" fmla="*/ 23 h 3"/>
                  <a:gd name="T6" fmla="*/ 50 w 4"/>
                  <a:gd name="T7" fmla="*/ 23 h 3"/>
                  <a:gd name="T8" fmla="*/ 50 w 4"/>
                  <a:gd name="T9" fmla="*/ 23 h 3"/>
                  <a:gd name="T10" fmla="*/ 50 w 4"/>
                  <a:gd name="T11" fmla="*/ 23 h 3"/>
                  <a:gd name="T12" fmla="*/ 50 w 4"/>
                  <a:gd name="T13" fmla="*/ 23 h 3"/>
                  <a:gd name="T14" fmla="*/ 25 w 4"/>
                  <a:gd name="T15" fmla="*/ 0 h 3"/>
                  <a:gd name="T16" fmla="*/ 25 w 4"/>
                  <a:gd name="T17" fmla="*/ 0 h 3"/>
                  <a:gd name="T18" fmla="*/ 0 w 4"/>
                  <a:gd name="T19" fmla="*/ 23 h 3"/>
                  <a:gd name="T20" fmla="*/ 0 w 4"/>
                  <a:gd name="T21" fmla="*/ 23 h 3"/>
                  <a:gd name="T22" fmla="*/ 0 w 4"/>
                  <a:gd name="T23" fmla="*/ 23 h 3"/>
                  <a:gd name="T24" fmla="*/ 0 w 4"/>
                  <a:gd name="T25" fmla="*/ 23 h 3"/>
                  <a:gd name="T26" fmla="*/ 0 w 4"/>
                  <a:gd name="T27" fmla="*/ 23 h 3"/>
                  <a:gd name="T28" fmla="*/ 0 w 4"/>
                  <a:gd name="T29" fmla="*/ 23 h 3"/>
                  <a:gd name="T30" fmla="*/ 0 w 4"/>
                  <a:gd name="T31" fmla="*/ 42 h 3"/>
                  <a:gd name="T32" fmla="*/ 0 w 4"/>
                  <a:gd name="T33" fmla="*/ 42 h 3"/>
                  <a:gd name="T34" fmla="*/ 25 w 4"/>
                  <a:gd name="T35" fmla="*/ 42 h 3"/>
                  <a:gd name="T36" fmla="*/ 25 w 4"/>
                  <a:gd name="T37" fmla="*/ 42 h 3"/>
                  <a:gd name="T38" fmla="*/ 25 w 4"/>
                  <a:gd name="T39" fmla="*/ 65 h 3"/>
                  <a:gd name="T40" fmla="*/ 50 w 4"/>
                  <a:gd name="T41" fmla="*/ 65 h 3"/>
                  <a:gd name="T42" fmla="*/ 50 w 4"/>
                  <a:gd name="T43" fmla="*/ 65 h 3"/>
                  <a:gd name="T44" fmla="*/ 75 w 4"/>
                  <a:gd name="T45" fmla="*/ 65 h 3"/>
                  <a:gd name="T46" fmla="*/ 75 w 4"/>
                  <a:gd name="T47" fmla="*/ 65 h 3"/>
                  <a:gd name="T48" fmla="*/ 100 w 4"/>
                  <a:gd name="T49" fmla="*/ 42 h 3"/>
                  <a:gd name="T50" fmla="*/ 100 w 4"/>
                  <a:gd name="T51" fmla="*/ 42 h 3"/>
                  <a:gd name="T52" fmla="*/ 100 w 4"/>
                  <a:gd name="T53" fmla="*/ 42 h 3"/>
                  <a:gd name="T54" fmla="*/ 100 w 4"/>
                  <a:gd name="T55" fmla="*/ 23 h 3"/>
                  <a:gd name="T56" fmla="*/ 100 w 4"/>
                  <a:gd name="T57" fmla="*/ 23 h 3"/>
                  <a:gd name="T58" fmla="*/ 100 w 4"/>
                  <a:gd name="T59" fmla="*/ 23 h 3"/>
                  <a:gd name="T60" fmla="*/ 100 w 4"/>
                  <a:gd name="T61" fmla="*/ 23 h 3"/>
                  <a:gd name="T62" fmla="*/ 100 w 4"/>
                  <a:gd name="T63" fmla="*/ 23 h 3"/>
                  <a:gd name="T64" fmla="*/ 100 w 4"/>
                  <a:gd name="T65" fmla="*/ 0 h 3"/>
                  <a:gd name="T66" fmla="*/ 100 w 4"/>
                  <a:gd name="T67" fmla="*/ 0 h 3"/>
                  <a:gd name="T68" fmla="*/ 100 w 4"/>
                  <a:gd name="T69" fmla="*/ 0 h 3"/>
                  <a:gd name="T70" fmla="*/ 100 w 4"/>
                  <a:gd name="T71" fmla="*/ 0 h 3"/>
                  <a:gd name="T72" fmla="*/ 100 w 4"/>
                  <a:gd name="T73" fmla="*/ 23 h 3"/>
                  <a:gd name="T74" fmla="*/ 75 w 4"/>
                  <a:gd name="T75" fmla="*/ 23 h 3"/>
                  <a:gd name="T76" fmla="*/ 75 w 4"/>
                  <a:gd name="T77" fmla="*/ 23 h 3"/>
                  <a:gd name="T78" fmla="*/ 50 w 4"/>
                  <a:gd name="T79" fmla="*/ 42 h 3"/>
                  <a:gd name="T80" fmla="*/ 50 w 4"/>
                  <a:gd name="T81" fmla="*/ 42 h 3"/>
                  <a:gd name="T82" fmla="*/ 50 w 4"/>
                  <a:gd name="T83" fmla="*/ 42 h 3"/>
                  <a:gd name="T84" fmla="*/ 50 w 4"/>
                  <a:gd name="T85" fmla="*/ 42 h 3"/>
                  <a:gd name="T86" fmla="*/ 50 w 4"/>
                  <a:gd name="T87" fmla="*/ 65 h 3"/>
                  <a:gd name="T88" fmla="*/ 75 w 4"/>
                  <a:gd name="T89" fmla="*/ 65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1" name="Freeform 29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158 w 9"/>
                  <a:gd name="T1" fmla="*/ 0 h 6"/>
                  <a:gd name="T2" fmla="*/ 91 w 9"/>
                  <a:gd name="T3" fmla="*/ 0 h 6"/>
                  <a:gd name="T4" fmla="*/ 67 w 9"/>
                  <a:gd name="T5" fmla="*/ 25 h 6"/>
                  <a:gd name="T6" fmla="*/ 67 w 9"/>
                  <a:gd name="T7" fmla="*/ 25 h 6"/>
                  <a:gd name="T8" fmla="*/ 67 w 9"/>
                  <a:gd name="T9" fmla="*/ 50 h 6"/>
                  <a:gd name="T10" fmla="*/ 67 w 9"/>
                  <a:gd name="T11" fmla="*/ 75 h 6"/>
                  <a:gd name="T12" fmla="*/ 48 w 9"/>
                  <a:gd name="T13" fmla="*/ 75 h 6"/>
                  <a:gd name="T14" fmla="*/ 48 w 9"/>
                  <a:gd name="T15" fmla="*/ 75 h 6"/>
                  <a:gd name="T16" fmla="*/ 24 w 9"/>
                  <a:gd name="T17" fmla="*/ 75 h 6"/>
                  <a:gd name="T18" fmla="*/ 24 w 9"/>
                  <a:gd name="T19" fmla="*/ 100 h 6"/>
                  <a:gd name="T20" fmla="*/ 24 w 9"/>
                  <a:gd name="T21" fmla="*/ 125 h 6"/>
                  <a:gd name="T22" fmla="*/ 0 w 9"/>
                  <a:gd name="T23" fmla="*/ 125 h 6"/>
                  <a:gd name="T24" fmla="*/ 0 w 9"/>
                  <a:gd name="T25" fmla="*/ 150 h 6"/>
                  <a:gd name="T26" fmla="*/ 0 w 9"/>
                  <a:gd name="T27" fmla="*/ 150 h 6"/>
                  <a:gd name="T28" fmla="*/ 0 w 9"/>
                  <a:gd name="T29" fmla="*/ 150 h 6"/>
                  <a:gd name="T30" fmla="*/ 0 w 9"/>
                  <a:gd name="T31" fmla="*/ 150 h 6"/>
                  <a:gd name="T32" fmla="*/ 0 w 9"/>
                  <a:gd name="T33" fmla="*/ 150 h 6"/>
                  <a:gd name="T34" fmla="*/ 0 w 9"/>
                  <a:gd name="T35" fmla="*/ 150 h 6"/>
                  <a:gd name="T36" fmla="*/ 0 w 9"/>
                  <a:gd name="T37" fmla="*/ 150 h 6"/>
                  <a:gd name="T38" fmla="*/ 24 w 9"/>
                  <a:gd name="T39" fmla="*/ 150 h 6"/>
                  <a:gd name="T40" fmla="*/ 48 w 9"/>
                  <a:gd name="T41" fmla="*/ 150 h 6"/>
                  <a:gd name="T42" fmla="*/ 67 w 9"/>
                  <a:gd name="T43" fmla="*/ 125 h 6"/>
                  <a:gd name="T44" fmla="*/ 139 w 9"/>
                  <a:gd name="T45" fmla="*/ 75 h 6"/>
                  <a:gd name="T46" fmla="*/ 158 w 9"/>
                  <a:gd name="T47" fmla="*/ 50 h 6"/>
                  <a:gd name="T48" fmla="*/ 182 w 9"/>
                  <a:gd name="T49" fmla="*/ 50 h 6"/>
                  <a:gd name="T50" fmla="*/ 205 w 9"/>
                  <a:gd name="T51" fmla="*/ 25 h 6"/>
                  <a:gd name="T52" fmla="*/ 205 w 9"/>
                  <a:gd name="T53" fmla="*/ 25 h 6"/>
                  <a:gd name="T54" fmla="*/ 205 w 9"/>
                  <a:gd name="T55" fmla="*/ 25 h 6"/>
                  <a:gd name="T56" fmla="*/ 182 w 9"/>
                  <a:gd name="T57" fmla="*/ 0 h 6"/>
                  <a:gd name="T58" fmla="*/ 182 w 9"/>
                  <a:gd name="T59" fmla="*/ 0 h 6"/>
                  <a:gd name="T60" fmla="*/ 182 w 9"/>
                  <a:gd name="T61" fmla="*/ 0 h 6"/>
                  <a:gd name="T62" fmla="*/ 182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2" name="Freeform 30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191 w 9"/>
                  <a:gd name="T1" fmla="*/ 73 h 7"/>
                  <a:gd name="T2" fmla="*/ 191 w 9"/>
                  <a:gd name="T3" fmla="*/ 24 h 7"/>
                  <a:gd name="T4" fmla="*/ 117 w 9"/>
                  <a:gd name="T5" fmla="*/ 73 h 7"/>
                  <a:gd name="T6" fmla="*/ 98 w 9"/>
                  <a:gd name="T7" fmla="*/ 92 h 7"/>
                  <a:gd name="T8" fmla="*/ 98 w 9"/>
                  <a:gd name="T9" fmla="*/ 92 h 7"/>
                  <a:gd name="T10" fmla="*/ 49 w 9"/>
                  <a:gd name="T11" fmla="*/ 117 h 7"/>
                  <a:gd name="T12" fmla="*/ 24 w 9"/>
                  <a:gd name="T13" fmla="*/ 141 h 7"/>
                  <a:gd name="T14" fmla="*/ 0 w 9"/>
                  <a:gd name="T15" fmla="*/ 141 h 7"/>
                  <a:gd name="T16" fmla="*/ 49 w 9"/>
                  <a:gd name="T17" fmla="*/ 141 h 7"/>
                  <a:gd name="T18" fmla="*/ 73 w 9"/>
                  <a:gd name="T19" fmla="*/ 117 h 7"/>
                  <a:gd name="T20" fmla="*/ 142 w 9"/>
                  <a:gd name="T21" fmla="*/ 92 h 7"/>
                  <a:gd name="T22" fmla="*/ 191 w 9"/>
                  <a:gd name="T23" fmla="*/ 73 h 7"/>
                  <a:gd name="T24" fmla="*/ 191 w 9"/>
                  <a:gd name="T25" fmla="*/ 73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3" name="Freeform 31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190 w 8"/>
                  <a:gd name="T1" fmla="*/ 48 h 6"/>
                  <a:gd name="T2" fmla="*/ 190 w 8"/>
                  <a:gd name="T3" fmla="*/ 24 h 6"/>
                  <a:gd name="T4" fmla="*/ 190 w 8"/>
                  <a:gd name="T5" fmla="*/ 24 h 6"/>
                  <a:gd name="T6" fmla="*/ 190 w 8"/>
                  <a:gd name="T7" fmla="*/ 0 h 6"/>
                  <a:gd name="T8" fmla="*/ 190 w 8"/>
                  <a:gd name="T9" fmla="*/ 0 h 6"/>
                  <a:gd name="T10" fmla="*/ 190 w 8"/>
                  <a:gd name="T11" fmla="*/ 0 h 6"/>
                  <a:gd name="T12" fmla="*/ 190 w 8"/>
                  <a:gd name="T13" fmla="*/ 0 h 6"/>
                  <a:gd name="T14" fmla="*/ 190 w 8"/>
                  <a:gd name="T15" fmla="*/ 0 h 6"/>
                  <a:gd name="T16" fmla="*/ 190 w 8"/>
                  <a:gd name="T17" fmla="*/ 0 h 6"/>
                  <a:gd name="T18" fmla="*/ 190 w 8"/>
                  <a:gd name="T19" fmla="*/ 0 h 6"/>
                  <a:gd name="T20" fmla="*/ 166 w 8"/>
                  <a:gd name="T21" fmla="*/ 0 h 6"/>
                  <a:gd name="T22" fmla="*/ 166 w 8"/>
                  <a:gd name="T23" fmla="*/ 0 h 6"/>
                  <a:gd name="T24" fmla="*/ 141 w 8"/>
                  <a:gd name="T25" fmla="*/ 0 h 6"/>
                  <a:gd name="T26" fmla="*/ 117 w 8"/>
                  <a:gd name="T27" fmla="*/ 24 h 6"/>
                  <a:gd name="T28" fmla="*/ 117 w 8"/>
                  <a:gd name="T29" fmla="*/ 48 h 6"/>
                  <a:gd name="T30" fmla="*/ 117 w 8"/>
                  <a:gd name="T31" fmla="*/ 48 h 6"/>
                  <a:gd name="T32" fmla="*/ 97 w 8"/>
                  <a:gd name="T33" fmla="*/ 48 h 6"/>
                  <a:gd name="T34" fmla="*/ 97 w 8"/>
                  <a:gd name="T35" fmla="*/ 48 h 6"/>
                  <a:gd name="T36" fmla="*/ 97 w 8"/>
                  <a:gd name="T37" fmla="*/ 48 h 6"/>
                  <a:gd name="T38" fmla="*/ 97 w 8"/>
                  <a:gd name="T39" fmla="*/ 72 h 6"/>
                  <a:gd name="T40" fmla="*/ 97 w 8"/>
                  <a:gd name="T41" fmla="*/ 72 h 6"/>
                  <a:gd name="T42" fmla="*/ 97 w 8"/>
                  <a:gd name="T43" fmla="*/ 72 h 6"/>
                  <a:gd name="T44" fmla="*/ 97 w 8"/>
                  <a:gd name="T45" fmla="*/ 72 h 6"/>
                  <a:gd name="T46" fmla="*/ 49 w 8"/>
                  <a:gd name="T47" fmla="*/ 92 h 6"/>
                  <a:gd name="T48" fmla="*/ 49 w 8"/>
                  <a:gd name="T49" fmla="*/ 92 h 6"/>
                  <a:gd name="T50" fmla="*/ 49 w 8"/>
                  <a:gd name="T51" fmla="*/ 92 h 6"/>
                  <a:gd name="T52" fmla="*/ 49 w 8"/>
                  <a:gd name="T53" fmla="*/ 92 h 6"/>
                  <a:gd name="T54" fmla="*/ 24 w 8"/>
                  <a:gd name="T55" fmla="*/ 92 h 6"/>
                  <a:gd name="T56" fmla="*/ 24 w 8"/>
                  <a:gd name="T57" fmla="*/ 116 h 6"/>
                  <a:gd name="T58" fmla="*/ 24 w 8"/>
                  <a:gd name="T59" fmla="*/ 116 h 6"/>
                  <a:gd name="T60" fmla="*/ 0 w 8"/>
                  <a:gd name="T61" fmla="*/ 116 h 6"/>
                  <a:gd name="T62" fmla="*/ 0 w 8"/>
                  <a:gd name="T63" fmla="*/ 116 h 6"/>
                  <a:gd name="T64" fmla="*/ 0 w 8"/>
                  <a:gd name="T65" fmla="*/ 116 h 6"/>
                  <a:gd name="T66" fmla="*/ 24 w 8"/>
                  <a:gd name="T67" fmla="*/ 140 h 6"/>
                  <a:gd name="T68" fmla="*/ 24 w 8"/>
                  <a:gd name="T69" fmla="*/ 140 h 6"/>
                  <a:gd name="T70" fmla="*/ 24 w 8"/>
                  <a:gd name="T71" fmla="*/ 140 h 6"/>
                  <a:gd name="T72" fmla="*/ 24 w 8"/>
                  <a:gd name="T73" fmla="*/ 140 h 6"/>
                  <a:gd name="T74" fmla="*/ 49 w 8"/>
                  <a:gd name="T75" fmla="*/ 116 h 6"/>
                  <a:gd name="T76" fmla="*/ 49 w 8"/>
                  <a:gd name="T77" fmla="*/ 116 h 6"/>
                  <a:gd name="T78" fmla="*/ 73 w 8"/>
                  <a:gd name="T79" fmla="*/ 116 h 6"/>
                  <a:gd name="T80" fmla="*/ 73 w 8"/>
                  <a:gd name="T81" fmla="*/ 92 h 6"/>
                  <a:gd name="T82" fmla="*/ 73 w 8"/>
                  <a:gd name="T83" fmla="*/ 92 h 6"/>
                  <a:gd name="T84" fmla="*/ 117 w 8"/>
                  <a:gd name="T85" fmla="*/ 92 h 6"/>
                  <a:gd name="T86" fmla="*/ 117 w 8"/>
                  <a:gd name="T87" fmla="*/ 72 h 6"/>
                  <a:gd name="T88" fmla="*/ 141 w 8"/>
                  <a:gd name="T89" fmla="*/ 72 h 6"/>
                  <a:gd name="T90" fmla="*/ 166 w 8"/>
                  <a:gd name="T91" fmla="*/ 72 h 6"/>
                  <a:gd name="T92" fmla="*/ 166 w 8"/>
                  <a:gd name="T93" fmla="*/ 48 h 6"/>
                  <a:gd name="T94" fmla="*/ 166 w 8"/>
                  <a:gd name="T95" fmla="*/ 48 h 6"/>
                  <a:gd name="T96" fmla="*/ 190 w 8"/>
                  <a:gd name="T97" fmla="*/ 48 h 6"/>
                  <a:gd name="T98" fmla="*/ 190 w 8"/>
                  <a:gd name="T99" fmla="*/ 48 h 6"/>
                  <a:gd name="T100" fmla="*/ 190 w 8"/>
                  <a:gd name="T101" fmla="*/ 48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4" name="Freeform 32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25 w 1"/>
                  <a:gd name="T1" fmla="*/ 0 h 1"/>
                  <a:gd name="T2" fmla="*/ 0 w 1"/>
                  <a:gd name="T3" fmla="*/ 0 h 1"/>
                  <a:gd name="T4" fmla="*/ 0 w 1"/>
                  <a:gd name="T5" fmla="*/ 25 h 1"/>
                  <a:gd name="T6" fmla="*/ 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5" name="Freeform 33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25 w 1"/>
                  <a:gd name="T1" fmla="*/ 0 h 1"/>
                  <a:gd name="T2" fmla="*/ 25 w 1"/>
                  <a:gd name="T3" fmla="*/ 0 h 1"/>
                  <a:gd name="T4" fmla="*/ 25 w 1"/>
                  <a:gd name="T5" fmla="*/ 0 h 1"/>
                  <a:gd name="T6" fmla="*/ 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25 h 1"/>
                  <a:gd name="T18" fmla="*/ 0 w 1"/>
                  <a:gd name="T19" fmla="*/ 25 h 1"/>
                  <a:gd name="T20" fmla="*/ 0 w 1"/>
                  <a:gd name="T21" fmla="*/ 25 h 1"/>
                  <a:gd name="T22" fmla="*/ 0 w 1"/>
                  <a:gd name="T23" fmla="*/ 25 h 1"/>
                  <a:gd name="T24" fmla="*/ 0 w 1"/>
                  <a:gd name="T25" fmla="*/ 25 h 1"/>
                  <a:gd name="T26" fmla="*/ 25 w 1"/>
                  <a:gd name="T27" fmla="*/ 25 h 1"/>
                  <a:gd name="T28" fmla="*/ 25 w 1"/>
                  <a:gd name="T29" fmla="*/ 0 h 1"/>
                  <a:gd name="T30" fmla="*/ 25 w 1"/>
                  <a:gd name="T31" fmla="*/ 0 h 1"/>
                  <a:gd name="T32" fmla="*/ 25 w 1"/>
                  <a:gd name="T33" fmla="*/ 0 h 1"/>
                  <a:gd name="T34" fmla="*/ 25 w 1"/>
                  <a:gd name="T35" fmla="*/ 0 h 1"/>
                  <a:gd name="T36" fmla="*/ 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6" name="Freeform 34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42 w 3"/>
                  <a:gd name="T1" fmla="*/ 23 h 3"/>
                  <a:gd name="T2" fmla="*/ 65 w 3"/>
                  <a:gd name="T3" fmla="*/ 23 h 3"/>
                  <a:gd name="T4" fmla="*/ 42 w 3"/>
                  <a:gd name="T5" fmla="*/ 23 h 3"/>
                  <a:gd name="T6" fmla="*/ 65 w 3"/>
                  <a:gd name="T7" fmla="*/ 42 h 3"/>
                  <a:gd name="T8" fmla="*/ 42 w 3"/>
                  <a:gd name="T9" fmla="*/ 42 h 3"/>
                  <a:gd name="T10" fmla="*/ 23 w 3"/>
                  <a:gd name="T11" fmla="*/ 65 h 3"/>
                  <a:gd name="T12" fmla="*/ 0 w 3"/>
                  <a:gd name="T13" fmla="*/ 65 h 3"/>
                  <a:gd name="T14" fmla="*/ 23 w 3"/>
                  <a:gd name="T15" fmla="*/ 23 h 3"/>
                  <a:gd name="T16" fmla="*/ 42 w 3"/>
                  <a:gd name="T17" fmla="*/ 2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7" name="Freeform 35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42 w 3"/>
                  <a:gd name="T1" fmla="*/ 0 h 2"/>
                  <a:gd name="T2" fmla="*/ 42 w 3"/>
                  <a:gd name="T3" fmla="*/ 0 h 2"/>
                  <a:gd name="T4" fmla="*/ 42 w 3"/>
                  <a:gd name="T5" fmla="*/ 0 h 2"/>
                  <a:gd name="T6" fmla="*/ 42 w 3"/>
                  <a:gd name="T7" fmla="*/ 0 h 2"/>
                  <a:gd name="T8" fmla="*/ 65 w 3"/>
                  <a:gd name="T9" fmla="*/ 0 h 2"/>
                  <a:gd name="T10" fmla="*/ 65 w 3"/>
                  <a:gd name="T11" fmla="*/ 0 h 2"/>
                  <a:gd name="T12" fmla="*/ 65 w 3"/>
                  <a:gd name="T13" fmla="*/ 0 h 2"/>
                  <a:gd name="T14" fmla="*/ 65 w 3"/>
                  <a:gd name="T15" fmla="*/ 0 h 2"/>
                  <a:gd name="T16" fmla="*/ 65 w 3"/>
                  <a:gd name="T17" fmla="*/ 0 h 2"/>
                  <a:gd name="T18" fmla="*/ 65 w 3"/>
                  <a:gd name="T19" fmla="*/ 0 h 2"/>
                  <a:gd name="T20" fmla="*/ 65 w 3"/>
                  <a:gd name="T21" fmla="*/ 0 h 2"/>
                  <a:gd name="T22" fmla="*/ 42 w 3"/>
                  <a:gd name="T23" fmla="*/ 0 h 2"/>
                  <a:gd name="T24" fmla="*/ 42 w 3"/>
                  <a:gd name="T25" fmla="*/ 22 h 2"/>
                  <a:gd name="T26" fmla="*/ 65 w 3"/>
                  <a:gd name="T27" fmla="*/ 22 h 2"/>
                  <a:gd name="T28" fmla="*/ 65 w 3"/>
                  <a:gd name="T29" fmla="*/ 22 h 2"/>
                  <a:gd name="T30" fmla="*/ 65 w 3"/>
                  <a:gd name="T31" fmla="*/ 22 h 2"/>
                  <a:gd name="T32" fmla="*/ 42 w 3"/>
                  <a:gd name="T33" fmla="*/ 22 h 2"/>
                  <a:gd name="T34" fmla="*/ 42 w 3"/>
                  <a:gd name="T35" fmla="*/ 22 h 2"/>
                  <a:gd name="T36" fmla="*/ 42 w 3"/>
                  <a:gd name="T37" fmla="*/ 22 h 2"/>
                  <a:gd name="T38" fmla="*/ 42 w 3"/>
                  <a:gd name="T39" fmla="*/ 22 h 2"/>
                  <a:gd name="T40" fmla="*/ 42 w 3"/>
                  <a:gd name="T41" fmla="*/ 22 h 2"/>
                  <a:gd name="T42" fmla="*/ 23 w 3"/>
                  <a:gd name="T43" fmla="*/ 40 h 2"/>
                  <a:gd name="T44" fmla="*/ 23 w 3"/>
                  <a:gd name="T45" fmla="*/ 40 h 2"/>
                  <a:gd name="T46" fmla="*/ 23 w 3"/>
                  <a:gd name="T47" fmla="*/ 40 h 2"/>
                  <a:gd name="T48" fmla="*/ 0 w 3"/>
                  <a:gd name="T49" fmla="*/ 40 h 2"/>
                  <a:gd name="T50" fmla="*/ 0 w 3"/>
                  <a:gd name="T51" fmla="*/ 40 h 2"/>
                  <a:gd name="T52" fmla="*/ 0 w 3"/>
                  <a:gd name="T53" fmla="*/ 22 h 2"/>
                  <a:gd name="T54" fmla="*/ 23 w 3"/>
                  <a:gd name="T55" fmla="*/ 22 h 2"/>
                  <a:gd name="T56" fmla="*/ 23 w 3"/>
                  <a:gd name="T57" fmla="*/ 22 h 2"/>
                  <a:gd name="T58" fmla="*/ 23 w 3"/>
                  <a:gd name="T59" fmla="*/ 22 h 2"/>
                  <a:gd name="T60" fmla="*/ 23 w 3"/>
                  <a:gd name="T61" fmla="*/ 0 h 2"/>
                  <a:gd name="T62" fmla="*/ 42 w 3"/>
                  <a:gd name="T63" fmla="*/ 0 h 2"/>
                  <a:gd name="T64" fmla="*/ 42 w 3"/>
                  <a:gd name="T65" fmla="*/ 0 h 2"/>
                  <a:gd name="T66" fmla="*/ 42 w 3"/>
                  <a:gd name="T67" fmla="*/ 0 h 2"/>
                  <a:gd name="T68" fmla="*/ 42 w 3"/>
                  <a:gd name="T69" fmla="*/ 0 h 2"/>
                  <a:gd name="T70" fmla="*/ 42 w 3"/>
                  <a:gd name="T71" fmla="*/ 0 h 2"/>
                  <a:gd name="T72" fmla="*/ 42 w 3"/>
                  <a:gd name="T73" fmla="*/ 0 h 2"/>
                  <a:gd name="T74" fmla="*/ 42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8" name="Freeform 36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66 w 4"/>
                  <a:gd name="T1" fmla="*/ 25 h 2"/>
                  <a:gd name="T2" fmla="*/ 66 w 4"/>
                  <a:gd name="T3" fmla="*/ 0 h 2"/>
                  <a:gd name="T4" fmla="*/ 90 w 4"/>
                  <a:gd name="T5" fmla="*/ 0 h 2"/>
                  <a:gd name="T6" fmla="*/ 90 w 4"/>
                  <a:gd name="T7" fmla="*/ 25 h 2"/>
                  <a:gd name="T8" fmla="*/ 24 w 4"/>
                  <a:gd name="T9" fmla="*/ 50 h 2"/>
                  <a:gd name="T10" fmla="*/ 66 w 4"/>
                  <a:gd name="T11" fmla="*/ 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9" name="Freeform 37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42 w 3"/>
                  <a:gd name="T1" fmla="*/ 25 h 2"/>
                  <a:gd name="T2" fmla="*/ 42 w 3"/>
                  <a:gd name="T3" fmla="*/ 25 h 2"/>
                  <a:gd name="T4" fmla="*/ 42 w 3"/>
                  <a:gd name="T5" fmla="*/ 0 h 2"/>
                  <a:gd name="T6" fmla="*/ 42 w 3"/>
                  <a:gd name="T7" fmla="*/ 0 h 2"/>
                  <a:gd name="T8" fmla="*/ 42 w 3"/>
                  <a:gd name="T9" fmla="*/ 0 h 2"/>
                  <a:gd name="T10" fmla="*/ 42 w 3"/>
                  <a:gd name="T11" fmla="*/ 0 h 2"/>
                  <a:gd name="T12" fmla="*/ 42 w 3"/>
                  <a:gd name="T13" fmla="*/ 0 h 2"/>
                  <a:gd name="T14" fmla="*/ 65 w 3"/>
                  <a:gd name="T15" fmla="*/ 0 h 2"/>
                  <a:gd name="T16" fmla="*/ 65 w 3"/>
                  <a:gd name="T17" fmla="*/ 0 h 2"/>
                  <a:gd name="T18" fmla="*/ 65 w 3"/>
                  <a:gd name="T19" fmla="*/ 0 h 2"/>
                  <a:gd name="T20" fmla="*/ 65 w 3"/>
                  <a:gd name="T21" fmla="*/ 25 h 2"/>
                  <a:gd name="T22" fmla="*/ 65 w 3"/>
                  <a:gd name="T23" fmla="*/ 25 h 2"/>
                  <a:gd name="T24" fmla="*/ 65 w 3"/>
                  <a:gd name="T25" fmla="*/ 25 h 2"/>
                  <a:gd name="T26" fmla="*/ 65 w 3"/>
                  <a:gd name="T27" fmla="*/ 25 h 2"/>
                  <a:gd name="T28" fmla="*/ 42 w 3"/>
                  <a:gd name="T29" fmla="*/ 50 h 2"/>
                  <a:gd name="T30" fmla="*/ 23 w 3"/>
                  <a:gd name="T31" fmla="*/ 50 h 2"/>
                  <a:gd name="T32" fmla="*/ 0 w 3"/>
                  <a:gd name="T33" fmla="*/ 50 h 2"/>
                  <a:gd name="T34" fmla="*/ 0 w 3"/>
                  <a:gd name="T35" fmla="*/ 50 h 2"/>
                  <a:gd name="T36" fmla="*/ 0 w 3"/>
                  <a:gd name="T37" fmla="*/ 50 h 2"/>
                  <a:gd name="T38" fmla="*/ 0 w 3"/>
                  <a:gd name="T39" fmla="*/ 50 h 2"/>
                  <a:gd name="T40" fmla="*/ 0 w 3"/>
                  <a:gd name="T41" fmla="*/ 50 h 2"/>
                  <a:gd name="T42" fmla="*/ 0 w 3"/>
                  <a:gd name="T43" fmla="*/ 50 h 2"/>
                  <a:gd name="T44" fmla="*/ 23 w 3"/>
                  <a:gd name="T45" fmla="*/ 50 h 2"/>
                  <a:gd name="T46" fmla="*/ 42 w 3"/>
                  <a:gd name="T47" fmla="*/ 25 h 2"/>
                  <a:gd name="T48" fmla="*/ 42 w 3"/>
                  <a:gd name="T49" fmla="*/ 25 h 2"/>
                  <a:gd name="T50" fmla="*/ 42 w 3"/>
                  <a:gd name="T51" fmla="*/ 25 h 2"/>
                  <a:gd name="T52" fmla="*/ 42 w 3"/>
                  <a:gd name="T53" fmla="*/ 25 h 2"/>
                  <a:gd name="T54" fmla="*/ 42 w 3"/>
                  <a:gd name="T55" fmla="*/ 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60" name="Freeform 38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25 w 2"/>
                  <a:gd name="T1" fmla="*/ 25 h 3"/>
                  <a:gd name="T2" fmla="*/ 0 w 2"/>
                  <a:gd name="T3" fmla="*/ 0 h 3"/>
                  <a:gd name="T4" fmla="*/ 0 w 2"/>
                  <a:gd name="T5" fmla="*/ 0 h 3"/>
                  <a:gd name="T6" fmla="*/ 25 w 2"/>
                  <a:gd name="T7" fmla="*/ 50 h 3"/>
                  <a:gd name="T8" fmla="*/ 0 w 2"/>
                  <a:gd name="T9" fmla="*/ 50 h 3"/>
                  <a:gd name="T10" fmla="*/ 0 w 2"/>
                  <a:gd name="T11" fmla="*/ 50 h 3"/>
                  <a:gd name="T12" fmla="*/ 0 w 2"/>
                  <a:gd name="T13" fmla="*/ 75 h 3"/>
                  <a:gd name="T14" fmla="*/ 25 w 2"/>
                  <a:gd name="T15" fmla="*/ 75 h 3"/>
                  <a:gd name="T16" fmla="*/ 25 w 2"/>
                  <a:gd name="T17" fmla="*/ 75 h 3"/>
                  <a:gd name="T18" fmla="*/ 50 w 2"/>
                  <a:gd name="T19" fmla="*/ 75 h 3"/>
                  <a:gd name="T20" fmla="*/ 50 w 2"/>
                  <a:gd name="T21" fmla="*/ 25 h 3"/>
                  <a:gd name="T22" fmla="*/ 50 w 2"/>
                  <a:gd name="T23" fmla="*/ 0 h 3"/>
                  <a:gd name="T24" fmla="*/ 25 w 2"/>
                  <a:gd name="T25" fmla="*/ 0 h 3"/>
                  <a:gd name="T26" fmla="*/ 25 w 2"/>
                  <a:gd name="T27" fmla="*/ 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61" name="Freeform 39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25 w 2"/>
                  <a:gd name="T1" fmla="*/ 25 h 3"/>
                  <a:gd name="T2" fmla="*/ 25 w 2"/>
                  <a:gd name="T3" fmla="*/ 0 h 3"/>
                  <a:gd name="T4" fmla="*/ 25 w 2"/>
                  <a:gd name="T5" fmla="*/ 0 h 3"/>
                  <a:gd name="T6" fmla="*/ 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25 h 3"/>
                  <a:gd name="T14" fmla="*/ 25 w 2"/>
                  <a:gd name="T15" fmla="*/ 25 h 3"/>
                  <a:gd name="T16" fmla="*/ 25 w 2"/>
                  <a:gd name="T17" fmla="*/ 25 h 3"/>
                  <a:gd name="T18" fmla="*/ 25 w 2"/>
                  <a:gd name="T19" fmla="*/ 50 h 3"/>
                  <a:gd name="T20" fmla="*/ 0 w 2"/>
                  <a:gd name="T21" fmla="*/ 50 h 3"/>
                  <a:gd name="T22" fmla="*/ 0 w 2"/>
                  <a:gd name="T23" fmla="*/ 50 h 3"/>
                  <a:gd name="T24" fmla="*/ 0 w 2"/>
                  <a:gd name="T25" fmla="*/ 50 h 3"/>
                  <a:gd name="T26" fmla="*/ 0 w 2"/>
                  <a:gd name="T27" fmla="*/ 50 h 3"/>
                  <a:gd name="T28" fmla="*/ 0 w 2"/>
                  <a:gd name="T29" fmla="*/ 50 h 3"/>
                  <a:gd name="T30" fmla="*/ 0 w 2"/>
                  <a:gd name="T31" fmla="*/ 50 h 3"/>
                  <a:gd name="T32" fmla="*/ 0 w 2"/>
                  <a:gd name="T33" fmla="*/ 75 h 3"/>
                  <a:gd name="T34" fmla="*/ 25 w 2"/>
                  <a:gd name="T35" fmla="*/ 75 h 3"/>
                  <a:gd name="T36" fmla="*/ 25 w 2"/>
                  <a:gd name="T37" fmla="*/ 75 h 3"/>
                  <a:gd name="T38" fmla="*/ 25 w 2"/>
                  <a:gd name="T39" fmla="*/ 75 h 3"/>
                  <a:gd name="T40" fmla="*/ 25 w 2"/>
                  <a:gd name="T41" fmla="*/ 75 h 3"/>
                  <a:gd name="T42" fmla="*/ 25 w 2"/>
                  <a:gd name="T43" fmla="*/ 75 h 3"/>
                  <a:gd name="T44" fmla="*/ 50 w 2"/>
                  <a:gd name="T45" fmla="*/ 75 h 3"/>
                  <a:gd name="T46" fmla="*/ 50 w 2"/>
                  <a:gd name="T47" fmla="*/ 50 h 3"/>
                  <a:gd name="T48" fmla="*/ 50 w 2"/>
                  <a:gd name="T49" fmla="*/ 25 h 3"/>
                  <a:gd name="T50" fmla="*/ 50 w 2"/>
                  <a:gd name="T51" fmla="*/ 25 h 3"/>
                  <a:gd name="T52" fmla="*/ 50 w 2"/>
                  <a:gd name="T53" fmla="*/ 25 h 3"/>
                  <a:gd name="T54" fmla="*/ 50 w 2"/>
                  <a:gd name="T55" fmla="*/ 0 h 3"/>
                  <a:gd name="T56" fmla="*/ 50 w 2"/>
                  <a:gd name="T57" fmla="*/ 0 h 3"/>
                  <a:gd name="T58" fmla="*/ 50 w 2"/>
                  <a:gd name="T59" fmla="*/ 0 h 3"/>
                  <a:gd name="T60" fmla="*/ 25 w 2"/>
                  <a:gd name="T61" fmla="*/ 0 h 3"/>
                  <a:gd name="T62" fmla="*/ 25 w 2"/>
                  <a:gd name="T63" fmla="*/ 0 h 3"/>
                  <a:gd name="T64" fmla="*/ 25 w 2"/>
                  <a:gd name="T65" fmla="*/ 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62" name="Freeform 40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75 w 3"/>
                  <a:gd name="T1" fmla="*/ 75 h 3"/>
                  <a:gd name="T2" fmla="*/ 75 w 3"/>
                  <a:gd name="T3" fmla="*/ 75 h 3"/>
                  <a:gd name="T4" fmla="*/ 75 w 3"/>
                  <a:gd name="T5" fmla="*/ 75 h 3"/>
                  <a:gd name="T6" fmla="*/ 75 w 3"/>
                  <a:gd name="T7" fmla="*/ 75 h 3"/>
                  <a:gd name="T8" fmla="*/ 75 w 3"/>
                  <a:gd name="T9" fmla="*/ 75 h 3"/>
                  <a:gd name="T10" fmla="*/ 75 w 3"/>
                  <a:gd name="T11" fmla="*/ 75 h 3"/>
                  <a:gd name="T12" fmla="*/ 50 w 3"/>
                  <a:gd name="T13" fmla="*/ 50 h 3"/>
                  <a:gd name="T14" fmla="*/ 25 w 3"/>
                  <a:gd name="T15" fmla="*/ 25 h 3"/>
                  <a:gd name="T16" fmla="*/ 25 w 3"/>
                  <a:gd name="T17" fmla="*/ 25 h 3"/>
                  <a:gd name="T18" fmla="*/ 25 w 3"/>
                  <a:gd name="T19" fmla="*/ 25 h 3"/>
                  <a:gd name="T20" fmla="*/ 25 w 3"/>
                  <a:gd name="T21" fmla="*/ 25 h 3"/>
                  <a:gd name="T22" fmla="*/ 25 w 3"/>
                  <a:gd name="T23" fmla="*/ 25 h 3"/>
                  <a:gd name="T24" fmla="*/ 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25 h 3"/>
                  <a:gd name="T42" fmla="*/ 0 w 3"/>
                  <a:gd name="T43" fmla="*/ 25 h 3"/>
                  <a:gd name="T44" fmla="*/ 0 w 3"/>
                  <a:gd name="T45" fmla="*/ 25 h 3"/>
                  <a:gd name="T46" fmla="*/ 0 w 3"/>
                  <a:gd name="T47" fmla="*/ 25 h 3"/>
                  <a:gd name="T48" fmla="*/ 25 w 3"/>
                  <a:gd name="T49" fmla="*/ 25 h 3"/>
                  <a:gd name="T50" fmla="*/ 25 w 3"/>
                  <a:gd name="T51" fmla="*/ 50 h 3"/>
                  <a:gd name="T52" fmla="*/ 25 w 3"/>
                  <a:gd name="T53" fmla="*/ 50 h 3"/>
                  <a:gd name="T54" fmla="*/ 50 w 3"/>
                  <a:gd name="T55" fmla="*/ 75 h 3"/>
                  <a:gd name="T56" fmla="*/ 50 w 3"/>
                  <a:gd name="T57" fmla="*/ 75 h 3"/>
                  <a:gd name="T58" fmla="*/ 75 w 3"/>
                  <a:gd name="T59" fmla="*/ 75 h 3"/>
                  <a:gd name="T60" fmla="*/ 75 w 3"/>
                  <a:gd name="T61" fmla="*/ 75 h 3"/>
                  <a:gd name="T62" fmla="*/ 75 w 3"/>
                  <a:gd name="T63" fmla="*/ 75 h 3"/>
                  <a:gd name="T64" fmla="*/ 75 w 3"/>
                  <a:gd name="T65" fmla="*/ 75 h 3"/>
                  <a:gd name="T66" fmla="*/ 75 w 3"/>
                  <a:gd name="T67" fmla="*/ 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63" name="Freeform 41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25 h 2"/>
                  <a:gd name="T2" fmla="*/ 0 w 4"/>
                  <a:gd name="T3" fmla="*/ 25 h 2"/>
                  <a:gd name="T4" fmla="*/ 24 w 4"/>
                  <a:gd name="T5" fmla="*/ 0 h 2"/>
                  <a:gd name="T6" fmla="*/ 24 w 4"/>
                  <a:gd name="T7" fmla="*/ 0 h 2"/>
                  <a:gd name="T8" fmla="*/ 47 w 4"/>
                  <a:gd name="T9" fmla="*/ 0 h 2"/>
                  <a:gd name="T10" fmla="*/ 66 w 4"/>
                  <a:gd name="T11" fmla="*/ 0 h 2"/>
                  <a:gd name="T12" fmla="*/ 66 w 4"/>
                  <a:gd name="T13" fmla="*/ 0 h 2"/>
                  <a:gd name="T14" fmla="*/ 66 w 4"/>
                  <a:gd name="T15" fmla="*/ 0 h 2"/>
                  <a:gd name="T16" fmla="*/ 66 w 4"/>
                  <a:gd name="T17" fmla="*/ 25 h 2"/>
                  <a:gd name="T18" fmla="*/ 90 w 4"/>
                  <a:gd name="T19" fmla="*/ 25 h 2"/>
                  <a:gd name="T20" fmla="*/ 90 w 4"/>
                  <a:gd name="T21" fmla="*/ 25 h 2"/>
                  <a:gd name="T22" fmla="*/ 90 w 4"/>
                  <a:gd name="T23" fmla="*/ 25 h 2"/>
                  <a:gd name="T24" fmla="*/ 90 w 4"/>
                  <a:gd name="T25" fmla="*/ 25 h 2"/>
                  <a:gd name="T26" fmla="*/ 90 w 4"/>
                  <a:gd name="T27" fmla="*/ 25 h 2"/>
                  <a:gd name="T28" fmla="*/ 90 w 4"/>
                  <a:gd name="T29" fmla="*/ 25 h 2"/>
                  <a:gd name="T30" fmla="*/ 90 w 4"/>
                  <a:gd name="T31" fmla="*/ 25 h 2"/>
                  <a:gd name="T32" fmla="*/ 90 w 4"/>
                  <a:gd name="T33" fmla="*/ 50 h 2"/>
                  <a:gd name="T34" fmla="*/ 90 w 4"/>
                  <a:gd name="T35" fmla="*/ 50 h 2"/>
                  <a:gd name="T36" fmla="*/ 90 w 4"/>
                  <a:gd name="T37" fmla="*/ 50 h 2"/>
                  <a:gd name="T38" fmla="*/ 90 w 4"/>
                  <a:gd name="T39" fmla="*/ 50 h 2"/>
                  <a:gd name="T40" fmla="*/ 66 w 4"/>
                  <a:gd name="T41" fmla="*/ 25 h 2"/>
                  <a:gd name="T42" fmla="*/ 66 w 4"/>
                  <a:gd name="T43" fmla="*/ 25 h 2"/>
                  <a:gd name="T44" fmla="*/ 66 w 4"/>
                  <a:gd name="T45" fmla="*/ 50 h 2"/>
                  <a:gd name="T46" fmla="*/ 66 w 4"/>
                  <a:gd name="T47" fmla="*/ 50 h 2"/>
                  <a:gd name="T48" fmla="*/ 66 w 4"/>
                  <a:gd name="T49" fmla="*/ 50 h 2"/>
                  <a:gd name="T50" fmla="*/ 47 w 4"/>
                  <a:gd name="T51" fmla="*/ 50 h 2"/>
                  <a:gd name="T52" fmla="*/ 47 w 4"/>
                  <a:gd name="T53" fmla="*/ 50 h 2"/>
                  <a:gd name="T54" fmla="*/ 47 w 4"/>
                  <a:gd name="T55" fmla="*/ 50 h 2"/>
                  <a:gd name="T56" fmla="*/ 47 w 4"/>
                  <a:gd name="T57" fmla="*/ 50 h 2"/>
                  <a:gd name="T58" fmla="*/ 47 w 4"/>
                  <a:gd name="T59" fmla="*/ 50 h 2"/>
                  <a:gd name="T60" fmla="*/ 47 w 4"/>
                  <a:gd name="T61" fmla="*/ 50 h 2"/>
                  <a:gd name="T62" fmla="*/ 47 w 4"/>
                  <a:gd name="T63" fmla="*/ 50 h 2"/>
                  <a:gd name="T64" fmla="*/ 24 w 4"/>
                  <a:gd name="T65" fmla="*/ 50 h 2"/>
                  <a:gd name="T66" fmla="*/ 24 w 4"/>
                  <a:gd name="T67" fmla="*/ 50 h 2"/>
                  <a:gd name="T68" fmla="*/ 24 w 4"/>
                  <a:gd name="T69" fmla="*/ 25 h 2"/>
                  <a:gd name="T70" fmla="*/ 24 w 4"/>
                  <a:gd name="T71" fmla="*/ 25 h 2"/>
                  <a:gd name="T72" fmla="*/ 24 w 4"/>
                  <a:gd name="T73" fmla="*/ 25 h 2"/>
                  <a:gd name="T74" fmla="*/ 24 w 4"/>
                  <a:gd name="T75" fmla="*/ 25 h 2"/>
                  <a:gd name="T76" fmla="*/ 24 w 4"/>
                  <a:gd name="T77" fmla="*/ 25 h 2"/>
                  <a:gd name="T78" fmla="*/ 24 w 4"/>
                  <a:gd name="T79" fmla="*/ 25 h 2"/>
                  <a:gd name="T80" fmla="*/ 24 w 4"/>
                  <a:gd name="T81" fmla="*/ 25 h 2"/>
                  <a:gd name="T82" fmla="*/ 24 w 4"/>
                  <a:gd name="T83" fmla="*/ 25 h 2"/>
                  <a:gd name="T84" fmla="*/ 24 w 4"/>
                  <a:gd name="T85" fmla="*/ 25 h 2"/>
                  <a:gd name="T86" fmla="*/ 24 w 4"/>
                  <a:gd name="T87" fmla="*/ 25 h 2"/>
                  <a:gd name="T88" fmla="*/ 24 w 4"/>
                  <a:gd name="T89" fmla="*/ 25 h 2"/>
                  <a:gd name="T90" fmla="*/ 24 w 4"/>
                  <a:gd name="T91" fmla="*/ 25 h 2"/>
                  <a:gd name="T92" fmla="*/ 24 w 4"/>
                  <a:gd name="T93" fmla="*/ 25 h 2"/>
                  <a:gd name="T94" fmla="*/ 0 w 4"/>
                  <a:gd name="T95" fmla="*/ 25 h 2"/>
                  <a:gd name="T96" fmla="*/ 0 w 4"/>
                  <a:gd name="T97" fmla="*/ 25 h 2"/>
                  <a:gd name="T98" fmla="*/ 0 w 4"/>
                  <a:gd name="T99" fmla="*/ 25 h 2"/>
                  <a:gd name="T100" fmla="*/ 0 w 4"/>
                  <a:gd name="T101" fmla="*/ 25 h 2"/>
                  <a:gd name="T102" fmla="*/ 0 w 4"/>
                  <a:gd name="T103" fmla="*/ 25 h 2"/>
                  <a:gd name="T104" fmla="*/ 0 w 4"/>
                  <a:gd name="T105" fmla="*/ 25 h 2"/>
                  <a:gd name="T106" fmla="*/ 0 w 4"/>
                  <a:gd name="T107" fmla="*/ 25 h 2"/>
                  <a:gd name="T108" fmla="*/ 0 w 4"/>
                  <a:gd name="T109" fmla="*/ 25 h 2"/>
                  <a:gd name="T110" fmla="*/ 0 w 4"/>
                  <a:gd name="T111" fmla="*/ 25 h 2"/>
                  <a:gd name="T112" fmla="*/ 0 w 4"/>
                  <a:gd name="T113" fmla="*/ 25 h 2"/>
                  <a:gd name="T114" fmla="*/ 0 w 4"/>
                  <a:gd name="T115" fmla="*/ 25 h 2"/>
                  <a:gd name="T116" fmla="*/ 0 w 4"/>
                  <a:gd name="T117" fmla="*/ 25 h 2"/>
                  <a:gd name="T118" fmla="*/ 0 w 4"/>
                  <a:gd name="T119" fmla="*/ 25 h 2"/>
                  <a:gd name="T120" fmla="*/ 0 w 4"/>
                  <a:gd name="T121" fmla="*/ 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0237" name="Freeform 44"/>
            <p:cNvSpPr>
              <a:spLocks/>
            </p:cNvSpPr>
            <p:nvPr/>
          </p:nvSpPr>
          <p:spPr bwMode="auto">
            <a:xfrm>
              <a:off x="1529" y="1282"/>
              <a:ext cx="554" cy="439"/>
            </a:xfrm>
            <a:custGeom>
              <a:avLst/>
              <a:gdLst>
                <a:gd name="T0" fmla="*/ 0 w 108"/>
                <a:gd name="T1" fmla="*/ 1595 h 90"/>
                <a:gd name="T2" fmla="*/ 0 w 108"/>
                <a:gd name="T3" fmla="*/ 1473 h 90"/>
                <a:gd name="T4" fmla="*/ 26 w 108"/>
                <a:gd name="T5" fmla="*/ 1356 h 90"/>
                <a:gd name="T6" fmla="*/ 51 w 108"/>
                <a:gd name="T7" fmla="*/ 1215 h 90"/>
                <a:gd name="T8" fmla="*/ 77 w 108"/>
                <a:gd name="T9" fmla="*/ 1166 h 90"/>
                <a:gd name="T10" fmla="*/ 133 w 108"/>
                <a:gd name="T11" fmla="*/ 1117 h 90"/>
                <a:gd name="T12" fmla="*/ 133 w 108"/>
                <a:gd name="T13" fmla="*/ 1073 h 90"/>
                <a:gd name="T14" fmla="*/ 262 w 108"/>
                <a:gd name="T15" fmla="*/ 878 h 90"/>
                <a:gd name="T16" fmla="*/ 421 w 108"/>
                <a:gd name="T17" fmla="*/ 546 h 90"/>
                <a:gd name="T18" fmla="*/ 528 w 108"/>
                <a:gd name="T19" fmla="*/ 307 h 90"/>
                <a:gd name="T20" fmla="*/ 631 w 108"/>
                <a:gd name="T21" fmla="*/ 73 h 90"/>
                <a:gd name="T22" fmla="*/ 631 w 108"/>
                <a:gd name="T23" fmla="*/ 0 h 90"/>
                <a:gd name="T24" fmla="*/ 713 w 108"/>
                <a:gd name="T25" fmla="*/ 0 h 90"/>
                <a:gd name="T26" fmla="*/ 790 w 108"/>
                <a:gd name="T27" fmla="*/ 24 h 90"/>
                <a:gd name="T28" fmla="*/ 816 w 108"/>
                <a:gd name="T29" fmla="*/ 49 h 90"/>
                <a:gd name="T30" fmla="*/ 923 w 108"/>
                <a:gd name="T31" fmla="*/ 117 h 90"/>
                <a:gd name="T32" fmla="*/ 923 w 108"/>
                <a:gd name="T33" fmla="*/ 190 h 90"/>
                <a:gd name="T34" fmla="*/ 949 w 108"/>
                <a:gd name="T35" fmla="*/ 332 h 90"/>
                <a:gd name="T36" fmla="*/ 1134 w 108"/>
                <a:gd name="T37" fmla="*/ 380 h 90"/>
                <a:gd name="T38" fmla="*/ 1262 w 108"/>
                <a:gd name="T39" fmla="*/ 380 h 90"/>
                <a:gd name="T40" fmla="*/ 1421 w 108"/>
                <a:gd name="T41" fmla="*/ 429 h 90"/>
                <a:gd name="T42" fmla="*/ 1606 w 108"/>
                <a:gd name="T43" fmla="*/ 429 h 90"/>
                <a:gd name="T44" fmla="*/ 1708 w 108"/>
                <a:gd name="T45" fmla="*/ 454 h 90"/>
                <a:gd name="T46" fmla="*/ 1790 w 108"/>
                <a:gd name="T47" fmla="*/ 429 h 90"/>
                <a:gd name="T48" fmla="*/ 1867 w 108"/>
                <a:gd name="T49" fmla="*/ 454 h 90"/>
                <a:gd name="T50" fmla="*/ 1949 w 108"/>
                <a:gd name="T51" fmla="*/ 429 h 90"/>
                <a:gd name="T52" fmla="*/ 2001 w 108"/>
                <a:gd name="T53" fmla="*/ 454 h 90"/>
                <a:gd name="T54" fmla="*/ 2078 w 108"/>
                <a:gd name="T55" fmla="*/ 454 h 90"/>
                <a:gd name="T56" fmla="*/ 2734 w 108"/>
                <a:gd name="T57" fmla="*/ 571 h 90"/>
                <a:gd name="T58" fmla="*/ 2765 w 108"/>
                <a:gd name="T59" fmla="*/ 644 h 90"/>
                <a:gd name="T60" fmla="*/ 2842 w 108"/>
                <a:gd name="T61" fmla="*/ 668 h 90"/>
                <a:gd name="T62" fmla="*/ 2683 w 108"/>
                <a:gd name="T63" fmla="*/ 951 h 90"/>
                <a:gd name="T64" fmla="*/ 2657 w 108"/>
                <a:gd name="T65" fmla="*/ 1000 h 90"/>
                <a:gd name="T66" fmla="*/ 2580 w 108"/>
                <a:gd name="T67" fmla="*/ 1049 h 90"/>
                <a:gd name="T68" fmla="*/ 2472 w 108"/>
                <a:gd name="T69" fmla="*/ 1215 h 90"/>
                <a:gd name="T70" fmla="*/ 2555 w 108"/>
                <a:gd name="T71" fmla="*/ 1263 h 90"/>
                <a:gd name="T72" fmla="*/ 2555 w 108"/>
                <a:gd name="T73" fmla="*/ 1307 h 90"/>
                <a:gd name="T74" fmla="*/ 2524 w 108"/>
                <a:gd name="T75" fmla="*/ 1332 h 90"/>
                <a:gd name="T76" fmla="*/ 2498 w 108"/>
                <a:gd name="T77" fmla="*/ 1429 h 90"/>
                <a:gd name="T78" fmla="*/ 1370 w 108"/>
                <a:gd name="T79" fmla="*/ 1927 h 90"/>
                <a:gd name="T80" fmla="*/ 26 w 108"/>
                <a:gd name="T81" fmla="*/ 1619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8" name="Freeform 45"/>
            <p:cNvSpPr>
              <a:spLocks/>
            </p:cNvSpPr>
            <p:nvPr/>
          </p:nvSpPr>
          <p:spPr bwMode="auto">
            <a:xfrm>
              <a:off x="1981" y="1155"/>
              <a:ext cx="415" cy="634"/>
            </a:xfrm>
            <a:custGeom>
              <a:avLst/>
              <a:gdLst>
                <a:gd name="T0" fmla="*/ 184 w 81"/>
                <a:gd name="T1" fmla="*/ 2043 h 130"/>
                <a:gd name="T2" fmla="*/ 210 w 81"/>
                <a:gd name="T3" fmla="*/ 1951 h 130"/>
                <a:gd name="T4" fmla="*/ 236 w 81"/>
                <a:gd name="T5" fmla="*/ 1926 h 130"/>
                <a:gd name="T6" fmla="*/ 236 w 81"/>
                <a:gd name="T7" fmla="*/ 1878 h 130"/>
                <a:gd name="T8" fmla="*/ 159 w 81"/>
                <a:gd name="T9" fmla="*/ 1834 h 130"/>
                <a:gd name="T10" fmla="*/ 261 w 81"/>
                <a:gd name="T11" fmla="*/ 1663 h 130"/>
                <a:gd name="T12" fmla="*/ 343 w 81"/>
                <a:gd name="T13" fmla="*/ 1619 h 130"/>
                <a:gd name="T14" fmla="*/ 369 w 81"/>
                <a:gd name="T15" fmla="*/ 1570 h 130"/>
                <a:gd name="T16" fmla="*/ 523 w 81"/>
                <a:gd name="T17" fmla="*/ 1283 h 130"/>
                <a:gd name="T18" fmla="*/ 446 w 81"/>
                <a:gd name="T19" fmla="*/ 1258 h 130"/>
                <a:gd name="T20" fmla="*/ 420 w 81"/>
                <a:gd name="T21" fmla="*/ 1190 h 130"/>
                <a:gd name="T22" fmla="*/ 420 w 81"/>
                <a:gd name="T23" fmla="*/ 1117 h 130"/>
                <a:gd name="T24" fmla="*/ 420 w 81"/>
                <a:gd name="T25" fmla="*/ 1068 h 130"/>
                <a:gd name="T26" fmla="*/ 420 w 81"/>
                <a:gd name="T27" fmla="*/ 1024 h 130"/>
                <a:gd name="T28" fmla="*/ 681 w 81"/>
                <a:gd name="T29" fmla="*/ 0 h 130"/>
                <a:gd name="T30" fmla="*/ 891 w 81"/>
                <a:gd name="T31" fmla="*/ 454 h 130"/>
                <a:gd name="T32" fmla="*/ 943 w 81"/>
                <a:gd name="T33" fmla="*/ 619 h 130"/>
                <a:gd name="T34" fmla="*/ 917 w 81"/>
                <a:gd name="T35" fmla="*/ 688 h 130"/>
                <a:gd name="T36" fmla="*/ 973 w 81"/>
                <a:gd name="T37" fmla="*/ 736 h 130"/>
                <a:gd name="T38" fmla="*/ 1102 w 81"/>
                <a:gd name="T39" fmla="*/ 927 h 130"/>
                <a:gd name="T40" fmla="*/ 1127 w 81"/>
                <a:gd name="T41" fmla="*/ 1024 h 130"/>
                <a:gd name="T42" fmla="*/ 1184 w 81"/>
                <a:gd name="T43" fmla="*/ 1068 h 130"/>
                <a:gd name="T44" fmla="*/ 1286 w 81"/>
                <a:gd name="T45" fmla="*/ 1092 h 130"/>
                <a:gd name="T46" fmla="*/ 1209 w 81"/>
                <a:gd name="T47" fmla="*/ 1239 h 130"/>
                <a:gd name="T48" fmla="*/ 1184 w 81"/>
                <a:gd name="T49" fmla="*/ 1331 h 130"/>
                <a:gd name="T50" fmla="*/ 1184 w 81"/>
                <a:gd name="T51" fmla="*/ 1356 h 130"/>
                <a:gd name="T52" fmla="*/ 1127 w 81"/>
                <a:gd name="T53" fmla="*/ 1429 h 130"/>
                <a:gd name="T54" fmla="*/ 1127 w 81"/>
                <a:gd name="T55" fmla="*/ 1473 h 130"/>
                <a:gd name="T56" fmla="*/ 1209 w 81"/>
                <a:gd name="T57" fmla="*/ 1546 h 130"/>
                <a:gd name="T58" fmla="*/ 1312 w 81"/>
                <a:gd name="T59" fmla="*/ 1448 h 130"/>
                <a:gd name="T60" fmla="*/ 1337 w 81"/>
                <a:gd name="T61" fmla="*/ 1497 h 130"/>
                <a:gd name="T62" fmla="*/ 1363 w 81"/>
                <a:gd name="T63" fmla="*/ 1522 h 130"/>
                <a:gd name="T64" fmla="*/ 1363 w 81"/>
                <a:gd name="T65" fmla="*/ 1644 h 130"/>
                <a:gd name="T66" fmla="*/ 1419 w 81"/>
                <a:gd name="T67" fmla="*/ 1761 h 130"/>
                <a:gd name="T68" fmla="*/ 1394 w 81"/>
                <a:gd name="T69" fmla="*/ 1809 h 130"/>
                <a:gd name="T70" fmla="*/ 1470 w 81"/>
                <a:gd name="T71" fmla="*/ 1853 h 130"/>
                <a:gd name="T72" fmla="*/ 1496 w 81"/>
                <a:gd name="T73" fmla="*/ 1926 h 130"/>
                <a:gd name="T74" fmla="*/ 1496 w 81"/>
                <a:gd name="T75" fmla="*/ 2000 h 130"/>
                <a:gd name="T76" fmla="*/ 1547 w 81"/>
                <a:gd name="T77" fmla="*/ 2068 h 130"/>
                <a:gd name="T78" fmla="*/ 1604 w 81"/>
                <a:gd name="T79" fmla="*/ 2000 h 130"/>
                <a:gd name="T80" fmla="*/ 1706 w 81"/>
                <a:gd name="T81" fmla="*/ 2043 h 130"/>
                <a:gd name="T82" fmla="*/ 1757 w 81"/>
                <a:gd name="T83" fmla="*/ 2000 h 130"/>
                <a:gd name="T84" fmla="*/ 1865 w 81"/>
                <a:gd name="T85" fmla="*/ 2024 h 130"/>
                <a:gd name="T86" fmla="*/ 1916 w 81"/>
                <a:gd name="T87" fmla="*/ 2043 h 130"/>
                <a:gd name="T88" fmla="*/ 1993 w 81"/>
                <a:gd name="T89" fmla="*/ 2000 h 130"/>
                <a:gd name="T90" fmla="*/ 2075 w 81"/>
                <a:gd name="T91" fmla="*/ 2024 h 130"/>
                <a:gd name="T92" fmla="*/ 2126 w 81"/>
                <a:gd name="T93" fmla="*/ 2092 h 130"/>
                <a:gd name="T94" fmla="*/ 1942 w 81"/>
                <a:gd name="T95" fmla="*/ 3092 h 130"/>
                <a:gd name="T96" fmla="*/ 0 w 81"/>
                <a:gd name="T97" fmla="*/ 2760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9" name="Freeform 50"/>
            <p:cNvSpPr>
              <a:spLocks/>
            </p:cNvSpPr>
            <p:nvPr/>
          </p:nvSpPr>
          <p:spPr bwMode="auto">
            <a:xfrm>
              <a:off x="3467" y="2604"/>
              <a:ext cx="394" cy="322"/>
            </a:xfrm>
            <a:custGeom>
              <a:avLst/>
              <a:gdLst>
                <a:gd name="T0" fmla="*/ 1075 w 77"/>
                <a:gd name="T1" fmla="*/ 24 h 66"/>
                <a:gd name="T2" fmla="*/ 1151 w 77"/>
                <a:gd name="T3" fmla="*/ 239 h 66"/>
                <a:gd name="T4" fmla="*/ 1126 w 77"/>
                <a:gd name="T5" fmla="*/ 307 h 66"/>
                <a:gd name="T6" fmla="*/ 1049 w 77"/>
                <a:gd name="T7" fmla="*/ 522 h 66"/>
                <a:gd name="T8" fmla="*/ 1673 w 77"/>
                <a:gd name="T9" fmla="*/ 785 h 66"/>
                <a:gd name="T10" fmla="*/ 1673 w 77"/>
                <a:gd name="T11" fmla="*/ 951 h 66"/>
                <a:gd name="T12" fmla="*/ 1648 w 77"/>
                <a:gd name="T13" fmla="*/ 1073 h 66"/>
                <a:gd name="T14" fmla="*/ 1520 w 77"/>
                <a:gd name="T15" fmla="*/ 1049 h 66"/>
                <a:gd name="T16" fmla="*/ 1469 w 77"/>
                <a:gd name="T17" fmla="*/ 1166 h 66"/>
                <a:gd name="T18" fmla="*/ 1622 w 77"/>
                <a:gd name="T19" fmla="*/ 1142 h 66"/>
                <a:gd name="T20" fmla="*/ 1730 w 77"/>
                <a:gd name="T21" fmla="*/ 1117 h 66"/>
                <a:gd name="T22" fmla="*/ 1673 w 77"/>
                <a:gd name="T23" fmla="*/ 1166 h 66"/>
                <a:gd name="T24" fmla="*/ 1730 w 77"/>
                <a:gd name="T25" fmla="*/ 1215 h 66"/>
                <a:gd name="T26" fmla="*/ 1857 w 77"/>
                <a:gd name="T27" fmla="*/ 1117 h 66"/>
                <a:gd name="T28" fmla="*/ 1939 w 77"/>
                <a:gd name="T29" fmla="*/ 1142 h 66"/>
                <a:gd name="T30" fmla="*/ 1914 w 77"/>
                <a:gd name="T31" fmla="*/ 1215 h 66"/>
                <a:gd name="T32" fmla="*/ 1781 w 77"/>
                <a:gd name="T33" fmla="*/ 1332 h 66"/>
                <a:gd name="T34" fmla="*/ 1857 w 77"/>
                <a:gd name="T35" fmla="*/ 1429 h 66"/>
                <a:gd name="T36" fmla="*/ 2016 w 77"/>
                <a:gd name="T37" fmla="*/ 1547 h 66"/>
                <a:gd name="T38" fmla="*/ 1857 w 77"/>
                <a:gd name="T39" fmla="*/ 1498 h 66"/>
                <a:gd name="T40" fmla="*/ 1673 w 77"/>
                <a:gd name="T41" fmla="*/ 1405 h 66"/>
                <a:gd name="T42" fmla="*/ 1596 w 77"/>
                <a:gd name="T43" fmla="*/ 1473 h 66"/>
                <a:gd name="T44" fmla="*/ 1571 w 77"/>
                <a:gd name="T45" fmla="*/ 1547 h 66"/>
                <a:gd name="T46" fmla="*/ 1494 w 77"/>
                <a:gd name="T47" fmla="*/ 1498 h 66"/>
                <a:gd name="T48" fmla="*/ 1412 w 77"/>
                <a:gd name="T49" fmla="*/ 1498 h 66"/>
                <a:gd name="T50" fmla="*/ 1284 w 77"/>
                <a:gd name="T51" fmla="*/ 1522 h 66"/>
                <a:gd name="T52" fmla="*/ 1075 w 77"/>
                <a:gd name="T53" fmla="*/ 1405 h 66"/>
                <a:gd name="T54" fmla="*/ 993 w 77"/>
                <a:gd name="T55" fmla="*/ 1356 h 66"/>
                <a:gd name="T56" fmla="*/ 967 w 77"/>
                <a:gd name="T57" fmla="*/ 1332 h 66"/>
                <a:gd name="T58" fmla="*/ 890 w 77"/>
                <a:gd name="T59" fmla="*/ 1308 h 66"/>
                <a:gd name="T60" fmla="*/ 865 w 77"/>
                <a:gd name="T61" fmla="*/ 1283 h 66"/>
                <a:gd name="T62" fmla="*/ 814 w 77"/>
                <a:gd name="T63" fmla="*/ 1381 h 66"/>
                <a:gd name="T64" fmla="*/ 394 w 77"/>
                <a:gd name="T65" fmla="*/ 1332 h 66"/>
                <a:gd name="T66" fmla="*/ 102 w 77"/>
                <a:gd name="T67" fmla="*/ 1308 h 66"/>
                <a:gd name="T68" fmla="*/ 133 w 77"/>
                <a:gd name="T69" fmla="*/ 1264 h 66"/>
                <a:gd name="T70" fmla="*/ 159 w 77"/>
                <a:gd name="T71" fmla="*/ 1093 h 66"/>
                <a:gd name="T72" fmla="*/ 159 w 77"/>
                <a:gd name="T73" fmla="*/ 1000 h 66"/>
                <a:gd name="T74" fmla="*/ 235 w 77"/>
                <a:gd name="T75" fmla="*/ 883 h 66"/>
                <a:gd name="T76" fmla="*/ 184 w 77"/>
                <a:gd name="T77" fmla="*/ 712 h 66"/>
                <a:gd name="T78" fmla="*/ 159 w 77"/>
                <a:gd name="T79" fmla="*/ 668 h 66"/>
                <a:gd name="T80" fmla="*/ 102 w 77"/>
                <a:gd name="T81" fmla="*/ 595 h 66"/>
                <a:gd name="T82" fmla="*/ 26 w 77"/>
                <a:gd name="T83" fmla="*/ 454 h 66"/>
                <a:gd name="T84" fmla="*/ 0 w 77"/>
                <a:gd name="T85" fmla="*/ 24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40" name="Freeform 51"/>
            <p:cNvSpPr>
              <a:spLocks/>
            </p:cNvSpPr>
            <p:nvPr/>
          </p:nvSpPr>
          <p:spPr bwMode="auto">
            <a:xfrm>
              <a:off x="3626" y="1799"/>
              <a:ext cx="277" cy="463"/>
            </a:xfrm>
            <a:custGeom>
              <a:avLst/>
              <a:gdLst>
                <a:gd name="T0" fmla="*/ 236 w 54"/>
                <a:gd name="T1" fmla="*/ 49 h 95"/>
                <a:gd name="T2" fmla="*/ 318 w 54"/>
                <a:gd name="T3" fmla="*/ 117 h 95"/>
                <a:gd name="T4" fmla="*/ 395 w 54"/>
                <a:gd name="T5" fmla="*/ 190 h 95"/>
                <a:gd name="T6" fmla="*/ 395 w 54"/>
                <a:gd name="T7" fmla="*/ 283 h 95"/>
                <a:gd name="T8" fmla="*/ 369 w 54"/>
                <a:gd name="T9" fmla="*/ 356 h 95"/>
                <a:gd name="T10" fmla="*/ 287 w 54"/>
                <a:gd name="T11" fmla="*/ 453 h 95"/>
                <a:gd name="T12" fmla="*/ 236 w 54"/>
                <a:gd name="T13" fmla="*/ 473 h 95"/>
                <a:gd name="T14" fmla="*/ 133 w 54"/>
                <a:gd name="T15" fmla="*/ 497 h 95"/>
                <a:gd name="T16" fmla="*/ 108 w 54"/>
                <a:gd name="T17" fmla="*/ 570 h 95"/>
                <a:gd name="T18" fmla="*/ 159 w 54"/>
                <a:gd name="T19" fmla="*/ 643 h 95"/>
                <a:gd name="T20" fmla="*/ 108 w 54"/>
                <a:gd name="T21" fmla="*/ 809 h 95"/>
                <a:gd name="T22" fmla="*/ 26 w 54"/>
                <a:gd name="T23" fmla="*/ 853 h 95"/>
                <a:gd name="T24" fmla="*/ 0 w 54"/>
                <a:gd name="T25" fmla="*/ 926 h 95"/>
                <a:gd name="T26" fmla="*/ 0 w 54"/>
                <a:gd name="T27" fmla="*/ 975 h 95"/>
                <a:gd name="T28" fmla="*/ 26 w 54"/>
                <a:gd name="T29" fmla="*/ 1140 h 95"/>
                <a:gd name="T30" fmla="*/ 133 w 54"/>
                <a:gd name="T31" fmla="*/ 1257 h 95"/>
                <a:gd name="T32" fmla="*/ 262 w 54"/>
                <a:gd name="T33" fmla="*/ 1355 h 95"/>
                <a:gd name="T34" fmla="*/ 344 w 54"/>
                <a:gd name="T35" fmla="*/ 1521 h 95"/>
                <a:gd name="T36" fmla="*/ 395 w 54"/>
                <a:gd name="T37" fmla="*/ 1472 h 95"/>
                <a:gd name="T38" fmla="*/ 498 w 54"/>
                <a:gd name="T39" fmla="*/ 1545 h 95"/>
                <a:gd name="T40" fmla="*/ 498 w 54"/>
                <a:gd name="T41" fmla="*/ 1638 h 95"/>
                <a:gd name="T42" fmla="*/ 421 w 54"/>
                <a:gd name="T43" fmla="*/ 1735 h 95"/>
                <a:gd name="T44" fmla="*/ 498 w 54"/>
                <a:gd name="T45" fmla="*/ 1852 h 95"/>
                <a:gd name="T46" fmla="*/ 631 w 54"/>
                <a:gd name="T47" fmla="*/ 1925 h 95"/>
                <a:gd name="T48" fmla="*/ 764 w 54"/>
                <a:gd name="T49" fmla="*/ 2066 h 95"/>
                <a:gd name="T50" fmla="*/ 790 w 54"/>
                <a:gd name="T51" fmla="*/ 2115 h 95"/>
                <a:gd name="T52" fmla="*/ 764 w 54"/>
                <a:gd name="T53" fmla="*/ 2164 h 95"/>
                <a:gd name="T54" fmla="*/ 841 w 54"/>
                <a:gd name="T55" fmla="*/ 2257 h 95"/>
                <a:gd name="T56" fmla="*/ 867 w 54"/>
                <a:gd name="T57" fmla="*/ 2232 h 95"/>
                <a:gd name="T58" fmla="*/ 893 w 54"/>
                <a:gd name="T59" fmla="*/ 2183 h 95"/>
                <a:gd name="T60" fmla="*/ 1000 w 54"/>
                <a:gd name="T61" fmla="*/ 2164 h 95"/>
                <a:gd name="T62" fmla="*/ 1103 w 54"/>
                <a:gd name="T63" fmla="*/ 2208 h 95"/>
                <a:gd name="T64" fmla="*/ 1134 w 54"/>
                <a:gd name="T65" fmla="*/ 2115 h 95"/>
                <a:gd name="T66" fmla="*/ 1159 w 54"/>
                <a:gd name="T67" fmla="*/ 2066 h 95"/>
                <a:gd name="T68" fmla="*/ 1262 w 54"/>
                <a:gd name="T69" fmla="*/ 2018 h 95"/>
                <a:gd name="T70" fmla="*/ 1236 w 54"/>
                <a:gd name="T71" fmla="*/ 1974 h 95"/>
                <a:gd name="T72" fmla="*/ 1236 w 54"/>
                <a:gd name="T73" fmla="*/ 1925 h 95"/>
                <a:gd name="T74" fmla="*/ 1262 w 54"/>
                <a:gd name="T75" fmla="*/ 1901 h 95"/>
                <a:gd name="T76" fmla="*/ 1262 w 54"/>
                <a:gd name="T77" fmla="*/ 1876 h 95"/>
                <a:gd name="T78" fmla="*/ 1262 w 54"/>
                <a:gd name="T79" fmla="*/ 1735 h 95"/>
                <a:gd name="T80" fmla="*/ 1370 w 54"/>
                <a:gd name="T81" fmla="*/ 1613 h 95"/>
                <a:gd name="T82" fmla="*/ 1421 w 54"/>
                <a:gd name="T83" fmla="*/ 1521 h 95"/>
                <a:gd name="T84" fmla="*/ 1370 w 54"/>
                <a:gd name="T85" fmla="*/ 1355 h 95"/>
                <a:gd name="T86" fmla="*/ 1370 w 54"/>
                <a:gd name="T87" fmla="*/ 1282 h 95"/>
                <a:gd name="T88" fmla="*/ 1288 w 54"/>
                <a:gd name="T89" fmla="*/ 307 h 95"/>
                <a:gd name="T90" fmla="*/ 1262 w 54"/>
                <a:gd name="T91" fmla="*/ 263 h 95"/>
                <a:gd name="T92" fmla="*/ 1211 w 54"/>
                <a:gd name="T93" fmla="*/ 141 h 95"/>
                <a:gd name="T94" fmla="*/ 1159 w 54"/>
                <a:gd name="T95" fmla="*/ 73 h 95"/>
                <a:gd name="T96" fmla="*/ 1159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241" name="Group 52"/>
            <p:cNvGrpSpPr>
              <a:grpSpLocks/>
            </p:cNvGrpSpPr>
            <p:nvPr/>
          </p:nvGrpSpPr>
          <p:grpSpPr bwMode="auto">
            <a:xfrm>
              <a:off x="3661" y="1384"/>
              <a:ext cx="523" cy="468"/>
              <a:chOff x="3562" y="1636"/>
              <a:chExt cx="497" cy="468"/>
            </a:xfrm>
          </p:grpSpPr>
          <p:sp>
            <p:nvSpPr>
              <p:cNvPr id="50247" name="Freeform 53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618 w 52"/>
                  <a:gd name="T1" fmla="*/ 1613 h 71"/>
                  <a:gd name="T2" fmla="*/ 1017 w 52"/>
                  <a:gd name="T3" fmla="*/ 1594 h 71"/>
                  <a:gd name="T4" fmla="*/ 1066 w 52"/>
                  <a:gd name="T5" fmla="*/ 1472 h 71"/>
                  <a:gd name="T6" fmla="*/ 1066 w 52"/>
                  <a:gd name="T7" fmla="*/ 1379 h 71"/>
                  <a:gd name="T8" fmla="*/ 1138 w 52"/>
                  <a:gd name="T9" fmla="*/ 1306 h 71"/>
                  <a:gd name="T10" fmla="*/ 1158 w 52"/>
                  <a:gd name="T11" fmla="*/ 1233 h 71"/>
                  <a:gd name="T12" fmla="*/ 1182 w 52"/>
                  <a:gd name="T13" fmla="*/ 1189 h 71"/>
                  <a:gd name="T14" fmla="*/ 1207 w 52"/>
                  <a:gd name="T15" fmla="*/ 1213 h 71"/>
                  <a:gd name="T16" fmla="*/ 1231 w 52"/>
                  <a:gd name="T17" fmla="*/ 1189 h 71"/>
                  <a:gd name="T18" fmla="*/ 1231 w 52"/>
                  <a:gd name="T19" fmla="*/ 1092 h 71"/>
                  <a:gd name="T20" fmla="*/ 1207 w 52"/>
                  <a:gd name="T21" fmla="*/ 999 h 71"/>
                  <a:gd name="T22" fmla="*/ 1114 w 52"/>
                  <a:gd name="T23" fmla="*/ 663 h 71"/>
                  <a:gd name="T24" fmla="*/ 993 w 52"/>
                  <a:gd name="T25" fmla="*/ 663 h 71"/>
                  <a:gd name="T26" fmla="*/ 851 w 52"/>
                  <a:gd name="T27" fmla="*/ 853 h 71"/>
                  <a:gd name="T28" fmla="*/ 827 w 52"/>
                  <a:gd name="T29" fmla="*/ 833 h 71"/>
                  <a:gd name="T30" fmla="*/ 783 w 52"/>
                  <a:gd name="T31" fmla="*/ 809 h 71"/>
                  <a:gd name="T32" fmla="*/ 783 w 52"/>
                  <a:gd name="T33" fmla="*/ 711 h 71"/>
                  <a:gd name="T34" fmla="*/ 851 w 52"/>
                  <a:gd name="T35" fmla="*/ 663 h 71"/>
                  <a:gd name="T36" fmla="*/ 851 w 52"/>
                  <a:gd name="T37" fmla="*/ 619 h 71"/>
                  <a:gd name="T38" fmla="*/ 900 w 52"/>
                  <a:gd name="T39" fmla="*/ 570 h 71"/>
                  <a:gd name="T40" fmla="*/ 900 w 52"/>
                  <a:gd name="T41" fmla="*/ 404 h 71"/>
                  <a:gd name="T42" fmla="*/ 876 w 52"/>
                  <a:gd name="T43" fmla="*/ 331 h 71"/>
                  <a:gd name="T44" fmla="*/ 827 w 52"/>
                  <a:gd name="T45" fmla="*/ 283 h 71"/>
                  <a:gd name="T46" fmla="*/ 876 w 52"/>
                  <a:gd name="T47" fmla="*/ 239 h 71"/>
                  <a:gd name="T48" fmla="*/ 851 w 52"/>
                  <a:gd name="T49" fmla="*/ 166 h 71"/>
                  <a:gd name="T50" fmla="*/ 710 w 52"/>
                  <a:gd name="T51" fmla="*/ 93 h 71"/>
                  <a:gd name="T52" fmla="*/ 618 w 52"/>
                  <a:gd name="T53" fmla="*/ 49 h 71"/>
                  <a:gd name="T54" fmla="*/ 496 w 52"/>
                  <a:gd name="T55" fmla="*/ 24 h 71"/>
                  <a:gd name="T56" fmla="*/ 428 w 52"/>
                  <a:gd name="T57" fmla="*/ 24 h 71"/>
                  <a:gd name="T58" fmla="*/ 355 w 52"/>
                  <a:gd name="T59" fmla="*/ 73 h 71"/>
                  <a:gd name="T60" fmla="*/ 355 w 52"/>
                  <a:gd name="T61" fmla="*/ 141 h 71"/>
                  <a:gd name="T62" fmla="*/ 380 w 52"/>
                  <a:gd name="T63" fmla="*/ 166 h 71"/>
                  <a:gd name="T64" fmla="*/ 355 w 52"/>
                  <a:gd name="T65" fmla="*/ 190 h 71"/>
                  <a:gd name="T66" fmla="*/ 307 w 52"/>
                  <a:gd name="T67" fmla="*/ 239 h 71"/>
                  <a:gd name="T68" fmla="*/ 282 w 52"/>
                  <a:gd name="T69" fmla="*/ 307 h 71"/>
                  <a:gd name="T70" fmla="*/ 282 w 52"/>
                  <a:gd name="T71" fmla="*/ 404 h 71"/>
                  <a:gd name="T72" fmla="*/ 238 w 52"/>
                  <a:gd name="T73" fmla="*/ 380 h 71"/>
                  <a:gd name="T74" fmla="*/ 238 w 52"/>
                  <a:gd name="T75" fmla="*/ 307 h 71"/>
                  <a:gd name="T76" fmla="*/ 238 w 52"/>
                  <a:gd name="T77" fmla="*/ 263 h 71"/>
                  <a:gd name="T78" fmla="*/ 190 w 52"/>
                  <a:gd name="T79" fmla="*/ 307 h 71"/>
                  <a:gd name="T80" fmla="*/ 190 w 52"/>
                  <a:gd name="T81" fmla="*/ 380 h 71"/>
                  <a:gd name="T82" fmla="*/ 117 w 52"/>
                  <a:gd name="T83" fmla="*/ 404 h 71"/>
                  <a:gd name="T84" fmla="*/ 92 w 52"/>
                  <a:gd name="T85" fmla="*/ 453 h 71"/>
                  <a:gd name="T86" fmla="*/ 73 w 52"/>
                  <a:gd name="T87" fmla="*/ 546 h 71"/>
                  <a:gd name="T88" fmla="*/ 49 w 52"/>
                  <a:gd name="T89" fmla="*/ 663 h 71"/>
                  <a:gd name="T90" fmla="*/ 24 w 52"/>
                  <a:gd name="T91" fmla="*/ 760 h 71"/>
                  <a:gd name="T92" fmla="*/ 49 w 52"/>
                  <a:gd name="T93" fmla="*/ 877 h 71"/>
                  <a:gd name="T94" fmla="*/ 49 w 52"/>
                  <a:gd name="T95" fmla="*/ 975 h 71"/>
                  <a:gd name="T96" fmla="*/ 141 w 52"/>
                  <a:gd name="T97" fmla="*/ 1189 h 71"/>
                  <a:gd name="T98" fmla="*/ 165 w 52"/>
                  <a:gd name="T99" fmla="*/ 1306 h 71"/>
                  <a:gd name="T100" fmla="*/ 165 w 52"/>
                  <a:gd name="T101" fmla="*/ 1330 h 71"/>
                  <a:gd name="T102" fmla="*/ 141 w 52"/>
                  <a:gd name="T103" fmla="*/ 1472 h 71"/>
                  <a:gd name="T104" fmla="*/ 49 w 52"/>
                  <a:gd name="T105" fmla="*/ 1637 h 71"/>
                  <a:gd name="T106" fmla="*/ 0 w 52"/>
                  <a:gd name="T107" fmla="*/ 168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48" name="Freeform 54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98 w 83"/>
                  <a:gd name="T1" fmla="*/ 380 h 41"/>
                  <a:gd name="T2" fmla="*/ 190 w 83"/>
                  <a:gd name="T3" fmla="*/ 307 h 41"/>
                  <a:gd name="T4" fmla="*/ 478 w 83"/>
                  <a:gd name="T5" fmla="*/ 141 h 41"/>
                  <a:gd name="T6" fmla="*/ 620 w 83"/>
                  <a:gd name="T7" fmla="*/ 24 h 41"/>
                  <a:gd name="T8" fmla="*/ 737 w 83"/>
                  <a:gd name="T9" fmla="*/ 24 h 41"/>
                  <a:gd name="T10" fmla="*/ 668 w 83"/>
                  <a:gd name="T11" fmla="*/ 98 h 41"/>
                  <a:gd name="T12" fmla="*/ 547 w 83"/>
                  <a:gd name="T13" fmla="*/ 215 h 41"/>
                  <a:gd name="T14" fmla="*/ 547 w 83"/>
                  <a:gd name="T15" fmla="*/ 288 h 41"/>
                  <a:gd name="T16" fmla="*/ 668 w 83"/>
                  <a:gd name="T17" fmla="*/ 239 h 41"/>
                  <a:gd name="T18" fmla="*/ 927 w 83"/>
                  <a:gd name="T19" fmla="*/ 356 h 41"/>
                  <a:gd name="T20" fmla="*/ 1025 w 83"/>
                  <a:gd name="T21" fmla="*/ 380 h 41"/>
                  <a:gd name="T22" fmla="*/ 1049 w 83"/>
                  <a:gd name="T23" fmla="*/ 405 h 41"/>
                  <a:gd name="T24" fmla="*/ 1166 w 83"/>
                  <a:gd name="T25" fmla="*/ 307 h 41"/>
                  <a:gd name="T26" fmla="*/ 1522 w 83"/>
                  <a:gd name="T27" fmla="*/ 190 h 41"/>
                  <a:gd name="T28" fmla="*/ 1498 w 83"/>
                  <a:gd name="T29" fmla="*/ 263 h 41"/>
                  <a:gd name="T30" fmla="*/ 1571 w 83"/>
                  <a:gd name="T31" fmla="*/ 332 h 41"/>
                  <a:gd name="T32" fmla="*/ 1713 w 83"/>
                  <a:gd name="T33" fmla="*/ 307 h 41"/>
                  <a:gd name="T34" fmla="*/ 1810 w 83"/>
                  <a:gd name="T35" fmla="*/ 429 h 41"/>
                  <a:gd name="T36" fmla="*/ 1952 w 83"/>
                  <a:gd name="T37" fmla="*/ 454 h 41"/>
                  <a:gd name="T38" fmla="*/ 1952 w 83"/>
                  <a:gd name="T39" fmla="*/ 498 h 41"/>
                  <a:gd name="T40" fmla="*/ 1879 w 83"/>
                  <a:gd name="T41" fmla="*/ 498 h 41"/>
                  <a:gd name="T42" fmla="*/ 1786 w 83"/>
                  <a:gd name="T43" fmla="*/ 498 h 41"/>
                  <a:gd name="T44" fmla="*/ 1644 w 83"/>
                  <a:gd name="T45" fmla="*/ 498 h 41"/>
                  <a:gd name="T46" fmla="*/ 1644 w 83"/>
                  <a:gd name="T47" fmla="*/ 571 h 41"/>
                  <a:gd name="T48" fmla="*/ 1478 w 83"/>
                  <a:gd name="T49" fmla="*/ 498 h 41"/>
                  <a:gd name="T50" fmla="*/ 1357 w 83"/>
                  <a:gd name="T51" fmla="*/ 546 h 41"/>
                  <a:gd name="T52" fmla="*/ 1308 w 83"/>
                  <a:gd name="T53" fmla="*/ 595 h 41"/>
                  <a:gd name="T54" fmla="*/ 1191 w 83"/>
                  <a:gd name="T55" fmla="*/ 595 h 41"/>
                  <a:gd name="T56" fmla="*/ 1093 w 83"/>
                  <a:gd name="T57" fmla="*/ 712 h 41"/>
                  <a:gd name="T58" fmla="*/ 1117 w 83"/>
                  <a:gd name="T59" fmla="*/ 668 h 41"/>
                  <a:gd name="T60" fmla="*/ 1049 w 83"/>
                  <a:gd name="T61" fmla="*/ 668 h 41"/>
                  <a:gd name="T62" fmla="*/ 1000 w 83"/>
                  <a:gd name="T63" fmla="*/ 644 h 41"/>
                  <a:gd name="T64" fmla="*/ 952 w 83"/>
                  <a:gd name="T65" fmla="*/ 761 h 41"/>
                  <a:gd name="T66" fmla="*/ 859 w 83"/>
                  <a:gd name="T67" fmla="*/ 902 h 41"/>
                  <a:gd name="T68" fmla="*/ 810 w 83"/>
                  <a:gd name="T69" fmla="*/ 927 h 41"/>
                  <a:gd name="T70" fmla="*/ 834 w 83"/>
                  <a:gd name="T71" fmla="*/ 859 h 41"/>
                  <a:gd name="T72" fmla="*/ 761 w 83"/>
                  <a:gd name="T73" fmla="*/ 859 h 41"/>
                  <a:gd name="T74" fmla="*/ 712 w 83"/>
                  <a:gd name="T75" fmla="*/ 688 h 41"/>
                  <a:gd name="T76" fmla="*/ 693 w 83"/>
                  <a:gd name="T77" fmla="*/ 668 h 41"/>
                  <a:gd name="T78" fmla="*/ 547 w 83"/>
                  <a:gd name="T79" fmla="*/ 620 h 41"/>
                  <a:gd name="T80" fmla="*/ 522 w 83"/>
                  <a:gd name="T81" fmla="*/ 620 h 41"/>
                  <a:gd name="T82" fmla="*/ 381 w 83"/>
                  <a:gd name="T83" fmla="*/ 571 h 41"/>
                  <a:gd name="T84" fmla="*/ 98 w 83"/>
                  <a:gd name="T85" fmla="*/ 454 h 41"/>
                  <a:gd name="T86" fmla="*/ 0 w 83"/>
                  <a:gd name="T87" fmla="*/ 405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0242" name="Freeform 55"/>
            <p:cNvSpPr>
              <a:spLocks/>
            </p:cNvSpPr>
            <p:nvPr/>
          </p:nvSpPr>
          <p:spPr bwMode="auto">
            <a:xfrm>
              <a:off x="3872" y="1838"/>
              <a:ext cx="206" cy="351"/>
            </a:xfrm>
            <a:custGeom>
              <a:avLst/>
              <a:gdLst>
                <a:gd name="T0" fmla="*/ 26 w 40"/>
                <a:gd name="T1" fmla="*/ 117 h 72"/>
                <a:gd name="T2" fmla="*/ 108 w 40"/>
                <a:gd name="T3" fmla="*/ 1068 h 72"/>
                <a:gd name="T4" fmla="*/ 108 w 40"/>
                <a:gd name="T5" fmla="*/ 1092 h 72"/>
                <a:gd name="T6" fmla="*/ 108 w 40"/>
                <a:gd name="T7" fmla="*/ 1116 h 72"/>
                <a:gd name="T8" fmla="*/ 108 w 40"/>
                <a:gd name="T9" fmla="*/ 1165 h 72"/>
                <a:gd name="T10" fmla="*/ 134 w 40"/>
                <a:gd name="T11" fmla="*/ 1233 h 72"/>
                <a:gd name="T12" fmla="*/ 160 w 40"/>
                <a:gd name="T13" fmla="*/ 1331 h 72"/>
                <a:gd name="T14" fmla="*/ 108 w 40"/>
                <a:gd name="T15" fmla="*/ 1404 h 72"/>
                <a:gd name="T16" fmla="*/ 108 w 40"/>
                <a:gd name="T17" fmla="*/ 1423 h 72"/>
                <a:gd name="T18" fmla="*/ 52 w 40"/>
                <a:gd name="T19" fmla="*/ 1497 h 72"/>
                <a:gd name="T20" fmla="*/ 0 w 40"/>
                <a:gd name="T21" fmla="*/ 1545 h 72"/>
                <a:gd name="T22" fmla="*/ 0 w 40"/>
                <a:gd name="T23" fmla="*/ 1618 h 72"/>
                <a:gd name="T24" fmla="*/ 0 w 40"/>
                <a:gd name="T25" fmla="*/ 1687 h 72"/>
                <a:gd name="T26" fmla="*/ 0 w 40"/>
                <a:gd name="T27" fmla="*/ 1687 h 72"/>
                <a:gd name="T28" fmla="*/ 0 w 40"/>
                <a:gd name="T29" fmla="*/ 1711 h 72"/>
                <a:gd name="T30" fmla="*/ 0 w 40"/>
                <a:gd name="T31" fmla="*/ 1711 h 72"/>
                <a:gd name="T32" fmla="*/ 26 w 40"/>
                <a:gd name="T33" fmla="*/ 1711 h 72"/>
                <a:gd name="T34" fmla="*/ 52 w 40"/>
                <a:gd name="T35" fmla="*/ 1711 h 72"/>
                <a:gd name="T36" fmla="*/ 52 w 40"/>
                <a:gd name="T37" fmla="*/ 1687 h 72"/>
                <a:gd name="T38" fmla="*/ 52 w 40"/>
                <a:gd name="T39" fmla="*/ 1662 h 72"/>
                <a:gd name="T40" fmla="*/ 134 w 40"/>
                <a:gd name="T41" fmla="*/ 1662 h 72"/>
                <a:gd name="T42" fmla="*/ 211 w 40"/>
                <a:gd name="T43" fmla="*/ 1638 h 72"/>
                <a:gd name="T44" fmla="*/ 319 w 40"/>
                <a:gd name="T45" fmla="*/ 1687 h 72"/>
                <a:gd name="T46" fmla="*/ 319 w 40"/>
                <a:gd name="T47" fmla="*/ 1687 h 72"/>
                <a:gd name="T48" fmla="*/ 345 w 40"/>
                <a:gd name="T49" fmla="*/ 1687 h 72"/>
                <a:gd name="T50" fmla="*/ 371 w 40"/>
                <a:gd name="T51" fmla="*/ 1618 h 72"/>
                <a:gd name="T52" fmla="*/ 422 w 40"/>
                <a:gd name="T53" fmla="*/ 1618 h 72"/>
                <a:gd name="T54" fmla="*/ 453 w 40"/>
                <a:gd name="T55" fmla="*/ 1638 h 72"/>
                <a:gd name="T56" fmla="*/ 479 w 40"/>
                <a:gd name="T57" fmla="*/ 1662 h 72"/>
                <a:gd name="T58" fmla="*/ 505 w 40"/>
                <a:gd name="T59" fmla="*/ 1638 h 72"/>
                <a:gd name="T60" fmla="*/ 530 w 40"/>
                <a:gd name="T61" fmla="*/ 1545 h 72"/>
                <a:gd name="T62" fmla="*/ 556 w 40"/>
                <a:gd name="T63" fmla="*/ 1521 h 72"/>
                <a:gd name="T64" fmla="*/ 582 w 40"/>
                <a:gd name="T65" fmla="*/ 1521 h 72"/>
                <a:gd name="T66" fmla="*/ 639 w 40"/>
                <a:gd name="T67" fmla="*/ 1570 h 72"/>
                <a:gd name="T68" fmla="*/ 716 w 40"/>
                <a:gd name="T69" fmla="*/ 1570 h 72"/>
                <a:gd name="T70" fmla="*/ 742 w 40"/>
                <a:gd name="T71" fmla="*/ 1497 h 72"/>
                <a:gd name="T72" fmla="*/ 875 w 40"/>
                <a:gd name="T73" fmla="*/ 1331 h 72"/>
                <a:gd name="T74" fmla="*/ 875 w 40"/>
                <a:gd name="T75" fmla="*/ 1258 h 72"/>
                <a:gd name="T76" fmla="*/ 901 w 40"/>
                <a:gd name="T77" fmla="*/ 1258 h 72"/>
                <a:gd name="T78" fmla="*/ 984 w 40"/>
                <a:gd name="T79" fmla="*/ 1258 h 72"/>
                <a:gd name="T80" fmla="*/ 1009 w 40"/>
                <a:gd name="T81" fmla="*/ 1233 h 72"/>
                <a:gd name="T82" fmla="*/ 1061 w 40"/>
                <a:gd name="T83" fmla="*/ 1214 h 72"/>
                <a:gd name="T84" fmla="*/ 1061 w 40"/>
                <a:gd name="T85" fmla="*/ 1189 h 72"/>
                <a:gd name="T86" fmla="*/ 1061 w 40"/>
                <a:gd name="T87" fmla="*/ 1116 h 72"/>
                <a:gd name="T88" fmla="*/ 1061 w 40"/>
                <a:gd name="T89" fmla="*/ 1116 h 72"/>
                <a:gd name="T90" fmla="*/ 1061 w 40"/>
                <a:gd name="T91" fmla="*/ 1068 h 72"/>
                <a:gd name="T92" fmla="*/ 927 w 40"/>
                <a:gd name="T93" fmla="*/ 24 h 72"/>
                <a:gd name="T94" fmla="*/ 927 w 40"/>
                <a:gd name="T95" fmla="*/ 0 h 72"/>
                <a:gd name="T96" fmla="*/ 237 w 40"/>
                <a:gd name="T97" fmla="*/ 73 h 72"/>
                <a:gd name="T98" fmla="*/ 211 w 40"/>
                <a:gd name="T99" fmla="*/ 97 h 72"/>
                <a:gd name="T100" fmla="*/ 160 w 40"/>
                <a:gd name="T101" fmla="*/ 117 h 72"/>
                <a:gd name="T102" fmla="*/ 134 w 40"/>
                <a:gd name="T103" fmla="*/ 141 h 72"/>
                <a:gd name="T104" fmla="*/ 77 w 40"/>
                <a:gd name="T105" fmla="*/ 141 h 72"/>
                <a:gd name="T106" fmla="*/ 26 w 40"/>
                <a:gd name="T107" fmla="*/ 117 h 72"/>
                <a:gd name="T108" fmla="*/ 26 w 40"/>
                <a:gd name="T109" fmla="*/ 117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43" name="Freeform 57"/>
            <p:cNvSpPr>
              <a:spLocks/>
            </p:cNvSpPr>
            <p:nvPr/>
          </p:nvSpPr>
          <p:spPr bwMode="auto">
            <a:xfrm>
              <a:off x="4324" y="1721"/>
              <a:ext cx="404" cy="249"/>
            </a:xfrm>
            <a:custGeom>
              <a:avLst/>
              <a:gdLst>
                <a:gd name="T0" fmla="*/ 496 w 79"/>
                <a:gd name="T1" fmla="*/ 1167 h 51"/>
                <a:gd name="T2" fmla="*/ 1437 w 79"/>
                <a:gd name="T3" fmla="*/ 1001 h 51"/>
                <a:gd name="T4" fmla="*/ 1729 w 79"/>
                <a:gd name="T5" fmla="*/ 952 h 51"/>
                <a:gd name="T6" fmla="*/ 1754 w 79"/>
                <a:gd name="T7" fmla="*/ 952 h 51"/>
                <a:gd name="T8" fmla="*/ 1754 w 79"/>
                <a:gd name="T9" fmla="*/ 928 h 51"/>
                <a:gd name="T10" fmla="*/ 1754 w 79"/>
                <a:gd name="T11" fmla="*/ 908 h 51"/>
                <a:gd name="T12" fmla="*/ 1780 w 79"/>
                <a:gd name="T13" fmla="*/ 884 h 51"/>
                <a:gd name="T14" fmla="*/ 1831 w 79"/>
                <a:gd name="T15" fmla="*/ 884 h 51"/>
                <a:gd name="T16" fmla="*/ 1856 w 79"/>
                <a:gd name="T17" fmla="*/ 884 h 51"/>
                <a:gd name="T18" fmla="*/ 1933 w 79"/>
                <a:gd name="T19" fmla="*/ 835 h 51"/>
                <a:gd name="T20" fmla="*/ 1933 w 79"/>
                <a:gd name="T21" fmla="*/ 786 h 51"/>
                <a:gd name="T22" fmla="*/ 2015 w 79"/>
                <a:gd name="T23" fmla="*/ 737 h 51"/>
                <a:gd name="T24" fmla="*/ 2066 w 79"/>
                <a:gd name="T25" fmla="*/ 713 h 51"/>
                <a:gd name="T26" fmla="*/ 2066 w 79"/>
                <a:gd name="T27" fmla="*/ 693 h 51"/>
                <a:gd name="T28" fmla="*/ 2015 w 79"/>
                <a:gd name="T29" fmla="*/ 669 h 51"/>
                <a:gd name="T30" fmla="*/ 1989 w 79"/>
                <a:gd name="T31" fmla="*/ 644 h 51"/>
                <a:gd name="T32" fmla="*/ 1964 w 79"/>
                <a:gd name="T33" fmla="*/ 644 h 51"/>
                <a:gd name="T34" fmla="*/ 1964 w 79"/>
                <a:gd name="T35" fmla="*/ 620 h 51"/>
                <a:gd name="T36" fmla="*/ 1907 w 79"/>
                <a:gd name="T37" fmla="*/ 620 h 51"/>
                <a:gd name="T38" fmla="*/ 1907 w 79"/>
                <a:gd name="T39" fmla="*/ 571 h 51"/>
                <a:gd name="T40" fmla="*/ 1856 w 79"/>
                <a:gd name="T41" fmla="*/ 571 h 51"/>
                <a:gd name="T42" fmla="*/ 1856 w 79"/>
                <a:gd name="T43" fmla="*/ 547 h 51"/>
                <a:gd name="T44" fmla="*/ 1856 w 79"/>
                <a:gd name="T45" fmla="*/ 478 h 51"/>
                <a:gd name="T46" fmla="*/ 1882 w 79"/>
                <a:gd name="T47" fmla="*/ 478 h 51"/>
                <a:gd name="T48" fmla="*/ 1856 w 79"/>
                <a:gd name="T49" fmla="*/ 430 h 51"/>
                <a:gd name="T50" fmla="*/ 1831 w 79"/>
                <a:gd name="T51" fmla="*/ 405 h 51"/>
                <a:gd name="T52" fmla="*/ 1831 w 79"/>
                <a:gd name="T53" fmla="*/ 405 h 51"/>
                <a:gd name="T54" fmla="*/ 1856 w 79"/>
                <a:gd name="T55" fmla="*/ 381 h 51"/>
                <a:gd name="T56" fmla="*/ 1882 w 79"/>
                <a:gd name="T57" fmla="*/ 356 h 51"/>
                <a:gd name="T58" fmla="*/ 1907 w 79"/>
                <a:gd name="T59" fmla="*/ 288 h 51"/>
                <a:gd name="T60" fmla="*/ 1907 w 79"/>
                <a:gd name="T61" fmla="*/ 264 h 51"/>
                <a:gd name="T62" fmla="*/ 1933 w 79"/>
                <a:gd name="T63" fmla="*/ 239 h 51"/>
                <a:gd name="T64" fmla="*/ 1933 w 79"/>
                <a:gd name="T65" fmla="*/ 215 h 51"/>
                <a:gd name="T66" fmla="*/ 1907 w 79"/>
                <a:gd name="T67" fmla="*/ 215 h 51"/>
                <a:gd name="T68" fmla="*/ 1831 w 79"/>
                <a:gd name="T69" fmla="*/ 190 h 51"/>
                <a:gd name="T70" fmla="*/ 1831 w 79"/>
                <a:gd name="T71" fmla="*/ 190 h 51"/>
                <a:gd name="T72" fmla="*/ 1805 w 79"/>
                <a:gd name="T73" fmla="*/ 166 h 51"/>
                <a:gd name="T74" fmla="*/ 1805 w 79"/>
                <a:gd name="T75" fmla="*/ 142 h 51"/>
                <a:gd name="T76" fmla="*/ 1754 w 79"/>
                <a:gd name="T77" fmla="*/ 73 h 51"/>
                <a:gd name="T78" fmla="*/ 1729 w 79"/>
                <a:gd name="T79" fmla="*/ 73 h 51"/>
                <a:gd name="T80" fmla="*/ 1729 w 79"/>
                <a:gd name="T81" fmla="*/ 49 h 51"/>
                <a:gd name="T82" fmla="*/ 1698 w 79"/>
                <a:gd name="T83" fmla="*/ 49 h 51"/>
                <a:gd name="T84" fmla="*/ 1698 w 79"/>
                <a:gd name="T85" fmla="*/ 49 h 51"/>
                <a:gd name="T86" fmla="*/ 1698 w 79"/>
                <a:gd name="T87" fmla="*/ 24 h 51"/>
                <a:gd name="T88" fmla="*/ 1672 w 79"/>
                <a:gd name="T89" fmla="*/ 0 h 51"/>
                <a:gd name="T90" fmla="*/ 235 w 79"/>
                <a:gd name="T91" fmla="*/ 264 h 51"/>
                <a:gd name="T92" fmla="*/ 210 w 79"/>
                <a:gd name="T93" fmla="*/ 166 h 51"/>
                <a:gd name="T94" fmla="*/ 133 w 79"/>
                <a:gd name="T95" fmla="*/ 239 h 51"/>
                <a:gd name="T96" fmla="*/ 133 w 79"/>
                <a:gd name="T97" fmla="*/ 239 h 51"/>
                <a:gd name="T98" fmla="*/ 102 w 79"/>
                <a:gd name="T99" fmla="*/ 215 h 51"/>
                <a:gd name="T100" fmla="*/ 102 w 79"/>
                <a:gd name="T101" fmla="*/ 215 h 51"/>
                <a:gd name="T102" fmla="*/ 77 w 79"/>
                <a:gd name="T103" fmla="*/ 264 h 51"/>
                <a:gd name="T104" fmla="*/ 26 w 79"/>
                <a:gd name="T105" fmla="*/ 308 h 51"/>
                <a:gd name="T106" fmla="*/ 0 w 79"/>
                <a:gd name="T107" fmla="*/ 332 h 51"/>
                <a:gd name="T108" fmla="*/ 102 w 79"/>
                <a:gd name="T109" fmla="*/ 859 h 51"/>
                <a:gd name="T110" fmla="*/ 159 w 79"/>
                <a:gd name="T111" fmla="*/ 1216 h 51"/>
                <a:gd name="T112" fmla="*/ 496 w 79"/>
                <a:gd name="T113" fmla="*/ 1167 h 51"/>
                <a:gd name="T114" fmla="*/ 496 w 79"/>
                <a:gd name="T115" fmla="*/ 1167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44" name="Freeform 59"/>
            <p:cNvSpPr>
              <a:spLocks/>
            </p:cNvSpPr>
            <p:nvPr/>
          </p:nvSpPr>
          <p:spPr bwMode="auto">
            <a:xfrm>
              <a:off x="4225" y="2350"/>
              <a:ext cx="354" cy="258"/>
            </a:xfrm>
            <a:custGeom>
              <a:avLst/>
              <a:gdLst>
                <a:gd name="T0" fmla="*/ 1077 w 69"/>
                <a:gd name="T1" fmla="*/ 1256 h 53"/>
                <a:gd name="T2" fmla="*/ 1000 w 69"/>
                <a:gd name="T3" fmla="*/ 1232 h 53"/>
                <a:gd name="T4" fmla="*/ 975 w 69"/>
                <a:gd name="T5" fmla="*/ 1139 h 53"/>
                <a:gd name="T6" fmla="*/ 867 w 69"/>
                <a:gd name="T7" fmla="*/ 1042 h 53"/>
                <a:gd name="T8" fmla="*/ 816 w 69"/>
                <a:gd name="T9" fmla="*/ 925 h 53"/>
                <a:gd name="T10" fmla="*/ 764 w 69"/>
                <a:gd name="T11" fmla="*/ 876 h 53"/>
                <a:gd name="T12" fmla="*/ 657 w 69"/>
                <a:gd name="T13" fmla="*/ 808 h 53"/>
                <a:gd name="T14" fmla="*/ 605 w 69"/>
                <a:gd name="T15" fmla="*/ 759 h 53"/>
                <a:gd name="T16" fmla="*/ 580 w 69"/>
                <a:gd name="T17" fmla="*/ 711 h 53"/>
                <a:gd name="T18" fmla="*/ 395 w 69"/>
                <a:gd name="T19" fmla="*/ 594 h 53"/>
                <a:gd name="T20" fmla="*/ 344 w 69"/>
                <a:gd name="T21" fmla="*/ 545 h 53"/>
                <a:gd name="T22" fmla="*/ 262 w 69"/>
                <a:gd name="T23" fmla="*/ 448 h 53"/>
                <a:gd name="T24" fmla="*/ 210 w 69"/>
                <a:gd name="T25" fmla="*/ 380 h 53"/>
                <a:gd name="T26" fmla="*/ 26 w 69"/>
                <a:gd name="T27" fmla="*/ 331 h 53"/>
                <a:gd name="T28" fmla="*/ 26 w 69"/>
                <a:gd name="T29" fmla="*/ 239 h 53"/>
                <a:gd name="T30" fmla="*/ 77 w 69"/>
                <a:gd name="T31" fmla="*/ 190 h 53"/>
                <a:gd name="T32" fmla="*/ 77 w 69"/>
                <a:gd name="T33" fmla="*/ 166 h 53"/>
                <a:gd name="T34" fmla="*/ 210 w 69"/>
                <a:gd name="T35" fmla="*/ 117 h 53"/>
                <a:gd name="T36" fmla="*/ 318 w 69"/>
                <a:gd name="T37" fmla="*/ 73 h 53"/>
                <a:gd name="T38" fmla="*/ 344 w 69"/>
                <a:gd name="T39" fmla="*/ 49 h 53"/>
                <a:gd name="T40" fmla="*/ 816 w 69"/>
                <a:gd name="T41" fmla="*/ 24 h 53"/>
                <a:gd name="T42" fmla="*/ 816 w 69"/>
                <a:gd name="T43" fmla="*/ 49 h 53"/>
                <a:gd name="T44" fmla="*/ 923 w 69"/>
                <a:gd name="T45" fmla="*/ 92 h 53"/>
                <a:gd name="T46" fmla="*/ 1344 w 69"/>
                <a:gd name="T47" fmla="*/ 92 h 53"/>
                <a:gd name="T48" fmla="*/ 1791 w 69"/>
                <a:gd name="T49" fmla="*/ 404 h 53"/>
                <a:gd name="T50" fmla="*/ 1739 w 69"/>
                <a:gd name="T51" fmla="*/ 448 h 53"/>
                <a:gd name="T52" fmla="*/ 1657 w 69"/>
                <a:gd name="T53" fmla="*/ 570 h 53"/>
                <a:gd name="T54" fmla="*/ 1631 w 69"/>
                <a:gd name="T55" fmla="*/ 662 h 53"/>
                <a:gd name="T56" fmla="*/ 1631 w 69"/>
                <a:gd name="T57" fmla="*/ 711 h 53"/>
                <a:gd name="T58" fmla="*/ 1580 w 69"/>
                <a:gd name="T59" fmla="*/ 735 h 53"/>
                <a:gd name="T60" fmla="*/ 1555 w 69"/>
                <a:gd name="T61" fmla="*/ 784 h 53"/>
                <a:gd name="T62" fmla="*/ 1498 w 69"/>
                <a:gd name="T63" fmla="*/ 828 h 53"/>
                <a:gd name="T64" fmla="*/ 1395 w 69"/>
                <a:gd name="T65" fmla="*/ 925 h 53"/>
                <a:gd name="T66" fmla="*/ 1319 w 69"/>
                <a:gd name="T67" fmla="*/ 974 h 53"/>
                <a:gd name="T68" fmla="*/ 1288 w 69"/>
                <a:gd name="T69" fmla="*/ 1017 h 53"/>
                <a:gd name="T70" fmla="*/ 1211 w 69"/>
                <a:gd name="T71" fmla="*/ 1042 h 53"/>
                <a:gd name="T72" fmla="*/ 1211 w 69"/>
                <a:gd name="T73" fmla="*/ 1066 h 53"/>
                <a:gd name="T74" fmla="*/ 1185 w 69"/>
                <a:gd name="T75" fmla="*/ 1115 h 53"/>
                <a:gd name="T76" fmla="*/ 1134 w 69"/>
                <a:gd name="T77" fmla="*/ 1139 h 53"/>
                <a:gd name="T78" fmla="*/ 1134 w 69"/>
                <a:gd name="T79" fmla="*/ 1139 h 53"/>
                <a:gd name="T80" fmla="*/ 1134 w 69"/>
                <a:gd name="T81" fmla="*/ 1163 h 53"/>
                <a:gd name="T82" fmla="*/ 1159 w 69"/>
                <a:gd name="T83" fmla="*/ 1183 h 53"/>
                <a:gd name="T84" fmla="*/ 1103 w 69"/>
                <a:gd name="T85" fmla="*/ 1207 h 53"/>
                <a:gd name="T86" fmla="*/ 1077 w 69"/>
                <a:gd name="T87" fmla="*/ 1232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45" name="Freeform 60"/>
            <p:cNvSpPr>
              <a:spLocks/>
            </p:cNvSpPr>
            <p:nvPr/>
          </p:nvSpPr>
          <p:spPr bwMode="auto">
            <a:xfrm>
              <a:off x="4066" y="2384"/>
              <a:ext cx="376" cy="376"/>
            </a:xfrm>
            <a:custGeom>
              <a:avLst/>
              <a:gdLst>
                <a:gd name="T0" fmla="*/ 237 w 73"/>
                <a:gd name="T1" fmla="*/ 977 h 77"/>
                <a:gd name="T2" fmla="*/ 294 w 73"/>
                <a:gd name="T3" fmla="*/ 1050 h 77"/>
                <a:gd name="T4" fmla="*/ 345 w 73"/>
                <a:gd name="T5" fmla="*/ 1099 h 77"/>
                <a:gd name="T6" fmla="*/ 345 w 73"/>
                <a:gd name="T7" fmla="*/ 1167 h 77"/>
                <a:gd name="T8" fmla="*/ 371 w 73"/>
                <a:gd name="T9" fmla="*/ 1191 h 77"/>
                <a:gd name="T10" fmla="*/ 345 w 73"/>
                <a:gd name="T11" fmla="*/ 1314 h 77"/>
                <a:gd name="T12" fmla="*/ 319 w 73"/>
                <a:gd name="T13" fmla="*/ 1431 h 77"/>
                <a:gd name="T14" fmla="*/ 371 w 73"/>
                <a:gd name="T15" fmla="*/ 1621 h 77"/>
                <a:gd name="T16" fmla="*/ 422 w 73"/>
                <a:gd name="T17" fmla="*/ 1694 h 77"/>
                <a:gd name="T18" fmla="*/ 453 w 73"/>
                <a:gd name="T19" fmla="*/ 1763 h 77"/>
                <a:gd name="T20" fmla="*/ 479 w 73"/>
                <a:gd name="T21" fmla="*/ 1812 h 77"/>
                <a:gd name="T22" fmla="*/ 1540 w 73"/>
                <a:gd name="T23" fmla="*/ 1812 h 77"/>
                <a:gd name="T24" fmla="*/ 1592 w 73"/>
                <a:gd name="T25" fmla="*/ 1836 h 77"/>
                <a:gd name="T26" fmla="*/ 1566 w 73"/>
                <a:gd name="T27" fmla="*/ 1694 h 77"/>
                <a:gd name="T28" fmla="*/ 1592 w 73"/>
                <a:gd name="T29" fmla="*/ 1646 h 77"/>
                <a:gd name="T30" fmla="*/ 1700 w 73"/>
                <a:gd name="T31" fmla="*/ 1646 h 77"/>
                <a:gd name="T32" fmla="*/ 1777 w 73"/>
                <a:gd name="T33" fmla="*/ 1646 h 77"/>
                <a:gd name="T34" fmla="*/ 1777 w 73"/>
                <a:gd name="T35" fmla="*/ 1548 h 77"/>
                <a:gd name="T36" fmla="*/ 1777 w 73"/>
                <a:gd name="T37" fmla="*/ 1480 h 77"/>
                <a:gd name="T38" fmla="*/ 1828 w 73"/>
                <a:gd name="T39" fmla="*/ 1265 h 77"/>
                <a:gd name="T40" fmla="*/ 1885 w 73"/>
                <a:gd name="T41" fmla="*/ 1143 h 77"/>
                <a:gd name="T42" fmla="*/ 1937 w 73"/>
                <a:gd name="T43" fmla="*/ 1123 h 77"/>
                <a:gd name="T44" fmla="*/ 1937 w 73"/>
                <a:gd name="T45" fmla="*/ 1099 h 77"/>
                <a:gd name="T46" fmla="*/ 1911 w 73"/>
                <a:gd name="T47" fmla="*/ 1099 h 77"/>
                <a:gd name="T48" fmla="*/ 1828 w 73"/>
                <a:gd name="T49" fmla="*/ 1074 h 77"/>
                <a:gd name="T50" fmla="*/ 1803 w 73"/>
                <a:gd name="T51" fmla="*/ 977 h 77"/>
                <a:gd name="T52" fmla="*/ 1700 w 73"/>
                <a:gd name="T53" fmla="*/ 884 h 77"/>
                <a:gd name="T54" fmla="*/ 1643 w 73"/>
                <a:gd name="T55" fmla="*/ 762 h 77"/>
                <a:gd name="T56" fmla="*/ 1592 w 73"/>
                <a:gd name="T57" fmla="*/ 713 h 77"/>
                <a:gd name="T58" fmla="*/ 1483 w 73"/>
                <a:gd name="T59" fmla="*/ 645 h 77"/>
                <a:gd name="T60" fmla="*/ 1432 w 73"/>
                <a:gd name="T61" fmla="*/ 596 h 77"/>
                <a:gd name="T62" fmla="*/ 1406 w 73"/>
                <a:gd name="T63" fmla="*/ 547 h 77"/>
                <a:gd name="T64" fmla="*/ 1221 w 73"/>
                <a:gd name="T65" fmla="*/ 430 h 77"/>
                <a:gd name="T66" fmla="*/ 1169 w 73"/>
                <a:gd name="T67" fmla="*/ 381 h 77"/>
                <a:gd name="T68" fmla="*/ 1087 w 73"/>
                <a:gd name="T69" fmla="*/ 288 h 77"/>
                <a:gd name="T70" fmla="*/ 1035 w 73"/>
                <a:gd name="T71" fmla="*/ 215 h 77"/>
                <a:gd name="T72" fmla="*/ 850 w 73"/>
                <a:gd name="T73" fmla="*/ 166 h 77"/>
                <a:gd name="T74" fmla="*/ 850 w 73"/>
                <a:gd name="T75" fmla="*/ 73 h 77"/>
                <a:gd name="T76" fmla="*/ 901 w 73"/>
                <a:gd name="T77" fmla="*/ 24 h 77"/>
                <a:gd name="T78" fmla="*/ 901 w 73"/>
                <a:gd name="T79" fmla="*/ 0 h 77"/>
                <a:gd name="T80" fmla="*/ 0 w 73"/>
                <a:gd name="T81" fmla="*/ 117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46" name="Freeform 62"/>
            <p:cNvSpPr>
              <a:spLocks/>
            </p:cNvSpPr>
            <p:nvPr/>
          </p:nvSpPr>
          <p:spPr bwMode="auto">
            <a:xfrm>
              <a:off x="4662" y="1901"/>
              <a:ext cx="76" cy="117"/>
            </a:xfrm>
            <a:custGeom>
              <a:avLst/>
              <a:gdLst>
                <a:gd name="T0" fmla="*/ 385 w 15"/>
                <a:gd name="T1" fmla="*/ 522 h 24"/>
                <a:gd name="T2" fmla="*/ 385 w 15"/>
                <a:gd name="T3" fmla="*/ 478 h 24"/>
                <a:gd name="T4" fmla="*/ 360 w 15"/>
                <a:gd name="T5" fmla="*/ 429 h 24"/>
                <a:gd name="T6" fmla="*/ 309 w 15"/>
                <a:gd name="T7" fmla="*/ 380 h 24"/>
                <a:gd name="T8" fmla="*/ 258 w 15"/>
                <a:gd name="T9" fmla="*/ 356 h 24"/>
                <a:gd name="T10" fmla="*/ 233 w 15"/>
                <a:gd name="T11" fmla="*/ 332 h 24"/>
                <a:gd name="T12" fmla="*/ 233 w 15"/>
                <a:gd name="T13" fmla="*/ 283 h 24"/>
                <a:gd name="T14" fmla="*/ 177 w 15"/>
                <a:gd name="T15" fmla="*/ 215 h 24"/>
                <a:gd name="T16" fmla="*/ 152 w 15"/>
                <a:gd name="T17" fmla="*/ 190 h 24"/>
                <a:gd name="T18" fmla="*/ 127 w 15"/>
                <a:gd name="T19" fmla="*/ 141 h 24"/>
                <a:gd name="T20" fmla="*/ 101 w 15"/>
                <a:gd name="T21" fmla="*/ 117 h 24"/>
                <a:gd name="T22" fmla="*/ 101 w 15"/>
                <a:gd name="T23" fmla="*/ 98 h 24"/>
                <a:gd name="T24" fmla="*/ 101 w 15"/>
                <a:gd name="T25" fmla="*/ 98 h 24"/>
                <a:gd name="T26" fmla="*/ 101 w 15"/>
                <a:gd name="T27" fmla="*/ 73 h 24"/>
                <a:gd name="T28" fmla="*/ 127 w 15"/>
                <a:gd name="T29" fmla="*/ 0 h 24"/>
                <a:gd name="T30" fmla="*/ 101 w 15"/>
                <a:gd name="T31" fmla="*/ 0 h 24"/>
                <a:gd name="T32" fmla="*/ 51 w 15"/>
                <a:gd name="T33" fmla="*/ 0 h 24"/>
                <a:gd name="T34" fmla="*/ 25 w 15"/>
                <a:gd name="T35" fmla="*/ 24 h 24"/>
                <a:gd name="T36" fmla="*/ 25 w 15"/>
                <a:gd name="T37" fmla="*/ 49 h 24"/>
                <a:gd name="T38" fmla="*/ 25 w 15"/>
                <a:gd name="T39" fmla="*/ 73 h 24"/>
                <a:gd name="T40" fmla="*/ 0 w 15"/>
                <a:gd name="T41" fmla="*/ 73 h 24"/>
                <a:gd name="T42" fmla="*/ 177 w 15"/>
                <a:gd name="T43" fmla="*/ 570 h 24"/>
                <a:gd name="T44" fmla="*/ 385 w 15"/>
                <a:gd name="T45" fmla="*/ 522 h 24"/>
                <a:gd name="T46" fmla="*/ 385 w 15"/>
                <a:gd name="T47" fmla="*/ 522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0195" name="Freeform 63"/>
          <p:cNvSpPr>
            <a:spLocks/>
          </p:cNvSpPr>
          <p:nvPr/>
        </p:nvSpPr>
        <p:spPr bwMode="auto">
          <a:xfrm>
            <a:off x="7445375" y="2801938"/>
            <a:ext cx="153988" cy="325437"/>
          </a:xfrm>
          <a:custGeom>
            <a:avLst/>
            <a:gdLst>
              <a:gd name="T0" fmla="*/ 0 w 19"/>
              <a:gd name="T1" fmla="*/ 1861212754 h 42"/>
              <a:gd name="T2" fmla="*/ 0 w 19"/>
              <a:gd name="T3" fmla="*/ 1921255858 h 42"/>
              <a:gd name="T4" fmla="*/ 131367952 w 19"/>
              <a:gd name="T5" fmla="*/ 2041334803 h 42"/>
              <a:gd name="T6" fmla="*/ 394111993 w 19"/>
              <a:gd name="T7" fmla="*/ 2147483647 h 42"/>
              <a:gd name="T8" fmla="*/ 591168053 w 19"/>
              <a:gd name="T9" fmla="*/ 2147483647 h 42"/>
              <a:gd name="T10" fmla="*/ 656847960 w 19"/>
              <a:gd name="T11" fmla="*/ 2147483647 h 42"/>
              <a:gd name="T12" fmla="*/ 722535973 w 19"/>
              <a:gd name="T13" fmla="*/ 2147483647 h 42"/>
              <a:gd name="T14" fmla="*/ 853903894 w 19"/>
              <a:gd name="T15" fmla="*/ 2147483647 h 42"/>
              <a:gd name="T16" fmla="*/ 919591906 w 19"/>
              <a:gd name="T17" fmla="*/ 2101377908 h 42"/>
              <a:gd name="T18" fmla="*/ 1116648092 w 19"/>
              <a:gd name="T19" fmla="*/ 1801177397 h 42"/>
              <a:gd name="T20" fmla="*/ 1248016013 w 19"/>
              <a:gd name="T21" fmla="*/ 1561020476 h 42"/>
              <a:gd name="T22" fmla="*/ 1182328000 w 19"/>
              <a:gd name="T23" fmla="*/ 1140749737 h 42"/>
              <a:gd name="T24" fmla="*/ 1116648092 w 19"/>
              <a:gd name="T25" fmla="*/ 780506364 h 42"/>
              <a:gd name="T26" fmla="*/ 919591906 w 19"/>
              <a:gd name="T27" fmla="*/ 840549468 h 42"/>
              <a:gd name="T28" fmla="*/ 853903894 w 19"/>
              <a:gd name="T29" fmla="*/ 840549468 h 42"/>
              <a:gd name="T30" fmla="*/ 788223986 w 19"/>
              <a:gd name="T31" fmla="*/ 840549468 h 42"/>
              <a:gd name="T32" fmla="*/ 853903894 w 19"/>
              <a:gd name="T33" fmla="*/ 660427903 h 42"/>
              <a:gd name="T34" fmla="*/ 919591906 w 19"/>
              <a:gd name="T35" fmla="*/ 660427903 h 42"/>
              <a:gd name="T36" fmla="*/ 985271814 w 19"/>
              <a:gd name="T37" fmla="*/ 480313965 h 42"/>
              <a:gd name="T38" fmla="*/ 1050959827 w 19"/>
              <a:gd name="T39" fmla="*/ 360235504 h 42"/>
              <a:gd name="T40" fmla="*/ 262744009 w 19"/>
              <a:gd name="T41" fmla="*/ 0 h 42"/>
              <a:gd name="T42" fmla="*/ 197055996 w 19"/>
              <a:gd name="T43" fmla="*/ 120078491 h 42"/>
              <a:gd name="T44" fmla="*/ 131367952 w 19"/>
              <a:gd name="T45" fmla="*/ 360235504 h 42"/>
              <a:gd name="T46" fmla="*/ 0 w 19"/>
              <a:gd name="T47" fmla="*/ 480313965 h 42"/>
              <a:gd name="T48" fmla="*/ 65688028 w 19"/>
              <a:gd name="T49" fmla="*/ 540357190 h 42"/>
              <a:gd name="T50" fmla="*/ 65688028 w 19"/>
              <a:gd name="T51" fmla="*/ 660427903 h 42"/>
              <a:gd name="T52" fmla="*/ 65688028 w 19"/>
              <a:gd name="T53" fmla="*/ 900584824 h 42"/>
              <a:gd name="T54" fmla="*/ 197055996 w 19"/>
              <a:gd name="T55" fmla="*/ 1020671276 h 42"/>
              <a:gd name="T56" fmla="*/ 328423980 w 19"/>
              <a:gd name="T57" fmla="*/ 1080706632 h 42"/>
              <a:gd name="T58" fmla="*/ 459791901 w 19"/>
              <a:gd name="T59" fmla="*/ 1140749737 h 42"/>
              <a:gd name="T60" fmla="*/ 591168053 w 19"/>
              <a:gd name="T61" fmla="*/ 1260828198 h 42"/>
              <a:gd name="T62" fmla="*/ 262744009 w 19"/>
              <a:gd name="T63" fmla="*/ 1440942015 h 42"/>
              <a:gd name="T64" fmla="*/ 65688028 w 19"/>
              <a:gd name="T65" fmla="*/ 168109893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96" name="Freeform 64"/>
          <p:cNvSpPr>
            <a:spLocks/>
          </p:cNvSpPr>
          <p:nvPr/>
        </p:nvSpPr>
        <p:spPr bwMode="auto">
          <a:xfrm>
            <a:off x="7583488" y="2654300"/>
            <a:ext cx="187325" cy="169863"/>
          </a:xfrm>
          <a:custGeom>
            <a:avLst/>
            <a:gdLst>
              <a:gd name="T0" fmla="*/ 0 w 23"/>
              <a:gd name="T1" fmla="*/ 238456745 h 22"/>
              <a:gd name="T2" fmla="*/ 530675387 w 23"/>
              <a:gd name="T3" fmla="*/ 119228373 h 22"/>
              <a:gd name="T4" fmla="*/ 530675387 w 23"/>
              <a:gd name="T5" fmla="*/ 178842574 h 22"/>
              <a:gd name="T6" fmla="*/ 597004831 w 23"/>
              <a:gd name="T7" fmla="*/ 178842574 h 22"/>
              <a:gd name="T8" fmla="*/ 597004831 w 23"/>
              <a:gd name="T9" fmla="*/ 178842574 h 22"/>
              <a:gd name="T10" fmla="*/ 1326676442 w 23"/>
              <a:gd name="T11" fmla="*/ 0 h 22"/>
              <a:gd name="T12" fmla="*/ 1525680682 w 23"/>
              <a:gd name="T13" fmla="*/ 536527783 h 22"/>
              <a:gd name="T14" fmla="*/ 1525680682 w 23"/>
              <a:gd name="T15" fmla="*/ 596141954 h 22"/>
              <a:gd name="T16" fmla="*/ 1459343221 w 23"/>
              <a:gd name="T17" fmla="*/ 596141954 h 22"/>
              <a:gd name="T18" fmla="*/ 1525680682 w 23"/>
              <a:gd name="T19" fmla="*/ 655763846 h 22"/>
              <a:gd name="T20" fmla="*/ 1525680682 w 23"/>
              <a:gd name="T21" fmla="*/ 655763846 h 22"/>
              <a:gd name="T22" fmla="*/ 1393013903 w 23"/>
              <a:gd name="T23" fmla="*/ 715378018 h 22"/>
              <a:gd name="T24" fmla="*/ 1127680346 w 23"/>
              <a:gd name="T25" fmla="*/ 774992189 h 22"/>
              <a:gd name="T26" fmla="*/ 1061342630 w 23"/>
              <a:gd name="T27" fmla="*/ 774992189 h 22"/>
              <a:gd name="T28" fmla="*/ 1061342630 w 23"/>
              <a:gd name="T29" fmla="*/ 774992189 h 22"/>
              <a:gd name="T30" fmla="*/ 1061342630 w 23"/>
              <a:gd name="T31" fmla="*/ 834606360 h 22"/>
              <a:gd name="T32" fmla="*/ 1061342630 w 23"/>
              <a:gd name="T33" fmla="*/ 834606360 h 22"/>
              <a:gd name="T34" fmla="*/ 862338389 w 23"/>
              <a:gd name="T35" fmla="*/ 894220532 h 22"/>
              <a:gd name="T36" fmla="*/ 663342293 w 23"/>
              <a:gd name="T37" fmla="*/ 953834703 h 22"/>
              <a:gd name="T38" fmla="*/ 663342293 w 23"/>
              <a:gd name="T39" fmla="*/ 953834703 h 22"/>
              <a:gd name="T40" fmla="*/ 530675387 w 23"/>
              <a:gd name="T41" fmla="*/ 1073063287 h 22"/>
              <a:gd name="T42" fmla="*/ 199004304 w 23"/>
              <a:gd name="T43" fmla="*/ 1251905801 h 22"/>
              <a:gd name="T44" fmla="*/ 132666811 w 23"/>
              <a:gd name="T45" fmla="*/ 1311519972 h 22"/>
              <a:gd name="T46" fmla="*/ 0 w 23"/>
              <a:gd name="T47" fmla="*/ 1251905801 h 22"/>
              <a:gd name="T48" fmla="*/ 132666811 w 23"/>
              <a:gd name="T49" fmla="*/ 1132677458 h 22"/>
              <a:gd name="T50" fmla="*/ 132666811 w 23"/>
              <a:gd name="T51" fmla="*/ 1073063287 h 22"/>
              <a:gd name="T52" fmla="*/ 132666811 w 23"/>
              <a:gd name="T53" fmla="*/ 1013449115 h 22"/>
              <a:gd name="T54" fmla="*/ 0 w 23"/>
              <a:gd name="T55" fmla="*/ 238456745 h 22"/>
              <a:gd name="T56" fmla="*/ 0 w 23"/>
              <a:gd name="T57" fmla="*/ 238456745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97" name="Freeform 65"/>
          <p:cNvSpPr>
            <a:spLocks/>
          </p:cNvSpPr>
          <p:nvPr/>
        </p:nvSpPr>
        <p:spPr bwMode="auto">
          <a:xfrm>
            <a:off x="7575550" y="2522538"/>
            <a:ext cx="368300" cy="177800"/>
          </a:xfrm>
          <a:custGeom>
            <a:avLst/>
            <a:gdLst>
              <a:gd name="T0" fmla="*/ 669847700 w 45"/>
              <a:gd name="T1" fmla="*/ 418316999 h 23"/>
              <a:gd name="T2" fmla="*/ 1607645835 w 45"/>
              <a:gd name="T3" fmla="*/ 179276514 h 23"/>
              <a:gd name="T4" fmla="*/ 1674627306 w 45"/>
              <a:gd name="T5" fmla="*/ 179276514 h 23"/>
              <a:gd name="T6" fmla="*/ 1674627306 w 45"/>
              <a:gd name="T7" fmla="*/ 119520243 h 23"/>
              <a:gd name="T8" fmla="*/ 1808598432 w 45"/>
              <a:gd name="T9" fmla="*/ 0 h 23"/>
              <a:gd name="T10" fmla="*/ 1942569557 w 45"/>
              <a:gd name="T11" fmla="*/ 0 h 23"/>
              <a:gd name="T12" fmla="*/ 2076540683 w 45"/>
              <a:gd name="T13" fmla="*/ 179276514 h 23"/>
              <a:gd name="T14" fmla="*/ 2143522154 w 45"/>
              <a:gd name="T15" fmla="*/ 298796787 h 23"/>
              <a:gd name="T16" fmla="*/ 2009551028 w 45"/>
              <a:gd name="T17" fmla="*/ 418316999 h 23"/>
              <a:gd name="T18" fmla="*/ 1942569557 w 45"/>
              <a:gd name="T19" fmla="*/ 597593574 h 23"/>
              <a:gd name="T20" fmla="*/ 2147483647 w 45"/>
              <a:gd name="T21" fmla="*/ 597593574 h 23"/>
              <a:gd name="T22" fmla="*/ 2147483647 w 45"/>
              <a:gd name="T23" fmla="*/ 896397970 h 23"/>
              <a:gd name="T24" fmla="*/ 2147483647 w 45"/>
              <a:gd name="T25" fmla="*/ 956154211 h 23"/>
              <a:gd name="T26" fmla="*/ 2147483647 w 45"/>
              <a:gd name="T27" fmla="*/ 836633999 h 23"/>
              <a:gd name="T28" fmla="*/ 2147483647 w 45"/>
              <a:gd name="T29" fmla="*/ 717113786 h 23"/>
              <a:gd name="T30" fmla="*/ 2147483647 w 45"/>
              <a:gd name="T31" fmla="*/ 597593574 h 23"/>
              <a:gd name="T32" fmla="*/ 2147483647 w 45"/>
              <a:gd name="T33" fmla="*/ 657357545 h 23"/>
              <a:gd name="T34" fmla="*/ 2147483647 w 45"/>
              <a:gd name="T35" fmla="*/ 956154211 h 23"/>
              <a:gd name="T36" fmla="*/ 2147483647 w 45"/>
              <a:gd name="T37" fmla="*/ 1015910694 h 23"/>
              <a:gd name="T38" fmla="*/ 2147483647 w 45"/>
              <a:gd name="T39" fmla="*/ 1135430907 h 23"/>
              <a:gd name="T40" fmla="*/ 2147483647 w 45"/>
              <a:gd name="T41" fmla="*/ 1254951119 h 23"/>
              <a:gd name="T42" fmla="*/ 2147483647 w 45"/>
              <a:gd name="T43" fmla="*/ 1195194878 h 23"/>
              <a:gd name="T44" fmla="*/ 2147483647 w 45"/>
              <a:gd name="T45" fmla="*/ 1075674665 h 23"/>
              <a:gd name="T46" fmla="*/ 2147483647 w 45"/>
              <a:gd name="T47" fmla="*/ 1314715091 h 23"/>
              <a:gd name="T48" fmla="*/ 2143522154 w 45"/>
              <a:gd name="T49" fmla="*/ 1314715091 h 23"/>
              <a:gd name="T50" fmla="*/ 2143522154 w 45"/>
              <a:gd name="T51" fmla="*/ 1254951119 h 23"/>
              <a:gd name="T52" fmla="*/ 2009551028 w 45"/>
              <a:gd name="T53" fmla="*/ 1195194878 h 23"/>
              <a:gd name="T54" fmla="*/ 1875579902 w 45"/>
              <a:gd name="T55" fmla="*/ 1135430907 h 23"/>
              <a:gd name="T56" fmla="*/ 1808598432 w 45"/>
              <a:gd name="T57" fmla="*/ 1015910694 h 23"/>
              <a:gd name="T58" fmla="*/ 1406685055 w 45"/>
              <a:gd name="T59" fmla="*/ 1015910694 h 23"/>
              <a:gd name="T60" fmla="*/ 669847700 w 45"/>
              <a:gd name="T61" fmla="*/ 1195194878 h 23"/>
              <a:gd name="T62" fmla="*/ 602866229 w 45"/>
              <a:gd name="T63" fmla="*/ 1135430907 h 23"/>
              <a:gd name="T64" fmla="*/ 0 w 45"/>
              <a:gd name="T65" fmla="*/ 1254951119 h 23"/>
              <a:gd name="T66" fmla="*/ 0 w 45"/>
              <a:gd name="T67" fmla="*/ 537837333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98" name="Freeform 66"/>
          <p:cNvSpPr>
            <a:spLocks/>
          </p:cNvSpPr>
          <p:nvPr/>
        </p:nvSpPr>
        <p:spPr bwMode="auto">
          <a:xfrm>
            <a:off x="7747000" y="2638425"/>
            <a:ext cx="96838" cy="101600"/>
          </a:xfrm>
          <a:custGeom>
            <a:avLst/>
            <a:gdLst>
              <a:gd name="T0" fmla="*/ 0 w 12"/>
              <a:gd name="T1" fmla="*/ 122162272 h 13"/>
              <a:gd name="T2" fmla="*/ 195370666 w 12"/>
              <a:gd name="T3" fmla="*/ 671880847 h 13"/>
              <a:gd name="T4" fmla="*/ 195370666 w 12"/>
              <a:gd name="T5" fmla="*/ 732965875 h 13"/>
              <a:gd name="T6" fmla="*/ 130247100 w 12"/>
              <a:gd name="T7" fmla="*/ 732965875 h 13"/>
              <a:gd name="T8" fmla="*/ 195370666 w 12"/>
              <a:gd name="T9" fmla="*/ 794043088 h 13"/>
              <a:gd name="T10" fmla="*/ 195370666 w 12"/>
              <a:gd name="T11" fmla="*/ 794043088 h 13"/>
              <a:gd name="T12" fmla="*/ 195370666 w 12"/>
              <a:gd name="T13" fmla="*/ 794043088 h 13"/>
              <a:gd name="T14" fmla="*/ 390733262 w 12"/>
              <a:gd name="T15" fmla="*/ 732965875 h 13"/>
              <a:gd name="T16" fmla="*/ 455856796 w 12"/>
              <a:gd name="T17" fmla="*/ 671880847 h 13"/>
              <a:gd name="T18" fmla="*/ 455856796 w 12"/>
              <a:gd name="T19" fmla="*/ 610803634 h 13"/>
              <a:gd name="T20" fmla="*/ 455856796 w 12"/>
              <a:gd name="T21" fmla="*/ 549718606 h 13"/>
              <a:gd name="T22" fmla="*/ 455856796 w 12"/>
              <a:gd name="T23" fmla="*/ 427564058 h 13"/>
              <a:gd name="T24" fmla="*/ 520980331 w 12"/>
              <a:gd name="T25" fmla="*/ 366479030 h 13"/>
              <a:gd name="T26" fmla="*/ 520980331 w 12"/>
              <a:gd name="T27" fmla="*/ 427564058 h 13"/>
              <a:gd name="T28" fmla="*/ 520980331 w 12"/>
              <a:gd name="T29" fmla="*/ 488641271 h 13"/>
              <a:gd name="T30" fmla="*/ 520980331 w 12"/>
              <a:gd name="T31" fmla="*/ 610803634 h 13"/>
              <a:gd name="T32" fmla="*/ 586103991 w 12"/>
              <a:gd name="T33" fmla="*/ 610803634 h 13"/>
              <a:gd name="T34" fmla="*/ 586103991 w 12"/>
              <a:gd name="T35" fmla="*/ 610803634 h 13"/>
              <a:gd name="T36" fmla="*/ 586103991 w 12"/>
              <a:gd name="T37" fmla="*/ 549718606 h 13"/>
              <a:gd name="T38" fmla="*/ 651219455 w 12"/>
              <a:gd name="T39" fmla="*/ 549718606 h 13"/>
              <a:gd name="T40" fmla="*/ 716342990 w 12"/>
              <a:gd name="T41" fmla="*/ 488641271 h 13"/>
              <a:gd name="T42" fmla="*/ 781466524 w 12"/>
              <a:gd name="T43" fmla="*/ 488641271 h 13"/>
              <a:gd name="T44" fmla="*/ 781466524 w 12"/>
              <a:gd name="T45" fmla="*/ 488641271 h 13"/>
              <a:gd name="T46" fmla="*/ 716342990 w 12"/>
              <a:gd name="T47" fmla="*/ 427564058 h 13"/>
              <a:gd name="T48" fmla="*/ 716342990 w 12"/>
              <a:gd name="T49" fmla="*/ 366479030 h 13"/>
              <a:gd name="T50" fmla="*/ 716342990 w 12"/>
              <a:gd name="T51" fmla="*/ 366479030 h 13"/>
              <a:gd name="T52" fmla="*/ 651219455 w 12"/>
              <a:gd name="T53" fmla="*/ 366479030 h 13"/>
              <a:gd name="T54" fmla="*/ 586103991 w 12"/>
              <a:gd name="T55" fmla="*/ 305401817 h 13"/>
              <a:gd name="T56" fmla="*/ 586103991 w 12"/>
              <a:gd name="T57" fmla="*/ 305401817 h 13"/>
              <a:gd name="T58" fmla="*/ 455856796 w 12"/>
              <a:gd name="T59" fmla="*/ 244324543 h 13"/>
              <a:gd name="T60" fmla="*/ 390733262 w 12"/>
              <a:gd name="T61" fmla="*/ 122162272 h 13"/>
              <a:gd name="T62" fmla="*/ 390733262 w 12"/>
              <a:gd name="T63" fmla="*/ 122162272 h 13"/>
              <a:gd name="T64" fmla="*/ 325609728 w 12"/>
              <a:gd name="T65" fmla="*/ 0 h 13"/>
              <a:gd name="T66" fmla="*/ 0 w 12"/>
              <a:gd name="T67" fmla="*/ 122162272 h 13"/>
              <a:gd name="T68" fmla="*/ 0 w 12"/>
              <a:gd name="T69" fmla="*/ 12216227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99" name="Freeform 67"/>
          <p:cNvSpPr>
            <a:spLocks/>
          </p:cNvSpPr>
          <p:nvPr/>
        </p:nvSpPr>
        <p:spPr bwMode="auto">
          <a:xfrm>
            <a:off x="7640638" y="2212975"/>
            <a:ext cx="171450" cy="363538"/>
          </a:xfrm>
          <a:custGeom>
            <a:avLst/>
            <a:gdLst>
              <a:gd name="T0" fmla="*/ 1399766787 w 21"/>
              <a:gd name="T1" fmla="*/ 2147483647 h 47"/>
              <a:gd name="T2" fmla="*/ 1333113583 w 21"/>
              <a:gd name="T3" fmla="*/ 2147483647 h 47"/>
              <a:gd name="T4" fmla="*/ 1266452214 w 21"/>
              <a:gd name="T5" fmla="*/ 2147483647 h 47"/>
              <a:gd name="T6" fmla="*/ 1199799010 w 21"/>
              <a:gd name="T7" fmla="*/ 2147483647 h 47"/>
              <a:gd name="T8" fmla="*/ 1133145806 w 21"/>
              <a:gd name="T9" fmla="*/ 2147483647 h 47"/>
              <a:gd name="T10" fmla="*/ 1133145806 w 21"/>
              <a:gd name="T11" fmla="*/ 2147483647 h 47"/>
              <a:gd name="T12" fmla="*/ 1133145806 w 21"/>
              <a:gd name="T13" fmla="*/ 2147483647 h 47"/>
              <a:gd name="T14" fmla="*/ 1133145806 w 21"/>
              <a:gd name="T15" fmla="*/ 2147483647 h 47"/>
              <a:gd name="T16" fmla="*/ 1066492346 w 21"/>
              <a:gd name="T17" fmla="*/ 2147483647 h 47"/>
              <a:gd name="T18" fmla="*/ 1066492346 w 21"/>
              <a:gd name="T19" fmla="*/ 2147483647 h 47"/>
              <a:gd name="T20" fmla="*/ 133314605 w 21"/>
              <a:gd name="T21" fmla="*/ 2147483647 h 47"/>
              <a:gd name="T22" fmla="*/ 66653220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66653220 w 21"/>
              <a:gd name="T29" fmla="*/ 2147483647 h 47"/>
              <a:gd name="T30" fmla="*/ 0 w 21"/>
              <a:gd name="T31" fmla="*/ 2147483647 h 47"/>
              <a:gd name="T32" fmla="*/ 0 w 21"/>
              <a:gd name="T33" fmla="*/ 2034150113 h 47"/>
              <a:gd name="T34" fmla="*/ 0 w 21"/>
              <a:gd name="T35" fmla="*/ 1914491523 h 47"/>
              <a:gd name="T36" fmla="*/ 66653220 w 21"/>
              <a:gd name="T37" fmla="*/ 1675183044 h 47"/>
              <a:gd name="T38" fmla="*/ 66653220 w 21"/>
              <a:gd name="T39" fmla="*/ 1555524936 h 47"/>
              <a:gd name="T40" fmla="*/ 66653220 w 21"/>
              <a:gd name="T41" fmla="*/ 1435866829 h 47"/>
              <a:gd name="T42" fmla="*/ 66653220 w 21"/>
              <a:gd name="T43" fmla="*/ 1316216457 h 47"/>
              <a:gd name="T44" fmla="*/ 66653220 w 21"/>
              <a:gd name="T45" fmla="*/ 1256387404 h 47"/>
              <a:gd name="T46" fmla="*/ 66653220 w 21"/>
              <a:gd name="T47" fmla="*/ 1196558350 h 47"/>
              <a:gd name="T48" fmla="*/ 266621045 w 21"/>
              <a:gd name="T49" fmla="*/ 1076900243 h 47"/>
              <a:gd name="T50" fmla="*/ 333274314 w 21"/>
              <a:gd name="T51" fmla="*/ 837591522 h 47"/>
              <a:gd name="T52" fmla="*/ 266621045 w 21"/>
              <a:gd name="T53" fmla="*/ 717933415 h 47"/>
              <a:gd name="T54" fmla="*/ 266621045 w 21"/>
              <a:gd name="T55" fmla="*/ 598283042 h 47"/>
              <a:gd name="T56" fmla="*/ 266621045 w 21"/>
              <a:gd name="T57" fmla="*/ 598283042 h 47"/>
              <a:gd name="T58" fmla="*/ 266621045 w 21"/>
              <a:gd name="T59" fmla="*/ 538453989 h 47"/>
              <a:gd name="T60" fmla="*/ 199967841 w 21"/>
              <a:gd name="T61" fmla="*/ 418795761 h 47"/>
              <a:gd name="T62" fmla="*/ 266621045 w 21"/>
              <a:gd name="T63" fmla="*/ 239308540 h 47"/>
              <a:gd name="T64" fmla="*/ 199967841 w 21"/>
              <a:gd name="T65" fmla="*/ 179487221 h 47"/>
              <a:gd name="T66" fmla="*/ 199967841 w 21"/>
              <a:gd name="T67" fmla="*/ 119658137 h 47"/>
              <a:gd name="T68" fmla="*/ 266621045 w 21"/>
              <a:gd name="T69" fmla="*/ 119658137 h 47"/>
              <a:gd name="T70" fmla="*/ 333274314 w 21"/>
              <a:gd name="T71" fmla="*/ 59829069 h 47"/>
              <a:gd name="T72" fmla="*/ 399935682 w 21"/>
              <a:gd name="T73" fmla="*/ 59829069 h 47"/>
              <a:gd name="T74" fmla="*/ 399935682 w 21"/>
              <a:gd name="T75" fmla="*/ 59829069 h 47"/>
              <a:gd name="T76" fmla="*/ 466588887 w 21"/>
              <a:gd name="T77" fmla="*/ 0 h 47"/>
              <a:gd name="T78" fmla="*/ 1133145806 w 21"/>
              <a:gd name="T79" fmla="*/ 1735012097 h 47"/>
              <a:gd name="T80" fmla="*/ 1133145806 w 21"/>
              <a:gd name="T81" fmla="*/ 1794841151 h 47"/>
              <a:gd name="T82" fmla="*/ 1133145806 w 21"/>
              <a:gd name="T83" fmla="*/ 1854662469 h 47"/>
              <a:gd name="T84" fmla="*/ 1133145806 w 21"/>
              <a:gd name="T85" fmla="*/ 1854662469 h 47"/>
              <a:gd name="T86" fmla="*/ 1266452214 w 21"/>
              <a:gd name="T87" fmla="*/ 1974320576 h 47"/>
              <a:gd name="T88" fmla="*/ 1333113583 w 21"/>
              <a:gd name="T89" fmla="*/ 1974320576 h 47"/>
              <a:gd name="T90" fmla="*/ 1333113583 w 21"/>
              <a:gd name="T91" fmla="*/ 2034150113 h 47"/>
              <a:gd name="T92" fmla="*/ 1333113583 w 21"/>
              <a:gd name="T93" fmla="*/ 2093979167 h 47"/>
              <a:gd name="T94" fmla="*/ 1399766787 w 21"/>
              <a:gd name="T95" fmla="*/ 2147483647 h 47"/>
              <a:gd name="T96" fmla="*/ 1399766787 w 21"/>
              <a:gd name="T97" fmla="*/ 2147483647 h 47"/>
              <a:gd name="T98" fmla="*/ 1399766787 w 21"/>
              <a:gd name="T99" fmla="*/ 2147483647 h 47"/>
              <a:gd name="T100" fmla="*/ 1399766787 w 21"/>
              <a:gd name="T101" fmla="*/ 2147483647 h 47"/>
              <a:gd name="T102" fmla="*/ 139976678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200" name="Freeform 68"/>
          <p:cNvSpPr>
            <a:spLocks/>
          </p:cNvSpPr>
          <p:nvPr/>
        </p:nvSpPr>
        <p:spPr bwMode="auto">
          <a:xfrm>
            <a:off x="7697788" y="1887538"/>
            <a:ext cx="398462" cy="611187"/>
          </a:xfrm>
          <a:custGeom>
            <a:avLst/>
            <a:gdLst>
              <a:gd name="T0" fmla="*/ 661276199 w 49"/>
              <a:gd name="T1" fmla="*/ 2147483647 h 79"/>
              <a:gd name="T2" fmla="*/ 661276199 w 49"/>
              <a:gd name="T3" fmla="*/ 2147483647 h 79"/>
              <a:gd name="T4" fmla="*/ 793533014 w 49"/>
              <a:gd name="T5" fmla="*/ 2147483647 h 79"/>
              <a:gd name="T6" fmla="*/ 859653290 w 49"/>
              <a:gd name="T7" fmla="*/ 2147483647 h 79"/>
              <a:gd name="T8" fmla="*/ 925781698 w 49"/>
              <a:gd name="T9" fmla="*/ 2147483647 h 79"/>
              <a:gd name="T10" fmla="*/ 991910105 w 49"/>
              <a:gd name="T11" fmla="*/ 2147483647 h 79"/>
              <a:gd name="T12" fmla="*/ 1058038513 w 49"/>
              <a:gd name="T13" fmla="*/ 2147483647 h 79"/>
              <a:gd name="T14" fmla="*/ 1190295582 w 49"/>
              <a:gd name="T15" fmla="*/ 2147483647 h 79"/>
              <a:gd name="T16" fmla="*/ 1190295582 w 49"/>
              <a:gd name="T17" fmla="*/ 2147483647 h 79"/>
              <a:gd name="T18" fmla="*/ 1322552398 w 49"/>
              <a:gd name="T19" fmla="*/ 2147483647 h 79"/>
              <a:gd name="T20" fmla="*/ 1388672673 w 49"/>
              <a:gd name="T21" fmla="*/ 2147483647 h 79"/>
              <a:gd name="T22" fmla="*/ 1454801081 w 49"/>
              <a:gd name="T23" fmla="*/ 2147483647 h 79"/>
              <a:gd name="T24" fmla="*/ 1454801081 w 49"/>
              <a:gd name="T25" fmla="*/ 2147483647 h 79"/>
              <a:gd name="T26" fmla="*/ 1719314712 w 49"/>
              <a:gd name="T27" fmla="*/ 2147483647 h 79"/>
              <a:gd name="T28" fmla="*/ 1719314712 w 49"/>
              <a:gd name="T29" fmla="*/ 2147483647 h 79"/>
              <a:gd name="T30" fmla="*/ 1851571527 w 49"/>
              <a:gd name="T31" fmla="*/ 2147483647 h 79"/>
              <a:gd name="T32" fmla="*/ 1917691803 w 49"/>
              <a:gd name="T33" fmla="*/ 2147483647 h 79"/>
              <a:gd name="T34" fmla="*/ 2049948618 w 49"/>
              <a:gd name="T35" fmla="*/ 2147483647 h 79"/>
              <a:gd name="T36" fmla="*/ 2049948618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094893888 h 79"/>
              <a:gd name="T60" fmla="*/ 2147483647 w 49"/>
              <a:gd name="T61" fmla="*/ 1915328280 h 79"/>
              <a:gd name="T62" fmla="*/ 2147483647 w 49"/>
              <a:gd name="T63" fmla="*/ 1855478397 h 79"/>
              <a:gd name="T64" fmla="*/ 2147483647 w 49"/>
              <a:gd name="T65" fmla="*/ 1915328280 h 79"/>
              <a:gd name="T66" fmla="*/ 2147483647 w 49"/>
              <a:gd name="T67" fmla="*/ 1675913273 h 79"/>
              <a:gd name="T68" fmla="*/ 2147483647 w 49"/>
              <a:gd name="T69" fmla="*/ 1556205769 h 79"/>
              <a:gd name="T70" fmla="*/ 2147483647 w 49"/>
              <a:gd name="T71" fmla="*/ 1556205769 h 79"/>
              <a:gd name="T72" fmla="*/ 2147483647 w 49"/>
              <a:gd name="T73" fmla="*/ 1556205769 h 79"/>
              <a:gd name="T74" fmla="*/ 2147483647 w 49"/>
              <a:gd name="T75" fmla="*/ 1496355885 h 79"/>
              <a:gd name="T76" fmla="*/ 2147483647 w 49"/>
              <a:gd name="T77" fmla="*/ 1316790762 h 79"/>
              <a:gd name="T78" fmla="*/ 1587057896 w 49"/>
              <a:gd name="T79" fmla="*/ 0 h 79"/>
              <a:gd name="T80" fmla="*/ 1454801081 w 49"/>
              <a:gd name="T81" fmla="*/ 0 h 79"/>
              <a:gd name="T82" fmla="*/ 1388672673 w 49"/>
              <a:gd name="T83" fmla="*/ 119707534 h 79"/>
              <a:gd name="T84" fmla="*/ 1190295582 w 49"/>
              <a:gd name="T85" fmla="*/ 119707534 h 79"/>
              <a:gd name="T86" fmla="*/ 991910105 w 49"/>
              <a:gd name="T87" fmla="*/ 299272749 h 79"/>
              <a:gd name="T88" fmla="*/ 925781698 w 49"/>
              <a:gd name="T89" fmla="*/ 119707534 h 79"/>
              <a:gd name="T90" fmla="*/ 859653290 w 49"/>
              <a:gd name="T91" fmla="*/ 59857635 h 79"/>
              <a:gd name="T92" fmla="*/ 396762441 w 49"/>
              <a:gd name="T93" fmla="*/ 957668008 h 79"/>
              <a:gd name="T94" fmla="*/ 462890849 w 49"/>
              <a:gd name="T95" fmla="*/ 1137225638 h 79"/>
              <a:gd name="T96" fmla="*/ 462890849 w 49"/>
              <a:gd name="T97" fmla="*/ 1316790762 h 79"/>
              <a:gd name="T98" fmla="*/ 330634033 w 49"/>
              <a:gd name="T99" fmla="*/ 1436498265 h 79"/>
              <a:gd name="T100" fmla="*/ 396762441 w 49"/>
              <a:gd name="T101" fmla="*/ 1915328280 h 79"/>
              <a:gd name="T102" fmla="*/ 264513694 w 49"/>
              <a:gd name="T103" fmla="*/ 2147483647 h 79"/>
              <a:gd name="T104" fmla="*/ 264513694 w 49"/>
              <a:gd name="T105" fmla="*/ 2147483647 h 79"/>
              <a:gd name="T106" fmla="*/ 198385286 w 49"/>
              <a:gd name="T107" fmla="*/ 2147483647 h 79"/>
              <a:gd name="T108" fmla="*/ 198385286 w 49"/>
              <a:gd name="T109" fmla="*/ 2147483647 h 79"/>
              <a:gd name="T110" fmla="*/ 66128424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50201" name="Group 69"/>
          <p:cNvGrpSpPr>
            <a:grpSpLocks/>
          </p:cNvGrpSpPr>
          <p:nvPr/>
        </p:nvGrpSpPr>
        <p:grpSpPr bwMode="auto">
          <a:xfrm>
            <a:off x="3159125" y="4589463"/>
            <a:ext cx="1044575" cy="635000"/>
            <a:chOff x="1991" y="3321"/>
            <a:chExt cx="361" cy="231"/>
          </a:xfrm>
        </p:grpSpPr>
        <p:sp>
          <p:nvSpPr>
            <p:cNvPr id="50211" name="Freeform 70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66 h 19"/>
                <a:gd name="T2" fmla="*/ 24 w 16"/>
                <a:gd name="T3" fmla="*/ 313 h 19"/>
                <a:gd name="T4" fmla="*/ 24 w 16"/>
                <a:gd name="T5" fmla="*/ 382 h 19"/>
                <a:gd name="T6" fmla="*/ 141 w 16"/>
                <a:gd name="T7" fmla="*/ 455 h 19"/>
                <a:gd name="T8" fmla="*/ 190 w 16"/>
                <a:gd name="T9" fmla="*/ 382 h 19"/>
                <a:gd name="T10" fmla="*/ 380 w 16"/>
                <a:gd name="T11" fmla="*/ 264 h 19"/>
                <a:gd name="T12" fmla="*/ 307 w 16"/>
                <a:gd name="T13" fmla="*/ 117 h 19"/>
                <a:gd name="T14" fmla="*/ 73 w 16"/>
                <a:gd name="T15" fmla="*/ 0 h 19"/>
                <a:gd name="T16" fmla="*/ 73 w 16"/>
                <a:gd name="T17" fmla="*/ 117 h 19"/>
                <a:gd name="T18" fmla="*/ 0 w 16"/>
                <a:gd name="T19" fmla="*/ 166 h 19"/>
                <a:gd name="T20" fmla="*/ 0 w 16"/>
                <a:gd name="T21" fmla="*/ 16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12" name="Freeform 71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73 w 9"/>
                <a:gd name="T1" fmla="*/ 140 h 6"/>
                <a:gd name="T2" fmla="*/ 191 w 9"/>
                <a:gd name="T3" fmla="*/ 140 h 6"/>
                <a:gd name="T4" fmla="*/ 215 w 9"/>
                <a:gd name="T5" fmla="*/ 72 h 6"/>
                <a:gd name="T6" fmla="*/ 117 w 9"/>
                <a:gd name="T7" fmla="*/ 48 h 6"/>
                <a:gd name="T8" fmla="*/ 73 w 9"/>
                <a:gd name="T9" fmla="*/ 48 h 6"/>
                <a:gd name="T10" fmla="*/ 49 w 9"/>
                <a:gd name="T11" fmla="*/ 0 h 6"/>
                <a:gd name="T12" fmla="*/ 0 w 9"/>
                <a:gd name="T13" fmla="*/ 48 h 6"/>
                <a:gd name="T14" fmla="*/ 49 w 9"/>
                <a:gd name="T15" fmla="*/ 116 h 6"/>
                <a:gd name="T16" fmla="*/ 73 w 9"/>
                <a:gd name="T17" fmla="*/ 140 h 6"/>
                <a:gd name="T18" fmla="*/ 73 w 9"/>
                <a:gd name="T19" fmla="*/ 14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13" name="Freeform 72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50 h 2"/>
                <a:gd name="T2" fmla="*/ 100 w 4"/>
                <a:gd name="T3" fmla="*/ 0 h 2"/>
                <a:gd name="T4" fmla="*/ 100 w 4"/>
                <a:gd name="T5" fmla="*/ 50 h 2"/>
                <a:gd name="T6" fmla="*/ 0 w 4"/>
                <a:gd name="T7" fmla="*/ 50 h 2"/>
                <a:gd name="T8" fmla="*/ 0 w 4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14" name="Freeform 73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47 w 4"/>
                <a:gd name="T1" fmla="*/ 0 h 3"/>
                <a:gd name="T2" fmla="*/ 47 w 4"/>
                <a:gd name="T3" fmla="*/ 0 h 3"/>
                <a:gd name="T4" fmla="*/ 66 w 4"/>
                <a:gd name="T5" fmla="*/ 0 h 3"/>
                <a:gd name="T6" fmla="*/ 66 w 4"/>
                <a:gd name="T7" fmla="*/ 0 h 3"/>
                <a:gd name="T8" fmla="*/ 66 w 4"/>
                <a:gd name="T9" fmla="*/ 0 h 3"/>
                <a:gd name="T10" fmla="*/ 66 w 4"/>
                <a:gd name="T11" fmla="*/ 23 h 3"/>
                <a:gd name="T12" fmla="*/ 66 w 4"/>
                <a:gd name="T13" fmla="*/ 23 h 3"/>
                <a:gd name="T14" fmla="*/ 66 w 4"/>
                <a:gd name="T15" fmla="*/ 23 h 3"/>
                <a:gd name="T16" fmla="*/ 90 w 4"/>
                <a:gd name="T17" fmla="*/ 23 h 3"/>
                <a:gd name="T18" fmla="*/ 66 w 4"/>
                <a:gd name="T19" fmla="*/ 42 h 3"/>
                <a:gd name="T20" fmla="*/ 66 w 4"/>
                <a:gd name="T21" fmla="*/ 42 h 3"/>
                <a:gd name="T22" fmla="*/ 66 w 4"/>
                <a:gd name="T23" fmla="*/ 42 h 3"/>
                <a:gd name="T24" fmla="*/ 66 w 4"/>
                <a:gd name="T25" fmla="*/ 65 h 3"/>
                <a:gd name="T26" fmla="*/ 66 w 4"/>
                <a:gd name="T27" fmla="*/ 65 h 3"/>
                <a:gd name="T28" fmla="*/ 66 w 4"/>
                <a:gd name="T29" fmla="*/ 65 h 3"/>
                <a:gd name="T30" fmla="*/ 47 w 4"/>
                <a:gd name="T31" fmla="*/ 65 h 3"/>
                <a:gd name="T32" fmla="*/ 47 w 4"/>
                <a:gd name="T33" fmla="*/ 65 h 3"/>
                <a:gd name="T34" fmla="*/ 47 w 4"/>
                <a:gd name="T35" fmla="*/ 65 h 3"/>
                <a:gd name="T36" fmla="*/ 24 w 4"/>
                <a:gd name="T37" fmla="*/ 65 h 3"/>
                <a:gd name="T38" fmla="*/ 24 w 4"/>
                <a:gd name="T39" fmla="*/ 65 h 3"/>
                <a:gd name="T40" fmla="*/ 24 w 4"/>
                <a:gd name="T41" fmla="*/ 65 h 3"/>
                <a:gd name="T42" fmla="*/ 24 w 4"/>
                <a:gd name="T43" fmla="*/ 42 h 3"/>
                <a:gd name="T44" fmla="*/ 0 w 4"/>
                <a:gd name="T45" fmla="*/ 42 h 3"/>
                <a:gd name="T46" fmla="*/ 0 w 4"/>
                <a:gd name="T47" fmla="*/ 42 h 3"/>
                <a:gd name="T48" fmla="*/ 0 w 4"/>
                <a:gd name="T49" fmla="*/ 23 h 3"/>
                <a:gd name="T50" fmla="*/ 0 w 4"/>
                <a:gd name="T51" fmla="*/ 23 h 3"/>
                <a:gd name="T52" fmla="*/ 0 w 4"/>
                <a:gd name="T53" fmla="*/ 23 h 3"/>
                <a:gd name="T54" fmla="*/ 24 w 4"/>
                <a:gd name="T55" fmla="*/ 23 h 3"/>
                <a:gd name="T56" fmla="*/ 24 w 4"/>
                <a:gd name="T57" fmla="*/ 0 h 3"/>
                <a:gd name="T58" fmla="*/ 24 w 4"/>
                <a:gd name="T59" fmla="*/ 0 h 3"/>
                <a:gd name="T60" fmla="*/ 24 w 4"/>
                <a:gd name="T61" fmla="*/ 0 h 3"/>
                <a:gd name="T62" fmla="*/ 47 w 4"/>
                <a:gd name="T63" fmla="*/ 0 h 3"/>
                <a:gd name="T64" fmla="*/ 47 w 4"/>
                <a:gd name="T65" fmla="*/ 0 h 3"/>
                <a:gd name="T66" fmla="*/ 47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15" name="Freeform 74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75 h 3"/>
                <a:gd name="T2" fmla="*/ 166 w 8"/>
                <a:gd name="T3" fmla="*/ 75 h 3"/>
                <a:gd name="T4" fmla="*/ 190 w 8"/>
                <a:gd name="T5" fmla="*/ 0 h 3"/>
                <a:gd name="T6" fmla="*/ 49 w 8"/>
                <a:gd name="T7" fmla="*/ 0 h 3"/>
                <a:gd name="T8" fmla="*/ 0 w 8"/>
                <a:gd name="T9" fmla="*/ 75 h 3"/>
                <a:gd name="T10" fmla="*/ 0 w 8"/>
                <a:gd name="T11" fmla="*/ 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16" name="Freeform 75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91 h 5"/>
                <a:gd name="T2" fmla="*/ 66 w 8"/>
                <a:gd name="T3" fmla="*/ 115 h 5"/>
                <a:gd name="T4" fmla="*/ 133 w 8"/>
                <a:gd name="T5" fmla="*/ 115 h 5"/>
                <a:gd name="T6" fmla="*/ 180 w 8"/>
                <a:gd name="T7" fmla="*/ 48 h 5"/>
                <a:gd name="T8" fmla="*/ 114 w 8"/>
                <a:gd name="T9" fmla="*/ 0 h 5"/>
                <a:gd name="T10" fmla="*/ 24 w 8"/>
                <a:gd name="T11" fmla="*/ 48 h 5"/>
                <a:gd name="T12" fmla="*/ 0 w 8"/>
                <a:gd name="T13" fmla="*/ 91 h 5"/>
                <a:gd name="T14" fmla="*/ 0 w 8"/>
                <a:gd name="T15" fmla="*/ 9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17" name="Freeform 76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15 h 5"/>
                <a:gd name="T2" fmla="*/ 100 w 4"/>
                <a:gd name="T3" fmla="*/ 48 h 5"/>
                <a:gd name="T4" fmla="*/ 100 w 4"/>
                <a:gd name="T5" fmla="*/ 0 h 5"/>
                <a:gd name="T6" fmla="*/ 0 w 4"/>
                <a:gd name="T7" fmla="*/ 91 h 5"/>
                <a:gd name="T8" fmla="*/ 0 w 4"/>
                <a:gd name="T9" fmla="*/ 115 h 5"/>
                <a:gd name="T10" fmla="*/ 0 w 4"/>
                <a:gd name="T11" fmla="*/ 11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18" name="Freeform 77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73 w 8"/>
                <a:gd name="T1" fmla="*/ 165 h 7"/>
                <a:gd name="T2" fmla="*/ 190 w 8"/>
                <a:gd name="T3" fmla="*/ 165 h 7"/>
                <a:gd name="T4" fmla="*/ 190 w 8"/>
                <a:gd name="T5" fmla="*/ 92 h 7"/>
                <a:gd name="T6" fmla="*/ 97 w 8"/>
                <a:gd name="T7" fmla="*/ 0 h 7"/>
                <a:gd name="T8" fmla="*/ 0 w 8"/>
                <a:gd name="T9" fmla="*/ 49 h 7"/>
                <a:gd name="T10" fmla="*/ 73 w 8"/>
                <a:gd name="T11" fmla="*/ 165 h 7"/>
                <a:gd name="T12" fmla="*/ 73 w 8"/>
                <a:gd name="T13" fmla="*/ 165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0202" name="Text Box 117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50203" name="Text Box 149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 20%–24%        </a:t>
            </a:r>
            <a:r>
              <a:rPr lang="en-US" sz="1400">
                <a:solidFill>
                  <a:srgbClr val="000000"/>
                </a:solidFill>
                <a:latin typeface="Arial Narrow" pitchFamily="34" charset="0"/>
              </a:rPr>
              <a:t>  </a:t>
            </a:r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≥25%</a:t>
            </a:r>
            <a:endParaRPr lang="en-US" sz="140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50204" name="Rectangle 150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0205" name="Rectangle 151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0206" name="Rectangle 152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0207" name="Rectangle 153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0208" name="Rectangle 154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0209" name="Rectangle 155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0210" name="Rectangle 156"/>
          <p:cNvSpPr>
            <a:spLocks noChangeArrowheads="1"/>
          </p:cNvSpPr>
          <p:nvPr/>
        </p:nvSpPr>
        <p:spPr bwMode="auto">
          <a:xfrm>
            <a:off x="444500" y="5892800"/>
            <a:ext cx="61706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 advTm="734">
    <p:randomBar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Text Box 98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51203" name="Freeform 2"/>
          <p:cNvSpPr>
            <a:spLocks/>
          </p:cNvSpPr>
          <p:nvPr/>
        </p:nvSpPr>
        <p:spPr bwMode="auto">
          <a:xfrm>
            <a:off x="4514850" y="2003425"/>
            <a:ext cx="723900" cy="427038"/>
          </a:xfrm>
          <a:custGeom>
            <a:avLst/>
            <a:gdLst>
              <a:gd name="T0" fmla="*/ 0 w 89"/>
              <a:gd name="T1" fmla="*/ 2147483647 h 55"/>
              <a:gd name="T2" fmla="*/ 330789779 w 89"/>
              <a:gd name="T3" fmla="*/ 0 h 55"/>
              <a:gd name="T4" fmla="*/ 2147483647 w 89"/>
              <a:gd name="T5" fmla="*/ 180854486 h 55"/>
              <a:gd name="T6" fmla="*/ 2147483647 w 89"/>
              <a:gd name="T7" fmla="*/ 241136706 h 55"/>
              <a:gd name="T8" fmla="*/ 2147483647 w 89"/>
              <a:gd name="T9" fmla="*/ 301426751 h 55"/>
              <a:gd name="T10" fmla="*/ 2147483647 w 89"/>
              <a:gd name="T11" fmla="*/ 542563518 h 55"/>
              <a:gd name="T12" fmla="*/ 2147483647 w 89"/>
              <a:gd name="T13" fmla="*/ 602845738 h 55"/>
              <a:gd name="T14" fmla="*/ 2147483647 w 89"/>
              <a:gd name="T15" fmla="*/ 783700163 h 55"/>
              <a:gd name="T16" fmla="*/ 2147483647 w 89"/>
              <a:gd name="T17" fmla="*/ 1085127035 h 55"/>
              <a:gd name="T18" fmla="*/ 2147483647 w 89"/>
              <a:gd name="T19" fmla="*/ 1386553665 h 55"/>
              <a:gd name="T20" fmla="*/ 2147483647 w 89"/>
              <a:gd name="T21" fmla="*/ 1507118105 h 55"/>
              <a:gd name="T22" fmla="*/ 2147483647 w 89"/>
              <a:gd name="T23" fmla="*/ 1808544735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04" name="Freeform 3"/>
          <p:cNvSpPr>
            <a:spLocks/>
          </p:cNvSpPr>
          <p:nvPr/>
        </p:nvSpPr>
        <p:spPr bwMode="auto">
          <a:xfrm>
            <a:off x="4483100" y="2398713"/>
            <a:ext cx="765175" cy="495300"/>
          </a:xfrm>
          <a:custGeom>
            <a:avLst/>
            <a:gdLst>
              <a:gd name="T0" fmla="*/ 0 w 94"/>
              <a:gd name="T1" fmla="*/ 2147483647 h 64"/>
              <a:gd name="T2" fmla="*/ 198790836 w 94"/>
              <a:gd name="T3" fmla="*/ 1018182017 h 64"/>
              <a:gd name="T4" fmla="*/ 265051713 w 94"/>
              <a:gd name="T5" fmla="*/ 0 h 64"/>
              <a:gd name="T6" fmla="*/ 2147483647 w 94"/>
              <a:gd name="T7" fmla="*/ 239570365 h 64"/>
              <a:gd name="T8" fmla="*/ 2147483647 w 94"/>
              <a:gd name="T9" fmla="*/ 359355578 h 64"/>
              <a:gd name="T10" fmla="*/ 2147483647 w 94"/>
              <a:gd name="T11" fmla="*/ 419248154 h 64"/>
              <a:gd name="T12" fmla="*/ 2147483647 w 94"/>
              <a:gd name="T13" fmla="*/ 598933742 h 64"/>
              <a:gd name="T14" fmla="*/ 2147483647 w 94"/>
              <a:gd name="T15" fmla="*/ 658826318 h 64"/>
              <a:gd name="T16" fmla="*/ 2147483647 w 94"/>
              <a:gd name="T17" fmla="*/ 898396623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05" name="Freeform 4"/>
          <p:cNvSpPr>
            <a:spLocks/>
          </p:cNvSpPr>
          <p:nvPr/>
        </p:nvSpPr>
        <p:spPr bwMode="auto">
          <a:xfrm>
            <a:off x="4457700" y="2794000"/>
            <a:ext cx="904875" cy="425450"/>
          </a:xfrm>
          <a:custGeom>
            <a:avLst/>
            <a:gdLst>
              <a:gd name="T0" fmla="*/ 0 w 111"/>
              <a:gd name="T1" fmla="*/ 2034463625 h 55"/>
              <a:gd name="T2" fmla="*/ 199365982 w 111"/>
              <a:gd name="T3" fmla="*/ 0 h 55"/>
              <a:gd name="T4" fmla="*/ 2147483647 w 111"/>
              <a:gd name="T5" fmla="*/ 179508969 h 55"/>
              <a:gd name="T6" fmla="*/ 2147483647 w 111"/>
              <a:gd name="T7" fmla="*/ 359025673 h 55"/>
              <a:gd name="T8" fmla="*/ 2147483647 w 111"/>
              <a:gd name="T9" fmla="*/ 359025673 h 55"/>
              <a:gd name="T10" fmla="*/ 2147483647 w 111"/>
              <a:gd name="T11" fmla="*/ 299184213 h 55"/>
              <a:gd name="T12" fmla="*/ 2147483647 w 111"/>
              <a:gd name="T13" fmla="*/ 359025673 h 55"/>
              <a:gd name="T14" fmla="*/ 2147483647 w 111"/>
              <a:gd name="T15" fmla="*/ 538534702 h 55"/>
              <a:gd name="T16" fmla="*/ 2147483647 w 111"/>
              <a:gd name="T17" fmla="*/ 538534702 h 55"/>
              <a:gd name="T18" fmla="*/ 2147483647 w 111"/>
              <a:gd name="T19" fmla="*/ 538534702 h 55"/>
              <a:gd name="T20" fmla="*/ 2147483647 w 111"/>
              <a:gd name="T21" fmla="*/ 418859397 h 55"/>
              <a:gd name="T22" fmla="*/ 2147483647 w 111"/>
              <a:gd name="T23" fmla="*/ 418859397 h 55"/>
              <a:gd name="T24" fmla="*/ 2147483647 w 111"/>
              <a:gd name="T25" fmla="*/ 478700857 h 55"/>
              <a:gd name="T26" fmla="*/ 2147483647 w 111"/>
              <a:gd name="T27" fmla="*/ 658209886 h 55"/>
              <a:gd name="T28" fmla="*/ 2147483647 w 111"/>
              <a:gd name="T29" fmla="*/ 777885070 h 55"/>
              <a:gd name="T30" fmla="*/ 2147483647 w 111"/>
              <a:gd name="T31" fmla="*/ 897560255 h 55"/>
              <a:gd name="T32" fmla="*/ 2147483647 w 111"/>
              <a:gd name="T33" fmla="*/ 957393979 h 55"/>
              <a:gd name="T34" fmla="*/ 2147483647 w 111"/>
              <a:gd name="T35" fmla="*/ 1017235680 h 55"/>
              <a:gd name="T36" fmla="*/ 2147483647 w 111"/>
              <a:gd name="T37" fmla="*/ 1136910864 h 55"/>
              <a:gd name="T38" fmla="*/ 2147483647 w 111"/>
              <a:gd name="T39" fmla="*/ 1256586048 h 55"/>
              <a:gd name="T40" fmla="*/ 2147483647 w 111"/>
              <a:gd name="T41" fmla="*/ 1436094957 h 55"/>
              <a:gd name="T42" fmla="*/ 2147483647 w 111"/>
              <a:gd name="T43" fmla="*/ 1495928681 h 55"/>
              <a:gd name="T44" fmla="*/ 2147483647 w 111"/>
              <a:gd name="T45" fmla="*/ 1555770141 h 55"/>
              <a:gd name="T46" fmla="*/ 2147483647 w 111"/>
              <a:gd name="T47" fmla="*/ 1675445325 h 55"/>
              <a:gd name="T48" fmla="*/ 2147483647 w 111"/>
              <a:gd name="T49" fmla="*/ 1735279049 h 55"/>
              <a:gd name="T50" fmla="*/ 2147483647 w 111"/>
              <a:gd name="T51" fmla="*/ 1795120509 h 55"/>
              <a:gd name="T52" fmla="*/ 2147483647 w 111"/>
              <a:gd name="T53" fmla="*/ 1914795693 h 55"/>
              <a:gd name="T54" fmla="*/ 2147483647 w 111"/>
              <a:gd name="T55" fmla="*/ 2034463625 h 55"/>
              <a:gd name="T56" fmla="*/ 2147483647 w 111"/>
              <a:gd name="T57" fmla="*/ 2094305085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1661391313 w 111"/>
              <a:gd name="T87" fmla="*/ 2147483647 h 55"/>
              <a:gd name="T88" fmla="*/ 1727846619 w 111"/>
              <a:gd name="T89" fmla="*/ 2147483647 h 55"/>
              <a:gd name="T90" fmla="*/ 0 w 111"/>
              <a:gd name="T91" fmla="*/ 2034463625 h 55"/>
              <a:gd name="T92" fmla="*/ 0 w 111"/>
              <a:gd name="T93" fmla="*/ 203446362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06" name="Freeform 5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198193155 w 100"/>
              <a:gd name="T1" fmla="*/ 0 h 53"/>
              <a:gd name="T2" fmla="*/ 2147483647 w 100"/>
              <a:gd name="T3" fmla="*/ 120369903 h 53"/>
              <a:gd name="T4" fmla="*/ 2147483647 w 100"/>
              <a:gd name="T5" fmla="*/ 361101983 h 53"/>
              <a:gd name="T6" fmla="*/ 2147483647 w 100"/>
              <a:gd name="T7" fmla="*/ 481464098 h 53"/>
              <a:gd name="T8" fmla="*/ 2147483647 w 100"/>
              <a:gd name="T9" fmla="*/ 601834092 h 53"/>
              <a:gd name="T10" fmla="*/ 2147483647 w 100"/>
              <a:gd name="T11" fmla="*/ 722203965 h 53"/>
              <a:gd name="T12" fmla="*/ 2147483647 w 100"/>
              <a:gd name="T13" fmla="*/ 722203965 h 53"/>
              <a:gd name="T14" fmla="*/ 2147483647 w 100"/>
              <a:gd name="T15" fmla="*/ 902751017 h 53"/>
              <a:gd name="T16" fmla="*/ 2147483647 w 100"/>
              <a:gd name="T17" fmla="*/ 962935953 h 53"/>
              <a:gd name="T18" fmla="*/ 2147483647 w 100"/>
              <a:gd name="T19" fmla="*/ 962935953 h 53"/>
              <a:gd name="T20" fmla="*/ 2147483647 w 100"/>
              <a:gd name="T21" fmla="*/ 1023113375 h 53"/>
              <a:gd name="T22" fmla="*/ 2147483647 w 100"/>
              <a:gd name="T23" fmla="*/ 2147483647 h 53"/>
              <a:gd name="T24" fmla="*/ 0 w 100"/>
              <a:gd name="T25" fmla="*/ 2147483647 h 53"/>
              <a:gd name="T26" fmla="*/ 198193155 w 100"/>
              <a:gd name="T27" fmla="*/ 0 h 53"/>
              <a:gd name="T28" fmla="*/ 198193155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07" name="Freeform 6"/>
          <p:cNvSpPr>
            <a:spLocks/>
          </p:cNvSpPr>
          <p:nvPr/>
        </p:nvSpPr>
        <p:spPr bwMode="auto">
          <a:xfrm>
            <a:off x="4522788" y="3590925"/>
            <a:ext cx="944562" cy="465138"/>
          </a:xfrm>
          <a:custGeom>
            <a:avLst/>
            <a:gdLst>
              <a:gd name="T0" fmla="*/ 928268316 w 116"/>
              <a:gd name="T1" fmla="*/ 60095829 h 60"/>
              <a:gd name="T2" fmla="*/ 0 w 116"/>
              <a:gd name="T3" fmla="*/ 540885828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1863040499 h 60"/>
              <a:gd name="T68" fmla="*/ 2147483647 w 116"/>
              <a:gd name="T69" fmla="*/ 180295256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08" name="Freeform 7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39118966 h 54"/>
              <a:gd name="T4" fmla="*/ 2147483647 w 82"/>
              <a:gd name="T5" fmla="*/ 358674613 h 54"/>
              <a:gd name="T6" fmla="*/ 2147483647 w 82"/>
              <a:gd name="T7" fmla="*/ 777130886 h 54"/>
              <a:gd name="T8" fmla="*/ 2147483647 w 82"/>
              <a:gd name="T9" fmla="*/ 956475864 h 54"/>
              <a:gd name="T10" fmla="*/ 2147483647 w 82"/>
              <a:gd name="T11" fmla="*/ 1076031693 h 54"/>
              <a:gd name="T12" fmla="*/ 2147483647 w 82"/>
              <a:gd name="T13" fmla="*/ 1255368939 h 54"/>
              <a:gd name="T14" fmla="*/ 2147483647 w 82"/>
              <a:gd name="T15" fmla="*/ 1554269504 h 54"/>
              <a:gd name="T16" fmla="*/ 2147483647 w 82"/>
              <a:gd name="T17" fmla="*/ 1733606750 h 54"/>
              <a:gd name="T18" fmla="*/ 2147483647 w 82"/>
              <a:gd name="T19" fmla="*/ 1853162337 h 54"/>
              <a:gd name="T20" fmla="*/ 2147483647 w 82"/>
              <a:gd name="T21" fmla="*/ 2032507798 h 54"/>
              <a:gd name="T22" fmla="*/ 2147483647 w 82"/>
              <a:gd name="T23" fmla="*/ 2092281726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727261611 w 82"/>
              <a:gd name="T37" fmla="*/ 2147483647 h 54"/>
              <a:gd name="T38" fmla="*/ 727261611 w 82"/>
              <a:gd name="T39" fmla="*/ 2147483647 h 54"/>
              <a:gd name="T40" fmla="*/ 595033752 w 82"/>
              <a:gd name="T41" fmla="*/ 2147483647 h 54"/>
              <a:gd name="T42" fmla="*/ 661147682 w 82"/>
              <a:gd name="T43" fmla="*/ 2147483647 h 54"/>
              <a:gd name="T44" fmla="*/ 528919695 w 82"/>
              <a:gd name="T45" fmla="*/ 2147483647 h 54"/>
              <a:gd name="T46" fmla="*/ 528919695 w 82"/>
              <a:gd name="T47" fmla="*/ 2147483647 h 54"/>
              <a:gd name="T48" fmla="*/ 396691836 w 82"/>
              <a:gd name="T49" fmla="*/ 1972725656 h 54"/>
              <a:gd name="T50" fmla="*/ 330569775 w 82"/>
              <a:gd name="T51" fmla="*/ 1853162337 h 54"/>
              <a:gd name="T52" fmla="*/ 198341853 w 82"/>
              <a:gd name="T53" fmla="*/ 1554269504 h 54"/>
              <a:gd name="T54" fmla="*/ 264455782 w 82"/>
              <a:gd name="T55" fmla="*/ 1374932257 h 54"/>
              <a:gd name="T56" fmla="*/ 132227891 w 82"/>
              <a:gd name="T57" fmla="*/ 1195587280 h 54"/>
              <a:gd name="T58" fmla="*/ 132227891 w 82"/>
              <a:gd name="T59" fmla="*/ 1076031693 h 54"/>
              <a:gd name="T60" fmla="*/ 132227891 w 82"/>
              <a:gd name="T61" fmla="*/ 717356958 h 54"/>
              <a:gd name="T62" fmla="*/ 132227891 w 82"/>
              <a:gd name="T63" fmla="*/ 597793640 h 54"/>
              <a:gd name="T64" fmla="*/ 66113946 w 82"/>
              <a:gd name="T65" fmla="*/ 358674613 h 54"/>
              <a:gd name="T66" fmla="*/ 66113946 w 82"/>
              <a:gd name="T67" fmla="*/ 179337307 h 54"/>
              <a:gd name="T68" fmla="*/ 132227891 w 82"/>
              <a:gd name="T69" fmla="*/ 119555617 h 54"/>
              <a:gd name="T70" fmla="*/ 132227891 w 82"/>
              <a:gd name="T71" fmla="*/ 11955561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09" name="Freeform 8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033687399 h 78"/>
              <a:gd name="T40" fmla="*/ 2147483647 w 90"/>
              <a:gd name="T41" fmla="*/ 1794428778 h 78"/>
              <a:gd name="T42" fmla="*/ 2147483647 w 90"/>
              <a:gd name="T43" fmla="*/ 1614985175 h 78"/>
              <a:gd name="T44" fmla="*/ 2147483647 w 90"/>
              <a:gd name="T45" fmla="*/ 1734614244 h 78"/>
              <a:gd name="T46" fmla="*/ 2147483647 w 90"/>
              <a:gd name="T47" fmla="*/ 1315912504 h 78"/>
              <a:gd name="T48" fmla="*/ 2147483647 w 90"/>
              <a:gd name="T49" fmla="*/ 1076662101 h 78"/>
              <a:gd name="T50" fmla="*/ 2147483647 w 90"/>
              <a:gd name="T51" fmla="*/ 777589187 h 78"/>
              <a:gd name="T52" fmla="*/ 2147483647 w 90"/>
              <a:gd name="T53" fmla="*/ 358887327 h 78"/>
              <a:gd name="T54" fmla="*/ 2147483647 w 90"/>
              <a:gd name="T55" fmla="*/ 239258198 h 78"/>
              <a:gd name="T56" fmla="*/ 0 w 90"/>
              <a:gd name="T57" fmla="*/ 119629099 h 78"/>
              <a:gd name="T58" fmla="*/ 131672176 w 90"/>
              <a:gd name="T59" fmla="*/ 299072792 h 78"/>
              <a:gd name="T60" fmla="*/ 329172373 w 90"/>
              <a:gd name="T61" fmla="*/ 538331050 h 78"/>
              <a:gd name="T62" fmla="*/ 329172373 w 90"/>
              <a:gd name="T63" fmla="*/ 657960119 h 78"/>
              <a:gd name="T64" fmla="*/ 724188933 w 90"/>
              <a:gd name="T65" fmla="*/ 957032790 h 78"/>
              <a:gd name="T66" fmla="*/ 592516789 w 90"/>
              <a:gd name="T67" fmla="*/ 1196283435 h 78"/>
              <a:gd name="T68" fmla="*/ 724188933 w 90"/>
              <a:gd name="T69" fmla="*/ 1315912504 h 78"/>
              <a:gd name="T70" fmla="*/ 855861077 w 90"/>
              <a:gd name="T71" fmla="*/ 1555170641 h 78"/>
              <a:gd name="T72" fmla="*/ 987525108 w 90"/>
              <a:gd name="T73" fmla="*/ 1614985175 h 78"/>
              <a:gd name="T74" fmla="*/ 1053361180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10" name="Freeform 9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1920927719 w 71"/>
              <a:gd name="T1" fmla="*/ 2147483647 h 76"/>
              <a:gd name="T2" fmla="*/ 1589738424 w 71"/>
              <a:gd name="T3" fmla="*/ 2147483647 h 76"/>
              <a:gd name="T4" fmla="*/ 1457256195 w 71"/>
              <a:gd name="T5" fmla="*/ 2147483647 h 76"/>
              <a:gd name="T6" fmla="*/ 1523497309 w 71"/>
              <a:gd name="T7" fmla="*/ 2147483647 h 76"/>
              <a:gd name="T8" fmla="*/ 1391015080 w 71"/>
              <a:gd name="T9" fmla="*/ 2147483647 h 76"/>
              <a:gd name="T10" fmla="*/ 1391015080 w 71"/>
              <a:gd name="T11" fmla="*/ 2147483647 h 76"/>
              <a:gd name="T12" fmla="*/ 1126058761 w 71"/>
              <a:gd name="T13" fmla="*/ 2147483647 h 76"/>
              <a:gd name="T14" fmla="*/ 794869212 w 71"/>
              <a:gd name="T15" fmla="*/ 2147483647 h 76"/>
              <a:gd name="T16" fmla="*/ 529912766 w 71"/>
              <a:gd name="T17" fmla="*/ 2147483647 h 76"/>
              <a:gd name="T18" fmla="*/ 463671651 w 71"/>
              <a:gd name="T19" fmla="*/ 2147483647 h 76"/>
              <a:gd name="T20" fmla="*/ 198715268 w 71"/>
              <a:gd name="T21" fmla="*/ 2147483647 h 76"/>
              <a:gd name="T22" fmla="*/ 66241130 w 71"/>
              <a:gd name="T23" fmla="*/ 2147483647 h 76"/>
              <a:gd name="T24" fmla="*/ 132474122 w 71"/>
              <a:gd name="T25" fmla="*/ 1861704030 h 76"/>
              <a:gd name="T26" fmla="*/ 198715268 w 71"/>
              <a:gd name="T27" fmla="*/ 1681535671 h 76"/>
              <a:gd name="T28" fmla="*/ 0 w 71"/>
              <a:gd name="T29" fmla="*/ 1501375062 h 76"/>
              <a:gd name="T30" fmla="*/ 66241130 w 71"/>
              <a:gd name="T31" fmla="*/ 1321206703 h 76"/>
              <a:gd name="T32" fmla="*/ 331197561 w 71"/>
              <a:gd name="T33" fmla="*/ 1020936437 h 76"/>
              <a:gd name="T34" fmla="*/ 463671651 w 71"/>
              <a:gd name="T35" fmla="*/ 960877492 h 76"/>
              <a:gd name="T36" fmla="*/ 463671651 w 71"/>
              <a:gd name="T37" fmla="*/ 360329090 h 76"/>
              <a:gd name="T38" fmla="*/ 596154007 w 71"/>
              <a:gd name="T39" fmla="*/ 300278136 h 76"/>
              <a:gd name="T40" fmla="*/ 861110326 w 71"/>
              <a:gd name="T41" fmla="*/ 300278136 h 76"/>
              <a:gd name="T42" fmla="*/ 1457256195 w 71"/>
              <a:gd name="T43" fmla="*/ 60058718 h 76"/>
              <a:gd name="T44" fmla="*/ 1589738424 w 71"/>
              <a:gd name="T45" fmla="*/ 60058718 h 76"/>
              <a:gd name="T46" fmla="*/ 1523497309 w 71"/>
              <a:gd name="T47" fmla="*/ 180168420 h 76"/>
              <a:gd name="T48" fmla="*/ 1457256195 w 71"/>
              <a:gd name="T49" fmla="*/ 360329090 h 76"/>
              <a:gd name="T50" fmla="*/ 1722212514 w 71"/>
              <a:gd name="T51" fmla="*/ 300278136 h 76"/>
              <a:gd name="T52" fmla="*/ 1854686604 w 71"/>
              <a:gd name="T53" fmla="*/ 360329090 h 76"/>
              <a:gd name="T54" fmla="*/ 2053409948 w 71"/>
              <a:gd name="T55" fmla="*/ 480438746 h 76"/>
              <a:gd name="T56" fmla="*/ 2119642924 w 71"/>
              <a:gd name="T57" fmla="*/ 600548523 h 76"/>
              <a:gd name="T58" fmla="*/ 2147483647 w 71"/>
              <a:gd name="T59" fmla="*/ 780716882 h 76"/>
              <a:gd name="T60" fmla="*/ 2147483647 w 71"/>
              <a:gd name="T61" fmla="*/ 900826538 h 76"/>
              <a:gd name="T62" fmla="*/ 2147483647 w 71"/>
              <a:gd name="T63" fmla="*/ 900826538 h 76"/>
              <a:gd name="T64" fmla="*/ 2147483647 w 71"/>
              <a:gd name="T65" fmla="*/ 900826538 h 76"/>
              <a:gd name="T66" fmla="*/ 2147483647 w 71"/>
              <a:gd name="T67" fmla="*/ 960877492 h 76"/>
              <a:gd name="T68" fmla="*/ 2147483647 w 71"/>
              <a:gd name="T69" fmla="*/ 1020936437 h 76"/>
              <a:gd name="T70" fmla="*/ 2147483647 w 71"/>
              <a:gd name="T71" fmla="*/ 1080987390 h 76"/>
              <a:gd name="T72" fmla="*/ 2147483647 w 71"/>
              <a:gd name="T73" fmla="*/ 1261155749 h 76"/>
              <a:gd name="T74" fmla="*/ 2147483647 w 71"/>
              <a:gd name="T75" fmla="*/ 1501375062 h 76"/>
              <a:gd name="T76" fmla="*/ 2147483647 w 71"/>
              <a:gd name="T77" fmla="*/ 1501375062 h 76"/>
              <a:gd name="T78" fmla="*/ 2147483647 w 71"/>
              <a:gd name="T79" fmla="*/ 1621484718 h 76"/>
              <a:gd name="T80" fmla="*/ 2147483647 w 71"/>
              <a:gd name="T81" fmla="*/ 1801645327 h 76"/>
              <a:gd name="T82" fmla="*/ 2147483647 w 71"/>
              <a:gd name="T83" fmla="*/ 1981813686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01923827 h 76"/>
              <a:gd name="T90" fmla="*/ 2147483647 w 71"/>
              <a:gd name="T91" fmla="*/ 1981813686 h 76"/>
              <a:gd name="T92" fmla="*/ 2147483647 w 71"/>
              <a:gd name="T93" fmla="*/ 1861704030 h 76"/>
              <a:gd name="T94" fmla="*/ 2147483647 w 71"/>
              <a:gd name="T95" fmla="*/ 1681535671 h 76"/>
              <a:gd name="T96" fmla="*/ 2147483647 w 71"/>
              <a:gd name="T97" fmla="*/ 1621484718 h 76"/>
              <a:gd name="T98" fmla="*/ 2147483647 w 71"/>
              <a:gd name="T99" fmla="*/ 1501375062 h 76"/>
              <a:gd name="T100" fmla="*/ 2147483647 w 71"/>
              <a:gd name="T101" fmla="*/ 1561426015 h 76"/>
              <a:gd name="T102" fmla="*/ 2147483647 w 71"/>
              <a:gd name="T103" fmla="*/ 1981813686 h 76"/>
              <a:gd name="T104" fmla="*/ 2147483647 w 71"/>
              <a:gd name="T105" fmla="*/ 210192382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1987168833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11" name="Freeform 10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1332363331 w 99"/>
              <a:gd name="T1" fmla="*/ 2147483647 h 51"/>
              <a:gd name="T2" fmla="*/ 1265745190 w 99"/>
              <a:gd name="T3" fmla="*/ 2147483647 h 51"/>
              <a:gd name="T4" fmla="*/ 1465599613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02578397 h 51"/>
              <a:gd name="T12" fmla="*/ 2147483647 w 99"/>
              <a:gd name="T13" fmla="*/ 1982433953 h 51"/>
              <a:gd name="T14" fmla="*/ 2147483647 w 99"/>
              <a:gd name="T15" fmla="*/ 1862282242 h 51"/>
              <a:gd name="T16" fmla="*/ 2147483647 w 99"/>
              <a:gd name="T17" fmla="*/ 1381698652 h 51"/>
              <a:gd name="T18" fmla="*/ 2147483647 w 99"/>
              <a:gd name="T19" fmla="*/ 1321622797 h 51"/>
              <a:gd name="T20" fmla="*/ 2147483647 w 99"/>
              <a:gd name="T21" fmla="*/ 1261546941 h 51"/>
              <a:gd name="T22" fmla="*/ 2147483647 w 99"/>
              <a:gd name="T23" fmla="*/ 1201478837 h 51"/>
              <a:gd name="T24" fmla="*/ 2147483647 w 99"/>
              <a:gd name="T25" fmla="*/ 1201478837 h 51"/>
              <a:gd name="T26" fmla="*/ 2147483647 w 99"/>
              <a:gd name="T27" fmla="*/ 841031214 h 51"/>
              <a:gd name="T28" fmla="*/ 2147483647 w 99"/>
              <a:gd name="T29" fmla="*/ 720887254 h 51"/>
              <a:gd name="T30" fmla="*/ 2147483647 w 99"/>
              <a:gd name="T31" fmla="*/ 480591462 h 51"/>
              <a:gd name="T32" fmla="*/ 2147483647 w 99"/>
              <a:gd name="T33" fmla="*/ 420515607 h 51"/>
              <a:gd name="T34" fmla="*/ 2147483647 w 99"/>
              <a:gd name="T35" fmla="*/ 240295731 h 51"/>
              <a:gd name="T36" fmla="*/ 2147483647 w 99"/>
              <a:gd name="T37" fmla="*/ 240295731 h 51"/>
              <a:gd name="T38" fmla="*/ 2147483647 w 99"/>
              <a:gd name="T39" fmla="*/ 360439751 h 51"/>
              <a:gd name="T40" fmla="*/ 2147483647 w 99"/>
              <a:gd name="T41" fmla="*/ 360439751 h 51"/>
              <a:gd name="T42" fmla="*/ 2147483647 w 99"/>
              <a:gd name="T43" fmla="*/ 360439751 h 51"/>
              <a:gd name="T44" fmla="*/ 2147483647 w 99"/>
              <a:gd name="T45" fmla="*/ 300371647 h 51"/>
              <a:gd name="T46" fmla="*/ 2147483647 w 99"/>
              <a:gd name="T47" fmla="*/ 240295731 h 51"/>
              <a:gd name="T48" fmla="*/ 2147483647 w 99"/>
              <a:gd name="T49" fmla="*/ 0 h 51"/>
              <a:gd name="T50" fmla="*/ 2147483647 w 99"/>
              <a:gd name="T51" fmla="*/ 60075870 h 51"/>
              <a:gd name="T52" fmla="*/ 2147483647 w 99"/>
              <a:gd name="T53" fmla="*/ 0 h 51"/>
              <a:gd name="T54" fmla="*/ 2147483647 w 99"/>
              <a:gd name="T55" fmla="*/ 120143990 h 51"/>
              <a:gd name="T56" fmla="*/ 2147483647 w 99"/>
              <a:gd name="T57" fmla="*/ 360439751 h 51"/>
              <a:gd name="T58" fmla="*/ 2147483647 w 99"/>
              <a:gd name="T59" fmla="*/ 480591462 h 51"/>
              <a:gd name="T60" fmla="*/ 2147483647 w 99"/>
              <a:gd name="T61" fmla="*/ 480591462 h 51"/>
              <a:gd name="T62" fmla="*/ 2147483647 w 99"/>
              <a:gd name="T63" fmla="*/ 1081327126 h 51"/>
              <a:gd name="T64" fmla="*/ 2147483647 w 99"/>
              <a:gd name="T65" fmla="*/ 1261546941 h 51"/>
              <a:gd name="T66" fmla="*/ 2147483647 w 99"/>
              <a:gd name="T67" fmla="*/ 1141402982 h 51"/>
              <a:gd name="T68" fmla="*/ 2147483647 w 99"/>
              <a:gd name="T69" fmla="*/ 1441766757 h 51"/>
              <a:gd name="T70" fmla="*/ 2147483647 w 99"/>
              <a:gd name="T71" fmla="*/ 1441766757 h 51"/>
              <a:gd name="T72" fmla="*/ 2131781023 w 99"/>
              <a:gd name="T73" fmla="*/ 1381698652 h 51"/>
              <a:gd name="T74" fmla="*/ 1998544741 w 99"/>
              <a:gd name="T75" fmla="*/ 1561918467 h 51"/>
              <a:gd name="T76" fmla="*/ 1732072177 w 99"/>
              <a:gd name="T77" fmla="*/ 1441766757 h 51"/>
              <a:gd name="T78" fmla="*/ 1332363331 w 99"/>
              <a:gd name="T79" fmla="*/ 1501842612 h 51"/>
              <a:gd name="T80" fmla="*/ 1332363331 w 99"/>
              <a:gd name="T81" fmla="*/ 1621994322 h 51"/>
              <a:gd name="T82" fmla="*/ 1199127048 w 99"/>
              <a:gd name="T83" fmla="*/ 1621994322 h 51"/>
              <a:gd name="T84" fmla="*/ 1199127048 w 99"/>
              <a:gd name="T85" fmla="*/ 1621994322 h 51"/>
              <a:gd name="T86" fmla="*/ 1132508907 w 99"/>
              <a:gd name="T87" fmla="*/ 1802214138 h 51"/>
              <a:gd name="T88" fmla="*/ 1132508907 w 99"/>
              <a:gd name="T89" fmla="*/ 1802214138 h 51"/>
              <a:gd name="T90" fmla="*/ 1199127048 w 99"/>
              <a:gd name="T91" fmla="*/ 1982433953 h 51"/>
              <a:gd name="T92" fmla="*/ 799417947 w 99"/>
              <a:gd name="T93" fmla="*/ 2042510293 h 51"/>
              <a:gd name="T94" fmla="*/ 866036088 w 99"/>
              <a:gd name="T95" fmla="*/ 2147483647 h 51"/>
              <a:gd name="T96" fmla="*/ 666181665 w 99"/>
              <a:gd name="T97" fmla="*/ 2147483647 h 51"/>
              <a:gd name="T98" fmla="*/ 399708974 w 99"/>
              <a:gd name="T99" fmla="*/ 2147483647 h 51"/>
              <a:gd name="T100" fmla="*/ 266472628 w 99"/>
              <a:gd name="T101" fmla="*/ 2147483647 h 51"/>
              <a:gd name="T102" fmla="*/ 266472628 w 99"/>
              <a:gd name="T103" fmla="*/ 2147483647 h 51"/>
              <a:gd name="T104" fmla="*/ 333090833 w 99"/>
              <a:gd name="T105" fmla="*/ 2147483647 h 51"/>
              <a:gd name="T106" fmla="*/ 199854487 w 99"/>
              <a:gd name="T107" fmla="*/ 2147483647 h 51"/>
              <a:gd name="T108" fmla="*/ 6661815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12" name="Freeform 11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179443663 h 39"/>
              <a:gd name="T4" fmla="*/ 2147483647 w 111"/>
              <a:gd name="T5" fmla="*/ 239258198 h 39"/>
              <a:gd name="T6" fmla="*/ 2045689172 w 111"/>
              <a:gd name="T7" fmla="*/ 538331050 h 39"/>
              <a:gd name="T8" fmla="*/ 2045689172 w 111"/>
              <a:gd name="T9" fmla="*/ 478516395 h 39"/>
              <a:gd name="T10" fmla="*/ 1847721398 w 111"/>
              <a:gd name="T11" fmla="*/ 538331050 h 39"/>
              <a:gd name="T12" fmla="*/ 1913707948 w 111"/>
              <a:gd name="T13" fmla="*/ 598145585 h 39"/>
              <a:gd name="T14" fmla="*/ 1913707948 w 111"/>
              <a:gd name="T15" fmla="*/ 657960119 h 39"/>
              <a:gd name="T16" fmla="*/ 593911700 w 111"/>
              <a:gd name="T17" fmla="*/ 777589187 h 39"/>
              <a:gd name="T18" fmla="*/ 527916900 w 111"/>
              <a:gd name="T19" fmla="*/ 897218256 h 39"/>
              <a:gd name="T20" fmla="*/ 461930349 w 111"/>
              <a:gd name="T21" fmla="*/ 1076662101 h 39"/>
              <a:gd name="T22" fmla="*/ 527916900 w 111"/>
              <a:gd name="T23" fmla="*/ 1136476635 h 39"/>
              <a:gd name="T24" fmla="*/ 461930349 w 111"/>
              <a:gd name="T25" fmla="*/ 1315912504 h 39"/>
              <a:gd name="T26" fmla="*/ 461930349 w 111"/>
              <a:gd name="T27" fmla="*/ 1315912504 h 39"/>
              <a:gd name="T28" fmla="*/ 461930349 w 111"/>
              <a:gd name="T29" fmla="*/ 1375727038 h 39"/>
              <a:gd name="T30" fmla="*/ 395943799 w 111"/>
              <a:gd name="T31" fmla="*/ 1495356107 h 39"/>
              <a:gd name="T32" fmla="*/ 329949125 w 111"/>
              <a:gd name="T33" fmla="*/ 1555170641 h 39"/>
              <a:gd name="T34" fmla="*/ 263962512 w 111"/>
              <a:gd name="T35" fmla="*/ 1794428778 h 39"/>
              <a:gd name="T36" fmla="*/ 131981256 w 111"/>
              <a:gd name="T37" fmla="*/ 1914057847 h 39"/>
              <a:gd name="T38" fmla="*/ 131981256 w 111"/>
              <a:gd name="T39" fmla="*/ 2093501933 h 39"/>
              <a:gd name="T40" fmla="*/ 131981256 w 111"/>
              <a:gd name="T41" fmla="*/ 2147483647 h 39"/>
              <a:gd name="T42" fmla="*/ 131981256 w 111"/>
              <a:gd name="T43" fmla="*/ 2147483647 h 39"/>
              <a:gd name="T44" fmla="*/ 0 w 111"/>
              <a:gd name="T45" fmla="*/ 2147483647 h 39"/>
              <a:gd name="T46" fmla="*/ 1913707948 w 111"/>
              <a:gd name="T47" fmla="*/ 2147483647 h 39"/>
              <a:gd name="T48" fmla="*/ 2147483647 w 111"/>
              <a:gd name="T49" fmla="*/ 2033687399 h 39"/>
              <a:gd name="T50" fmla="*/ 2147483647 w 111"/>
              <a:gd name="T51" fmla="*/ 1914057847 h 39"/>
              <a:gd name="T52" fmla="*/ 2147483647 w 111"/>
              <a:gd name="T53" fmla="*/ 1674799710 h 39"/>
              <a:gd name="T54" fmla="*/ 2147483647 w 111"/>
              <a:gd name="T55" fmla="*/ 1674799710 h 39"/>
              <a:gd name="T56" fmla="*/ 2147483647 w 111"/>
              <a:gd name="T57" fmla="*/ 1674799710 h 39"/>
              <a:gd name="T58" fmla="*/ 2147483647 w 111"/>
              <a:gd name="T59" fmla="*/ 1614985175 h 39"/>
              <a:gd name="T60" fmla="*/ 2147483647 w 111"/>
              <a:gd name="T61" fmla="*/ 1555170641 h 39"/>
              <a:gd name="T62" fmla="*/ 2147483647 w 111"/>
              <a:gd name="T63" fmla="*/ 1495356107 h 39"/>
              <a:gd name="T64" fmla="*/ 2147483647 w 111"/>
              <a:gd name="T65" fmla="*/ 1435541572 h 39"/>
              <a:gd name="T66" fmla="*/ 2147483647 w 111"/>
              <a:gd name="T67" fmla="*/ 1375727038 h 39"/>
              <a:gd name="T68" fmla="*/ 2147483647 w 111"/>
              <a:gd name="T69" fmla="*/ 1315912504 h 39"/>
              <a:gd name="T70" fmla="*/ 2147483647 w 111"/>
              <a:gd name="T71" fmla="*/ 1256097969 h 39"/>
              <a:gd name="T72" fmla="*/ 2147483647 w 111"/>
              <a:gd name="T73" fmla="*/ 1076662101 h 39"/>
              <a:gd name="T74" fmla="*/ 2147483647 w 111"/>
              <a:gd name="T75" fmla="*/ 1076662101 h 39"/>
              <a:gd name="T76" fmla="*/ 2147483647 w 111"/>
              <a:gd name="T77" fmla="*/ 957032790 h 39"/>
              <a:gd name="T78" fmla="*/ 2147483647 w 111"/>
              <a:gd name="T79" fmla="*/ 837403722 h 39"/>
              <a:gd name="T80" fmla="*/ 2147483647 w 111"/>
              <a:gd name="T81" fmla="*/ 837403722 h 39"/>
              <a:gd name="T82" fmla="*/ 2147483647 w 111"/>
              <a:gd name="T83" fmla="*/ 837403722 h 39"/>
              <a:gd name="T84" fmla="*/ 2147483647 w 111"/>
              <a:gd name="T85" fmla="*/ 837403722 h 39"/>
              <a:gd name="T86" fmla="*/ 2147483647 w 111"/>
              <a:gd name="T87" fmla="*/ 777589187 h 39"/>
              <a:gd name="T88" fmla="*/ 2147483647 w 111"/>
              <a:gd name="T89" fmla="*/ 717774653 h 39"/>
              <a:gd name="T90" fmla="*/ 2147483647 w 111"/>
              <a:gd name="T91" fmla="*/ 717774653 h 39"/>
              <a:gd name="T92" fmla="*/ 2147483647 w 111"/>
              <a:gd name="T93" fmla="*/ 777589187 h 39"/>
              <a:gd name="T94" fmla="*/ 2147483647 w 111"/>
              <a:gd name="T95" fmla="*/ 717774653 h 39"/>
              <a:gd name="T96" fmla="*/ 2147483647 w 111"/>
              <a:gd name="T97" fmla="*/ 717774653 h 39"/>
              <a:gd name="T98" fmla="*/ 2147483647 w 111"/>
              <a:gd name="T99" fmla="*/ 598145585 h 39"/>
              <a:gd name="T100" fmla="*/ 2147483647 w 111"/>
              <a:gd name="T101" fmla="*/ 598145585 h 39"/>
              <a:gd name="T102" fmla="*/ 2147483647 w 111"/>
              <a:gd name="T103" fmla="*/ 598145585 h 39"/>
              <a:gd name="T104" fmla="*/ 2147483647 w 111"/>
              <a:gd name="T105" fmla="*/ 358887327 h 39"/>
              <a:gd name="T106" fmla="*/ 2147483647 w 111"/>
              <a:gd name="T107" fmla="*/ 299072792 h 39"/>
              <a:gd name="T108" fmla="*/ 2147483647 w 111"/>
              <a:gd name="T109" fmla="*/ 239258198 h 39"/>
              <a:gd name="T110" fmla="*/ 2147483647 w 111"/>
              <a:gd name="T111" fmla="*/ 179443663 h 39"/>
              <a:gd name="T112" fmla="*/ 2147483647 w 111"/>
              <a:gd name="T113" fmla="*/ 59814549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13" name="Freeform 12"/>
          <p:cNvSpPr>
            <a:spLocks/>
          </p:cNvSpPr>
          <p:nvPr/>
        </p:nvSpPr>
        <p:spPr bwMode="auto">
          <a:xfrm>
            <a:off x="6175375" y="3824288"/>
            <a:ext cx="423863" cy="641350"/>
          </a:xfrm>
          <a:custGeom>
            <a:avLst/>
            <a:gdLst>
              <a:gd name="T0" fmla="*/ 0 w 52"/>
              <a:gd name="T1" fmla="*/ 179122095 h 83"/>
              <a:gd name="T2" fmla="*/ 66440522 w 52"/>
              <a:gd name="T3" fmla="*/ 298544572 h 83"/>
              <a:gd name="T4" fmla="*/ 0 w 52"/>
              <a:gd name="T5" fmla="*/ 2147483647 h 83"/>
              <a:gd name="T6" fmla="*/ 0 w 52"/>
              <a:gd name="T7" fmla="*/ 2147483647 h 83"/>
              <a:gd name="T8" fmla="*/ 199329732 w 52"/>
              <a:gd name="T9" fmla="*/ 2147483647 h 83"/>
              <a:gd name="T10" fmla="*/ 265770238 w 52"/>
              <a:gd name="T11" fmla="*/ 2147483647 h 83"/>
              <a:gd name="T12" fmla="*/ 332210807 w 52"/>
              <a:gd name="T13" fmla="*/ 2147483647 h 83"/>
              <a:gd name="T14" fmla="*/ 465091819 w 52"/>
              <a:gd name="T15" fmla="*/ 2147483647 h 83"/>
              <a:gd name="T16" fmla="*/ 531540476 w 52"/>
              <a:gd name="T17" fmla="*/ 2147483647 h 83"/>
              <a:gd name="T18" fmla="*/ 531540476 w 52"/>
              <a:gd name="T19" fmla="*/ 2147483647 h 83"/>
              <a:gd name="T20" fmla="*/ 597981109 w 52"/>
              <a:gd name="T21" fmla="*/ 2147483647 h 83"/>
              <a:gd name="T22" fmla="*/ 664421615 w 52"/>
              <a:gd name="T23" fmla="*/ 2147483647 h 83"/>
              <a:gd name="T24" fmla="*/ 664421615 w 52"/>
              <a:gd name="T25" fmla="*/ 2147483647 h 83"/>
              <a:gd name="T26" fmla="*/ 730862120 w 52"/>
              <a:gd name="T27" fmla="*/ 2147483647 h 83"/>
              <a:gd name="T28" fmla="*/ 863751283 w 52"/>
              <a:gd name="T29" fmla="*/ 2147483647 h 83"/>
              <a:gd name="T30" fmla="*/ 930191789 w 52"/>
              <a:gd name="T31" fmla="*/ 2147483647 h 83"/>
              <a:gd name="T32" fmla="*/ 996632295 w 52"/>
              <a:gd name="T33" fmla="*/ 2147483647 h 83"/>
              <a:gd name="T34" fmla="*/ 1129521712 w 52"/>
              <a:gd name="T35" fmla="*/ 2147483647 h 83"/>
              <a:gd name="T36" fmla="*/ 1129521712 w 52"/>
              <a:gd name="T37" fmla="*/ 2147483647 h 83"/>
              <a:gd name="T38" fmla="*/ 1195962218 w 52"/>
              <a:gd name="T39" fmla="*/ 2147483647 h 83"/>
              <a:gd name="T40" fmla="*/ 1195962218 w 52"/>
              <a:gd name="T41" fmla="*/ 2147483647 h 83"/>
              <a:gd name="T42" fmla="*/ 1195962218 w 52"/>
              <a:gd name="T43" fmla="*/ 2147483647 h 83"/>
              <a:gd name="T44" fmla="*/ 1129521712 w 52"/>
              <a:gd name="T45" fmla="*/ 2147483647 h 83"/>
              <a:gd name="T46" fmla="*/ 1129521712 w 52"/>
              <a:gd name="T47" fmla="*/ 2147483647 h 83"/>
              <a:gd name="T48" fmla="*/ 1195962218 w 52"/>
              <a:gd name="T49" fmla="*/ 2147483647 h 83"/>
              <a:gd name="T50" fmla="*/ 1195962218 w 52"/>
              <a:gd name="T51" fmla="*/ 2147483647 h 83"/>
              <a:gd name="T52" fmla="*/ 1063072800 w 52"/>
              <a:gd name="T53" fmla="*/ 2147483647 h 83"/>
              <a:gd name="T54" fmla="*/ 1063072800 w 52"/>
              <a:gd name="T55" fmla="*/ 2147483647 h 83"/>
              <a:gd name="T56" fmla="*/ 996632295 w 52"/>
              <a:gd name="T57" fmla="*/ 2147483647 h 83"/>
              <a:gd name="T58" fmla="*/ 930191789 w 52"/>
              <a:gd name="T59" fmla="*/ 2147483647 h 83"/>
              <a:gd name="T60" fmla="*/ 930191789 w 52"/>
              <a:gd name="T61" fmla="*/ 2147483647 h 83"/>
              <a:gd name="T62" fmla="*/ 930191789 w 52"/>
              <a:gd name="T63" fmla="*/ 2147483647 h 83"/>
              <a:gd name="T64" fmla="*/ 930191789 w 52"/>
              <a:gd name="T65" fmla="*/ 2147483647 h 83"/>
              <a:gd name="T66" fmla="*/ 930191789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179122095 h 83"/>
              <a:gd name="T106" fmla="*/ 0 w 52"/>
              <a:gd name="T107" fmla="*/ 179122095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14" name="Freeform 13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328423313 w 57"/>
              <a:gd name="T1" fmla="*/ 2147483647 h 63"/>
              <a:gd name="T2" fmla="*/ 525478846 w 57"/>
              <a:gd name="T3" fmla="*/ 2147483647 h 63"/>
              <a:gd name="T4" fmla="*/ 656846627 w 57"/>
              <a:gd name="T5" fmla="*/ 2147483647 h 63"/>
              <a:gd name="T6" fmla="*/ 853902159 w 57"/>
              <a:gd name="T7" fmla="*/ 2147483647 h 63"/>
              <a:gd name="T8" fmla="*/ 1182325599 w 57"/>
              <a:gd name="T9" fmla="*/ 2147483647 h 63"/>
              <a:gd name="T10" fmla="*/ 1445069011 w 57"/>
              <a:gd name="T11" fmla="*/ 2147483647 h 63"/>
              <a:gd name="T12" fmla="*/ 1642116440 w 57"/>
              <a:gd name="T13" fmla="*/ 2147483647 h 63"/>
              <a:gd name="T14" fmla="*/ 1839171973 w 57"/>
              <a:gd name="T15" fmla="*/ 2147483647 h 63"/>
              <a:gd name="T16" fmla="*/ 1904859852 w 57"/>
              <a:gd name="T17" fmla="*/ 2147483647 h 63"/>
              <a:gd name="T18" fmla="*/ 2036227505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034705881 h 63"/>
              <a:gd name="T48" fmla="*/ 2147483647 w 57"/>
              <a:gd name="T49" fmla="*/ 1555953575 h 63"/>
              <a:gd name="T50" fmla="*/ 2147483647 w 57"/>
              <a:gd name="T51" fmla="*/ 1376418741 h 63"/>
              <a:gd name="T52" fmla="*/ 2147483647 w 57"/>
              <a:gd name="T53" fmla="*/ 1316573796 h 63"/>
              <a:gd name="T54" fmla="*/ 2147483647 w 57"/>
              <a:gd name="T55" fmla="*/ 179534895 h 63"/>
              <a:gd name="T56" fmla="*/ 2147483647 w 57"/>
              <a:gd name="T57" fmla="*/ 359062053 h 63"/>
              <a:gd name="T58" fmla="*/ 2147483647 w 57"/>
              <a:gd name="T59" fmla="*/ 598441953 h 63"/>
              <a:gd name="T60" fmla="*/ 2147483647 w 57"/>
              <a:gd name="T61" fmla="*/ 598441953 h 63"/>
              <a:gd name="T62" fmla="*/ 1970539626 w 57"/>
              <a:gd name="T63" fmla="*/ 777976788 h 63"/>
              <a:gd name="T64" fmla="*/ 1773492198 w 57"/>
              <a:gd name="T65" fmla="*/ 718131843 h 63"/>
              <a:gd name="T66" fmla="*/ 1642116440 w 57"/>
              <a:gd name="T67" fmla="*/ 718131843 h 63"/>
              <a:gd name="T68" fmla="*/ 1642116440 w 57"/>
              <a:gd name="T69" fmla="*/ 658286898 h 63"/>
              <a:gd name="T70" fmla="*/ 1248013478 w 57"/>
              <a:gd name="T71" fmla="*/ 538597009 h 63"/>
              <a:gd name="T72" fmla="*/ 1116637720 w 57"/>
              <a:gd name="T73" fmla="*/ 598441953 h 63"/>
              <a:gd name="T74" fmla="*/ 0 w 57"/>
              <a:gd name="T75" fmla="*/ 658286898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15" name="Freeform 14"/>
          <p:cNvSpPr>
            <a:spLocks/>
          </p:cNvSpPr>
          <p:nvPr/>
        </p:nvSpPr>
        <p:spPr bwMode="auto">
          <a:xfrm>
            <a:off x="6575425" y="3459163"/>
            <a:ext cx="968375" cy="395287"/>
          </a:xfrm>
          <a:custGeom>
            <a:avLst/>
            <a:gdLst>
              <a:gd name="T0" fmla="*/ 132439520 w 119"/>
              <a:gd name="T1" fmla="*/ 2147483647 h 51"/>
              <a:gd name="T2" fmla="*/ 264879040 w 119"/>
              <a:gd name="T3" fmla="*/ 2147483647 h 51"/>
              <a:gd name="T4" fmla="*/ 331102916 w 119"/>
              <a:gd name="T5" fmla="*/ 2147483647 h 51"/>
              <a:gd name="T6" fmla="*/ 927084809 w 119"/>
              <a:gd name="T7" fmla="*/ 1862282242 h 51"/>
              <a:gd name="T8" fmla="*/ 1191972177 w 119"/>
              <a:gd name="T9" fmla="*/ 1621994322 h 51"/>
              <a:gd name="T10" fmla="*/ 1324411665 w 119"/>
              <a:gd name="T11" fmla="*/ 1621994322 h 51"/>
              <a:gd name="T12" fmla="*/ 1390635478 w 119"/>
              <a:gd name="T13" fmla="*/ 1501842612 h 51"/>
              <a:gd name="T14" fmla="*/ 1523074966 w 119"/>
              <a:gd name="T15" fmla="*/ 1501842612 h 51"/>
              <a:gd name="T16" fmla="*/ 1854177755 w 119"/>
              <a:gd name="T17" fmla="*/ 1381698652 h 51"/>
              <a:gd name="T18" fmla="*/ 2147483647 w 119"/>
              <a:gd name="T19" fmla="*/ 1021251271 h 51"/>
              <a:gd name="T20" fmla="*/ 2147483647 w 119"/>
              <a:gd name="T21" fmla="*/ 780955358 h 51"/>
              <a:gd name="T22" fmla="*/ 2147483647 w 119"/>
              <a:gd name="T23" fmla="*/ 780955358 h 51"/>
              <a:gd name="T24" fmla="*/ 2147483647 w 119"/>
              <a:gd name="T25" fmla="*/ 720887254 h 51"/>
              <a:gd name="T26" fmla="*/ 2147483647 w 119"/>
              <a:gd name="T27" fmla="*/ 60075870 h 51"/>
              <a:gd name="T28" fmla="*/ 2147483647 w 119"/>
              <a:gd name="T29" fmla="*/ 120143990 h 51"/>
              <a:gd name="T30" fmla="*/ 2147483647 w 119"/>
              <a:gd name="T31" fmla="*/ 300371647 h 51"/>
              <a:gd name="T32" fmla="*/ 2147483647 w 119"/>
              <a:gd name="T33" fmla="*/ 360439751 h 51"/>
              <a:gd name="T34" fmla="*/ 2147483647 w 119"/>
              <a:gd name="T35" fmla="*/ 300371647 h 51"/>
              <a:gd name="T36" fmla="*/ 2147483647 w 119"/>
              <a:gd name="T37" fmla="*/ 360439751 h 51"/>
              <a:gd name="T38" fmla="*/ 2147483647 w 119"/>
              <a:gd name="T39" fmla="*/ 480591462 h 51"/>
              <a:gd name="T40" fmla="*/ 2147483647 w 119"/>
              <a:gd name="T41" fmla="*/ 660811398 h 51"/>
              <a:gd name="T42" fmla="*/ 2147483647 w 119"/>
              <a:gd name="T43" fmla="*/ 720887254 h 51"/>
              <a:gd name="T44" fmla="*/ 2147483647 w 119"/>
              <a:gd name="T45" fmla="*/ 540667438 h 51"/>
              <a:gd name="T46" fmla="*/ 2147483647 w 119"/>
              <a:gd name="T47" fmla="*/ 660811398 h 51"/>
              <a:gd name="T48" fmla="*/ 2147483647 w 119"/>
              <a:gd name="T49" fmla="*/ 660811398 h 51"/>
              <a:gd name="T50" fmla="*/ 2147483647 w 119"/>
              <a:gd name="T51" fmla="*/ 540667438 h 51"/>
              <a:gd name="T52" fmla="*/ 2147483647 w 119"/>
              <a:gd name="T53" fmla="*/ 841031214 h 51"/>
              <a:gd name="T54" fmla="*/ 2147483647 w 119"/>
              <a:gd name="T55" fmla="*/ 1021251271 h 51"/>
              <a:gd name="T56" fmla="*/ 2147483647 w 119"/>
              <a:gd name="T57" fmla="*/ 1141402982 h 51"/>
              <a:gd name="T58" fmla="*/ 2147483647 w 119"/>
              <a:gd name="T59" fmla="*/ 1201478837 h 51"/>
              <a:gd name="T60" fmla="*/ 2147483647 w 119"/>
              <a:gd name="T61" fmla="*/ 1141402982 h 51"/>
              <a:gd name="T62" fmla="*/ 2147483647 w 119"/>
              <a:gd name="T63" fmla="*/ 1081327126 h 51"/>
              <a:gd name="T64" fmla="*/ 2147483647 w 119"/>
              <a:gd name="T65" fmla="*/ 1261546941 h 51"/>
              <a:gd name="T66" fmla="*/ 2147483647 w 119"/>
              <a:gd name="T67" fmla="*/ 1321622797 h 51"/>
              <a:gd name="T68" fmla="*/ 2147483647 w 119"/>
              <a:gd name="T69" fmla="*/ 1441766757 h 51"/>
              <a:gd name="T70" fmla="*/ 2147483647 w 119"/>
              <a:gd name="T71" fmla="*/ 1621994322 h 51"/>
              <a:gd name="T72" fmla="*/ 2147483647 w 119"/>
              <a:gd name="T73" fmla="*/ 1742138282 h 51"/>
              <a:gd name="T74" fmla="*/ 2147483647 w 119"/>
              <a:gd name="T75" fmla="*/ 1621994322 h 51"/>
              <a:gd name="T76" fmla="*/ 2147483647 w 119"/>
              <a:gd name="T77" fmla="*/ 1621994322 h 51"/>
              <a:gd name="T78" fmla="*/ 2147483647 w 119"/>
              <a:gd name="T79" fmla="*/ 1922358098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1986617243 w 119"/>
              <a:gd name="T95" fmla="*/ 2147483647 h 51"/>
              <a:gd name="T96" fmla="*/ 172173826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16" name="Freeform 15"/>
          <p:cNvSpPr>
            <a:spLocks/>
          </p:cNvSpPr>
          <p:nvPr/>
        </p:nvSpPr>
        <p:spPr bwMode="auto">
          <a:xfrm>
            <a:off x="6289675" y="4311650"/>
            <a:ext cx="1001713" cy="719138"/>
          </a:xfrm>
          <a:custGeom>
            <a:avLst/>
            <a:gdLst>
              <a:gd name="T0" fmla="*/ 0 w 123"/>
              <a:gd name="T1" fmla="*/ 478350457 h 93"/>
              <a:gd name="T2" fmla="*/ 0 w 123"/>
              <a:gd name="T3" fmla="*/ 597943961 h 93"/>
              <a:gd name="T4" fmla="*/ 132649603 w 123"/>
              <a:gd name="T5" fmla="*/ 717529612 h 93"/>
              <a:gd name="T6" fmla="*/ 198974421 w 123"/>
              <a:gd name="T7" fmla="*/ 896911954 h 93"/>
              <a:gd name="T8" fmla="*/ 265299207 w 123"/>
              <a:gd name="T9" fmla="*/ 1016497846 h 93"/>
              <a:gd name="T10" fmla="*/ 198974421 w 123"/>
              <a:gd name="T11" fmla="*/ 1136091230 h 93"/>
              <a:gd name="T12" fmla="*/ 464273628 w 123"/>
              <a:gd name="T13" fmla="*/ 1076294538 h 93"/>
              <a:gd name="T14" fmla="*/ 596923326 w 123"/>
              <a:gd name="T15" fmla="*/ 896911954 h 93"/>
              <a:gd name="T16" fmla="*/ 663248112 w 123"/>
              <a:gd name="T17" fmla="*/ 896911954 h 93"/>
              <a:gd name="T18" fmla="*/ 596923326 w 123"/>
              <a:gd name="T19" fmla="*/ 1016497846 h 93"/>
              <a:gd name="T20" fmla="*/ 1260171438 w 123"/>
              <a:gd name="T21" fmla="*/ 837115262 h 93"/>
              <a:gd name="T22" fmla="*/ 1260171438 w 123"/>
              <a:gd name="T23" fmla="*/ 956708646 h 93"/>
              <a:gd name="T24" fmla="*/ 1658120153 w 123"/>
              <a:gd name="T25" fmla="*/ 1016497846 h 93"/>
              <a:gd name="T26" fmla="*/ 1923419296 w 123"/>
              <a:gd name="T27" fmla="*/ 1076294538 h 93"/>
              <a:gd name="T28" fmla="*/ 2056077011 w 123"/>
              <a:gd name="T29" fmla="*/ 1136091230 h 93"/>
              <a:gd name="T30" fmla="*/ 2056077011 w 123"/>
              <a:gd name="T31" fmla="*/ 1195880189 h 93"/>
              <a:gd name="T32" fmla="*/ 2147483647 w 123"/>
              <a:gd name="T33" fmla="*/ 1435059223 h 93"/>
              <a:gd name="T34" fmla="*/ 2147483647 w 123"/>
              <a:gd name="T35" fmla="*/ 1494855915 h 93"/>
              <a:gd name="T36" fmla="*/ 2147483647 w 123"/>
              <a:gd name="T37" fmla="*/ 1554644874 h 93"/>
              <a:gd name="T38" fmla="*/ 2147483647 w 123"/>
              <a:gd name="T39" fmla="*/ 1435059223 h 93"/>
              <a:gd name="T40" fmla="*/ 2147483647 w 123"/>
              <a:gd name="T41" fmla="*/ 1255676881 h 93"/>
              <a:gd name="T42" fmla="*/ 2147483647 w 123"/>
              <a:gd name="T43" fmla="*/ 1076294538 h 93"/>
              <a:gd name="T44" fmla="*/ 2147483647 w 123"/>
              <a:gd name="T45" fmla="*/ 1255676881 h 93"/>
              <a:gd name="T46" fmla="*/ 2147483647 w 123"/>
              <a:gd name="T47" fmla="*/ 1674238257 h 93"/>
              <a:gd name="T48" fmla="*/ 2147483647 w 123"/>
              <a:gd name="T49" fmla="*/ 1793823908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1734027216 h 93"/>
              <a:gd name="T102" fmla="*/ 2147483647 w 123"/>
              <a:gd name="T103" fmla="*/ 1435059223 h 93"/>
              <a:gd name="T104" fmla="*/ 2147483647 w 123"/>
              <a:gd name="T105" fmla="*/ 478350457 h 93"/>
              <a:gd name="T106" fmla="*/ 2147483647 w 123"/>
              <a:gd name="T107" fmla="*/ 358764806 h 93"/>
              <a:gd name="T108" fmla="*/ 2147483647 w 123"/>
              <a:gd name="T109" fmla="*/ 59796707 h 93"/>
              <a:gd name="T110" fmla="*/ 2147483647 w 123"/>
              <a:gd name="T111" fmla="*/ 59796707 h 93"/>
              <a:gd name="T112" fmla="*/ 2147483647 w 123"/>
              <a:gd name="T113" fmla="*/ 418561497 h 93"/>
              <a:gd name="T114" fmla="*/ 2147483647 w 123"/>
              <a:gd name="T115" fmla="*/ 478350457 h 93"/>
              <a:gd name="T116" fmla="*/ 2147483647 w 123"/>
              <a:gd name="T117" fmla="*/ 418561497 h 93"/>
              <a:gd name="T118" fmla="*/ 2147483647 w 123"/>
              <a:gd name="T119" fmla="*/ 17938240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17" name="Freeform 16"/>
          <p:cNvSpPr>
            <a:spLocks/>
          </p:cNvSpPr>
          <p:nvPr/>
        </p:nvSpPr>
        <p:spPr bwMode="auto">
          <a:xfrm>
            <a:off x="6737350" y="3009900"/>
            <a:ext cx="496888" cy="465138"/>
          </a:xfrm>
          <a:custGeom>
            <a:avLst/>
            <a:gdLst>
              <a:gd name="T0" fmla="*/ 1327049548 w 61"/>
              <a:gd name="T1" fmla="*/ 0 h 60"/>
              <a:gd name="T2" fmla="*/ 1327049548 w 61"/>
              <a:gd name="T3" fmla="*/ 180295256 h 60"/>
              <a:gd name="T4" fmla="*/ 1393404444 w 61"/>
              <a:gd name="T5" fmla="*/ 300494697 h 60"/>
              <a:gd name="T6" fmla="*/ 1260694653 w 61"/>
              <a:gd name="T7" fmla="*/ 781276838 h 60"/>
              <a:gd name="T8" fmla="*/ 1260694653 w 61"/>
              <a:gd name="T9" fmla="*/ 901476219 h 60"/>
              <a:gd name="T10" fmla="*/ 1194347903 w 61"/>
              <a:gd name="T11" fmla="*/ 1141867470 h 60"/>
              <a:gd name="T12" fmla="*/ 995291107 w 61"/>
              <a:gd name="T13" fmla="*/ 1322162666 h 60"/>
              <a:gd name="T14" fmla="*/ 862581315 w 61"/>
              <a:gd name="T15" fmla="*/ 1382258480 h 60"/>
              <a:gd name="T16" fmla="*/ 729879670 w 61"/>
              <a:gd name="T17" fmla="*/ 1442354294 h 60"/>
              <a:gd name="T18" fmla="*/ 663524774 w 61"/>
              <a:gd name="T19" fmla="*/ 1562553675 h 60"/>
              <a:gd name="T20" fmla="*/ 597169878 w 61"/>
              <a:gd name="T21" fmla="*/ 1802944685 h 60"/>
              <a:gd name="T22" fmla="*/ 398113210 w 61"/>
              <a:gd name="T23" fmla="*/ 1802944685 h 60"/>
              <a:gd name="T24" fmla="*/ 265411501 w 61"/>
              <a:gd name="T25" fmla="*/ 2043336179 h 60"/>
              <a:gd name="T26" fmla="*/ 265411501 w 61"/>
              <a:gd name="T27" fmla="*/ 2147483647 h 60"/>
              <a:gd name="T28" fmla="*/ 13270167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199056605 w 61"/>
              <a:gd name="T35" fmla="*/ 2147483647 h 60"/>
              <a:gd name="T36" fmla="*/ 398113210 w 61"/>
              <a:gd name="T37" fmla="*/ 2147483647 h 60"/>
              <a:gd name="T38" fmla="*/ 530823001 w 61"/>
              <a:gd name="T39" fmla="*/ 2147483647 h 60"/>
              <a:gd name="T40" fmla="*/ 530823001 w 61"/>
              <a:gd name="T41" fmla="*/ 2147483647 h 60"/>
              <a:gd name="T42" fmla="*/ 663524774 w 61"/>
              <a:gd name="T43" fmla="*/ 2147483647 h 60"/>
              <a:gd name="T44" fmla="*/ 663524774 w 61"/>
              <a:gd name="T45" fmla="*/ 2147483647 h 60"/>
              <a:gd name="T46" fmla="*/ 995291107 w 61"/>
              <a:gd name="T47" fmla="*/ 2147483647 h 60"/>
              <a:gd name="T48" fmla="*/ 1194347903 w 61"/>
              <a:gd name="T49" fmla="*/ 2147483647 h 60"/>
              <a:gd name="T50" fmla="*/ 1260694653 w 61"/>
              <a:gd name="T51" fmla="*/ 2147483647 h 60"/>
              <a:gd name="T52" fmla="*/ 1393404444 w 61"/>
              <a:gd name="T53" fmla="*/ 2147483647 h 60"/>
              <a:gd name="T54" fmla="*/ 1658815881 w 61"/>
              <a:gd name="T55" fmla="*/ 2147483647 h 60"/>
              <a:gd name="T56" fmla="*/ 1725162631 w 61"/>
              <a:gd name="T57" fmla="*/ 2147483647 h 60"/>
              <a:gd name="T58" fmla="*/ 1990574068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1923144066 h 60"/>
              <a:gd name="T66" fmla="*/ 2147483647 w 61"/>
              <a:gd name="T67" fmla="*/ 1983239880 h 60"/>
              <a:gd name="T68" fmla="*/ 2147483647 w 61"/>
              <a:gd name="T69" fmla="*/ 2103439745 h 60"/>
              <a:gd name="T70" fmla="*/ 2147483647 w 61"/>
              <a:gd name="T71" fmla="*/ 1923144066 h 60"/>
              <a:gd name="T72" fmla="*/ 2147483647 w 61"/>
              <a:gd name="T73" fmla="*/ 1622649489 h 60"/>
              <a:gd name="T74" fmla="*/ 2147483647 w 61"/>
              <a:gd name="T75" fmla="*/ 1502457861 h 60"/>
              <a:gd name="T76" fmla="*/ 2147483647 w 61"/>
              <a:gd name="T77" fmla="*/ 1382258480 h 60"/>
              <a:gd name="T78" fmla="*/ 2147483647 w 61"/>
              <a:gd name="T79" fmla="*/ 1201963285 h 60"/>
              <a:gd name="T80" fmla="*/ 2147483647 w 61"/>
              <a:gd name="T81" fmla="*/ 1141867470 h 60"/>
              <a:gd name="T82" fmla="*/ 2147483647 w 61"/>
              <a:gd name="T83" fmla="*/ 901476219 h 60"/>
              <a:gd name="T84" fmla="*/ 2147483647 w 61"/>
              <a:gd name="T85" fmla="*/ 1141867470 h 60"/>
              <a:gd name="T86" fmla="*/ 2147483647 w 61"/>
              <a:gd name="T87" fmla="*/ 1141867470 h 60"/>
              <a:gd name="T88" fmla="*/ 2147483647 w 61"/>
              <a:gd name="T89" fmla="*/ 781276838 h 60"/>
              <a:gd name="T90" fmla="*/ 2147483647 w 61"/>
              <a:gd name="T91" fmla="*/ 661077457 h 60"/>
              <a:gd name="T92" fmla="*/ 2147483647 w 61"/>
              <a:gd name="T93" fmla="*/ 661077457 h 60"/>
              <a:gd name="T94" fmla="*/ 2147483647 w 61"/>
              <a:gd name="T95" fmla="*/ 721181023 h 60"/>
              <a:gd name="T96" fmla="*/ 2147483647 w 61"/>
              <a:gd name="T97" fmla="*/ 841372652 h 60"/>
              <a:gd name="T98" fmla="*/ 2147483647 w 61"/>
              <a:gd name="T99" fmla="*/ 781276838 h 60"/>
              <a:gd name="T100" fmla="*/ 2147483647 w 61"/>
              <a:gd name="T101" fmla="*/ 901476219 h 60"/>
              <a:gd name="T102" fmla="*/ 2147483647 w 61"/>
              <a:gd name="T103" fmla="*/ 1021668089 h 60"/>
              <a:gd name="T104" fmla="*/ 2147483647 w 61"/>
              <a:gd name="T105" fmla="*/ 1201963285 h 60"/>
              <a:gd name="T106" fmla="*/ 2147483647 w 61"/>
              <a:gd name="T107" fmla="*/ 781276838 h 60"/>
              <a:gd name="T108" fmla="*/ 1393404444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18" name="Freeform 17"/>
          <p:cNvSpPr>
            <a:spLocks/>
          </p:cNvSpPr>
          <p:nvPr/>
        </p:nvSpPr>
        <p:spPr bwMode="auto">
          <a:xfrm>
            <a:off x="5449888" y="3660775"/>
            <a:ext cx="547687" cy="479425"/>
          </a:xfrm>
          <a:custGeom>
            <a:avLst/>
            <a:gdLst>
              <a:gd name="T0" fmla="*/ 0 w 67"/>
              <a:gd name="T1" fmla="*/ 179382293 h 62"/>
              <a:gd name="T2" fmla="*/ 2147483647 w 67"/>
              <a:gd name="T3" fmla="*/ 0 h 62"/>
              <a:gd name="T4" fmla="*/ 2147483647 w 67"/>
              <a:gd name="T5" fmla="*/ 59796670 h 62"/>
              <a:gd name="T6" fmla="*/ 2147483647 w 67"/>
              <a:gd name="T7" fmla="*/ 119585608 h 62"/>
              <a:gd name="T8" fmla="*/ 2147483647 w 67"/>
              <a:gd name="T9" fmla="*/ 179382293 h 62"/>
              <a:gd name="T10" fmla="*/ 2147483647 w 67"/>
              <a:gd name="T11" fmla="*/ 298967931 h 62"/>
              <a:gd name="T12" fmla="*/ 2147483647 w 67"/>
              <a:gd name="T13" fmla="*/ 358764586 h 62"/>
              <a:gd name="T14" fmla="*/ 2147483647 w 67"/>
              <a:gd name="T15" fmla="*/ 478350163 h 62"/>
              <a:gd name="T16" fmla="*/ 2147483647 w 67"/>
              <a:gd name="T17" fmla="*/ 538146939 h 62"/>
              <a:gd name="T18" fmla="*/ 2147483647 w 67"/>
              <a:gd name="T19" fmla="*/ 538146939 h 62"/>
              <a:gd name="T20" fmla="*/ 2147483647 w 67"/>
              <a:gd name="T21" fmla="*/ 538146939 h 62"/>
              <a:gd name="T22" fmla="*/ 2147483647 w 67"/>
              <a:gd name="T23" fmla="*/ 597943594 h 62"/>
              <a:gd name="T24" fmla="*/ 2147483647 w 67"/>
              <a:gd name="T25" fmla="*/ 717529172 h 62"/>
              <a:gd name="T26" fmla="*/ 2147483647 w 67"/>
              <a:gd name="T27" fmla="*/ 777325827 h 62"/>
              <a:gd name="T28" fmla="*/ 2147483647 w 67"/>
              <a:gd name="T29" fmla="*/ 1016497223 h 62"/>
              <a:gd name="T30" fmla="*/ 2147483647 w 67"/>
              <a:gd name="T31" fmla="*/ 1136090533 h 62"/>
              <a:gd name="T32" fmla="*/ 2147483647 w 67"/>
              <a:gd name="T33" fmla="*/ 1315472766 h 62"/>
              <a:gd name="T34" fmla="*/ 2147483647 w 67"/>
              <a:gd name="T35" fmla="*/ 1494854998 h 62"/>
              <a:gd name="T36" fmla="*/ 2147483647 w 67"/>
              <a:gd name="T37" fmla="*/ 1494854998 h 62"/>
              <a:gd name="T38" fmla="*/ 2147483647 w 67"/>
              <a:gd name="T39" fmla="*/ 1554643920 h 62"/>
              <a:gd name="T40" fmla="*/ 2147483647 w 67"/>
              <a:gd name="T41" fmla="*/ 1614440575 h 62"/>
              <a:gd name="T42" fmla="*/ 2147483647 w 67"/>
              <a:gd name="T43" fmla="*/ 1734026153 h 62"/>
              <a:gd name="T44" fmla="*/ 2147483647 w 67"/>
              <a:gd name="T45" fmla="*/ 1913408385 h 62"/>
              <a:gd name="T46" fmla="*/ 2147483647 w 67"/>
              <a:gd name="T47" fmla="*/ 2092791101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534566920 w 67"/>
              <a:gd name="T83" fmla="*/ 2147483647 h 62"/>
              <a:gd name="T84" fmla="*/ 534566920 w 67"/>
              <a:gd name="T85" fmla="*/ 2147483647 h 62"/>
              <a:gd name="T86" fmla="*/ 400931352 w 67"/>
              <a:gd name="T87" fmla="*/ 2147483647 h 62"/>
              <a:gd name="T88" fmla="*/ 267287547 w 67"/>
              <a:gd name="T89" fmla="*/ 2147483647 h 62"/>
              <a:gd name="T90" fmla="*/ 267287547 w 67"/>
              <a:gd name="T91" fmla="*/ 2147483647 h 62"/>
              <a:gd name="T92" fmla="*/ 133643773 w 67"/>
              <a:gd name="T93" fmla="*/ 2147483647 h 62"/>
              <a:gd name="T94" fmla="*/ 133643773 w 67"/>
              <a:gd name="T95" fmla="*/ 1315472766 h 62"/>
              <a:gd name="T96" fmla="*/ 0 w 67"/>
              <a:gd name="T97" fmla="*/ 179382293 h 62"/>
              <a:gd name="T98" fmla="*/ 0 w 67"/>
              <a:gd name="T99" fmla="*/ 17938229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19" name="Freeform 18"/>
          <p:cNvSpPr>
            <a:spLocks/>
          </p:cNvSpPr>
          <p:nvPr/>
        </p:nvSpPr>
        <p:spPr bwMode="auto">
          <a:xfrm>
            <a:off x="2368550" y="2562225"/>
            <a:ext cx="877888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1453628182 w 108"/>
              <a:gd name="T19" fmla="*/ 2147483647 h 184"/>
              <a:gd name="T20" fmla="*/ 1453628182 w 108"/>
              <a:gd name="T21" fmla="*/ 2147483647 h 184"/>
              <a:gd name="T22" fmla="*/ 1519705493 w 108"/>
              <a:gd name="T23" fmla="*/ 2147483647 h 184"/>
              <a:gd name="T24" fmla="*/ 1387550872 w 108"/>
              <a:gd name="T25" fmla="*/ 2147483647 h 184"/>
              <a:gd name="T26" fmla="*/ 1453628182 w 108"/>
              <a:gd name="T27" fmla="*/ 2147483647 h 184"/>
              <a:gd name="T28" fmla="*/ 1057188451 w 108"/>
              <a:gd name="T29" fmla="*/ 2147483647 h 184"/>
              <a:gd name="T30" fmla="*/ 792887337 w 108"/>
              <a:gd name="T31" fmla="*/ 2147483647 h 184"/>
              <a:gd name="T32" fmla="*/ 925033830 w 108"/>
              <a:gd name="T33" fmla="*/ 2147483647 h 184"/>
              <a:gd name="T34" fmla="*/ 925033830 w 108"/>
              <a:gd name="T35" fmla="*/ 2147483647 h 184"/>
              <a:gd name="T36" fmla="*/ 594663534 w 108"/>
              <a:gd name="T37" fmla="*/ 2147483647 h 184"/>
              <a:gd name="T38" fmla="*/ 594663534 w 108"/>
              <a:gd name="T39" fmla="*/ 2147483647 h 184"/>
              <a:gd name="T40" fmla="*/ 726818155 w 108"/>
              <a:gd name="T41" fmla="*/ 2147483647 h 184"/>
              <a:gd name="T42" fmla="*/ 792887337 w 108"/>
              <a:gd name="T43" fmla="*/ 2147483647 h 184"/>
              <a:gd name="T44" fmla="*/ 991111140 w 108"/>
              <a:gd name="T45" fmla="*/ 2147483647 h 184"/>
              <a:gd name="T46" fmla="*/ 925033830 w 108"/>
              <a:gd name="T47" fmla="*/ 2147483647 h 184"/>
              <a:gd name="T48" fmla="*/ 792887337 w 108"/>
              <a:gd name="T49" fmla="*/ 2147483647 h 184"/>
              <a:gd name="T50" fmla="*/ 462516915 w 108"/>
              <a:gd name="T51" fmla="*/ 2147483647 h 184"/>
              <a:gd name="T52" fmla="*/ 396447733 w 108"/>
              <a:gd name="T53" fmla="*/ 2147483647 h 184"/>
              <a:gd name="T54" fmla="*/ 66077326 w 108"/>
              <a:gd name="T55" fmla="*/ 2147483647 h 184"/>
              <a:gd name="T56" fmla="*/ 66077326 w 108"/>
              <a:gd name="T57" fmla="*/ 2147483647 h 184"/>
              <a:gd name="T58" fmla="*/ 264293048 w 108"/>
              <a:gd name="T59" fmla="*/ 2147483647 h 184"/>
              <a:gd name="T60" fmla="*/ 132146524 w 108"/>
              <a:gd name="T61" fmla="*/ 1916579349 h 184"/>
              <a:gd name="T62" fmla="*/ 0 w 108"/>
              <a:gd name="T63" fmla="*/ 1677008926 h 184"/>
              <a:gd name="T64" fmla="*/ 0 w 108"/>
              <a:gd name="T65" fmla="*/ 1437438502 h 184"/>
              <a:gd name="T66" fmla="*/ 396447733 w 108"/>
              <a:gd name="T67" fmla="*/ 898397069 h 184"/>
              <a:gd name="T68" fmla="*/ 594663534 w 108"/>
              <a:gd name="T69" fmla="*/ 598934039 h 184"/>
              <a:gd name="T70" fmla="*/ 594663534 w 108"/>
              <a:gd name="T71" fmla="*/ 59892621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20" name="Freeform 19"/>
          <p:cNvSpPr>
            <a:spLocks/>
          </p:cNvSpPr>
          <p:nvPr/>
        </p:nvSpPr>
        <p:spPr bwMode="auto">
          <a:xfrm>
            <a:off x="3741738" y="2452688"/>
            <a:ext cx="766762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601293283 h 78"/>
              <a:gd name="T6" fmla="*/ 665370000 w 94"/>
              <a:gd name="T7" fmla="*/ 0 h 78"/>
              <a:gd name="T8" fmla="*/ 598833025 w 94"/>
              <a:gd name="T9" fmla="*/ 481039206 h 78"/>
              <a:gd name="T10" fmla="*/ 199610987 w 94"/>
              <a:gd name="T11" fmla="*/ 2147483647 h 78"/>
              <a:gd name="T12" fmla="*/ 133073981 w 94"/>
              <a:gd name="T13" fmla="*/ 2147483647 h 78"/>
              <a:gd name="T14" fmla="*/ 0 w 94"/>
              <a:gd name="T15" fmla="*/ 2147483647 h 78"/>
              <a:gd name="T16" fmla="*/ 1663433029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21" name="Freeform 20"/>
          <p:cNvSpPr>
            <a:spLocks/>
          </p:cNvSpPr>
          <p:nvPr/>
        </p:nvSpPr>
        <p:spPr bwMode="auto">
          <a:xfrm>
            <a:off x="3865563" y="3003550"/>
            <a:ext cx="804862" cy="595313"/>
          </a:xfrm>
          <a:custGeom>
            <a:avLst/>
            <a:gdLst>
              <a:gd name="T0" fmla="*/ 0 w 99"/>
              <a:gd name="T1" fmla="*/ 2147483647 h 77"/>
              <a:gd name="T2" fmla="*/ 660954351 w 99"/>
              <a:gd name="T3" fmla="*/ 0 h 77"/>
              <a:gd name="T4" fmla="*/ 2147483647 w 99"/>
              <a:gd name="T5" fmla="*/ 418412218 h 77"/>
              <a:gd name="T6" fmla="*/ 2147483647 w 99"/>
              <a:gd name="T7" fmla="*/ 537961966 h 77"/>
              <a:gd name="T8" fmla="*/ 2147483647 w 99"/>
              <a:gd name="T9" fmla="*/ 155411470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22" name="Freeform 21"/>
          <p:cNvSpPr>
            <a:spLocks/>
          </p:cNvSpPr>
          <p:nvPr/>
        </p:nvSpPr>
        <p:spPr bwMode="auto">
          <a:xfrm>
            <a:off x="3759200" y="3521075"/>
            <a:ext cx="771525" cy="758825"/>
          </a:xfrm>
          <a:custGeom>
            <a:avLst/>
            <a:gdLst>
              <a:gd name="T0" fmla="*/ 857424135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791470951 w 95"/>
              <a:gd name="T7" fmla="*/ 2147483647 h 98"/>
              <a:gd name="T8" fmla="*/ 857424135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1079204160 h 98"/>
              <a:gd name="T28" fmla="*/ 2147483647 w 95"/>
              <a:gd name="T29" fmla="*/ 1079204160 h 98"/>
              <a:gd name="T30" fmla="*/ 2147483647 w 95"/>
              <a:gd name="T31" fmla="*/ 539602080 h 98"/>
              <a:gd name="T32" fmla="*/ 857424135 w 95"/>
              <a:gd name="T33" fmla="*/ 0 h 98"/>
              <a:gd name="T34" fmla="*/ 857424135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23" name="Freeform 22"/>
          <p:cNvSpPr>
            <a:spLocks/>
          </p:cNvSpPr>
          <p:nvPr/>
        </p:nvSpPr>
        <p:spPr bwMode="auto">
          <a:xfrm>
            <a:off x="4052888" y="3660775"/>
            <a:ext cx="1536700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66110617 w 189"/>
              <a:gd name="T35" fmla="*/ 2147483647 h 184"/>
              <a:gd name="T36" fmla="*/ 330536873 w 189"/>
              <a:gd name="T37" fmla="*/ 2147483647 h 184"/>
              <a:gd name="T38" fmla="*/ 1520487426 w 189"/>
              <a:gd name="T39" fmla="*/ 2147483647 h 184"/>
              <a:gd name="T40" fmla="*/ 1652700498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24" name="Freeform 23"/>
          <p:cNvSpPr>
            <a:spLocks/>
          </p:cNvSpPr>
          <p:nvPr/>
        </p:nvSpPr>
        <p:spPr bwMode="auto">
          <a:xfrm>
            <a:off x="6942138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033687399 h 78"/>
              <a:gd name="T42" fmla="*/ 2147483647 w 102"/>
              <a:gd name="T43" fmla="*/ 1495356107 h 78"/>
              <a:gd name="T44" fmla="*/ 2147483647 w 102"/>
              <a:gd name="T45" fmla="*/ 1435541572 h 78"/>
              <a:gd name="T46" fmla="*/ 2147483647 w 102"/>
              <a:gd name="T47" fmla="*/ 1256097969 h 78"/>
              <a:gd name="T48" fmla="*/ 2147483647 w 102"/>
              <a:gd name="T49" fmla="*/ 717774653 h 78"/>
              <a:gd name="T50" fmla="*/ 2147483647 w 102"/>
              <a:gd name="T51" fmla="*/ 179443663 h 78"/>
              <a:gd name="T52" fmla="*/ 2147483647 w 102"/>
              <a:gd name="T53" fmla="*/ 0 h 78"/>
              <a:gd name="T54" fmla="*/ 2147483647 w 102"/>
              <a:gd name="T55" fmla="*/ 239258198 h 78"/>
              <a:gd name="T56" fmla="*/ 2147483647 w 102"/>
              <a:gd name="T57" fmla="*/ 837403722 h 78"/>
              <a:gd name="T58" fmla="*/ 2147483647 w 102"/>
              <a:gd name="T59" fmla="*/ 1076662101 h 78"/>
              <a:gd name="T60" fmla="*/ 2147483647 w 102"/>
              <a:gd name="T61" fmla="*/ 1375727038 h 78"/>
              <a:gd name="T62" fmla="*/ 2147483647 w 102"/>
              <a:gd name="T63" fmla="*/ 1495356107 h 78"/>
              <a:gd name="T64" fmla="*/ 2147483647 w 102"/>
              <a:gd name="T65" fmla="*/ 1614985175 h 78"/>
              <a:gd name="T66" fmla="*/ 2147483647 w 102"/>
              <a:gd name="T67" fmla="*/ 1914057847 h 78"/>
              <a:gd name="T68" fmla="*/ 1980110704 w 102"/>
              <a:gd name="T69" fmla="*/ 2147483647 h 78"/>
              <a:gd name="T70" fmla="*/ 1254069757 w 102"/>
              <a:gd name="T71" fmla="*/ 2147483647 h 78"/>
              <a:gd name="T72" fmla="*/ 594030063 w 102"/>
              <a:gd name="T73" fmla="*/ 2147483647 h 78"/>
              <a:gd name="T74" fmla="*/ 396025416 w 102"/>
              <a:gd name="T75" fmla="*/ 2147483647 h 78"/>
              <a:gd name="T76" fmla="*/ 594030063 w 102"/>
              <a:gd name="T77" fmla="*/ 2147483647 h 78"/>
              <a:gd name="T78" fmla="*/ 132011169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25" name="Freeform 24"/>
          <p:cNvSpPr>
            <a:spLocks/>
          </p:cNvSpPr>
          <p:nvPr/>
        </p:nvSpPr>
        <p:spPr bwMode="auto">
          <a:xfrm>
            <a:off x="7494588" y="2266950"/>
            <a:ext cx="187325" cy="325438"/>
          </a:xfrm>
          <a:custGeom>
            <a:avLst/>
            <a:gdLst>
              <a:gd name="T0" fmla="*/ 0 w 23"/>
              <a:gd name="T1" fmla="*/ 300201070 h 42"/>
              <a:gd name="T2" fmla="*/ 66337478 w 23"/>
              <a:gd name="T3" fmla="*/ 420279900 h 42"/>
              <a:gd name="T4" fmla="*/ 0 w 23"/>
              <a:gd name="T5" fmla="*/ 480315440 h 42"/>
              <a:gd name="T6" fmla="*/ 66337478 w 23"/>
              <a:gd name="T7" fmla="*/ 480315440 h 42"/>
              <a:gd name="T8" fmla="*/ 66337478 w 23"/>
              <a:gd name="T9" fmla="*/ 540358851 h 42"/>
              <a:gd name="T10" fmla="*/ 199004304 w 23"/>
              <a:gd name="T11" fmla="*/ 840552051 h 42"/>
              <a:gd name="T12" fmla="*/ 265333621 w 23"/>
              <a:gd name="T13" fmla="*/ 1020674412 h 42"/>
              <a:gd name="T14" fmla="*/ 199004304 w 23"/>
              <a:gd name="T15" fmla="*/ 1140753242 h 42"/>
              <a:gd name="T16" fmla="*/ 199004304 w 23"/>
              <a:gd name="T17" fmla="*/ 1260832072 h 42"/>
              <a:gd name="T18" fmla="*/ 331671147 w 23"/>
              <a:gd name="T19" fmla="*/ 1561033021 h 42"/>
              <a:gd name="T20" fmla="*/ 331671147 w 23"/>
              <a:gd name="T21" fmla="*/ 1681111851 h 42"/>
              <a:gd name="T22" fmla="*/ 331671147 w 23"/>
              <a:gd name="T23" fmla="*/ 1741147391 h 42"/>
              <a:gd name="T24" fmla="*/ 398000464 w 23"/>
              <a:gd name="T25" fmla="*/ 1741147391 h 42"/>
              <a:gd name="T26" fmla="*/ 331671147 w 23"/>
              <a:gd name="T27" fmla="*/ 1681111851 h 42"/>
              <a:gd name="T28" fmla="*/ 398000464 w 23"/>
              <a:gd name="T29" fmla="*/ 1681111851 h 42"/>
              <a:gd name="T30" fmla="*/ 464337925 w 23"/>
              <a:gd name="T31" fmla="*/ 1801190681 h 42"/>
              <a:gd name="T32" fmla="*/ 530675387 w 23"/>
              <a:gd name="T33" fmla="*/ 2041348825 h 42"/>
              <a:gd name="T34" fmla="*/ 530675387 w 23"/>
              <a:gd name="T35" fmla="*/ 2147483647 h 42"/>
              <a:gd name="T36" fmla="*/ 597004831 w 23"/>
              <a:gd name="T37" fmla="*/ 2147483647 h 42"/>
              <a:gd name="T38" fmla="*/ 663342293 w 23"/>
              <a:gd name="T39" fmla="*/ 2147483647 h 42"/>
              <a:gd name="T40" fmla="*/ 1326676442 w 23"/>
              <a:gd name="T41" fmla="*/ 2147483647 h 42"/>
              <a:gd name="T42" fmla="*/ 1260347125 w 23"/>
              <a:gd name="T43" fmla="*/ 2147483647 h 42"/>
              <a:gd name="T44" fmla="*/ 1194009663 w 23"/>
              <a:gd name="T45" fmla="*/ 2147483647 h 42"/>
              <a:gd name="T46" fmla="*/ 1194009663 w 23"/>
              <a:gd name="T47" fmla="*/ 2147483647 h 42"/>
              <a:gd name="T48" fmla="*/ 1260347125 w 23"/>
              <a:gd name="T49" fmla="*/ 2147483647 h 42"/>
              <a:gd name="T50" fmla="*/ 1194009663 w 23"/>
              <a:gd name="T51" fmla="*/ 2041348825 h 42"/>
              <a:gd name="T52" fmla="*/ 1194009663 w 23"/>
              <a:gd name="T53" fmla="*/ 1621068562 h 42"/>
              <a:gd name="T54" fmla="*/ 1194009663 w 23"/>
              <a:gd name="T55" fmla="*/ 1500989732 h 42"/>
              <a:gd name="T56" fmla="*/ 1260347125 w 23"/>
              <a:gd name="T57" fmla="*/ 1260832072 h 42"/>
              <a:gd name="T58" fmla="*/ 1260347125 w 23"/>
              <a:gd name="T59" fmla="*/ 1140753242 h 42"/>
              <a:gd name="T60" fmla="*/ 1260347125 w 23"/>
              <a:gd name="T61" fmla="*/ 1020674412 h 42"/>
              <a:gd name="T62" fmla="*/ 1260347125 w 23"/>
              <a:gd name="T63" fmla="*/ 900595340 h 42"/>
              <a:gd name="T64" fmla="*/ 1260347125 w 23"/>
              <a:gd name="T65" fmla="*/ 840552051 h 42"/>
              <a:gd name="T66" fmla="*/ 1260347125 w 23"/>
              <a:gd name="T67" fmla="*/ 780516510 h 42"/>
              <a:gd name="T68" fmla="*/ 1459343221 w 23"/>
              <a:gd name="T69" fmla="*/ 660437681 h 42"/>
              <a:gd name="T70" fmla="*/ 1525680682 w 23"/>
              <a:gd name="T71" fmla="*/ 420279900 h 42"/>
              <a:gd name="T72" fmla="*/ 1459343221 w 23"/>
              <a:gd name="T73" fmla="*/ 300201070 h 42"/>
              <a:gd name="T74" fmla="*/ 1459343221 w 23"/>
              <a:gd name="T75" fmla="*/ 180122180 h 42"/>
              <a:gd name="T76" fmla="*/ 1459343221 w 23"/>
              <a:gd name="T77" fmla="*/ 180122180 h 42"/>
              <a:gd name="T78" fmla="*/ 1459343221 w 23"/>
              <a:gd name="T79" fmla="*/ 120078860 h 42"/>
              <a:gd name="T80" fmla="*/ 1393013903 w 23"/>
              <a:gd name="T81" fmla="*/ 0 h 42"/>
              <a:gd name="T82" fmla="*/ 0 w 23"/>
              <a:gd name="T83" fmla="*/ 300201070 h 42"/>
              <a:gd name="T84" fmla="*/ 0 w 23"/>
              <a:gd name="T85" fmla="*/ 300201070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51226" name="Group 25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51272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31 w 188"/>
                <a:gd name="T1" fmla="*/ 736 h 160"/>
                <a:gd name="T2" fmla="*/ 618 w 188"/>
                <a:gd name="T3" fmla="*/ 951 h 160"/>
                <a:gd name="T4" fmla="*/ 428 w 188"/>
                <a:gd name="T5" fmla="*/ 1189 h 160"/>
                <a:gd name="T6" fmla="*/ 380 w 188"/>
                <a:gd name="T7" fmla="*/ 1024 h 160"/>
                <a:gd name="T8" fmla="*/ 117 w 188"/>
                <a:gd name="T9" fmla="*/ 1307 h 160"/>
                <a:gd name="T10" fmla="*/ 263 w 188"/>
                <a:gd name="T11" fmla="*/ 1521 h 160"/>
                <a:gd name="T12" fmla="*/ 638 w 188"/>
                <a:gd name="T13" fmla="*/ 1448 h 160"/>
                <a:gd name="T14" fmla="*/ 521 w 188"/>
                <a:gd name="T15" fmla="*/ 1760 h 160"/>
                <a:gd name="T16" fmla="*/ 428 w 188"/>
                <a:gd name="T17" fmla="*/ 1877 h 160"/>
                <a:gd name="T18" fmla="*/ 238 w 188"/>
                <a:gd name="T19" fmla="*/ 1950 h 160"/>
                <a:gd name="T20" fmla="*/ 141 w 188"/>
                <a:gd name="T21" fmla="*/ 2330 h 160"/>
                <a:gd name="T22" fmla="*/ 263 w 188"/>
                <a:gd name="T23" fmla="*/ 2545 h 160"/>
                <a:gd name="T24" fmla="*/ 521 w 188"/>
                <a:gd name="T25" fmla="*/ 2662 h 160"/>
                <a:gd name="T26" fmla="*/ 521 w 188"/>
                <a:gd name="T27" fmla="*/ 2852 h 160"/>
                <a:gd name="T28" fmla="*/ 827 w 188"/>
                <a:gd name="T29" fmla="*/ 2925 h 160"/>
                <a:gd name="T30" fmla="*/ 993 w 188"/>
                <a:gd name="T31" fmla="*/ 2969 h 160"/>
                <a:gd name="T32" fmla="*/ 686 w 188"/>
                <a:gd name="T33" fmla="*/ 3349 h 160"/>
                <a:gd name="T34" fmla="*/ 448 w 188"/>
                <a:gd name="T35" fmla="*/ 3495 h 160"/>
                <a:gd name="T36" fmla="*/ 73 w 188"/>
                <a:gd name="T37" fmla="*/ 3685 h 160"/>
                <a:gd name="T38" fmla="*/ 73 w 188"/>
                <a:gd name="T39" fmla="*/ 3802 h 160"/>
                <a:gd name="T40" fmla="*/ 686 w 188"/>
                <a:gd name="T41" fmla="*/ 3539 h 160"/>
                <a:gd name="T42" fmla="*/ 1470 w 188"/>
                <a:gd name="T43" fmla="*/ 2852 h 160"/>
                <a:gd name="T44" fmla="*/ 1397 w 188"/>
                <a:gd name="T45" fmla="*/ 2779 h 160"/>
                <a:gd name="T46" fmla="*/ 1825 w 188"/>
                <a:gd name="T47" fmla="*/ 2257 h 160"/>
                <a:gd name="T48" fmla="*/ 1703 w 188"/>
                <a:gd name="T49" fmla="*/ 2398 h 160"/>
                <a:gd name="T50" fmla="*/ 1728 w 188"/>
                <a:gd name="T51" fmla="*/ 2589 h 160"/>
                <a:gd name="T52" fmla="*/ 1703 w 188"/>
                <a:gd name="T53" fmla="*/ 2711 h 160"/>
                <a:gd name="T54" fmla="*/ 2039 w 188"/>
                <a:gd name="T55" fmla="*/ 2520 h 160"/>
                <a:gd name="T56" fmla="*/ 2039 w 188"/>
                <a:gd name="T57" fmla="*/ 2330 h 160"/>
                <a:gd name="T58" fmla="*/ 2536 w 188"/>
                <a:gd name="T59" fmla="*/ 2447 h 160"/>
                <a:gd name="T60" fmla="*/ 2867 w 188"/>
                <a:gd name="T61" fmla="*/ 2398 h 160"/>
                <a:gd name="T62" fmla="*/ 3436 w 188"/>
                <a:gd name="T63" fmla="*/ 2589 h 160"/>
                <a:gd name="T64" fmla="*/ 3626 w 188"/>
                <a:gd name="T65" fmla="*/ 2828 h 160"/>
                <a:gd name="T66" fmla="*/ 3933 w 188"/>
                <a:gd name="T67" fmla="*/ 3042 h 160"/>
                <a:gd name="T68" fmla="*/ 4453 w 188"/>
                <a:gd name="T69" fmla="*/ 3091 h 160"/>
                <a:gd name="T70" fmla="*/ 4380 w 188"/>
                <a:gd name="T71" fmla="*/ 2779 h 160"/>
                <a:gd name="T72" fmla="*/ 4171 w 188"/>
                <a:gd name="T73" fmla="*/ 2735 h 160"/>
                <a:gd name="T74" fmla="*/ 3860 w 188"/>
                <a:gd name="T75" fmla="*/ 2520 h 160"/>
                <a:gd name="T76" fmla="*/ 3480 w 188"/>
                <a:gd name="T77" fmla="*/ 2257 h 160"/>
                <a:gd name="T78" fmla="*/ 3339 w 188"/>
                <a:gd name="T79" fmla="*/ 2447 h 160"/>
                <a:gd name="T80" fmla="*/ 3056 w 188"/>
                <a:gd name="T81" fmla="*/ 2208 h 160"/>
                <a:gd name="T82" fmla="*/ 2769 w 188"/>
                <a:gd name="T83" fmla="*/ 1901 h 160"/>
                <a:gd name="T84" fmla="*/ 2414 w 188"/>
                <a:gd name="T85" fmla="*/ 497 h 160"/>
                <a:gd name="T86" fmla="*/ 2132 w 188"/>
                <a:gd name="T87" fmla="*/ 117 h 160"/>
                <a:gd name="T88" fmla="*/ 1635 w 188"/>
                <a:gd name="T89" fmla="*/ 117 h 160"/>
                <a:gd name="T90" fmla="*/ 1397 w 188"/>
                <a:gd name="T91" fmla="*/ 117 h 160"/>
                <a:gd name="T92" fmla="*/ 1066 w 188"/>
                <a:gd name="T93" fmla="*/ 0 h 160"/>
                <a:gd name="T94" fmla="*/ 827 w 188"/>
                <a:gd name="T95" fmla="*/ 98 h 160"/>
                <a:gd name="T96" fmla="*/ 569 w 188"/>
                <a:gd name="T97" fmla="*/ 307 h 160"/>
                <a:gd name="T98" fmla="*/ 448 w 188"/>
                <a:gd name="T99" fmla="*/ 497 h 160"/>
                <a:gd name="T100" fmla="*/ 238 w 188"/>
                <a:gd name="T101" fmla="*/ 619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73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50 w 4"/>
                <a:gd name="T1" fmla="*/ 42 h 3"/>
                <a:gd name="T2" fmla="*/ 50 w 4"/>
                <a:gd name="T3" fmla="*/ 23 h 3"/>
                <a:gd name="T4" fmla="*/ 50 w 4"/>
                <a:gd name="T5" fmla="*/ 23 h 3"/>
                <a:gd name="T6" fmla="*/ 50 w 4"/>
                <a:gd name="T7" fmla="*/ 23 h 3"/>
                <a:gd name="T8" fmla="*/ 50 w 4"/>
                <a:gd name="T9" fmla="*/ 23 h 3"/>
                <a:gd name="T10" fmla="*/ 50 w 4"/>
                <a:gd name="T11" fmla="*/ 23 h 3"/>
                <a:gd name="T12" fmla="*/ 50 w 4"/>
                <a:gd name="T13" fmla="*/ 23 h 3"/>
                <a:gd name="T14" fmla="*/ 25 w 4"/>
                <a:gd name="T15" fmla="*/ 0 h 3"/>
                <a:gd name="T16" fmla="*/ 25 w 4"/>
                <a:gd name="T17" fmla="*/ 0 h 3"/>
                <a:gd name="T18" fmla="*/ 0 w 4"/>
                <a:gd name="T19" fmla="*/ 23 h 3"/>
                <a:gd name="T20" fmla="*/ 0 w 4"/>
                <a:gd name="T21" fmla="*/ 23 h 3"/>
                <a:gd name="T22" fmla="*/ 0 w 4"/>
                <a:gd name="T23" fmla="*/ 23 h 3"/>
                <a:gd name="T24" fmla="*/ 0 w 4"/>
                <a:gd name="T25" fmla="*/ 23 h 3"/>
                <a:gd name="T26" fmla="*/ 0 w 4"/>
                <a:gd name="T27" fmla="*/ 23 h 3"/>
                <a:gd name="T28" fmla="*/ 0 w 4"/>
                <a:gd name="T29" fmla="*/ 23 h 3"/>
                <a:gd name="T30" fmla="*/ 0 w 4"/>
                <a:gd name="T31" fmla="*/ 42 h 3"/>
                <a:gd name="T32" fmla="*/ 0 w 4"/>
                <a:gd name="T33" fmla="*/ 42 h 3"/>
                <a:gd name="T34" fmla="*/ 25 w 4"/>
                <a:gd name="T35" fmla="*/ 42 h 3"/>
                <a:gd name="T36" fmla="*/ 25 w 4"/>
                <a:gd name="T37" fmla="*/ 42 h 3"/>
                <a:gd name="T38" fmla="*/ 25 w 4"/>
                <a:gd name="T39" fmla="*/ 65 h 3"/>
                <a:gd name="T40" fmla="*/ 50 w 4"/>
                <a:gd name="T41" fmla="*/ 65 h 3"/>
                <a:gd name="T42" fmla="*/ 50 w 4"/>
                <a:gd name="T43" fmla="*/ 65 h 3"/>
                <a:gd name="T44" fmla="*/ 75 w 4"/>
                <a:gd name="T45" fmla="*/ 65 h 3"/>
                <a:gd name="T46" fmla="*/ 75 w 4"/>
                <a:gd name="T47" fmla="*/ 65 h 3"/>
                <a:gd name="T48" fmla="*/ 100 w 4"/>
                <a:gd name="T49" fmla="*/ 42 h 3"/>
                <a:gd name="T50" fmla="*/ 100 w 4"/>
                <a:gd name="T51" fmla="*/ 42 h 3"/>
                <a:gd name="T52" fmla="*/ 100 w 4"/>
                <a:gd name="T53" fmla="*/ 42 h 3"/>
                <a:gd name="T54" fmla="*/ 100 w 4"/>
                <a:gd name="T55" fmla="*/ 23 h 3"/>
                <a:gd name="T56" fmla="*/ 100 w 4"/>
                <a:gd name="T57" fmla="*/ 23 h 3"/>
                <a:gd name="T58" fmla="*/ 100 w 4"/>
                <a:gd name="T59" fmla="*/ 23 h 3"/>
                <a:gd name="T60" fmla="*/ 100 w 4"/>
                <a:gd name="T61" fmla="*/ 23 h 3"/>
                <a:gd name="T62" fmla="*/ 100 w 4"/>
                <a:gd name="T63" fmla="*/ 23 h 3"/>
                <a:gd name="T64" fmla="*/ 100 w 4"/>
                <a:gd name="T65" fmla="*/ 0 h 3"/>
                <a:gd name="T66" fmla="*/ 100 w 4"/>
                <a:gd name="T67" fmla="*/ 0 h 3"/>
                <a:gd name="T68" fmla="*/ 100 w 4"/>
                <a:gd name="T69" fmla="*/ 0 h 3"/>
                <a:gd name="T70" fmla="*/ 100 w 4"/>
                <a:gd name="T71" fmla="*/ 0 h 3"/>
                <a:gd name="T72" fmla="*/ 100 w 4"/>
                <a:gd name="T73" fmla="*/ 23 h 3"/>
                <a:gd name="T74" fmla="*/ 75 w 4"/>
                <a:gd name="T75" fmla="*/ 23 h 3"/>
                <a:gd name="T76" fmla="*/ 75 w 4"/>
                <a:gd name="T77" fmla="*/ 23 h 3"/>
                <a:gd name="T78" fmla="*/ 50 w 4"/>
                <a:gd name="T79" fmla="*/ 42 h 3"/>
                <a:gd name="T80" fmla="*/ 50 w 4"/>
                <a:gd name="T81" fmla="*/ 42 h 3"/>
                <a:gd name="T82" fmla="*/ 50 w 4"/>
                <a:gd name="T83" fmla="*/ 42 h 3"/>
                <a:gd name="T84" fmla="*/ 50 w 4"/>
                <a:gd name="T85" fmla="*/ 42 h 3"/>
                <a:gd name="T86" fmla="*/ 50 w 4"/>
                <a:gd name="T87" fmla="*/ 65 h 3"/>
                <a:gd name="T88" fmla="*/ 75 w 4"/>
                <a:gd name="T89" fmla="*/ 65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74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58 w 9"/>
                <a:gd name="T1" fmla="*/ 0 h 6"/>
                <a:gd name="T2" fmla="*/ 91 w 9"/>
                <a:gd name="T3" fmla="*/ 0 h 6"/>
                <a:gd name="T4" fmla="*/ 67 w 9"/>
                <a:gd name="T5" fmla="*/ 25 h 6"/>
                <a:gd name="T6" fmla="*/ 67 w 9"/>
                <a:gd name="T7" fmla="*/ 25 h 6"/>
                <a:gd name="T8" fmla="*/ 67 w 9"/>
                <a:gd name="T9" fmla="*/ 50 h 6"/>
                <a:gd name="T10" fmla="*/ 67 w 9"/>
                <a:gd name="T11" fmla="*/ 75 h 6"/>
                <a:gd name="T12" fmla="*/ 48 w 9"/>
                <a:gd name="T13" fmla="*/ 75 h 6"/>
                <a:gd name="T14" fmla="*/ 48 w 9"/>
                <a:gd name="T15" fmla="*/ 75 h 6"/>
                <a:gd name="T16" fmla="*/ 24 w 9"/>
                <a:gd name="T17" fmla="*/ 75 h 6"/>
                <a:gd name="T18" fmla="*/ 24 w 9"/>
                <a:gd name="T19" fmla="*/ 100 h 6"/>
                <a:gd name="T20" fmla="*/ 24 w 9"/>
                <a:gd name="T21" fmla="*/ 125 h 6"/>
                <a:gd name="T22" fmla="*/ 0 w 9"/>
                <a:gd name="T23" fmla="*/ 125 h 6"/>
                <a:gd name="T24" fmla="*/ 0 w 9"/>
                <a:gd name="T25" fmla="*/ 150 h 6"/>
                <a:gd name="T26" fmla="*/ 0 w 9"/>
                <a:gd name="T27" fmla="*/ 150 h 6"/>
                <a:gd name="T28" fmla="*/ 0 w 9"/>
                <a:gd name="T29" fmla="*/ 150 h 6"/>
                <a:gd name="T30" fmla="*/ 0 w 9"/>
                <a:gd name="T31" fmla="*/ 150 h 6"/>
                <a:gd name="T32" fmla="*/ 0 w 9"/>
                <a:gd name="T33" fmla="*/ 150 h 6"/>
                <a:gd name="T34" fmla="*/ 0 w 9"/>
                <a:gd name="T35" fmla="*/ 150 h 6"/>
                <a:gd name="T36" fmla="*/ 0 w 9"/>
                <a:gd name="T37" fmla="*/ 150 h 6"/>
                <a:gd name="T38" fmla="*/ 24 w 9"/>
                <a:gd name="T39" fmla="*/ 150 h 6"/>
                <a:gd name="T40" fmla="*/ 48 w 9"/>
                <a:gd name="T41" fmla="*/ 150 h 6"/>
                <a:gd name="T42" fmla="*/ 67 w 9"/>
                <a:gd name="T43" fmla="*/ 125 h 6"/>
                <a:gd name="T44" fmla="*/ 139 w 9"/>
                <a:gd name="T45" fmla="*/ 75 h 6"/>
                <a:gd name="T46" fmla="*/ 158 w 9"/>
                <a:gd name="T47" fmla="*/ 50 h 6"/>
                <a:gd name="T48" fmla="*/ 182 w 9"/>
                <a:gd name="T49" fmla="*/ 50 h 6"/>
                <a:gd name="T50" fmla="*/ 205 w 9"/>
                <a:gd name="T51" fmla="*/ 25 h 6"/>
                <a:gd name="T52" fmla="*/ 205 w 9"/>
                <a:gd name="T53" fmla="*/ 25 h 6"/>
                <a:gd name="T54" fmla="*/ 205 w 9"/>
                <a:gd name="T55" fmla="*/ 25 h 6"/>
                <a:gd name="T56" fmla="*/ 182 w 9"/>
                <a:gd name="T57" fmla="*/ 0 h 6"/>
                <a:gd name="T58" fmla="*/ 182 w 9"/>
                <a:gd name="T59" fmla="*/ 0 h 6"/>
                <a:gd name="T60" fmla="*/ 182 w 9"/>
                <a:gd name="T61" fmla="*/ 0 h 6"/>
                <a:gd name="T62" fmla="*/ 182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75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191 w 9"/>
                <a:gd name="T1" fmla="*/ 73 h 7"/>
                <a:gd name="T2" fmla="*/ 191 w 9"/>
                <a:gd name="T3" fmla="*/ 24 h 7"/>
                <a:gd name="T4" fmla="*/ 117 w 9"/>
                <a:gd name="T5" fmla="*/ 73 h 7"/>
                <a:gd name="T6" fmla="*/ 98 w 9"/>
                <a:gd name="T7" fmla="*/ 92 h 7"/>
                <a:gd name="T8" fmla="*/ 98 w 9"/>
                <a:gd name="T9" fmla="*/ 92 h 7"/>
                <a:gd name="T10" fmla="*/ 49 w 9"/>
                <a:gd name="T11" fmla="*/ 117 h 7"/>
                <a:gd name="T12" fmla="*/ 24 w 9"/>
                <a:gd name="T13" fmla="*/ 141 h 7"/>
                <a:gd name="T14" fmla="*/ 0 w 9"/>
                <a:gd name="T15" fmla="*/ 141 h 7"/>
                <a:gd name="T16" fmla="*/ 49 w 9"/>
                <a:gd name="T17" fmla="*/ 141 h 7"/>
                <a:gd name="T18" fmla="*/ 73 w 9"/>
                <a:gd name="T19" fmla="*/ 117 h 7"/>
                <a:gd name="T20" fmla="*/ 142 w 9"/>
                <a:gd name="T21" fmla="*/ 92 h 7"/>
                <a:gd name="T22" fmla="*/ 191 w 9"/>
                <a:gd name="T23" fmla="*/ 73 h 7"/>
                <a:gd name="T24" fmla="*/ 191 w 9"/>
                <a:gd name="T25" fmla="*/ 7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76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190 w 8"/>
                <a:gd name="T1" fmla="*/ 48 h 6"/>
                <a:gd name="T2" fmla="*/ 190 w 8"/>
                <a:gd name="T3" fmla="*/ 24 h 6"/>
                <a:gd name="T4" fmla="*/ 190 w 8"/>
                <a:gd name="T5" fmla="*/ 24 h 6"/>
                <a:gd name="T6" fmla="*/ 190 w 8"/>
                <a:gd name="T7" fmla="*/ 0 h 6"/>
                <a:gd name="T8" fmla="*/ 190 w 8"/>
                <a:gd name="T9" fmla="*/ 0 h 6"/>
                <a:gd name="T10" fmla="*/ 190 w 8"/>
                <a:gd name="T11" fmla="*/ 0 h 6"/>
                <a:gd name="T12" fmla="*/ 190 w 8"/>
                <a:gd name="T13" fmla="*/ 0 h 6"/>
                <a:gd name="T14" fmla="*/ 190 w 8"/>
                <a:gd name="T15" fmla="*/ 0 h 6"/>
                <a:gd name="T16" fmla="*/ 190 w 8"/>
                <a:gd name="T17" fmla="*/ 0 h 6"/>
                <a:gd name="T18" fmla="*/ 190 w 8"/>
                <a:gd name="T19" fmla="*/ 0 h 6"/>
                <a:gd name="T20" fmla="*/ 166 w 8"/>
                <a:gd name="T21" fmla="*/ 0 h 6"/>
                <a:gd name="T22" fmla="*/ 166 w 8"/>
                <a:gd name="T23" fmla="*/ 0 h 6"/>
                <a:gd name="T24" fmla="*/ 141 w 8"/>
                <a:gd name="T25" fmla="*/ 0 h 6"/>
                <a:gd name="T26" fmla="*/ 117 w 8"/>
                <a:gd name="T27" fmla="*/ 24 h 6"/>
                <a:gd name="T28" fmla="*/ 117 w 8"/>
                <a:gd name="T29" fmla="*/ 48 h 6"/>
                <a:gd name="T30" fmla="*/ 117 w 8"/>
                <a:gd name="T31" fmla="*/ 48 h 6"/>
                <a:gd name="T32" fmla="*/ 97 w 8"/>
                <a:gd name="T33" fmla="*/ 48 h 6"/>
                <a:gd name="T34" fmla="*/ 97 w 8"/>
                <a:gd name="T35" fmla="*/ 48 h 6"/>
                <a:gd name="T36" fmla="*/ 97 w 8"/>
                <a:gd name="T37" fmla="*/ 48 h 6"/>
                <a:gd name="T38" fmla="*/ 97 w 8"/>
                <a:gd name="T39" fmla="*/ 72 h 6"/>
                <a:gd name="T40" fmla="*/ 97 w 8"/>
                <a:gd name="T41" fmla="*/ 72 h 6"/>
                <a:gd name="T42" fmla="*/ 97 w 8"/>
                <a:gd name="T43" fmla="*/ 72 h 6"/>
                <a:gd name="T44" fmla="*/ 97 w 8"/>
                <a:gd name="T45" fmla="*/ 72 h 6"/>
                <a:gd name="T46" fmla="*/ 49 w 8"/>
                <a:gd name="T47" fmla="*/ 92 h 6"/>
                <a:gd name="T48" fmla="*/ 49 w 8"/>
                <a:gd name="T49" fmla="*/ 92 h 6"/>
                <a:gd name="T50" fmla="*/ 49 w 8"/>
                <a:gd name="T51" fmla="*/ 92 h 6"/>
                <a:gd name="T52" fmla="*/ 49 w 8"/>
                <a:gd name="T53" fmla="*/ 92 h 6"/>
                <a:gd name="T54" fmla="*/ 24 w 8"/>
                <a:gd name="T55" fmla="*/ 92 h 6"/>
                <a:gd name="T56" fmla="*/ 24 w 8"/>
                <a:gd name="T57" fmla="*/ 116 h 6"/>
                <a:gd name="T58" fmla="*/ 24 w 8"/>
                <a:gd name="T59" fmla="*/ 116 h 6"/>
                <a:gd name="T60" fmla="*/ 0 w 8"/>
                <a:gd name="T61" fmla="*/ 116 h 6"/>
                <a:gd name="T62" fmla="*/ 0 w 8"/>
                <a:gd name="T63" fmla="*/ 116 h 6"/>
                <a:gd name="T64" fmla="*/ 0 w 8"/>
                <a:gd name="T65" fmla="*/ 116 h 6"/>
                <a:gd name="T66" fmla="*/ 24 w 8"/>
                <a:gd name="T67" fmla="*/ 140 h 6"/>
                <a:gd name="T68" fmla="*/ 24 w 8"/>
                <a:gd name="T69" fmla="*/ 140 h 6"/>
                <a:gd name="T70" fmla="*/ 24 w 8"/>
                <a:gd name="T71" fmla="*/ 140 h 6"/>
                <a:gd name="T72" fmla="*/ 24 w 8"/>
                <a:gd name="T73" fmla="*/ 140 h 6"/>
                <a:gd name="T74" fmla="*/ 49 w 8"/>
                <a:gd name="T75" fmla="*/ 116 h 6"/>
                <a:gd name="T76" fmla="*/ 49 w 8"/>
                <a:gd name="T77" fmla="*/ 116 h 6"/>
                <a:gd name="T78" fmla="*/ 73 w 8"/>
                <a:gd name="T79" fmla="*/ 116 h 6"/>
                <a:gd name="T80" fmla="*/ 73 w 8"/>
                <a:gd name="T81" fmla="*/ 92 h 6"/>
                <a:gd name="T82" fmla="*/ 73 w 8"/>
                <a:gd name="T83" fmla="*/ 92 h 6"/>
                <a:gd name="T84" fmla="*/ 117 w 8"/>
                <a:gd name="T85" fmla="*/ 92 h 6"/>
                <a:gd name="T86" fmla="*/ 117 w 8"/>
                <a:gd name="T87" fmla="*/ 72 h 6"/>
                <a:gd name="T88" fmla="*/ 141 w 8"/>
                <a:gd name="T89" fmla="*/ 72 h 6"/>
                <a:gd name="T90" fmla="*/ 166 w 8"/>
                <a:gd name="T91" fmla="*/ 72 h 6"/>
                <a:gd name="T92" fmla="*/ 166 w 8"/>
                <a:gd name="T93" fmla="*/ 48 h 6"/>
                <a:gd name="T94" fmla="*/ 166 w 8"/>
                <a:gd name="T95" fmla="*/ 48 h 6"/>
                <a:gd name="T96" fmla="*/ 190 w 8"/>
                <a:gd name="T97" fmla="*/ 48 h 6"/>
                <a:gd name="T98" fmla="*/ 190 w 8"/>
                <a:gd name="T99" fmla="*/ 48 h 6"/>
                <a:gd name="T100" fmla="*/ 190 w 8"/>
                <a:gd name="T101" fmla="*/ 4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77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0 w 1"/>
                <a:gd name="T3" fmla="*/ 0 h 1"/>
                <a:gd name="T4" fmla="*/ 0 w 1"/>
                <a:gd name="T5" fmla="*/ 25 h 1"/>
                <a:gd name="T6" fmla="*/ 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78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25 w 1"/>
                <a:gd name="T3" fmla="*/ 0 h 1"/>
                <a:gd name="T4" fmla="*/ 25 w 1"/>
                <a:gd name="T5" fmla="*/ 0 h 1"/>
                <a:gd name="T6" fmla="*/ 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25 h 1"/>
                <a:gd name="T18" fmla="*/ 0 w 1"/>
                <a:gd name="T19" fmla="*/ 25 h 1"/>
                <a:gd name="T20" fmla="*/ 0 w 1"/>
                <a:gd name="T21" fmla="*/ 25 h 1"/>
                <a:gd name="T22" fmla="*/ 0 w 1"/>
                <a:gd name="T23" fmla="*/ 25 h 1"/>
                <a:gd name="T24" fmla="*/ 0 w 1"/>
                <a:gd name="T25" fmla="*/ 25 h 1"/>
                <a:gd name="T26" fmla="*/ 25 w 1"/>
                <a:gd name="T27" fmla="*/ 25 h 1"/>
                <a:gd name="T28" fmla="*/ 25 w 1"/>
                <a:gd name="T29" fmla="*/ 0 h 1"/>
                <a:gd name="T30" fmla="*/ 25 w 1"/>
                <a:gd name="T31" fmla="*/ 0 h 1"/>
                <a:gd name="T32" fmla="*/ 25 w 1"/>
                <a:gd name="T33" fmla="*/ 0 h 1"/>
                <a:gd name="T34" fmla="*/ 25 w 1"/>
                <a:gd name="T35" fmla="*/ 0 h 1"/>
                <a:gd name="T36" fmla="*/ 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79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 w 3"/>
                <a:gd name="T1" fmla="*/ 23 h 3"/>
                <a:gd name="T2" fmla="*/ 65 w 3"/>
                <a:gd name="T3" fmla="*/ 23 h 3"/>
                <a:gd name="T4" fmla="*/ 42 w 3"/>
                <a:gd name="T5" fmla="*/ 23 h 3"/>
                <a:gd name="T6" fmla="*/ 65 w 3"/>
                <a:gd name="T7" fmla="*/ 42 h 3"/>
                <a:gd name="T8" fmla="*/ 42 w 3"/>
                <a:gd name="T9" fmla="*/ 42 h 3"/>
                <a:gd name="T10" fmla="*/ 23 w 3"/>
                <a:gd name="T11" fmla="*/ 65 h 3"/>
                <a:gd name="T12" fmla="*/ 0 w 3"/>
                <a:gd name="T13" fmla="*/ 65 h 3"/>
                <a:gd name="T14" fmla="*/ 23 w 3"/>
                <a:gd name="T15" fmla="*/ 23 h 3"/>
                <a:gd name="T16" fmla="*/ 42 w 3"/>
                <a:gd name="T17" fmla="*/ 2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80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 w 3"/>
                <a:gd name="T1" fmla="*/ 0 h 2"/>
                <a:gd name="T2" fmla="*/ 42 w 3"/>
                <a:gd name="T3" fmla="*/ 0 h 2"/>
                <a:gd name="T4" fmla="*/ 42 w 3"/>
                <a:gd name="T5" fmla="*/ 0 h 2"/>
                <a:gd name="T6" fmla="*/ 42 w 3"/>
                <a:gd name="T7" fmla="*/ 0 h 2"/>
                <a:gd name="T8" fmla="*/ 65 w 3"/>
                <a:gd name="T9" fmla="*/ 0 h 2"/>
                <a:gd name="T10" fmla="*/ 65 w 3"/>
                <a:gd name="T11" fmla="*/ 0 h 2"/>
                <a:gd name="T12" fmla="*/ 65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0 h 2"/>
                <a:gd name="T22" fmla="*/ 42 w 3"/>
                <a:gd name="T23" fmla="*/ 0 h 2"/>
                <a:gd name="T24" fmla="*/ 42 w 3"/>
                <a:gd name="T25" fmla="*/ 22 h 2"/>
                <a:gd name="T26" fmla="*/ 65 w 3"/>
                <a:gd name="T27" fmla="*/ 22 h 2"/>
                <a:gd name="T28" fmla="*/ 65 w 3"/>
                <a:gd name="T29" fmla="*/ 22 h 2"/>
                <a:gd name="T30" fmla="*/ 65 w 3"/>
                <a:gd name="T31" fmla="*/ 22 h 2"/>
                <a:gd name="T32" fmla="*/ 42 w 3"/>
                <a:gd name="T33" fmla="*/ 22 h 2"/>
                <a:gd name="T34" fmla="*/ 42 w 3"/>
                <a:gd name="T35" fmla="*/ 22 h 2"/>
                <a:gd name="T36" fmla="*/ 42 w 3"/>
                <a:gd name="T37" fmla="*/ 22 h 2"/>
                <a:gd name="T38" fmla="*/ 42 w 3"/>
                <a:gd name="T39" fmla="*/ 22 h 2"/>
                <a:gd name="T40" fmla="*/ 42 w 3"/>
                <a:gd name="T41" fmla="*/ 22 h 2"/>
                <a:gd name="T42" fmla="*/ 23 w 3"/>
                <a:gd name="T43" fmla="*/ 40 h 2"/>
                <a:gd name="T44" fmla="*/ 23 w 3"/>
                <a:gd name="T45" fmla="*/ 40 h 2"/>
                <a:gd name="T46" fmla="*/ 23 w 3"/>
                <a:gd name="T47" fmla="*/ 40 h 2"/>
                <a:gd name="T48" fmla="*/ 0 w 3"/>
                <a:gd name="T49" fmla="*/ 40 h 2"/>
                <a:gd name="T50" fmla="*/ 0 w 3"/>
                <a:gd name="T51" fmla="*/ 40 h 2"/>
                <a:gd name="T52" fmla="*/ 0 w 3"/>
                <a:gd name="T53" fmla="*/ 22 h 2"/>
                <a:gd name="T54" fmla="*/ 23 w 3"/>
                <a:gd name="T55" fmla="*/ 22 h 2"/>
                <a:gd name="T56" fmla="*/ 23 w 3"/>
                <a:gd name="T57" fmla="*/ 22 h 2"/>
                <a:gd name="T58" fmla="*/ 23 w 3"/>
                <a:gd name="T59" fmla="*/ 22 h 2"/>
                <a:gd name="T60" fmla="*/ 23 w 3"/>
                <a:gd name="T61" fmla="*/ 0 h 2"/>
                <a:gd name="T62" fmla="*/ 42 w 3"/>
                <a:gd name="T63" fmla="*/ 0 h 2"/>
                <a:gd name="T64" fmla="*/ 42 w 3"/>
                <a:gd name="T65" fmla="*/ 0 h 2"/>
                <a:gd name="T66" fmla="*/ 42 w 3"/>
                <a:gd name="T67" fmla="*/ 0 h 2"/>
                <a:gd name="T68" fmla="*/ 42 w 3"/>
                <a:gd name="T69" fmla="*/ 0 h 2"/>
                <a:gd name="T70" fmla="*/ 42 w 3"/>
                <a:gd name="T71" fmla="*/ 0 h 2"/>
                <a:gd name="T72" fmla="*/ 42 w 3"/>
                <a:gd name="T73" fmla="*/ 0 h 2"/>
                <a:gd name="T74" fmla="*/ 4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81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66 w 4"/>
                <a:gd name="T1" fmla="*/ 25 h 2"/>
                <a:gd name="T2" fmla="*/ 66 w 4"/>
                <a:gd name="T3" fmla="*/ 0 h 2"/>
                <a:gd name="T4" fmla="*/ 90 w 4"/>
                <a:gd name="T5" fmla="*/ 0 h 2"/>
                <a:gd name="T6" fmla="*/ 90 w 4"/>
                <a:gd name="T7" fmla="*/ 25 h 2"/>
                <a:gd name="T8" fmla="*/ 24 w 4"/>
                <a:gd name="T9" fmla="*/ 50 h 2"/>
                <a:gd name="T10" fmla="*/ 66 w 4"/>
                <a:gd name="T11" fmla="*/ 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82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 w 3"/>
                <a:gd name="T1" fmla="*/ 25 h 2"/>
                <a:gd name="T2" fmla="*/ 42 w 3"/>
                <a:gd name="T3" fmla="*/ 25 h 2"/>
                <a:gd name="T4" fmla="*/ 42 w 3"/>
                <a:gd name="T5" fmla="*/ 0 h 2"/>
                <a:gd name="T6" fmla="*/ 42 w 3"/>
                <a:gd name="T7" fmla="*/ 0 h 2"/>
                <a:gd name="T8" fmla="*/ 42 w 3"/>
                <a:gd name="T9" fmla="*/ 0 h 2"/>
                <a:gd name="T10" fmla="*/ 42 w 3"/>
                <a:gd name="T11" fmla="*/ 0 h 2"/>
                <a:gd name="T12" fmla="*/ 42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25 h 2"/>
                <a:gd name="T22" fmla="*/ 65 w 3"/>
                <a:gd name="T23" fmla="*/ 25 h 2"/>
                <a:gd name="T24" fmla="*/ 65 w 3"/>
                <a:gd name="T25" fmla="*/ 25 h 2"/>
                <a:gd name="T26" fmla="*/ 65 w 3"/>
                <a:gd name="T27" fmla="*/ 25 h 2"/>
                <a:gd name="T28" fmla="*/ 42 w 3"/>
                <a:gd name="T29" fmla="*/ 50 h 2"/>
                <a:gd name="T30" fmla="*/ 23 w 3"/>
                <a:gd name="T31" fmla="*/ 50 h 2"/>
                <a:gd name="T32" fmla="*/ 0 w 3"/>
                <a:gd name="T33" fmla="*/ 50 h 2"/>
                <a:gd name="T34" fmla="*/ 0 w 3"/>
                <a:gd name="T35" fmla="*/ 50 h 2"/>
                <a:gd name="T36" fmla="*/ 0 w 3"/>
                <a:gd name="T37" fmla="*/ 50 h 2"/>
                <a:gd name="T38" fmla="*/ 0 w 3"/>
                <a:gd name="T39" fmla="*/ 50 h 2"/>
                <a:gd name="T40" fmla="*/ 0 w 3"/>
                <a:gd name="T41" fmla="*/ 50 h 2"/>
                <a:gd name="T42" fmla="*/ 0 w 3"/>
                <a:gd name="T43" fmla="*/ 50 h 2"/>
                <a:gd name="T44" fmla="*/ 23 w 3"/>
                <a:gd name="T45" fmla="*/ 50 h 2"/>
                <a:gd name="T46" fmla="*/ 42 w 3"/>
                <a:gd name="T47" fmla="*/ 25 h 2"/>
                <a:gd name="T48" fmla="*/ 42 w 3"/>
                <a:gd name="T49" fmla="*/ 25 h 2"/>
                <a:gd name="T50" fmla="*/ 42 w 3"/>
                <a:gd name="T51" fmla="*/ 25 h 2"/>
                <a:gd name="T52" fmla="*/ 42 w 3"/>
                <a:gd name="T53" fmla="*/ 25 h 2"/>
                <a:gd name="T54" fmla="*/ 42 w 3"/>
                <a:gd name="T55" fmla="*/ 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83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0 w 2"/>
                <a:gd name="T3" fmla="*/ 0 h 3"/>
                <a:gd name="T4" fmla="*/ 0 w 2"/>
                <a:gd name="T5" fmla="*/ 0 h 3"/>
                <a:gd name="T6" fmla="*/ 25 w 2"/>
                <a:gd name="T7" fmla="*/ 50 h 3"/>
                <a:gd name="T8" fmla="*/ 0 w 2"/>
                <a:gd name="T9" fmla="*/ 50 h 3"/>
                <a:gd name="T10" fmla="*/ 0 w 2"/>
                <a:gd name="T11" fmla="*/ 50 h 3"/>
                <a:gd name="T12" fmla="*/ 0 w 2"/>
                <a:gd name="T13" fmla="*/ 75 h 3"/>
                <a:gd name="T14" fmla="*/ 25 w 2"/>
                <a:gd name="T15" fmla="*/ 75 h 3"/>
                <a:gd name="T16" fmla="*/ 25 w 2"/>
                <a:gd name="T17" fmla="*/ 75 h 3"/>
                <a:gd name="T18" fmla="*/ 50 w 2"/>
                <a:gd name="T19" fmla="*/ 75 h 3"/>
                <a:gd name="T20" fmla="*/ 50 w 2"/>
                <a:gd name="T21" fmla="*/ 25 h 3"/>
                <a:gd name="T22" fmla="*/ 50 w 2"/>
                <a:gd name="T23" fmla="*/ 0 h 3"/>
                <a:gd name="T24" fmla="*/ 25 w 2"/>
                <a:gd name="T25" fmla="*/ 0 h 3"/>
                <a:gd name="T26" fmla="*/ 25 w 2"/>
                <a:gd name="T27" fmla="*/ 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84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25 w 2"/>
                <a:gd name="T3" fmla="*/ 0 h 3"/>
                <a:gd name="T4" fmla="*/ 25 w 2"/>
                <a:gd name="T5" fmla="*/ 0 h 3"/>
                <a:gd name="T6" fmla="*/ 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25 h 3"/>
                <a:gd name="T14" fmla="*/ 25 w 2"/>
                <a:gd name="T15" fmla="*/ 25 h 3"/>
                <a:gd name="T16" fmla="*/ 25 w 2"/>
                <a:gd name="T17" fmla="*/ 25 h 3"/>
                <a:gd name="T18" fmla="*/ 25 w 2"/>
                <a:gd name="T19" fmla="*/ 50 h 3"/>
                <a:gd name="T20" fmla="*/ 0 w 2"/>
                <a:gd name="T21" fmla="*/ 50 h 3"/>
                <a:gd name="T22" fmla="*/ 0 w 2"/>
                <a:gd name="T23" fmla="*/ 50 h 3"/>
                <a:gd name="T24" fmla="*/ 0 w 2"/>
                <a:gd name="T25" fmla="*/ 50 h 3"/>
                <a:gd name="T26" fmla="*/ 0 w 2"/>
                <a:gd name="T27" fmla="*/ 50 h 3"/>
                <a:gd name="T28" fmla="*/ 0 w 2"/>
                <a:gd name="T29" fmla="*/ 50 h 3"/>
                <a:gd name="T30" fmla="*/ 0 w 2"/>
                <a:gd name="T31" fmla="*/ 50 h 3"/>
                <a:gd name="T32" fmla="*/ 0 w 2"/>
                <a:gd name="T33" fmla="*/ 75 h 3"/>
                <a:gd name="T34" fmla="*/ 25 w 2"/>
                <a:gd name="T35" fmla="*/ 75 h 3"/>
                <a:gd name="T36" fmla="*/ 25 w 2"/>
                <a:gd name="T37" fmla="*/ 75 h 3"/>
                <a:gd name="T38" fmla="*/ 25 w 2"/>
                <a:gd name="T39" fmla="*/ 75 h 3"/>
                <a:gd name="T40" fmla="*/ 25 w 2"/>
                <a:gd name="T41" fmla="*/ 75 h 3"/>
                <a:gd name="T42" fmla="*/ 25 w 2"/>
                <a:gd name="T43" fmla="*/ 75 h 3"/>
                <a:gd name="T44" fmla="*/ 50 w 2"/>
                <a:gd name="T45" fmla="*/ 75 h 3"/>
                <a:gd name="T46" fmla="*/ 50 w 2"/>
                <a:gd name="T47" fmla="*/ 50 h 3"/>
                <a:gd name="T48" fmla="*/ 50 w 2"/>
                <a:gd name="T49" fmla="*/ 25 h 3"/>
                <a:gd name="T50" fmla="*/ 50 w 2"/>
                <a:gd name="T51" fmla="*/ 25 h 3"/>
                <a:gd name="T52" fmla="*/ 50 w 2"/>
                <a:gd name="T53" fmla="*/ 25 h 3"/>
                <a:gd name="T54" fmla="*/ 50 w 2"/>
                <a:gd name="T55" fmla="*/ 0 h 3"/>
                <a:gd name="T56" fmla="*/ 50 w 2"/>
                <a:gd name="T57" fmla="*/ 0 h 3"/>
                <a:gd name="T58" fmla="*/ 50 w 2"/>
                <a:gd name="T59" fmla="*/ 0 h 3"/>
                <a:gd name="T60" fmla="*/ 25 w 2"/>
                <a:gd name="T61" fmla="*/ 0 h 3"/>
                <a:gd name="T62" fmla="*/ 25 w 2"/>
                <a:gd name="T63" fmla="*/ 0 h 3"/>
                <a:gd name="T64" fmla="*/ 25 w 2"/>
                <a:gd name="T65" fmla="*/ 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85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75 w 3"/>
                <a:gd name="T1" fmla="*/ 75 h 3"/>
                <a:gd name="T2" fmla="*/ 75 w 3"/>
                <a:gd name="T3" fmla="*/ 75 h 3"/>
                <a:gd name="T4" fmla="*/ 75 w 3"/>
                <a:gd name="T5" fmla="*/ 75 h 3"/>
                <a:gd name="T6" fmla="*/ 75 w 3"/>
                <a:gd name="T7" fmla="*/ 75 h 3"/>
                <a:gd name="T8" fmla="*/ 75 w 3"/>
                <a:gd name="T9" fmla="*/ 75 h 3"/>
                <a:gd name="T10" fmla="*/ 75 w 3"/>
                <a:gd name="T11" fmla="*/ 75 h 3"/>
                <a:gd name="T12" fmla="*/ 50 w 3"/>
                <a:gd name="T13" fmla="*/ 50 h 3"/>
                <a:gd name="T14" fmla="*/ 25 w 3"/>
                <a:gd name="T15" fmla="*/ 25 h 3"/>
                <a:gd name="T16" fmla="*/ 25 w 3"/>
                <a:gd name="T17" fmla="*/ 25 h 3"/>
                <a:gd name="T18" fmla="*/ 25 w 3"/>
                <a:gd name="T19" fmla="*/ 25 h 3"/>
                <a:gd name="T20" fmla="*/ 25 w 3"/>
                <a:gd name="T21" fmla="*/ 25 h 3"/>
                <a:gd name="T22" fmla="*/ 25 w 3"/>
                <a:gd name="T23" fmla="*/ 25 h 3"/>
                <a:gd name="T24" fmla="*/ 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25 h 3"/>
                <a:gd name="T42" fmla="*/ 0 w 3"/>
                <a:gd name="T43" fmla="*/ 25 h 3"/>
                <a:gd name="T44" fmla="*/ 0 w 3"/>
                <a:gd name="T45" fmla="*/ 25 h 3"/>
                <a:gd name="T46" fmla="*/ 0 w 3"/>
                <a:gd name="T47" fmla="*/ 25 h 3"/>
                <a:gd name="T48" fmla="*/ 25 w 3"/>
                <a:gd name="T49" fmla="*/ 25 h 3"/>
                <a:gd name="T50" fmla="*/ 25 w 3"/>
                <a:gd name="T51" fmla="*/ 50 h 3"/>
                <a:gd name="T52" fmla="*/ 25 w 3"/>
                <a:gd name="T53" fmla="*/ 50 h 3"/>
                <a:gd name="T54" fmla="*/ 50 w 3"/>
                <a:gd name="T55" fmla="*/ 75 h 3"/>
                <a:gd name="T56" fmla="*/ 50 w 3"/>
                <a:gd name="T57" fmla="*/ 75 h 3"/>
                <a:gd name="T58" fmla="*/ 75 w 3"/>
                <a:gd name="T59" fmla="*/ 75 h 3"/>
                <a:gd name="T60" fmla="*/ 75 w 3"/>
                <a:gd name="T61" fmla="*/ 75 h 3"/>
                <a:gd name="T62" fmla="*/ 75 w 3"/>
                <a:gd name="T63" fmla="*/ 75 h 3"/>
                <a:gd name="T64" fmla="*/ 75 w 3"/>
                <a:gd name="T65" fmla="*/ 75 h 3"/>
                <a:gd name="T66" fmla="*/ 75 w 3"/>
                <a:gd name="T67" fmla="*/ 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86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25 h 2"/>
                <a:gd name="T2" fmla="*/ 0 w 4"/>
                <a:gd name="T3" fmla="*/ 25 h 2"/>
                <a:gd name="T4" fmla="*/ 24 w 4"/>
                <a:gd name="T5" fmla="*/ 0 h 2"/>
                <a:gd name="T6" fmla="*/ 24 w 4"/>
                <a:gd name="T7" fmla="*/ 0 h 2"/>
                <a:gd name="T8" fmla="*/ 47 w 4"/>
                <a:gd name="T9" fmla="*/ 0 h 2"/>
                <a:gd name="T10" fmla="*/ 66 w 4"/>
                <a:gd name="T11" fmla="*/ 0 h 2"/>
                <a:gd name="T12" fmla="*/ 66 w 4"/>
                <a:gd name="T13" fmla="*/ 0 h 2"/>
                <a:gd name="T14" fmla="*/ 66 w 4"/>
                <a:gd name="T15" fmla="*/ 0 h 2"/>
                <a:gd name="T16" fmla="*/ 66 w 4"/>
                <a:gd name="T17" fmla="*/ 25 h 2"/>
                <a:gd name="T18" fmla="*/ 90 w 4"/>
                <a:gd name="T19" fmla="*/ 25 h 2"/>
                <a:gd name="T20" fmla="*/ 90 w 4"/>
                <a:gd name="T21" fmla="*/ 25 h 2"/>
                <a:gd name="T22" fmla="*/ 90 w 4"/>
                <a:gd name="T23" fmla="*/ 25 h 2"/>
                <a:gd name="T24" fmla="*/ 90 w 4"/>
                <a:gd name="T25" fmla="*/ 25 h 2"/>
                <a:gd name="T26" fmla="*/ 90 w 4"/>
                <a:gd name="T27" fmla="*/ 25 h 2"/>
                <a:gd name="T28" fmla="*/ 90 w 4"/>
                <a:gd name="T29" fmla="*/ 25 h 2"/>
                <a:gd name="T30" fmla="*/ 90 w 4"/>
                <a:gd name="T31" fmla="*/ 25 h 2"/>
                <a:gd name="T32" fmla="*/ 90 w 4"/>
                <a:gd name="T33" fmla="*/ 50 h 2"/>
                <a:gd name="T34" fmla="*/ 90 w 4"/>
                <a:gd name="T35" fmla="*/ 50 h 2"/>
                <a:gd name="T36" fmla="*/ 90 w 4"/>
                <a:gd name="T37" fmla="*/ 50 h 2"/>
                <a:gd name="T38" fmla="*/ 90 w 4"/>
                <a:gd name="T39" fmla="*/ 50 h 2"/>
                <a:gd name="T40" fmla="*/ 66 w 4"/>
                <a:gd name="T41" fmla="*/ 25 h 2"/>
                <a:gd name="T42" fmla="*/ 66 w 4"/>
                <a:gd name="T43" fmla="*/ 25 h 2"/>
                <a:gd name="T44" fmla="*/ 66 w 4"/>
                <a:gd name="T45" fmla="*/ 50 h 2"/>
                <a:gd name="T46" fmla="*/ 66 w 4"/>
                <a:gd name="T47" fmla="*/ 50 h 2"/>
                <a:gd name="T48" fmla="*/ 66 w 4"/>
                <a:gd name="T49" fmla="*/ 50 h 2"/>
                <a:gd name="T50" fmla="*/ 47 w 4"/>
                <a:gd name="T51" fmla="*/ 50 h 2"/>
                <a:gd name="T52" fmla="*/ 47 w 4"/>
                <a:gd name="T53" fmla="*/ 50 h 2"/>
                <a:gd name="T54" fmla="*/ 47 w 4"/>
                <a:gd name="T55" fmla="*/ 50 h 2"/>
                <a:gd name="T56" fmla="*/ 47 w 4"/>
                <a:gd name="T57" fmla="*/ 50 h 2"/>
                <a:gd name="T58" fmla="*/ 47 w 4"/>
                <a:gd name="T59" fmla="*/ 50 h 2"/>
                <a:gd name="T60" fmla="*/ 47 w 4"/>
                <a:gd name="T61" fmla="*/ 50 h 2"/>
                <a:gd name="T62" fmla="*/ 47 w 4"/>
                <a:gd name="T63" fmla="*/ 50 h 2"/>
                <a:gd name="T64" fmla="*/ 24 w 4"/>
                <a:gd name="T65" fmla="*/ 50 h 2"/>
                <a:gd name="T66" fmla="*/ 24 w 4"/>
                <a:gd name="T67" fmla="*/ 50 h 2"/>
                <a:gd name="T68" fmla="*/ 24 w 4"/>
                <a:gd name="T69" fmla="*/ 25 h 2"/>
                <a:gd name="T70" fmla="*/ 24 w 4"/>
                <a:gd name="T71" fmla="*/ 25 h 2"/>
                <a:gd name="T72" fmla="*/ 24 w 4"/>
                <a:gd name="T73" fmla="*/ 25 h 2"/>
                <a:gd name="T74" fmla="*/ 24 w 4"/>
                <a:gd name="T75" fmla="*/ 25 h 2"/>
                <a:gd name="T76" fmla="*/ 24 w 4"/>
                <a:gd name="T77" fmla="*/ 25 h 2"/>
                <a:gd name="T78" fmla="*/ 24 w 4"/>
                <a:gd name="T79" fmla="*/ 25 h 2"/>
                <a:gd name="T80" fmla="*/ 24 w 4"/>
                <a:gd name="T81" fmla="*/ 25 h 2"/>
                <a:gd name="T82" fmla="*/ 24 w 4"/>
                <a:gd name="T83" fmla="*/ 25 h 2"/>
                <a:gd name="T84" fmla="*/ 24 w 4"/>
                <a:gd name="T85" fmla="*/ 25 h 2"/>
                <a:gd name="T86" fmla="*/ 24 w 4"/>
                <a:gd name="T87" fmla="*/ 25 h 2"/>
                <a:gd name="T88" fmla="*/ 24 w 4"/>
                <a:gd name="T89" fmla="*/ 25 h 2"/>
                <a:gd name="T90" fmla="*/ 24 w 4"/>
                <a:gd name="T91" fmla="*/ 25 h 2"/>
                <a:gd name="T92" fmla="*/ 24 w 4"/>
                <a:gd name="T93" fmla="*/ 25 h 2"/>
                <a:gd name="T94" fmla="*/ 0 w 4"/>
                <a:gd name="T95" fmla="*/ 25 h 2"/>
                <a:gd name="T96" fmla="*/ 0 w 4"/>
                <a:gd name="T97" fmla="*/ 25 h 2"/>
                <a:gd name="T98" fmla="*/ 0 w 4"/>
                <a:gd name="T99" fmla="*/ 25 h 2"/>
                <a:gd name="T100" fmla="*/ 0 w 4"/>
                <a:gd name="T101" fmla="*/ 25 h 2"/>
                <a:gd name="T102" fmla="*/ 0 w 4"/>
                <a:gd name="T103" fmla="*/ 25 h 2"/>
                <a:gd name="T104" fmla="*/ 0 w 4"/>
                <a:gd name="T105" fmla="*/ 25 h 2"/>
                <a:gd name="T106" fmla="*/ 0 w 4"/>
                <a:gd name="T107" fmla="*/ 25 h 2"/>
                <a:gd name="T108" fmla="*/ 0 w 4"/>
                <a:gd name="T109" fmla="*/ 25 h 2"/>
                <a:gd name="T110" fmla="*/ 0 w 4"/>
                <a:gd name="T111" fmla="*/ 25 h 2"/>
                <a:gd name="T112" fmla="*/ 0 w 4"/>
                <a:gd name="T113" fmla="*/ 25 h 2"/>
                <a:gd name="T114" fmla="*/ 0 w 4"/>
                <a:gd name="T115" fmla="*/ 25 h 2"/>
                <a:gd name="T116" fmla="*/ 0 w 4"/>
                <a:gd name="T117" fmla="*/ 25 h 2"/>
                <a:gd name="T118" fmla="*/ 0 w 4"/>
                <a:gd name="T119" fmla="*/ 25 h 2"/>
                <a:gd name="T120" fmla="*/ 0 w 4"/>
                <a:gd name="T121" fmla="*/ 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1227" name="Freeform 41"/>
          <p:cNvSpPr>
            <a:spLocks/>
          </p:cNvSpPr>
          <p:nvPr/>
        </p:nvSpPr>
        <p:spPr bwMode="auto">
          <a:xfrm>
            <a:off x="3327400" y="2794000"/>
            <a:ext cx="619125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1615351768 h 94"/>
              <a:gd name="T4" fmla="*/ 2147483647 w 76"/>
              <a:gd name="T5" fmla="*/ 1376035883 h 94"/>
              <a:gd name="T6" fmla="*/ 2147483647 w 76"/>
              <a:gd name="T7" fmla="*/ 358966214 h 94"/>
              <a:gd name="T8" fmla="*/ 1061815496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28" name="Freeform 42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65836088 w 90"/>
              <a:gd name="T1" fmla="*/ 2147483647 h 66"/>
              <a:gd name="T2" fmla="*/ 0 w 90"/>
              <a:gd name="T3" fmla="*/ 2147483647 h 66"/>
              <a:gd name="T4" fmla="*/ 65836088 w 90"/>
              <a:gd name="T5" fmla="*/ 2147483647 h 66"/>
              <a:gd name="T6" fmla="*/ 65836088 w 90"/>
              <a:gd name="T7" fmla="*/ 2099519644 h 66"/>
              <a:gd name="T8" fmla="*/ 65836088 w 90"/>
              <a:gd name="T9" fmla="*/ 2099519644 h 66"/>
              <a:gd name="T10" fmla="*/ 131672176 w 90"/>
              <a:gd name="T11" fmla="*/ 2147483647 h 66"/>
              <a:gd name="T12" fmla="*/ 65836088 w 90"/>
              <a:gd name="T13" fmla="*/ 2147483647 h 66"/>
              <a:gd name="T14" fmla="*/ 197508280 w 90"/>
              <a:gd name="T15" fmla="*/ 2147483647 h 66"/>
              <a:gd name="T16" fmla="*/ 197508280 w 90"/>
              <a:gd name="T17" fmla="*/ 2099519644 h 66"/>
              <a:gd name="T18" fmla="*/ 197508280 w 90"/>
              <a:gd name="T19" fmla="*/ 1979547991 h 66"/>
              <a:gd name="T20" fmla="*/ 131672176 w 90"/>
              <a:gd name="T21" fmla="*/ 1799583494 h 66"/>
              <a:gd name="T22" fmla="*/ 197508280 w 90"/>
              <a:gd name="T23" fmla="*/ 1799583494 h 66"/>
              <a:gd name="T24" fmla="*/ 329172373 w 90"/>
              <a:gd name="T25" fmla="*/ 1739597910 h 66"/>
              <a:gd name="T26" fmla="*/ 263344352 w 90"/>
              <a:gd name="T27" fmla="*/ 1679612326 h 66"/>
              <a:gd name="T28" fmla="*/ 197508280 w 90"/>
              <a:gd name="T29" fmla="*/ 1739597910 h 66"/>
              <a:gd name="T30" fmla="*/ 197508280 w 90"/>
              <a:gd name="T31" fmla="*/ 1499655574 h 66"/>
              <a:gd name="T32" fmla="*/ 197508280 w 90"/>
              <a:gd name="T33" fmla="*/ 1319698822 h 66"/>
              <a:gd name="T34" fmla="*/ 197508280 w 90"/>
              <a:gd name="T35" fmla="*/ 1019763157 h 66"/>
              <a:gd name="T36" fmla="*/ 131672176 w 90"/>
              <a:gd name="T37" fmla="*/ 659849411 h 66"/>
              <a:gd name="T38" fmla="*/ 131672176 w 90"/>
              <a:gd name="T39" fmla="*/ 359913625 h 66"/>
              <a:gd name="T40" fmla="*/ 724188933 w 90"/>
              <a:gd name="T41" fmla="*/ 539878243 h 66"/>
              <a:gd name="T42" fmla="*/ 1250869650 w 90"/>
              <a:gd name="T43" fmla="*/ 779820579 h 66"/>
              <a:gd name="T44" fmla="*/ 1514205824 w 90"/>
              <a:gd name="T45" fmla="*/ 839806163 h 66"/>
              <a:gd name="T46" fmla="*/ 1580041896 w 90"/>
              <a:gd name="T47" fmla="*/ 899791747 h 66"/>
              <a:gd name="T48" fmla="*/ 1580041896 w 90"/>
              <a:gd name="T49" fmla="*/ 1199727654 h 66"/>
              <a:gd name="T50" fmla="*/ 1448377866 w 90"/>
              <a:gd name="T51" fmla="*/ 1379684406 h 66"/>
              <a:gd name="T52" fmla="*/ 1448377866 w 90"/>
              <a:gd name="T53" fmla="*/ 1499655574 h 66"/>
              <a:gd name="T54" fmla="*/ 1448377866 w 90"/>
              <a:gd name="T55" fmla="*/ 1619626742 h 66"/>
              <a:gd name="T56" fmla="*/ 1514205824 w 90"/>
              <a:gd name="T57" fmla="*/ 1679612326 h 66"/>
              <a:gd name="T58" fmla="*/ 1645877968 w 90"/>
              <a:gd name="T59" fmla="*/ 1439669990 h 66"/>
              <a:gd name="T60" fmla="*/ 1777550113 w 90"/>
              <a:gd name="T61" fmla="*/ 1259713238 h 66"/>
              <a:gd name="T62" fmla="*/ 1909222257 w 90"/>
              <a:gd name="T63" fmla="*/ 1079748741 h 66"/>
              <a:gd name="T64" fmla="*/ 1711714041 w 90"/>
              <a:gd name="T65" fmla="*/ 599863827 h 66"/>
              <a:gd name="T66" fmla="*/ 1777550113 w 90"/>
              <a:gd name="T67" fmla="*/ 539878243 h 66"/>
              <a:gd name="T68" fmla="*/ 1909222257 w 90"/>
              <a:gd name="T69" fmla="*/ 419906954 h 66"/>
              <a:gd name="T70" fmla="*/ 1777550113 w 90"/>
              <a:gd name="T71" fmla="*/ 299928041 h 66"/>
              <a:gd name="T72" fmla="*/ 1777550113 w 90"/>
              <a:gd name="T73" fmla="*/ 0 h 66"/>
              <a:gd name="T74" fmla="*/ 2147483647 w 90"/>
              <a:gd name="T75" fmla="*/ 539878243 h 66"/>
              <a:gd name="T76" fmla="*/ 2147483647 w 90"/>
              <a:gd name="T77" fmla="*/ 959777331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1975058329 w 90"/>
              <a:gd name="T105" fmla="*/ 2147483647 h 66"/>
              <a:gd name="T106" fmla="*/ 1580041896 w 90"/>
              <a:gd name="T107" fmla="*/ 2147483647 h 66"/>
              <a:gd name="T108" fmla="*/ 1250869650 w 90"/>
              <a:gd name="T109" fmla="*/ 2147483647 h 66"/>
              <a:gd name="T110" fmla="*/ 790025005 w 90"/>
              <a:gd name="T111" fmla="*/ 2147483647 h 66"/>
              <a:gd name="T112" fmla="*/ 724188933 w 90"/>
              <a:gd name="T113" fmla="*/ 2147483647 h 66"/>
              <a:gd name="T114" fmla="*/ 724188933 w 90"/>
              <a:gd name="T115" fmla="*/ 2147483647 h 66"/>
              <a:gd name="T116" fmla="*/ 460844518 w 90"/>
              <a:gd name="T117" fmla="*/ 2147483647 h 66"/>
              <a:gd name="T118" fmla="*/ 395008446 w 90"/>
              <a:gd name="T119" fmla="*/ 2147483647 h 66"/>
              <a:gd name="T120" fmla="*/ 197508280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29" name="Freeform 43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66310784 w 108"/>
              <a:gd name="T5" fmla="*/ 2147483647 h 90"/>
              <a:gd name="T6" fmla="*/ 132629710 w 108"/>
              <a:gd name="T7" fmla="*/ 2147483647 h 90"/>
              <a:gd name="T8" fmla="*/ 198940510 w 108"/>
              <a:gd name="T9" fmla="*/ 2147483647 h 90"/>
              <a:gd name="T10" fmla="*/ 331562109 w 108"/>
              <a:gd name="T11" fmla="*/ 2147483647 h 90"/>
              <a:gd name="T12" fmla="*/ 331562109 w 108"/>
              <a:gd name="T13" fmla="*/ 2147483647 h 90"/>
              <a:gd name="T14" fmla="*/ 663132360 w 108"/>
              <a:gd name="T15" fmla="*/ 2147483647 h 90"/>
              <a:gd name="T16" fmla="*/ 1061013253 w 108"/>
              <a:gd name="T17" fmla="*/ 1379113409 h 90"/>
              <a:gd name="T18" fmla="*/ 1326264721 w 108"/>
              <a:gd name="T19" fmla="*/ 779497168 h 90"/>
              <a:gd name="T20" fmla="*/ 1591515934 w 108"/>
              <a:gd name="T21" fmla="*/ 179880988 h 90"/>
              <a:gd name="T22" fmla="*/ 1591515934 w 108"/>
              <a:gd name="T23" fmla="*/ 0 h 90"/>
              <a:gd name="T24" fmla="*/ 1790456381 w 108"/>
              <a:gd name="T25" fmla="*/ 0 h 90"/>
              <a:gd name="T26" fmla="*/ 1989396827 w 108"/>
              <a:gd name="T27" fmla="*/ 59957743 h 90"/>
              <a:gd name="T28" fmla="*/ 2055707594 w 108"/>
              <a:gd name="T29" fmla="*/ 119923230 h 90"/>
              <a:gd name="T30" fmla="*/ 2147483647 w 108"/>
              <a:gd name="T31" fmla="*/ 299804248 h 90"/>
              <a:gd name="T32" fmla="*/ 2147483647 w 108"/>
              <a:gd name="T33" fmla="*/ 479692920 h 90"/>
              <a:gd name="T34" fmla="*/ 2147483647 w 108"/>
              <a:gd name="T35" fmla="*/ 839462640 h 90"/>
              <a:gd name="T36" fmla="*/ 2147483647 w 108"/>
              <a:gd name="T37" fmla="*/ 959385839 h 90"/>
              <a:gd name="T38" fmla="*/ 2147483647 w 108"/>
              <a:gd name="T39" fmla="*/ 959385839 h 90"/>
              <a:gd name="T40" fmla="*/ 2147483647 w 108"/>
              <a:gd name="T41" fmla="*/ 1079309281 h 90"/>
              <a:gd name="T42" fmla="*/ 2147483647 w 108"/>
              <a:gd name="T43" fmla="*/ 1079309281 h 90"/>
              <a:gd name="T44" fmla="*/ 2147483647 w 108"/>
              <a:gd name="T45" fmla="*/ 1139267009 h 90"/>
              <a:gd name="T46" fmla="*/ 2147483647 w 108"/>
              <a:gd name="T47" fmla="*/ 1079309281 h 90"/>
              <a:gd name="T48" fmla="*/ 2147483647 w 108"/>
              <a:gd name="T49" fmla="*/ 1139267009 h 90"/>
              <a:gd name="T50" fmla="*/ 2147483647 w 108"/>
              <a:gd name="T51" fmla="*/ 1079309281 h 90"/>
              <a:gd name="T52" fmla="*/ 2147483647 w 108"/>
              <a:gd name="T53" fmla="*/ 1139267009 h 90"/>
              <a:gd name="T54" fmla="*/ 2147483647 w 108"/>
              <a:gd name="T55" fmla="*/ 1139267009 h 90"/>
              <a:gd name="T56" fmla="*/ 2147483647 w 108"/>
              <a:gd name="T57" fmla="*/ 1439071137 h 90"/>
              <a:gd name="T58" fmla="*/ 2147483647 w 108"/>
              <a:gd name="T59" fmla="*/ 1618959808 h 90"/>
              <a:gd name="T60" fmla="*/ 2147483647 w 108"/>
              <a:gd name="T61" fmla="*/ 1678917536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66310784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99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30" name="Freeform 44"/>
          <p:cNvSpPr>
            <a:spLocks/>
          </p:cNvSpPr>
          <p:nvPr/>
        </p:nvSpPr>
        <p:spPr bwMode="auto">
          <a:xfrm>
            <a:off x="3157538" y="1833563"/>
            <a:ext cx="658812" cy="1006475"/>
          </a:xfrm>
          <a:custGeom>
            <a:avLst/>
            <a:gdLst>
              <a:gd name="T0" fmla="*/ 463071587 w 81"/>
              <a:gd name="T1" fmla="*/ 2147483647 h 130"/>
              <a:gd name="T2" fmla="*/ 529229301 w 81"/>
              <a:gd name="T3" fmla="*/ 2147483647 h 130"/>
              <a:gd name="T4" fmla="*/ 595379008 w 81"/>
              <a:gd name="T5" fmla="*/ 2147483647 h 130"/>
              <a:gd name="T6" fmla="*/ 595379008 w 81"/>
              <a:gd name="T7" fmla="*/ 2147483647 h 130"/>
              <a:gd name="T8" fmla="*/ 396922007 w 81"/>
              <a:gd name="T9" fmla="*/ 2147483647 h 130"/>
              <a:gd name="T10" fmla="*/ 661536721 w 81"/>
              <a:gd name="T11" fmla="*/ 2147483647 h 130"/>
              <a:gd name="T12" fmla="*/ 859993595 w 81"/>
              <a:gd name="T13" fmla="*/ 2147483647 h 130"/>
              <a:gd name="T14" fmla="*/ 926151308 w 81"/>
              <a:gd name="T15" fmla="*/ 2147483647 h 130"/>
              <a:gd name="T16" fmla="*/ 1323073442 w 81"/>
              <a:gd name="T17" fmla="*/ 2147483647 h 130"/>
              <a:gd name="T18" fmla="*/ 1124608436 w 81"/>
              <a:gd name="T19" fmla="*/ 2147483647 h 130"/>
              <a:gd name="T20" fmla="*/ 1058458601 w 81"/>
              <a:gd name="T21" fmla="*/ 2147483647 h 130"/>
              <a:gd name="T22" fmla="*/ 1058458601 w 81"/>
              <a:gd name="T23" fmla="*/ 2147483647 h 130"/>
              <a:gd name="T24" fmla="*/ 1058458601 w 81"/>
              <a:gd name="T25" fmla="*/ 2147483647 h 130"/>
              <a:gd name="T26" fmla="*/ 1058458601 w 81"/>
              <a:gd name="T27" fmla="*/ 2147483647 h 130"/>
              <a:gd name="T28" fmla="*/ 1719995323 w 81"/>
              <a:gd name="T29" fmla="*/ 0 h 130"/>
              <a:gd name="T30" fmla="*/ 2147483647 w 81"/>
              <a:gd name="T31" fmla="*/ 1138865122 h 130"/>
              <a:gd name="T32" fmla="*/ 2147483647 w 81"/>
              <a:gd name="T33" fmla="*/ 1558448869 h 130"/>
              <a:gd name="T34" fmla="*/ 2147483647 w 81"/>
              <a:gd name="T35" fmla="*/ 1738267156 h 130"/>
              <a:gd name="T36" fmla="*/ 2147483647 w 81"/>
              <a:gd name="T37" fmla="*/ 1858153756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99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31" name="Freeform 45"/>
          <p:cNvSpPr>
            <a:spLocks/>
          </p:cNvSpPr>
          <p:nvPr/>
        </p:nvSpPr>
        <p:spPr bwMode="auto">
          <a:xfrm>
            <a:off x="3433763" y="1857375"/>
            <a:ext cx="1122362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16692974 w 138"/>
              <a:gd name="T13" fmla="*/ 2147483647 h 87"/>
              <a:gd name="T14" fmla="*/ 1918254580 w 138"/>
              <a:gd name="T15" fmla="*/ 2147483647 h 87"/>
              <a:gd name="T16" fmla="*/ 1719808053 w 138"/>
              <a:gd name="T17" fmla="*/ 2147483647 h 87"/>
              <a:gd name="T18" fmla="*/ 1587515791 w 138"/>
              <a:gd name="T19" fmla="*/ 2147483647 h 87"/>
              <a:gd name="T20" fmla="*/ 1521369659 w 138"/>
              <a:gd name="T21" fmla="*/ 2147483647 h 87"/>
              <a:gd name="T22" fmla="*/ 1521369659 w 138"/>
              <a:gd name="T23" fmla="*/ 2147483647 h 87"/>
              <a:gd name="T24" fmla="*/ 1322931266 w 138"/>
              <a:gd name="T25" fmla="*/ 2147483647 h 87"/>
              <a:gd name="T26" fmla="*/ 1322931266 w 138"/>
              <a:gd name="T27" fmla="*/ 2147483647 h 87"/>
              <a:gd name="T28" fmla="*/ 1190639003 w 138"/>
              <a:gd name="T29" fmla="*/ 2147483647 h 87"/>
              <a:gd name="T30" fmla="*/ 1190639003 w 138"/>
              <a:gd name="T31" fmla="*/ 2147483647 h 87"/>
              <a:gd name="T32" fmla="*/ 1124492872 w 138"/>
              <a:gd name="T33" fmla="*/ 2147483647 h 87"/>
              <a:gd name="T34" fmla="*/ 1058346487 w 138"/>
              <a:gd name="T35" fmla="*/ 2147483647 h 87"/>
              <a:gd name="T36" fmla="*/ 992200356 w 138"/>
              <a:gd name="T37" fmla="*/ 2147483647 h 87"/>
              <a:gd name="T38" fmla="*/ 727615831 w 138"/>
              <a:gd name="T39" fmla="*/ 2147483647 h 87"/>
              <a:gd name="T40" fmla="*/ 595323568 w 138"/>
              <a:gd name="T41" fmla="*/ 2147483647 h 87"/>
              <a:gd name="T42" fmla="*/ 595323568 w 138"/>
              <a:gd name="T43" fmla="*/ 2147483647 h 87"/>
              <a:gd name="T44" fmla="*/ 727615831 w 138"/>
              <a:gd name="T45" fmla="*/ 2147483647 h 87"/>
              <a:gd name="T46" fmla="*/ 727615831 w 138"/>
              <a:gd name="T47" fmla="*/ 2147483647 h 87"/>
              <a:gd name="T48" fmla="*/ 793761962 w 138"/>
              <a:gd name="T49" fmla="*/ 2147483647 h 87"/>
              <a:gd name="T50" fmla="*/ 926054224 w 138"/>
              <a:gd name="T51" fmla="*/ 2147483647 h 87"/>
              <a:gd name="T52" fmla="*/ 727615831 w 138"/>
              <a:gd name="T53" fmla="*/ 2147483647 h 87"/>
              <a:gd name="T54" fmla="*/ 529169177 w 138"/>
              <a:gd name="T55" fmla="*/ 2147483647 h 87"/>
              <a:gd name="T56" fmla="*/ 396876914 w 138"/>
              <a:gd name="T57" fmla="*/ 1855589534 h 87"/>
              <a:gd name="T58" fmla="*/ 132292294 w 138"/>
              <a:gd name="T59" fmla="*/ 1616159437 h 87"/>
              <a:gd name="T60" fmla="*/ 132292294 w 138"/>
              <a:gd name="T61" fmla="*/ 1496448257 h 87"/>
              <a:gd name="T62" fmla="*/ 132292294 w 138"/>
              <a:gd name="T63" fmla="*/ 1197158703 h 87"/>
              <a:gd name="T64" fmla="*/ 198438457 w 138"/>
              <a:gd name="T65" fmla="*/ 0 h 87"/>
              <a:gd name="T66" fmla="*/ 2147483647 w 138"/>
              <a:gd name="T67" fmla="*/ 478860314 h 87"/>
              <a:gd name="T68" fmla="*/ 2147483647 w 138"/>
              <a:gd name="T69" fmla="*/ 1137299244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32" name="Freeform 46"/>
          <p:cNvSpPr>
            <a:spLocks/>
          </p:cNvSpPr>
          <p:nvPr/>
        </p:nvSpPr>
        <p:spPr bwMode="auto">
          <a:xfrm>
            <a:off x="2759075" y="2662238"/>
            <a:ext cx="698500" cy="1030287"/>
          </a:xfrm>
          <a:custGeom>
            <a:avLst/>
            <a:gdLst>
              <a:gd name="T0" fmla="*/ 857587386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1020146823 h 133"/>
              <a:gd name="T38" fmla="*/ 2147483647 w 86"/>
              <a:gd name="T39" fmla="*/ 540079538 h 133"/>
              <a:gd name="T40" fmla="*/ 857587386 w 86"/>
              <a:gd name="T41" fmla="*/ 0 h 133"/>
              <a:gd name="T42" fmla="*/ 857587386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33" name="Freeform 47"/>
          <p:cNvSpPr>
            <a:spLocks/>
          </p:cNvSpPr>
          <p:nvPr/>
        </p:nvSpPr>
        <p:spPr bwMode="auto">
          <a:xfrm>
            <a:off x="3124200" y="3444875"/>
            <a:ext cx="741363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599510464 h 106"/>
              <a:gd name="T4" fmla="*/ 1659276256 w 91"/>
              <a:gd name="T5" fmla="*/ 0 h 106"/>
              <a:gd name="T6" fmla="*/ 1659276256 w 91"/>
              <a:gd name="T7" fmla="*/ 0 h 106"/>
              <a:gd name="T8" fmla="*/ 1526531589 w 91"/>
              <a:gd name="T9" fmla="*/ 539557894 h 106"/>
              <a:gd name="T10" fmla="*/ 1393795069 w 91"/>
              <a:gd name="T11" fmla="*/ 959218146 h 106"/>
              <a:gd name="T12" fmla="*/ 1261050402 w 91"/>
              <a:gd name="T13" fmla="*/ 959218146 h 106"/>
              <a:gd name="T14" fmla="*/ 1194678069 w 91"/>
              <a:gd name="T15" fmla="*/ 899265575 h 106"/>
              <a:gd name="T16" fmla="*/ 1194678069 w 91"/>
              <a:gd name="T17" fmla="*/ 839313005 h 106"/>
              <a:gd name="T18" fmla="*/ 1128305736 w 91"/>
              <a:gd name="T19" fmla="*/ 779368177 h 106"/>
              <a:gd name="T20" fmla="*/ 995568961 w 91"/>
              <a:gd name="T21" fmla="*/ 779368177 h 106"/>
              <a:gd name="T22" fmla="*/ 796451961 w 91"/>
              <a:gd name="T23" fmla="*/ 779368177 h 106"/>
              <a:gd name="T24" fmla="*/ 796451961 w 91"/>
              <a:gd name="T25" fmla="*/ 839313005 h 106"/>
              <a:gd name="T26" fmla="*/ 796451961 w 91"/>
              <a:gd name="T27" fmla="*/ 1019170959 h 106"/>
              <a:gd name="T28" fmla="*/ 796451961 w 91"/>
              <a:gd name="T29" fmla="*/ 1498776040 h 106"/>
              <a:gd name="T30" fmla="*/ 796451961 w 91"/>
              <a:gd name="T31" fmla="*/ 1558728611 h 106"/>
              <a:gd name="T32" fmla="*/ 730079628 w 91"/>
              <a:gd name="T33" fmla="*/ 1798531151 h 106"/>
              <a:gd name="T34" fmla="*/ 730079628 w 91"/>
              <a:gd name="T35" fmla="*/ 1858483722 h 106"/>
              <a:gd name="T36" fmla="*/ 730079628 w 91"/>
              <a:gd name="T37" fmla="*/ 1918436293 h 106"/>
              <a:gd name="T38" fmla="*/ 730079628 w 91"/>
              <a:gd name="T39" fmla="*/ 2038341918 h 106"/>
              <a:gd name="T40" fmla="*/ 730079628 w 91"/>
              <a:gd name="T41" fmla="*/ 2098286746 h 106"/>
              <a:gd name="T42" fmla="*/ 730079628 w 91"/>
              <a:gd name="T43" fmla="*/ 2147483647 h 106"/>
              <a:gd name="T44" fmla="*/ 796451961 w 91"/>
              <a:gd name="T45" fmla="*/ 2147483647 h 106"/>
              <a:gd name="T46" fmla="*/ 796451961 w 91"/>
              <a:gd name="T47" fmla="*/ 2147483647 h 106"/>
              <a:gd name="T48" fmla="*/ 796451961 w 91"/>
              <a:gd name="T49" fmla="*/ 2147483647 h 106"/>
              <a:gd name="T50" fmla="*/ 862824295 w 91"/>
              <a:gd name="T51" fmla="*/ 2147483647 h 106"/>
              <a:gd name="T52" fmla="*/ 862824295 w 91"/>
              <a:gd name="T53" fmla="*/ 2147483647 h 106"/>
              <a:gd name="T54" fmla="*/ 929196628 w 91"/>
              <a:gd name="T55" fmla="*/ 2147483647 h 106"/>
              <a:gd name="T56" fmla="*/ 995568961 w 91"/>
              <a:gd name="T57" fmla="*/ 2147483647 h 106"/>
              <a:gd name="T58" fmla="*/ 929196628 w 91"/>
              <a:gd name="T59" fmla="*/ 2147483647 h 106"/>
              <a:gd name="T60" fmla="*/ 929196628 w 91"/>
              <a:gd name="T61" fmla="*/ 2147483647 h 106"/>
              <a:gd name="T62" fmla="*/ 796451961 w 91"/>
              <a:gd name="T63" fmla="*/ 2147483647 h 106"/>
              <a:gd name="T64" fmla="*/ 663707294 w 91"/>
              <a:gd name="T65" fmla="*/ 2147483647 h 106"/>
              <a:gd name="T66" fmla="*/ 597343108 w 91"/>
              <a:gd name="T67" fmla="*/ 2147483647 h 106"/>
              <a:gd name="T68" fmla="*/ 464598314 w 91"/>
              <a:gd name="T69" fmla="*/ 2147483647 h 106"/>
              <a:gd name="T70" fmla="*/ 331853647 w 91"/>
              <a:gd name="T71" fmla="*/ 2147483647 h 106"/>
              <a:gd name="T72" fmla="*/ 199117064 w 91"/>
              <a:gd name="T73" fmla="*/ 2147483647 h 106"/>
              <a:gd name="T74" fmla="*/ 199117064 w 91"/>
              <a:gd name="T75" fmla="*/ 2147483647 h 106"/>
              <a:gd name="T76" fmla="*/ 265481250 w 91"/>
              <a:gd name="T77" fmla="*/ 2147483647 h 106"/>
              <a:gd name="T78" fmla="*/ 199117064 w 91"/>
              <a:gd name="T79" fmla="*/ 2147483647 h 106"/>
              <a:gd name="T80" fmla="*/ 199117064 w 91"/>
              <a:gd name="T81" fmla="*/ 2147483647 h 106"/>
              <a:gd name="T82" fmla="*/ 199117064 w 91"/>
              <a:gd name="T83" fmla="*/ 2147483647 h 106"/>
              <a:gd name="T84" fmla="*/ 331853647 w 91"/>
              <a:gd name="T85" fmla="*/ 2147483647 h 106"/>
              <a:gd name="T86" fmla="*/ 398225981 w 91"/>
              <a:gd name="T87" fmla="*/ 2147483647 h 106"/>
              <a:gd name="T88" fmla="*/ 331853647 w 91"/>
              <a:gd name="T89" fmla="*/ 2147483647 h 106"/>
              <a:gd name="T90" fmla="*/ 331853647 w 91"/>
              <a:gd name="T91" fmla="*/ 2147483647 h 106"/>
              <a:gd name="T92" fmla="*/ 265481250 w 91"/>
              <a:gd name="T93" fmla="*/ 2147483647 h 106"/>
              <a:gd name="T94" fmla="*/ 199117064 w 91"/>
              <a:gd name="T95" fmla="*/ 2147483647 h 106"/>
              <a:gd name="T96" fmla="*/ 66372349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34" name="Freeform 48"/>
          <p:cNvSpPr>
            <a:spLocks/>
          </p:cNvSpPr>
          <p:nvPr/>
        </p:nvSpPr>
        <p:spPr bwMode="auto">
          <a:xfrm>
            <a:off x="5183188" y="1981200"/>
            <a:ext cx="723900" cy="773113"/>
          </a:xfrm>
          <a:custGeom>
            <a:avLst/>
            <a:gdLst>
              <a:gd name="T0" fmla="*/ 529260316 w 89"/>
              <a:gd name="T1" fmla="*/ 2147483647 h 100"/>
              <a:gd name="T2" fmla="*/ 264630158 w 89"/>
              <a:gd name="T3" fmla="*/ 2147483647 h 100"/>
              <a:gd name="T4" fmla="*/ 463100759 w 89"/>
              <a:gd name="T5" fmla="*/ 2147483647 h 100"/>
              <a:gd name="T6" fmla="*/ 463100759 w 89"/>
              <a:gd name="T7" fmla="*/ 2147483647 h 100"/>
              <a:gd name="T8" fmla="*/ 330789779 w 89"/>
              <a:gd name="T9" fmla="*/ 2147483647 h 100"/>
              <a:gd name="T10" fmla="*/ 330789779 w 89"/>
              <a:gd name="T11" fmla="*/ 2147483647 h 100"/>
              <a:gd name="T12" fmla="*/ 264630158 w 89"/>
              <a:gd name="T13" fmla="*/ 1972419885 h 100"/>
              <a:gd name="T14" fmla="*/ 132311012 w 89"/>
              <a:gd name="T15" fmla="*/ 1554026719 h 100"/>
              <a:gd name="T16" fmla="*/ 0 w 89"/>
              <a:gd name="T17" fmla="*/ 956325268 h 100"/>
              <a:gd name="T18" fmla="*/ 66159573 w 89"/>
              <a:gd name="T19" fmla="*/ 717247877 h 100"/>
              <a:gd name="T20" fmla="*/ 0 w 89"/>
              <a:gd name="T21" fmla="*/ 418393286 h 100"/>
              <a:gd name="T22" fmla="*/ 1521613385 w 89"/>
              <a:gd name="T23" fmla="*/ 179308104 h 100"/>
              <a:gd name="T24" fmla="*/ 1653932500 w 89"/>
              <a:gd name="T25" fmla="*/ 59769363 h 100"/>
              <a:gd name="T26" fmla="*/ 1852403037 w 89"/>
              <a:gd name="T27" fmla="*/ 298854591 h 100"/>
              <a:gd name="T28" fmla="*/ 1852403037 w 89"/>
              <a:gd name="T29" fmla="*/ 597701451 h 100"/>
              <a:gd name="T30" fmla="*/ 2117033132 w 89"/>
              <a:gd name="T31" fmla="*/ 717247877 h 100"/>
              <a:gd name="T32" fmla="*/ 2147483647 w 89"/>
              <a:gd name="T33" fmla="*/ 777017225 h 100"/>
              <a:gd name="T34" fmla="*/ 2147483647 w 89"/>
              <a:gd name="T35" fmla="*/ 777017225 h 100"/>
              <a:gd name="T36" fmla="*/ 2147483647 w 89"/>
              <a:gd name="T37" fmla="*/ 836786573 h 100"/>
              <a:gd name="T38" fmla="*/ 2147483647 w 89"/>
              <a:gd name="T39" fmla="*/ 777017225 h 100"/>
              <a:gd name="T40" fmla="*/ 2147483647 w 89"/>
              <a:gd name="T41" fmla="*/ 836786573 h 100"/>
              <a:gd name="T42" fmla="*/ 2147483647 w 89"/>
              <a:gd name="T43" fmla="*/ 896555921 h 100"/>
              <a:gd name="T44" fmla="*/ 2147483647 w 89"/>
              <a:gd name="T45" fmla="*/ 896555921 h 100"/>
              <a:gd name="T46" fmla="*/ 2147483647 w 89"/>
              <a:gd name="T47" fmla="*/ 1075864206 h 100"/>
              <a:gd name="T48" fmla="*/ 2147483647 w 89"/>
              <a:gd name="T49" fmla="*/ 1016094858 h 100"/>
              <a:gd name="T50" fmla="*/ 2147483647 w 89"/>
              <a:gd name="T51" fmla="*/ 1016094858 h 100"/>
              <a:gd name="T52" fmla="*/ 2147483647 w 89"/>
              <a:gd name="T53" fmla="*/ 1135633553 h 100"/>
              <a:gd name="T54" fmla="*/ 2147483647 w 89"/>
              <a:gd name="T55" fmla="*/ 1255179980 h 100"/>
              <a:gd name="T56" fmla="*/ 2147483647 w 89"/>
              <a:gd name="T57" fmla="*/ 1255179980 h 100"/>
              <a:gd name="T58" fmla="*/ 2147483647 w 89"/>
              <a:gd name="T59" fmla="*/ 1075864206 h 100"/>
              <a:gd name="T60" fmla="*/ 2147483647 w 89"/>
              <a:gd name="T61" fmla="*/ 1195410632 h 100"/>
              <a:gd name="T62" fmla="*/ 2147483647 w 89"/>
              <a:gd name="T63" fmla="*/ 1195410632 h 100"/>
              <a:gd name="T64" fmla="*/ 2147483647 w 89"/>
              <a:gd name="T65" fmla="*/ 1255179980 h 100"/>
              <a:gd name="T66" fmla="*/ 2147483647 w 89"/>
              <a:gd name="T67" fmla="*/ 1314949328 h 100"/>
              <a:gd name="T68" fmla="*/ 2147483647 w 89"/>
              <a:gd name="T69" fmla="*/ 1494257371 h 100"/>
              <a:gd name="T70" fmla="*/ 2147483647 w 89"/>
              <a:gd name="T71" fmla="*/ 1673573146 h 100"/>
              <a:gd name="T72" fmla="*/ 2147483647 w 89"/>
              <a:gd name="T73" fmla="*/ 1793111841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529260316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35" name="Freeform 49"/>
          <p:cNvSpPr>
            <a:spLocks/>
          </p:cNvSpPr>
          <p:nvPr/>
        </p:nvSpPr>
        <p:spPr bwMode="auto">
          <a:xfrm>
            <a:off x="5516563" y="4133850"/>
            <a:ext cx="625475" cy="511175"/>
          </a:xfrm>
          <a:custGeom>
            <a:avLst/>
            <a:gdLst>
              <a:gd name="T0" fmla="*/ 2147483647 w 77"/>
              <a:gd name="T1" fmla="*/ 59985599 h 66"/>
              <a:gd name="T2" fmla="*/ 2147483647 w 77"/>
              <a:gd name="T3" fmla="*/ 599863827 h 66"/>
              <a:gd name="T4" fmla="*/ 2147483647 w 77"/>
              <a:gd name="T5" fmla="*/ 779820579 h 66"/>
              <a:gd name="T6" fmla="*/ 2147483647 w 77"/>
              <a:gd name="T7" fmla="*/ 1319698822 h 66"/>
              <a:gd name="T8" fmla="*/ 2147483647 w 77"/>
              <a:gd name="T9" fmla="*/ 1979547991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045506023 w 77"/>
              <a:gd name="T63" fmla="*/ 2147483647 h 66"/>
              <a:gd name="T64" fmla="*/ 989761249 w 77"/>
              <a:gd name="T65" fmla="*/ 2147483647 h 66"/>
              <a:gd name="T66" fmla="*/ 263934163 w 77"/>
              <a:gd name="T67" fmla="*/ 2147483647 h 66"/>
              <a:gd name="T68" fmla="*/ 329917751 w 77"/>
              <a:gd name="T69" fmla="*/ 2147483647 h 66"/>
              <a:gd name="T70" fmla="*/ 395901276 w 77"/>
              <a:gd name="T71" fmla="*/ 2147483647 h 66"/>
              <a:gd name="T72" fmla="*/ 395901276 w 77"/>
              <a:gd name="T73" fmla="*/ 2147483647 h 66"/>
              <a:gd name="T74" fmla="*/ 593851977 w 77"/>
              <a:gd name="T75" fmla="*/ 2147483647 h 66"/>
              <a:gd name="T76" fmla="*/ 461884801 w 77"/>
              <a:gd name="T77" fmla="*/ 1799583494 h 66"/>
              <a:gd name="T78" fmla="*/ 395901276 w 77"/>
              <a:gd name="T79" fmla="*/ 1679612326 h 66"/>
              <a:gd name="T80" fmla="*/ 263934163 w 77"/>
              <a:gd name="T81" fmla="*/ 1499655574 h 66"/>
              <a:gd name="T82" fmla="*/ 65983541 w 77"/>
              <a:gd name="T83" fmla="*/ 1139734325 h 66"/>
              <a:gd name="T84" fmla="*/ 0 w 77"/>
              <a:gd name="T85" fmla="*/ 59985599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36" name="Freeform 50"/>
          <p:cNvSpPr>
            <a:spLocks/>
          </p:cNvSpPr>
          <p:nvPr/>
        </p:nvSpPr>
        <p:spPr bwMode="auto">
          <a:xfrm>
            <a:off x="5768975" y="2855913"/>
            <a:ext cx="439738" cy="735012"/>
          </a:xfrm>
          <a:custGeom>
            <a:avLst/>
            <a:gdLst>
              <a:gd name="T0" fmla="*/ 596822271 w 54"/>
              <a:gd name="T1" fmla="*/ 119721841 h 95"/>
              <a:gd name="T2" fmla="*/ 795762944 w 54"/>
              <a:gd name="T3" fmla="*/ 299304648 h 95"/>
              <a:gd name="T4" fmla="*/ 994695473 w 54"/>
              <a:gd name="T5" fmla="*/ 478887364 h 95"/>
              <a:gd name="T6" fmla="*/ 994695473 w 54"/>
              <a:gd name="T7" fmla="*/ 718331107 h 95"/>
              <a:gd name="T8" fmla="*/ 928384630 w 54"/>
              <a:gd name="T9" fmla="*/ 897913823 h 95"/>
              <a:gd name="T10" fmla="*/ 729443957 w 54"/>
              <a:gd name="T11" fmla="*/ 1137349950 h 95"/>
              <a:gd name="T12" fmla="*/ 596822271 w 54"/>
              <a:gd name="T13" fmla="*/ 1197210855 h 95"/>
              <a:gd name="T14" fmla="*/ 331562486 w 54"/>
              <a:gd name="T15" fmla="*/ 1257071761 h 95"/>
              <a:gd name="T16" fmla="*/ 265251579 w 54"/>
              <a:gd name="T17" fmla="*/ 1436654477 h 95"/>
              <a:gd name="T18" fmla="*/ 397881472 w 54"/>
              <a:gd name="T19" fmla="*/ 1616237194 h 95"/>
              <a:gd name="T20" fmla="*/ 265251579 w 54"/>
              <a:gd name="T21" fmla="*/ 2035264015 h 95"/>
              <a:gd name="T22" fmla="*/ 66310859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66310859 w 54"/>
              <a:gd name="T29" fmla="*/ 2147483647 h 95"/>
              <a:gd name="T30" fmla="*/ 331562486 w 54"/>
              <a:gd name="T31" fmla="*/ 2147483647 h 95"/>
              <a:gd name="T32" fmla="*/ 663133114 w 54"/>
              <a:gd name="T33" fmla="*/ 2147483647 h 95"/>
              <a:gd name="T34" fmla="*/ 862073787 w 54"/>
              <a:gd name="T35" fmla="*/ 2147483647 h 95"/>
              <a:gd name="T36" fmla="*/ 994695473 w 54"/>
              <a:gd name="T37" fmla="*/ 2147483647 h 95"/>
              <a:gd name="T38" fmla="*/ 1259955386 w 54"/>
              <a:gd name="T39" fmla="*/ 2147483647 h 95"/>
              <a:gd name="T40" fmla="*/ 1259955386 w 54"/>
              <a:gd name="T41" fmla="*/ 2147483647 h 95"/>
              <a:gd name="T42" fmla="*/ 1061014459 w 54"/>
              <a:gd name="T43" fmla="*/ 2147483647 h 95"/>
              <a:gd name="T44" fmla="*/ 1259955386 w 54"/>
              <a:gd name="T45" fmla="*/ 2147483647 h 95"/>
              <a:gd name="T46" fmla="*/ 1591517744 w 54"/>
              <a:gd name="T47" fmla="*/ 2147483647 h 95"/>
              <a:gd name="T48" fmla="*/ 1923088246 w 54"/>
              <a:gd name="T49" fmla="*/ 2147483647 h 95"/>
              <a:gd name="T50" fmla="*/ 1989399089 w 54"/>
              <a:gd name="T51" fmla="*/ 2147483647 h 95"/>
              <a:gd name="T52" fmla="*/ 1923088246 w 54"/>
              <a:gd name="T53" fmla="*/ 2147483647 h 95"/>
              <a:gd name="T54" fmla="*/ 2122028918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778192013 h 95"/>
              <a:gd name="T90" fmla="*/ 2147483647 w 54"/>
              <a:gd name="T91" fmla="*/ 658470202 h 95"/>
              <a:gd name="T92" fmla="*/ 2147483647 w 54"/>
              <a:gd name="T93" fmla="*/ 359165554 h 95"/>
              <a:gd name="T94" fmla="*/ 2147483647 w 54"/>
              <a:gd name="T95" fmla="*/ 17958277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51237" name="Group 51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51270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618 w 52"/>
                <a:gd name="T1" fmla="*/ 1613 h 71"/>
                <a:gd name="T2" fmla="*/ 1017 w 52"/>
                <a:gd name="T3" fmla="*/ 1594 h 71"/>
                <a:gd name="T4" fmla="*/ 1066 w 52"/>
                <a:gd name="T5" fmla="*/ 1472 h 71"/>
                <a:gd name="T6" fmla="*/ 1066 w 52"/>
                <a:gd name="T7" fmla="*/ 1379 h 71"/>
                <a:gd name="T8" fmla="*/ 1138 w 52"/>
                <a:gd name="T9" fmla="*/ 1306 h 71"/>
                <a:gd name="T10" fmla="*/ 1158 w 52"/>
                <a:gd name="T11" fmla="*/ 1233 h 71"/>
                <a:gd name="T12" fmla="*/ 1182 w 52"/>
                <a:gd name="T13" fmla="*/ 1189 h 71"/>
                <a:gd name="T14" fmla="*/ 1207 w 52"/>
                <a:gd name="T15" fmla="*/ 1213 h 71"/>
                <a:gd name="T16" fmla="*/ 1231 w 52"/>
                <a:gd name="T17" fmla="*/ 1189 h 71"/>
                <a:gd name="T18" fmla="*/ 1231 w 52"/>
                <a:gd name="T19" fmla="*/ 1092 h 71"/>
                <a:gd name="T20" fmla="*/ 1207 w 52"/>
                <a:gd name="T21" fmla="*/ 999 h 71"/>
                <a:gd name="T22" fmla="*/ 1114 w 52"/>
                <a:gd name="T23" fmla="*/ 663 h 71"/>
                <a:gd name="T24" fmla="*/ 993 w 52"/>
                <a:gd name="T25" fmla="*/ 663 h 71"/>
                <a:gd name="T26" fmla="*/ 851 w 52"/>
                <a:gd name="T27" fmla="*/ 853 h 71"/>
                <a:gd name="T28" fmla="*/ 827 w 52"/>
                <a:gd name="T29" fmla="*/ 833 h 71"/>
                <a:gd name="T30" fmla="*/ 783 w 52"/>
                <a:gd name="T31" fmla="*/ 809 h 71"/>
                <a:gd name="T32" fmla="*/ 783 w 52"/>
                <a:gd name="T33" fmla="*/ 711 h 71"/>
                <a:gd name="T34" fmla="*/ 851 w 52"/>
                <a:gd name="T35" fmla="*/ 663 h 71"/>
                <a:gd name="T36" fmla="*/ 851 w 52"/>
                <a:gd name="T37" fmla="*/ 619 h 71"/>
                <a:gd name="T38" fmla="*/ 900 w 52"/>
                <a:gd name="T39" fmla="*/ 570 h 71"/>
                <a:gd name="T40" fmla="*/ 900 w 52"/>
                <a:gd name="T41" fmla="*/ 404 h 71"/>
                <a:gd name="T42" fmla="*/ 876 w 52"/>
                <a:gd name="T43" fmla="*/ 331 h 71"/>
                <a:gd name="T44" fmla="*/ 827 w 52"/>
                <a:gd name="T45" fmla="*/ 283 h 71"/>
                <a:gd name="T46" fmla="*/ 876 w 52"/>
                <a:gd name="T47" fmla="*/ 239 h 71"/>
                <a:gd name="T48" fmla="*/ 851 w 52"/>
                <a:gd name="T49" fmla="*/ 166 h 71"/>
                <a:gd name="T50" fmla="*/ 710 w 52"/>
                <a:gd name="T51" fmla="*/ 93 h 71"/>
                <a:gd name="T52" fmla="*/ 618 w 52"/>
                <a:gd name="T53" fmla="*/ 49 h 71"/>
                <a:gd name="T54" fmla="*/ 496 w 52"/>
                <a:gd name="T55" fmla="*/ 24 h 71"/>
                <a:gd name="T56" fmla="*/ 428 w 52"/>
                <a:gd name="T57" fmla="*/ 24 h 71"/>
                <a:gd name="T58" fmla="*/ 355 w 52"/>
                <a:gd name="T59" fmla="*/ 73 h 71"/>
                <a:gd name="T60" fmla="*/ 355 w 52"/>
                <a:gd name="T61" fmla="*/ 141 h 71"/>
                <a:gd name="T62" fmla="*/ 380 w 52"/>
                <a:gd name="T63" fmla="*/ 166 h 71"/>
                <a:gd name="T64" fmla="*/ 355 w 52"/>
                <a:gd name="T65" fmla="*/ 190 h 71"/>
                <a:gd name="T66" fmla="*/ 307 w 52"/>
                <a:gd name="T67" fmla="*/ 239 h 71"/>
                <a:gd name="T68" fmla="*/ 282 w 52"/>
                <a:gd name="T69" fmla="*/ 307 h 71"/>
                <a:gd name="T70" fmla="*/ 282 w 52"/>
                <a:gd name="T71" fmla="*/ 404 h 71"/>
                <a:gd name="T72" fmla="*/ 238 w 52"/>
                <a:gd name="T73" fmla="*/ 380 h 71"/>
                <a:gd name="T74" fmla="*/ 238 w 52"/>
                <a:gd name="T75" fmla="*/ 307 h 71"/>
                <a:gd name="T76" fmla="*/ 238 w 52"/>
                <a:gd name="T77" fmla="*/ 263 h 71"/>
                <a:gd name="T78" fmla="*/ 190 w 52"/>
                <a:gd name="T79" fmla="*/ 307 h 71"/>
                <a:gd name="T80" fmla="*/ 190 w 52"/>
                <a:gd name="T81" fmla="*/ 380 h 71"/>
                <a:gd name="T82" fmla="*/ 117 w 52"/>
                <a:gd name="T83" fmla="*/ 404 h 71"/>
                <a:gd name="T84" fmla="*/ 92 w 52"/>
                <a:gd name="T85" fmla="*/ 453 h 71"/>
                <a:gd name="T86" fmla="*/ 73 w 52"/>
                <a:gd name="T87" fmla="*/ 546 h 71"/>
                <a:gd name="T88" fmla="*/ 49 w 52"/>
                <a:gd name="T89" fmla="*/ 663 h 71"/>
                <a:gd name="T90" fmla="*/ 24 w 52"/>
                <a:gd name="T91" fmla="*/ 760 h 71"/>
                <a:gd name="T92" fmla="*/ 49 w 52"/>
                <a:gd name="T93" fmla="*/ 877 h 71"/>
                <a:gd name="T94" fmla="*/ 49 w 52"/>
                <a:gd name="T95" fmla="*/ 975 h 71"/>
                <a:gd name="T96" fmla="*/ 141 w 52"/>
                <a:gd name="T97" fmla="*/ 1189 h 71"/>
                <a:gd name="T98" fmla="*/ 165 w 52"/>
                <a:gd name="T99" fmla="*/ 1306 h 71"/>
                <a:gd name="T100" fmla="*/ 165 w 52"/>
                <a:gd name="T101" fmla="*/ 1330 h 71"/>
                <a:gd name="T102" fmla="*/ 141 w 52"/>
                <a:gd name="T103" fmla="*/ 1472 h 71"/>
                <a:gd name="T104" fmla="*/ 49 w 52"/>
                <a:gd name="T105" fmla="*/ 1637 h 71"/>
                <a:gd name="T106" fmla="*/ 0 w 52"/>
                <a:gd name="T107" fmla="*/ 168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71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98 w 83"/>
                <a:gd name="T1" fmla="*/ 380 h 41"/>
                <a:gd name="T2" fmla="*/ 190 w 83"/>
                <a:gd name="T3" fmla="*/ 307 h 41"/>
                <a:gd name="T4" fmla="*/ 478 w 83"/>
                <a:gd name="T5" fmla="*/ 141 h 41"/>
                <a:gd name="T6" fmla="*/ 620 w 83"/>
                <a:gd name="T7" fmla="*/ 24 h 41"/>
                <a:gd name="T8" fmla="*/ 737 w 83"/>
                <a:gd name="T9" fmla="*/ 24 h 41"/>
                <a:gd name="T10" fmla="*/ 668 w 83"/>
                <a:gd name="T11" fmla="*/ 98 h 41"/>
                <a:gd name="T12" fmla="*/ 547 w 83"/>
                <a:gd name="T13" fmla="*/ 215 h 41"/>
                <a:gd name="T14" fmla="*/ 547 w 83"/>
                <a:gd name="T15" fmla="*/ 288 h 41"/>
                <a:gd name="T16" fmla="*/ 668 w 83"/>
                <a:gd name="T17" fmla="*/ 239 h 41"/>
                <a:gd name="T18" fmla="*/ 927 w 83"/>
                <a:gd name="T19" fmla="*/ 356 h 41"/>
                <a:gd name="T20" fmla="*/ 1025 w 83"/>
                <a:gd name="T21" fmla="*/ 380 h 41"/>
                <a:gd name="T22" fmla="*/ 1049 w 83"/>
                <a:gd name="T23" fmla="*/ 405 h 41"/>
                <a:gd name="T24" fmla="*/ 1166 w 83"/>
                <a:gd name="T25" fmla="*/ 307 h 41"/>
                <a:gd name="T26" fmla="*/ 1522 w 83"/>
                <a:gd name="T27" fmla="*/ 190 h 41"/>
                <a:gd name="T28" fmla="*/ 1498 w 83"/>
                <a:gd name="T29" fmla="*/ 263 h 41"/>
                <a:gd name="T30" fmla="*/ 1571 w 83"/>
                <a:gd name="T31" fmla="*/ 332 h 41"/>
                <a:gd name="T32" fmla="*/ 1713 w 83"/>
                <a:gd name="T33" fmla="*/ 307 h 41"/>
                <a:gd name="T34" fmla="*/ 1810 w 83"/>
                <a:gd name="T35" fmla="*/ 429 h 41"/>
                <a:gd name="T36" fmla="*/ 1952 w 83"/>
                <a:gd name="T37" fmla="*/ 454 h 41"/>
                <a:gd name="T38" fmla="*/ 1952 w 83"/>
                <a:gd name="T39" fmla="*/ 498 h 41"/>
                <a:gd name="T40" fmla="*/ 1879 w 83"/>
                <a:gd name="T41" fmla="*/ 498 h 41"/>
                <a:gd name="T42" fmla="*/ 1786 w 83"/>
                <a:gd name="T43" fmla="*/ 498 h 41"/>
                <a:gd name="T44" fmla="*/ 1644 w 83"/>
                <a:gd name="T45" fmla="*/ 498 h 41"/>
                <a:gd name="T46" fmla="*/ 1644 w 83"/>
                <a:gd name="T47" fmla="*/ 571 h 41"/>
                <a:gd name="T48" fmla="*/ 1478 w 83"/>
                <a:gd name="T49" fmla="*/ 498 h 41"/>
                <a:gd name="T50" fmla="*/ 1357 w 83"/>
                <a:gd name="T51" fmla="*/ 546 h 41"/>
                <a:gd name="T52" fmla="*/ 1308 w 83"/>
                <a:gd name="T53" fmla="*/ 595 h 41"/>
                <a:gd name="T54" fmla="*/ 1191 w 83"/>
                <a:gd name="T55" fmla="*/ 595 h 41"/>
                <a:gd name="T56" fmla="*/ 1093 w 83"/>
                <a:gd name="T57" fmla="*/ 712 h 41"/>
                <a:gd name="T58" fmla="*/ 1117 w 83"/>
                <a:gd name="T59" fmla="*/ 668 h 41"/>
                <a:gd name="T60" fmla="*/ 1049 w 83"/>
                <a:gd name="T61" fmla="*/ 668 h 41"/>
                <a:gd name="T62" fmla="*/ 1000 w 83"/>
                <a:gd name="T63" fmla="*/ 644 h 41"/>
                <a:gd name="T64" fmla="*/ 952 w 83"/>
                <a:gd name="T65" fmla="*/ 761 h 41"/>
                <a:gd name="T66" fmla="*/ 859 w 83"/>
                <a:gd name="T67" fmla="*/ 902 h 41"/>
                <a:gd name="T68" fmla="*/ 810 w 83"/>
                <a:gd name="T69" fmla="*/ 927 h 41"/>
                <a:gd name="T70" fmla="*/ 834 w 83"/>
                <a:gd name="T71" fmla="*/ 859 h 41"/>
                <a:gd name="T72" fmla="*/ 761 w 83"/>
                <a:gd name="T73" fmla="*/ 859 h 41"/>
                <a:gd name="T74" fmla="*/ 712 w 83"/>
                <a:gd name="T75" fmla="*/ 688 h 41"/>
                <a:gd name="T76" fmla="*/ 693 w 83"/>
                <a:gd name="T77" fmla="*/ 668 h 41"/>
                <a:gd name="T78" fmla="*/ 547 w 83"/>
                <a:gd name="T79" fmla="*/ 620 h 41"/>
                <a:gd name="T80" fmla="*/ 522 w 83"/>
                <a:gd name="T81" fmla="*/ 620 h 41"/>
                <a:gd name="T82" fmla="*/ 381 w 83"/>
                <a:gd name="T83" fmla="*/ 571 h 41"/>
                <a:gd name="T84" fmla="*/ 98 w 83"/>
                <a:gd name="T85" fmla="*/ 454 h 41"/>
                <a:gd name="T86" fmla="*/ 0 w 83"/>
                <a:gd name="T87" fmla="*/ 405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1238" name="Freeform 54"/>
          <p:cNvSpPr>
            <a:spLocks/>
          </p:cNvSpPr>
          <p:nvPr/>
        </p:nvSpPr>
        <p:spPr bwMode="auto">
          <a:xfrm>
            <a:off x="6159500" y="2917825"/>
            <a:ext cx="327025" cy="557213"/>
          </a:xfrm>
          <a:custGeom>
            <a:avLst/>
            <a:gdLst>
              <a:gd name="T0" fmla="*/ 66843900 w 40"/>
              <a:gd name="T1" fmla="*/ 299463286 h 72"/>
              <a:gd name="T2" fmla="*/ 267367426 w 40"/>
              <a:gd name="T3" fmla="*/ 2147483647 h 72"/>
              <a:gd name="T4" fmla="*/ 267367426 w 40"/>
              <a:gd name="T5" fmla="*/ 2147483647 h 72"/>
              <a:gd name="T6" fmla="*/ 267367426 w 40"/>
              <a:gd name="T7" fmla="*/ 2147483647 h 72"/>
              <a:gd name="T8" fmla="*/ 267367426 w 40"/>
              <a:gd name="T9" fmla="*/ 2147483647 h 72"/>
              <a:gd name="T10" fmla="*/ 334203199 w 40"/>
              <a:gd name="T11" fmla="*/ 2147483647 h 72"/>
              <a:gd name="T12" fmla="*/ 401047084 w 40"/>
              <a:gd name="T13" fmla="*/ 2147483647 h 72"/>
              <a:gd name="T14" fmla="*/ 267367426 w 40"/>
              <a:gd name="T15" fmla="*/ 2147483647 h 72"/>
              <a:gd name="T16" fmla="*/ 267367426 w 40"/>
              <a:gd name="T17" fmla="*/ 2147483647 h 72"/>
              <a:gd name="T18" fmla="*/ 133679625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66843900 w 40"/>
              <a:gd name="T33" fmla="*/ 2147483647 h 72"/>
              <a:gd name="T34" fmla="*/ 133679625 w 40"/>
              <a:gd name="T35" fmla="*/ 2147483647 h 72"/>
              <a:gd name="T36" fmla="*/ 133679625 w 40"/>
              <a:gd name="T37" fmla="*/ 2147483647 h 72"/>
              <a:gd name="T38" fmla="*/ 133679625 w 40"/>
              <a:gd name="T39" fmla="*/ 2147483647 h 72"/>
              <a:gd name="T40" fmla="*/ 334203199 w 40"/>
              <a:gd name="T41" fmla="*/ 2147483647 h 72"/>
              <a:gd name="T42" fmla="*/ 534726677 w 40"/>
              <a:gd name="T43" fmla="*/ 2147483647 h 72"/>
              <a:gd name="T44" fmla="*/ 802085991 w 40"/>
              <a:gd name="T45" fmla="*/ 2147483647 h 72"/>
              <a:gd name="T46" fmla="*/ 802085991 w 40"/>
              <a:gd name="T47" fmla="*/ 2147483647 h 72"/>
              <a:gd name="T48" fmla="*/ 868929876 w 40"/>
              <a:gd name="T49" fmla="*/ 2147483647 h 72"/>
              <a:gd name="T50" fmla="*/ 935773760 w 40"/>
              <a:gd name="T51" fmla="*/ 2147483647 h 72"/>
              <a:gd name="T52" fmla="*/ 1069453354 w 40"/>
              <a:gd name="T53" fmla="*/ 2147483647 h 72"/>
              <a:gd name="T54" fmla="*/ 1136297494 w 40"/>
              <a:gd name="T55" fmla="*/ 2147483647 h 72"/>
              <a:gd name="T56" fmla="*/ 1203133203 w 40"/>
              <a:gd name="T57" fmla="*/ 2147483647 h 72"/>
              <a:gd name="T58" fmla="*/ 1269977087 w 40"/>
              <a:gd name="T59" fmla="*/ 2147483647 h 72"/>
              <a:gd name="T60" fmla="*/ 1336820972 w 40"/>
              <a:gd name="T61" fmla="*/ 2147483647 h 72"/>
              <a:gd name="T62" fmla="*/ 1403656681 w 40"/>
              <a:gd name="T63" fmla="*/ 2147483647 h 72"/>
              <a:gd name="T64" fmla="*/ 1470500565 w 40"/>
              <a:gd name="T65" fmla="*/ 2147483647 h 72"/>
              <a:gd name="T66" fmla="*/ 1604180158 w 40"/>
              <a:gd name="T67" fmla="*/ 2147483647 h 72"/>
              <a:gd name="T68" fmla="*/ 1804703636 w 40"/>
              <a:gd name="T69" fmla="*/ 2147483647 h 72"/>
              <a:gd name="T70" fmla="*/ 1871539345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59892648 h 72"/>
              <a:gd name="T94" fmla="*/ 2147483647 w 40"/>
              <a:gd name="T95" fmla="*/ 0 h 72"/>
              <a:gd name="T96" fmla="*/ 601570689 w 40"/>
              <a:gd name="T97" fmla="*/ 179677960 h 72"/>
              <a:gd name="T98" fmla="*/ 534726677 w 40"/>
              <a:gd name="T99" fmla="*/ 239570593 h 72"/>
              <a:gd name="T100" fmla="*/ 401047084 w 40"/>
              <a:gd name="T101" fmla="*/ 299463286 h 72"/>
              <a:gd name="T102" fmla="*/ 334203199 w 40"/>
              <a:gd name="T103" fmla="*/ 359355919 h 72"/>
              <a:gd name="T104" fmla="*/ 200523542 w 40"/>
              <a:gd name="T105" fmla="*/ 359355919 h 72"/>
              <a:gd name="T106" fmla="*/ 66843900 w 40"/>
              <a:gd name="T107" fmla="*/ 299463286 h 72"/>
              <a:gd name="T108" fmla="*/ 66843900 w 40"/>
              <a:gd name="T109" fmla="*/ 299463286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39" name="Freeform 55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985703678 w 47"/>
              <a:gd name="T3" fmla="*/ 120004564 h 83"/>
              <a:gd name="T4" fmla="*/ 985703678 w 47"/>
              <a:gd name="T5" fmla="*/ 180014608 h 83"/>
              <a:gd name="T6" fmla="*/ 788564614 w 47"/>
              <a:gd name="T7" fmla="*/ 300019203 h 83"/>
              <a:gd name="T8" fmla="*/ 788564614 w 47"/>
              <a:gd name="T9" fmla="*/ 480033750 h 83"/>
              <a:gd name="T10" fmla="*/ 788564614 w 47"/>
              <a:gd name="T11" fmla="*/ 660048419 h 83"/>
              <a:gd name="T12" fmla="*/ 722846189 w 47"/>
              <a:gd name="T13" fmla="*/ 720050686 h 83"/>
              <a:gd name="T14" fmla="*/ 591417444 w 47"/>
              <a:gd name="T15" fmla="*/ 840055220 h 83"/>
              <a:gd name="T16" fmla="*/ 459996679 w 47"/>
              <a:gd name="T17" fmla="*/ 960067501 h 83"/>
              <a:gd name="T18" fmla="*/ 394278254 w 47"/>
              <a:gd name="T19" fmla="*/ 1020070010 h 83"/>
              <a:gd name="T20" fmla="*/ 394278254 w 47"/>
              <a:gd name="T21" fmla="*/ 1140074544 h 83"/>
              <a:gd name="T22" fmla="*/ 328567935 w 47"/>
              <a:gd name="T23" fmla="*/ 1260086825 h 83"/>
              <a:gd name="T24" fmla="*/ 328567935 w 47"/>
              <a:gd name="T25" fmla="*/ 1320089092 h 83"/>
              <a:gd name="T26" fmla="*/ 262857552 w 47"/>
              <a:gd name="T27" fmla="*/ 1500103639 h 83"/>
              <a:gd name="T28" fmla="*/ 197139127 w 47"/>
              <a:gd name="T29" fmla="*/ 1620108174 h 83"/>
              <a:gd name="T30" fmla="*/ 262857552 w 47"/>
              <a:gd name="T31" fmla="*/ 1800122721 h 83"/>
              <a:gd name="T32" fmla="*/ 328567935 w 47"/>
              <a:gd name="T33" fmla="*/ 1860124988 h 83"/>
              <a:gd name="T34" fmla="*/ 328567935 w 47"/>
              <a:gd name="T35" fmla="*/ 1980137269 h 83"/>
              <a:gd name="T36" fmla="*/ 328567935 w 47"/>
              <a:gd name="T37" fmla="*/ 1980137269 h 83"/>
              <a:gd name="T38" fmla="*/ 328567935 w 47"/>
              <a:gd name="T39" fmla="*/ 2040140020 h 83"/>
              <a:gd name="T40" fmla="*/ 328567935 w 47"/>
              <a:gd name="T41" fmla="*/ 2040140020 h 83"/>
              <a:gd name="T42" fmla="*/ 262857552 w 47"/>
              <a:gd name="T43" fmla="*/ 2147483647 h 83"/>
              <a:gd name="T44" fmla="*/ 328567935 w 47"/>
              <a:gd name="T45" fmla="*/ 2147483647 h 83"/>
              <a:gd name="T46" fmla="*/ 262857552 w 47"/>
              <a:gd name="T47" fmla="*/ 2147483647 h 83"/>
              <a:gd name="T48" fmla="*/ 394278254 w 47"/>
              <a:gd name="T49" fmla="*/ 2147483647 h 83"/>
              <a:gd name="T50" fmla="*/ 394278254 w 47"/>
              <a:gd name="T51" fmla="*/ 2147483647 h 83"/>
              <a:gd name="T52" fmla="*/ 459996679 w 47"/>
              <a:gd name="T53" fmla="*/ 2147483647 h 83"/>
              <a:gd name="T54" fmla="*/ 525706999 w 47"/>
              <a:gd name="T55" fmla="*/ 2147483647 h 83"/>
              <a:gd name="T56" fmla="*/ 525706999 w 47"/>
              <a:gd name="T57" fmla="*/ 2147483647 h 83"/>
              <a:gd name="T58" fmla="*/ 394278254 w 47"/>
              <a:gd name="T59" fmla="*/ 2147483647 h 83"/>
              <a:gd name="T60" fmla="*/ 394278254 w 47"/>
              <a:gd name="T61" fmla="*/ 2147483647 h 83"/>
              <a:gd name="T62" fmla="*/ 328567935 w 47"/>
              <a:gd name="T63" fmla="*/ 2147483647 h 83"/>
              <a:gd name="T64" fmla="*/ 19713912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1774260186 w 47"/>
              <a:gd name="T71" fmla="*/ 2147483647 h 83"/>
              <a:gd name="T72" fmla="*/ 1774260186 w 47"/>
              <a:gd name="T73" fmla="*/ 2147483647 h 83"/>
              <a:gd name="T74" fmla="*/ 1708549867 w 47"/>
              <a:gd name="T75" fmla="*/ 2147483647 h 83"/>
              <a:gd name="T76" fmla="*/ 1774260186 w 47"/>
              <a:gd name="T77" fmla="*/ 2147483647 h 83"/>
              <a:gd name="T78" fmla="*/ 1905688931 w 47"/>
              <a:gd name="T79" fmla="*/ 2147483647 h 83"/>
              <a:gd name="T80" fmla="*/ 1971399250 w 47"/>
              <a:gd name="T81" fmla="*/ 2147483647 h 83"/>
              <a:gd name="T82" fmla="*/ 2102827994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120004564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40" name="Freeform 56"/>
          <p:cNvSpPr>
            <a:spLocks/>
          </p:cNvSpPr>
          <p:nvPr/>
        </p:nvSpPr>
        <p:spPr bwMode="auto">
          <a:xfrm>
            <a:off x="6877050" y="2732088"/>
            <a:ext cx="641350" cy="395287"/>
          </a:xfrm>
          <a:custGeom>
            <a:avLst/>
            <a:gdLst>
              <a:gd name="T0" fmla="*/ 1252248076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02578397 h 51"/>
              <a:gd name="T20" fmla="*/ 2147483647 w 79"/>
              <a:gd name="T21" fmla="*/ 1982433953 h 51"/>
              <a:gd name="T22" fmla="*/ 2147483647 w 79"/>
              <a:gd name="T23" fmla="*/ 1862282242 h 51"/>
              <a:gd name="T24" fmla="*/ 2147483647 w 79"/>
              <a:gd name="T25" fmla="*/ 1802214138 h 51"/>
              <a:gd name="T26" fmla="*/ 2147483647 w 79"/>
              <a:gd name="T27" fmla="*/ 1742138282 h 51"/>
              <a:gd name="T28" fmla="*/ 2147483647 w 79"/>
              <a:gd name="T29" fmla="*/ 1682062427 h 51"/>
              <a:gd name="T30" fmla="*/ 2147483647 w 79"/>
              <a:gd name="T31" fmla="*/ 1621994322 h 51"/>
              <a:gd name="T32" fmla="*/ 2147483647 w 79"/>
              <a:gd name="T33" fmla="*/ 1621994322 h 51"/>
              <a:gd name="T34" fmla="*/ 2147483647 w 79"/>
              <a:gd name="T35" fmla="*/ 1561918467 h 51"/>
              <a:gd name="T36" fmla="*/ 2147483647 w 79"/>
              <a:gd name="T37" fmla="*/ 1561918467 h 51"/>
              <a:gd name="T38" fmla="*/ 2147483647 w 79"/>
              <a:gd name="T39" fmla="*/ 1441766757 h 51"/>
              <a:gd name="T40" fmla="*/ 2147483647 w 79"/>
              <a:gd name="T41" fmla="*/ 1441766757 h 51"/>
              <a:gd name="T42" fmla="*/ 2147483647 w 79"/>
              <a:gd name="T43" fmla="*/ 1381698652 h 51"/>
              <a:gd name="T44" fmla="*/ 2147483647 w 79"/>
              <a:gd name="T45" fmla="*/ 1201478837 h 51"/>
              <a:gd name="T46" fmla="*/ 2147483647 w 79"/>
              <a:gd name="T47" fmla="*/ 1201478837 h 51"/>
              <a:gd name="T48" fmla="*/ 2147483647 w 79"/>
              <a:gd name="T49" fmla="*/ 1081327126 h 51"/>
              <a:gd name="T50" fmla="*/ 2147483647 w 79"/>
              <a:gd name="T51" fmla="*/ 1021251271 h 51"/>
              <a:gd name="T52" fmla="*/ 2147483647 w 79"/>
              <a:gd name="T53" fmla="*/ 1021251271 h 51"/>
              <a:gd name="T54" fmla="*/ 2147483647 w 79"/>
              <a:gd name="T55" fmla="*/ 961182924 h 51"/>
              <a:gd name="T56" fmla="*/ 2147483647 w 79"/>
              <a:gd name="T57" fmla="*/ 901107069 h 51"/>
              <a:gd name="T58" fmla="*/ 2147483647 w 79"/>
              <a:gd name="T59" fmla="*/ 720887254 h 51"/>
              <a:gd name="T60" fmla="*/ 2147483647 w 79"/>
              <a:gd name="T61" fmla="*/ 660811398 h 51"/>
              <a:gd name="T62" fmla="*/ 2147483647 w 79"/>
              <a:gd name="T63" fmla="*/ 600735543 h 51"/>
              <a:gd name="T64" fmla="*/ 2147483647 w 79"/>
              <a:gd name="T65" fmla="*/ 540667438 h 51"/>
              <a:gd name="T66" fmla="*/ 2147483647 w 79"/>
              <a:gd name="T67" fmla="*/ 540667438 h 51"/>
              <a:gd name="T68" fmla="*/ 2147483647 w 79"/>
              <a:gd name="T69" fmla="*/ 480591462 h 51"/>
              <a:gd name="T70" fmla="*/ 2147483647 w 79"/>
              <a:gd name="T71" fmla="*/ 480591462 h 51"/>
              <a:gd name="T72" fmla="*/ 2147483647 w 79"/>
              <a:gd name="T73" fmla="*/ 420515607 h 51"/>
              <a:gd name="T74" fmla="*/ 2147483647 w 79"/>
              <a:gd name="T75" fmla="*/ 360439751 h 51"/>
              <a:gd name="T76" fmla="*/ 2147483647 w 79"/>
              <a:gd name="T77" fmla="*/ 180219876 h 51"/>
              <a:gd name="T78" fmla="*/ 2147483647 w 79"/>
              <a:gd name="T79" fmla="*/ 180219876 h 51"/>
              <a:gd name="T80" fmla="*/ 2147483647 w 79"/>
              <a:gd name="T81" fmla="*/ 120143990 h 51"/>
              <a:gd name="T82" fmla="*/ 2147483647 w 79"/>
              <a:gd name="T83" fmla="*/ 120143990 h 51"/>
              <a:gd name="T84" fmla="*/ 2147483647 w 79"/>
              <a:gd name="T85" fmla="*/ 120143990 h 51"/>
              <a:gd name="T86" fmla="*/ 2147483647 w 79"/>
              <a:gd name="T87" fmla="*/ 60075870 h 51"/>
              <a:gd name="T88" fmla="*/ 2147483647 w 79"/>
              <a:gd name="T89" fmla="*/ 0 h 51"/>
              <a:gd name="T90" fmla="*/ 593167591 w 79"/>
              <a:gd name="T91" fmla="*/ 660811398 h 51"/>
              <a:gd name="T92" fmla="*/ 527262688 w 79"/>
              <a:gd name="T93" fmla="*/ 420515607 h 51"/>
              <a:gd name="T94" fmla="*/ 329540243 w 79"/>
              <a:gd name="T95" fmla="*/ 600735543 h 51"/>
              <a:gd name="T96" fmla="*/ 329540243 w 79"/>
              <a:gd name="T97" fmla="*/ 600735543 h 51"/>
              <a:gd name="T98" fmla="*/ 263627285 w 79"/>
              <a:gd name="T99" fmla="*/ 540667438 h 51"/>
              <a:gd name="T100" fmla="*/ 263627285 w 79"/>
              <a:gd name="T101" fmla="*/ 540667438 h 51"/>
              <a:gd name="T102" fmla="*/ 197722509 w 79"/>
              <a:gd name="T103" fmla="*/ 660811398 h 51"/>
              <a:gd name="T104" fmla="*/ 65904792 w 79"/>
              <a:gd name="T105" fmla="*/ 780955358 h 51"/>
              <a:gd name="T106" fmla="*/ 0 w 79"/>
              <a:gd name="T107" fmla="*/ 841031214 h 51"/>
              <a:gd name="T108" fmla="*/ 263627285 w 79"/>
              <a:gd name="T109" fmla="*/ 2147483647 h 51"/>
              <a:gd name="T110" fmla="*/ 395445018 w 79"/>
              <a:gd name="T111" fmla="*/ 2147483647 h 51"/>
              <a:gd name="T112" fmla="*/ 1252248076 w 79"/>
              <a:gd name="T113" fmla="*/ 2147483647 h 51"/>
              <a:gd name="T114" fmla="*/ 1252248076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41" name="Freeform 57"/>
          <p:cNvSpPr>
            <a:spLocks/>
          </p:cNvSpPr>
          <p:nvPr/>
        </p:nvSpPr>
        <p:spPr bwMode="auto">
          <a:xfrm>
            <a:off x="6664325" y="3127375"/>
            <a:ext cx="830263" cy="455613"/>
          </a:xfrm>
          <a:custGeom>
            <a:avLst/>
            <a:gdLst>
              <a:gd name="T0" fmla="*/ 2053964738 w 102"/>
              <a:gd name="T1" fmla="*/ 2147483647 h 59"/>
              <a:gd name="T2" fmla="*/ 1722681761 w 102"/>
              <a:gd name="T3" fmla="*/ 2147483647 h 59"/>
              <a:gd name="T4" fmla="*/ 1457657006 w 102"/>
              <a:gd name="T5" fmla="*/ 2147483647 h 59"/>
              <a:gd name="T6" fmla="*/ 331283105 w 102"/>
              <a:gd name="T7" fmla="*/ 2147483647 h 59"/>
              <a:gd name="T8" fmla="*/ 596316126 w 102"/>
              <a:gd name="T9" fmla="*/ 2147483647 h 59"/>
              <a:gd name="T10" fmla="*/ 662566210 w 102"/>
              <a:gd name="T11" fmla="*/ 2147483647 h 59"/>
              <a:gd name="T12" fmla="*/ 1258882336 w 102"/>
              <a:gd name="T13" fmla="*/ 2147483647 h 59"/>
              <a:gd name="T14" fmla="*/ 1391398783 w 102"/>
              <a:gd name="T15" fmla="*/ 2147483647 h 59"/>
              <a:gd name="T16" fmla="*/ 1788939984 w 102"/>
              <a:gd name="T17" fmla="*/ 2147483647 h 59"/>
              <a:gd name="T18" fmla="*/ 1921448291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6794810 h 59"/>
              <a:gd name="T26" fmla="*/ 2147483647 w 102"/>
              <a:gd name="T27" fmla="*/ 1669729029 h 59"/>
              <a:gd name="T28" fmla="*/ 2147483647 w 102"/>
              <a:gd name="T29" fmla="*/ 1073401266 h 59"/>
              <a:gd name="T30" fmla="*/ 2147483647 w 102"/>
              <a:gd name="T31" fmla="*/ 1133032498 h 59"/>
              <a:gd name="T32" fmla="*/ 2147483647 w 102"/>
              <a:gd name="T33" fmla="*/ 715598190 h 59"/>
              <a:gd name="T34" fmla="*/ 2147483647 w 102"/>
              <a:gd name="T35" fmla="*/ 596335726 h 59"/>
              <a:gd name="T36" fmla="*/ 2147483647 w 102"/>
              <a:gd name="T37" fmla="*/ 298164002 h 59"/>
              <a:gd name="T38" fmla="*/ 2147483647 w 102"/>
              <a:gd name="T39" fmla="*/ 59631247 h 59"/>
              <a:gd name="T40" fmla="*/ 2147483647 w 102"/>
              <a:gd name="T41" fmla="*/ 238532710 h 59"/>
              <a:gd name="T42" fmla="*/ 2147483647 w 102"/>
              <a:gd name="T43" fmla="*/ 59631247 h 59"/>
              <a:gd name="T44" fmla="*/ 2147483647 w 102"/>
              <a:gd name="T45" fmla="*/ 119270216 h 59"/>
              <a:gd name="T46" fmla="*/ 2147483647 w 102"/>
              <a:gd name="T47" fmla="*/ 238532710 h 59"/>
              <a:gd name="T48" fmla="*/ 2147483647 w 102"/>
              <a:gd name="T49" fmla="*/ 477065420 h 59"/>
              <a:gd name="T50" fmla="*/ 2147483647 w 102"/>
              <a:gd name="T51" fmla="*/ 834868376 h 59"/>
              <a:gd name="T52" fmla="*/ 2147483647 w 102"/>
              <a:gd name="T53" fmla="*/ 894499607 h 59"/>
              <a:gd name="T54" fmla="*/ 2147483647 w 102"/>
              <a:gd name="T55" fmla="*/ 1013762312 h 59"/>
              <a:gd name="T56" fmla="*/ 2147483647 w 102"/>
              <a:gd name="T57" fmla="*/ 1073401266 h 59"/>
              <a:gd name="T58" fmla="*/ 2147483647 w 102"/>
              <a:gd name="T59" fmla="*/ 1192663730 h 59"/>
              <a:gd name="T60" fmla="*/ 2147483647 w 102"/>
              <a:gd name="T61" fmla="*/ 1371565148 h 59"/>
              <a:gd name="T62" fmla="*/ 2147483647 w 102"/>
              <a:gd name="T63" fmla="*/ 1550466565 h 59"/>
              <a:gd name="T64" fmla="*/ 2147483647 w 102"/>
              <a:gd name="T65" fmla="*/ 1729360261 h 59"/>
              <a:gd name="T66" fmla="*/ 2147483647 w 102"/>
              <a:gd name="T67" fmla="*/ 1788999215 h 59"/>
              <a:gd name="T68" fmla="*/ 2147483647 w 102"/>
              <a:gd name="T69" fmla="*/ 1848630446 h 59"/>
              <a:gd name="T70" fmla="*/ 2147483647 w 102"/>
              <a:gd name="T71" fmla="*/ 1908261678 h 59"/>
              <a:gd name="T72" fmla="*/ 2147483647 w 102"/>
              <a:gd name="T73" fmla="*/ 1967892910 h 59"/>
              <a:gd name="T74" fmla="*/ 2147483647 w 102"/>
              <a:gd name="T75" fmla="*/ 2146794810 h 59"/>
              <a:gd name="T76" fmla="*/ 2147483647 w 102"/>
              <a:gd name="T77" fmla="*/ 2146794810 h 59"/>
              <a:gd name="T78" fmla="*/ 2147483647 w 102"/>
              <a:gd name="T79" fmla="*/ 2147483647 h 59"/>
              <a:gd name="T80" fmla="*/ 2147483647 w 102"/>
              <a:gd name="T81" fmla="*/ 2146794810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42" name="Freeform 58"/>
          <p:cNvSpPr>
            <a:spLocks/>
          </p:cNvSpPr>
          <p:nvPr/>
        </p:nvSpPr>
        <p:spPr bwMode="auto">
          <a:xfrm>
            <a:off x="6719888" y="3730625"/>
            <a:ext cx="561975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056347570 w 69"/>
              <a:gd name="T9" fmla="*/ 2147483647 h 53"/>
              <a:gd name="T10" fmla="*/ 1923680806 w 69"/>
              <a:gd name="T11" fmla="*/ 2147483647 h 53"/>
              <a:gd name="T12" fmla="*/ 1658347278 w 69"/>
              <a:gd name="T13" fmla="*/ 2030456852 h 53"/>
              <a:gd name="T14" fmla="*/ 1525680514 w 69"/>
              <a:gd name="T15" fmla="*/ 1911022788 h 53"/>
              <a:gd name="T16" fmla="*/ 1459343059 w 69"/>
              <a:gd name="T17" fmla="*/ 1791581479 h 53"/>
              <a:gd name="T18" fmla="*/ 995005058 w 69"/>
              <a:gd name="T19" fmla="*/ 1492985934 h 53"/>
              <a:gd name="T20" fmla="*/ 862338294 w 69"/>
              <a:gd name="T21" fmla="*/ 1373544625 h 53"/>
              <a:gd name="T22" fmla="*/ 663342220 w 69"/>
              <a:gd name="T23" fmla="*/ 1134669735 h 53"/>
              <a:gd name="T24" fmla="*/ 530675328 w 69"/>
              <a:gd name="T25" fmla="*/ 955507530 h 53"/>
              <a:gd name="T26" fmla="*/ 66337470 w 69"/>
              <a:gd name="T27" fmla="*/ 836073949 h 53"/>
              <a:gd name="T28" fmla="*/ 66337470 w 69"/>
              <a:gd name="T29" fmla="*/ 597191331 h 53"/>
              <a:gd name="T30" fmla="*/ 199004282 w 69"/>
              <a:gd name="T31" fmla="*/ 477757629 h 53"/>
              <a:gd name="T32" fmla="*/ 199004282 w 69"/>
              <a:gd name="T33" fmla="*/ 418036974 h 53"/>
              <a:gd name="T34" fmla="*/ 530675328 w 69"/>
              <a:gd name="T35" fmla="*/ 298595665 h 53"/>
              <a:gd name="T36" fmla="*/ 796008984 w 69"/>
              <a:gd name="T37" fmla="*/ 179154296 h 53"/>
              <a:gd name="T38" fmla="*/ 862338294 w 69"/>
              <a:gd name="T39" fmla="*/ 119441339 h 53"/>
              <a:gd name="T40" fmla="*/ 2056347570 w 69"/>
              <a:gd name="T41" fmla="*/ 59720670 h 53"/>
              <a:gd name="T42" fmla="*/ 2056347570 w 69"/>
              <a:gd name="T43" fmla="*/ 119441339 h 53"/>
              <a:gd name="T44" fmla="*/ 2147483647 w 69"/>
              <a:gd name="T45" fmla="*/ 238874951 h 53"/>
              <a:gd name="T46" fmla="*/ 2147483647 w 69"/>
              <a:gd name="T47" fmla="*/ 238874951 h 53"/>
              <a:gd name="T48" fmla="*/ 2147483647 w 69"/>
              <a:gd name="T49" fmla="*/ 1015228426 h 53"/>
              <a:gd name="T50" fmla="*/ 2147483647 w 69"/>
              <a:gd name="T51" fmla="*/ 1134669735 h 53"/>
              <a:gd name="T52" fmla="*/ 2147483647 w 69"/>
              <a:gd name="T53" fmla="*/ 1433265280 h 53"/>
              <a:gd name="T54" fmla="*/ 2147483647 w 69"/>
              <a:gd name="T55" fmla="*/ 1672140170 h 53"/>
              <a:gd name="T56" fmla="*/ 2147483647 w 69"/>
              <a:gd name="T57" fmla="*/ 1791581479 h 53"/>
              <a:gd name="T58" fmla="*/ 2147483647 w 69"/>
              <a:gd name="T59" fmla="*/ 1851302133 h 53"/>
              <a:gd name="T60" fmla="*/ 2147483647 w 69"/>
              <a:gd name="T61" fmla="*/ 1970735715 h 53"/>
              <a:gd name="T62" fmla="*/ 2147483647 w 69"/>
              <a:gd name="T63" fmla="*/ 209017750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43" name="Freeform 59"/>
          <p:cNvSpPr>
            <a:spLocks/>
          </p:cNvSpPr>
          <p:nvPr/>
        </p:nvSpPr>
        <p:spPr bwMode="auto">
          <a:xfrm>
            <a:off x="6467475" y="3784600"/>
            <a:ext cx="596900" cy="596900"/>
          </a:xfrm>
          <a:custGeom>
            <a:avLst/>
            <a:gdLst>
              <a:gd name="T0" fmla="*/ 601724264 w 73"/>
              <a:gd name="T1" fmla="*/ 2147483647 h 77"/>
              <a:gd name="T2" fmla="*/ 735446162 w 73"/>
              <a:gd name="T3" fmla="*/ 2147483647 h 77"/>
              <a:gd name="T4" fmla="*/ 869159883 w 73"/>
              <a:gd name="T5" fmla="*/ 2147483647 h 77"/>
              <a:gd name="T6" fmla="*/ 869159883 w 73"/>
              <a:gd name="T7" fmla="*/ 2147483647 h 77"/>
              <a:gd name="T8" fmla="*/ 936020831 w 73"/>
              <a:gd name="T9" fmla="*/ 2147483647 h 77"/>
              <a:gd name="T10" fmla="*/ 869159883 w 73"/>
              <a:gd name="T11" fmla="*/ 2147483647 h 77"/>
              <a:gd name="T12" fmla="*/ 802307111 w 73"/>
              <a:gd name="T13" fmla="*/ 2147483647 h 77"/>
              <a:gd name="T14" fmla="*/ 936020831 w 73"/>
              <a:gd name="T15" fmla="*/ 2147483647 h 77"/>
              <a:gd name="T16" fmla="*/ 1069734552 w 73"/>
              <a:gd name="T17" fmla="*/ 2147483647 h 77"/>
              <a:gd name="T18" fmla="*/ 1136595756 w 73"/>
              <a:gd name="T19" fmla="*/ 2147483647 h 77"/>
              <a:gd name="T20" fmla="*/ 1203456705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1922963460 h 77"/>
              <a:gd name="T56" fmla="*/ 2147483647 w 73"/>
              <a:gd name="T57" fmla="*/ 1802777305 h 77"/>
              <a:gd name="T58" fmla="*/ 2147483647 w 73"/>
              <a:gd name="T59" fmla="*/ 1622505825 h 77"/>
              <a:gd name="T60" fmla="*/ 2147483647 w 73"/>
              <a:gd name="T61" fmla="*/ 1502319670 h 77"/>
              <a:gd name="T62" fmla="*/ 2147483647 w 73"/>
              <a:gd name="T63" fmla="*/ 1382133515 h 77"/>
              <a:gd name="T64" fmla="*/ 2147483647 w 73"/>
              <a:gd name="T65" fmla="*/ 1081668127 h 77"/>
              <a:gd name="T66" fmla="*/ 2147483647 w 73"/>
              <a:gd name="T67" fmla="*/ 961481730 h 77"/>
              <a:gd name="T68" fmla="*/ 2147483647 w 73"/>
              <a:gd name="T69" fmla="*/ 721109420 h 77"/>
              <a:gd name="T70" fmla="*/ 2147483647 w 73"/>
              <a:gd name="T71" fmla="*/ 540837940 h 77"/>
              <a:gd name="T72" fmla="*/ 2139477281 w 73"/>
              <a:gd name="T73" fmla="*/ 420651663 h 77"/>
              <a:gd name="T74" fmla="*/ 2139477281 w 73"/>
              <a:gd name="T75" fmla="*/ 180279293 h 77"/>
              <a:gd name="T76" fmla="*/ 2147483647 w 73"/>
              <a:gd name="T77" fmla="*/ 60093093 h 77"/>
              <a:gd name="T78" fmla="*/ 2147483647 w 73"/>
              <a:gd name="T79" fmla="*/ 0 h 77"/>
              <a:gd name="T80" fmla="*/ 0 w 73"/>
              <a:gd name="T81" fmla="*/ 300465509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44" name="Freeform 60"/>
          <p:cNvSpPr>
            <a:spLocks/>
          </p:cNvSpPr>
          <p:nvPr/>
        </p:nvSpPr>
        <p:spPr bwMode="auto">
          <a:xfrm>
            <a:off x="7029450" y="3041650"/>
            <a:ext cx="504825" cy="223838"/>
          </a:xfrm>
          <a:custGeom>
            <a:avLst/>
            <a:gdLst>
              <a:gd name="T0" fmla="*/ 2147483647 w 62"/>
              <a:gd name="T1" fmla="*/ 119151282 h 29"/>
              <a:gd name="T2" fmla="*/ 132597985 w 62"/>
              <a:gd name="T3" fmla="*/ 1012789980 h 29"/>
              <a:gd name="T4" fmla="*/ 265187828 w 62"/>
              <a:gd name="T5" fmla="*/ 953217973 h 29"/>
              <a:gd name="T6" fmla="*/ 530383798 w 62"/>
              <a:gd name="T7" fmla="*/ 774487236 h 29"/>
              <a:gd name="T8" fmla="*/ 662973736 w 62"/>
              <a:gd name="T9" fmla="*/ 655335984 h 29"/>
              <a:gd name="T10" fmla="*/ 729276784 w 62"/>
              <a:gd name="T11" fmla="*/ 595764218 h 29"/>
              <a:gd name="T12" fmla="*/ 928169643 w 62"/>
              <a:gd name="T13" fmla="*/ 536184733 h 29"/>
              <a:gd name="T14" fmla="*/ 1259652567 w 62"/>
              <a:gd name="T15" fmla="*/ 417033361 h 29"/>
              <a:gd name="T16" fmla="*/ 1392250520 w 62"/>
              <a:gd name="T17" fmla="*/ 476605127 h 29"/>
              <a:gd name="T18" fmla="*/ 1524848473 w 62"/>
              <a:gd name="T19" fmla="*/ 476605127 h 29"/>
              <a:gd name="T20" fmla="*/ 1657438284 w 62"/>
              <a:gd name="T21" fmla="*/ 714915469 h 29"/>
              <a:gd name="T22" fmla="*/ 1790036237 w 62"/>
              <a:gd name="T23" fmla="*/ 714915469 h 29"/>
              <a:gd name="T24" fmla="*/ 1790036237 w 62"/>
              <a:gd name="T25" fmla="*/ 834066721 h 29"/>
              <a:gd name="T26" fmla="*/ 2055232144 w 62"/>
              <a:gd name="T27" fmla="*/ 893638488 h 29"/>
              <a:gd name="T28" fmla="*/ 2147483647 w 62"/>
              <a:gd name="T29" fmla="*/ 1012789980 h 29"/>
              <a:gd name="T30" fmla="*/ 2147483647 w 62"/>
              <a:gd name="T31" fmla="*/ 1131948951 h 29"/>
              <a:gd name="T32" fmla="*/ 2121527049 w 62"/>
              <a:gd name="T33" fmla="*/ 1489402705 h 29"/>
              <a:gd name="T34" fmla="*/ 2147483647 w 62"/>
              <a:gd name="T35" fmla="*/ 1608553957 h 29"/>
              <a:gd name="T36" fmla="*/ 2147483647 w 62"/>
              <a:gd name="T37" fmla="*/ 1668125724 h 29"/>
              <a:gd name="T38" fmla="*/ 2147483647 w 62"/>
              <a:gd name="T39" fmla="*/ 1668125724 h 29"/>
              <a:gd name="T40" fmla="*/ 2147483647 w 62"/>
              <a:gd name="T41" fmla="*/ 1608553957 h 29"/>
              <a:gd name="T42" fmla="*/ 2147483647 w 62"/>
              <a:gd name="T43" fmla="*/ 1727705209 h 29"/>
              <a:gd name="T44" fmla="*/ 2147483647 w 62"/>
              <a:gd name="T45" fmla="*/ 1668125724 h 29"/>
              <a:gd name="T46" fmla="*/ 2147483647 w 62"/>
              <a:gd name="T47" fmla="*/ 1548974472 h 29"/>
              <a:gd name="T48" fmla="*/ 2147483647 w 62"/>
              <a:gd name="T49" fmla="*/ 1489402705 h 29"/>
              <a:gd name="T50" fmla="*/ 2147483647 w 62"/>
              <a:gd name="T51" fmla="*/ 1429823220 h 29"/>
              <a:gd name="T52" fmla="*/ 2147483647 w 62"/>
              <a:gd name="T53" fmla="*/ 1370251454 h 29"/>
              <a:gd name="T54" fmla="*/ 2147483647 w 62"/>
              <a:gd name="T55" fmla="*/ 1131948951 h 29"/>
              <a:gd name="T56" fmla="*/ 2147483647 w 62"/>
              <a:gd name="T57" fmla="*/ 953217973 h 29"/>
              <a:gd name="T58" fmla="*/ 2147483647 w 62"/>
              <a:gd name="T59" fmla="*/ 714915469 h 29"/>
              <a:gd name="T60" fmla="*/ 2147483647 w 62"/>
              <a:gd name="T61" fmla="*/ 595764218 h 29"/>
              <a:gd name="T62" fmla="*/ 2147483647 w 62"/>
              <a:gd name="T63" fmla="*/ 536184733 h 29"/>
              <a:gd name="T64" fmla="*/ 2147483647 w 62"/>
              <a:gd name="T65" fmla="*/ 357453875 h 29"/>
              <a:gd name="T66" fmla="*/ 2147483647 w 62"/>
              <a:gd name="T67" fmla="*/ 238302564 h 29"/>
              <a:gd name="T68" fmla="*/ 2147483647 w 62"/>
              <a:gd name="T69" fmla="*/ 238302564 h 29"/>
              <a:gd name="T70" fmla="*/ 2147483647 w 62"/>
              <a:gd name="T71" fmla="*/ 476605127 h 29"/>
              <a:gd name="T72" fmla="*/ 2147483647 w 62"/>
              <a:gd name="T73" fmla="*/ 595764218 h 29"/>
              <a:gd name="T74" fmla="*/ 2147483647 w 62"/>
              <a:gd name="T75" fmla="*/ 714915469 h 29"/>
              <a:gd name="T76" fmla="*/ 2147483647 w 62"/>
              <a:gd name="T77" fmla="*/ 953217973 h 29"/>
              <a:gd name="T78" fmla="*/ 2147483647 w 62"/>
              <a:gd name="T79" fmla="*/ 1072369466 h 29"/>
              <a:gd name="T80" fmla="*/ 2147483647 w 62"/>
              <a:gd name="T81" fmla="*/ 1131948951 h 29"/>
              <a:gd name="T82" fmla="*/ 2147483647 w 62"/>
              <a:gd name="T83" fmla="*/ 1251100202 h 29"/>
              <a:gd name="T84" fmla="*/ 2147483647 w 62"/>
              <a:gd name="T85" fmla="*/ 1429823220 h 29"/>
              <a:gd name="T86" fmla="*/ 2147483647 w 62"/>
              <a:gd name="T87" fmla="*/ 1489402705 h 29"/>
              <a:gd name="T88" fmla="*/ 2147483647 w 62"/>
              <a:gd name="T89" fmla="*/ 1429823220 h 29"/>
              <a:gd name="T90" fmla="*/ 2147483647 w 62"/>
              <a:gd name="T91" fmla="*/ 1548974472 h 29"/>
              <a:gd name="T92" fmla="*/ 2147483647 w 62"/>
              <a:gd name="T93" fmla="*/ 1668125724 h 29"/>
              <a:gd name="T94" fmla="*/ 2147483647 w 62"/>
              <a:gd name="T95" fmla="*/ 1727705209 h 29"/>
              <a:gd name="T96" fmla="*/ 2147483647 w 62"/>
              <a:gd name="T97" fmla="*/ 1668125724 h 29"/>
              <a:gd name="T98" fmla="*/ 2147483647 w 62"/>
              <a:gd name="T99" fmla="*/ 1548974472 h 29"/>
              <a:gd name="T100" fmla="*/ 2147483647 w 62"/>
              <a:gd name="T101" fmla="*/ 1131948951 h 29"/>
              <a:gd name="T102" fmla="*/ 2147483647 w 62"/>
              <a:gd name="T103" fmla="*/ 1251100202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45" name="Freeform 61"/>
          <p:cNvSpPr>
            <a:spLocks/>
          </p:cNvSpPr>
          <p:nvPr/>
        </p:nvSpPr>
        <p:spPr bwMode="auto">
          <a:xfrm>
            <a:off x="7413625" y="3017838"/>
            <a:ext cx="120650" cy="185737"/>
          </a:xfrm>
          <a:custGeom>
            <a:avLst/>
            <a:gdLst>
              <a:gd name="T0" fmla="*/ 970428171 w 15"/>
              <a:gd name="T1" fmla="*/ 1317641560 h 24"/>
              <a:gd name="T2" fmla="*/ 970428171 w 15"/>
              <a:gd name="T3" fmla="*/ 1197856711 h 24"/>
              <a:gd name="T4" fmla="*/ 905735658 w 15"/>
              <a:gd name="T5" fmla="*/ 1078071862 h 24"/>
              <a:gd name="T6" fmla="*/ 776342587 w 15"/>
              <a:gd name="T7" fmla="*/ 958286772 h 24"/>
              <a:gd name="T8" fmla="*/ 646949517 w 15"/>
              <a:gd name="T9" fmla="*/ 898394347 h 24"/>
              <a:gd name="T10" fmla="*/ 582257003 w 15"/>
              <a:gd name="T11" fmla="*/ 838501923 h 24"/>
              <a:gd name="T12" fmla="*/ 582257003 w 15"/>
              <a:gd name="T13" fmla="*/ 718717074 h 24"/>
              <a:gd name="T14" fmla="*/ 452863807 w 15"/>
              <a:gd name="T15" fmla="*/ 539032062 h 24"/>
              <a:gd name="T16" fmla="*/ 388171294 w 15"/>
              <a:gd name="T17" fmla="*/ 479139516 h 24"/>
              <a:gd name="T18" fmla="*/ 323478780 w 15"/>
              <a:gd name="T19" fmla="*/ 359354667 h 24"/>
              <a:gd name="T20" fmla="*/ 258778160 w 15"/>
              <a:gd name="T21" fmla="*/ 299462243 h 24"/>
              <a:gd name="T22" fmla="*/ 258778160 w 15"/>
              <a:gd name="T23" fmla="*/ 239569758 h 24"/>
              <a:gd name="T24" fmla="*/ 258778160 w 15"/>
              <a:gd name="T25" fmla="*/ 239569758 h 24"/>
              <a:gd name="T26" fmla="*/ 258778160 w 15"/>
              <a:gd name="T27" fmla="*/ 179677334 h 24"/>
              <a:gd name="T28" fmla="*/ 323478780 w 15"/>
              <a:gd name="T29" fmla="*/ 0 h 24"/>
              <a:gd name="T30" fmla="*/ 258778160 w 15"/>
              <a:gd name="T31" fmla="*/ 0 h 24"/>
              <a:gd name="T32" fmla="*/ 129393102 w 15"/>
              <a:gd name="T33" fmla="*/ 0 h 24"/>
              <a:gd name="T34" fmla="*/ 64692529 w 15"/>
              <a:gd name="T35" fmla="*/ 59892440 h 24"/>
              <a:gd name="T36" fmla="*/ 64692529 w 15"/>
              <a:gd name="T37" fmla="*/ 119784879 h 24"/>
              <a:gd name="T38" fmla="*/ 64692529 w 15"/>
              <a:gd name="T39" fmla="*/ 179677334 h 24"/>
              <a:gd name="T40" fmla="*/ 0 w 15"/>
              <a:gd name="T41" fmla="*/ 179677334 h 24"/>
              <a:gd name="T42" fmla="*/ 452863807 w 15"/>
              <a:gd name="T43" fmla="*/ 1437426409 h 24"/>
              <a:gd name="T44" fmla="*/ 970428171 w 15"/>
              <a:gd name="T45" fmla="*/ 1317641560 h 24"/>
              <a:gd name="T46" fmla="*/ 970428171 w 15"/>
              <a:gd name="T47" fmla="*/ 1317641560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46" name="Freeform 62"/>
          <p:cNvSpPr>
            <a:spLocks/>
          </p:cNvSpPr>
          <p:nvPr/>
        </p:nvSpPr>
        <p:spPr bwMode="auto">
          <a:xfrm>
            <a:off x="7445375" y="2801938"/>
            <a:ext cx="153988" cy="325437"/>
          </a:xfrm>
          <a:custGeom>
            <a:avLst/>
            <a:gdLst>
              <a:gd name="T0" fmla="*/ 0 w 19"/>
              <a:gd name="T1" fmla="*/ 1861212754 h 42"/>
              <a:gd name="T2" fmla="*/ 0 w 19"/>
              <a:gd name="T3" fmla="*/ 1921255858 h 42"/>
              <a:gd name="T4" fmla="*/ 131367952 w 19"/>
              <a:gd name="T5" fmla="*/ 2041334803 h 42"/>
              <a:gd name="T6" fmla="*/ 394111993 w 19"/>
              <a:gd name="T7" fmla="*/ 2147483647 h 42"/>
              <a:gd name="T8" fmla="*/ 591168053 w 19"/>
              <a:gd name="T9" fmla="*/ 2147483647 h 42"/>
              <a:gd name="T10" fmla="*/ 656847960 w 19"/>
              <a:gd name="T11" fmla="*/ 2147483647 h 42"/>
              <a:gd name="T12" fmla="*/ 722535973 w 19"/>
              <a:gd name="T13" fmla="*/ 2147483647 h 42"/>
              <a:gd name="T14" fmla="*/ 853903894 w 19"/>
              <a:gd name="T15" fmla="*/ 2147483647 h 42"/>
              <a:gd name="T16" fmla="*/ 919591906 w 19"/>
              <a:gd name="T17" fmla="*/ 2101377908 h 42"/>
              <a:gd name="T18" fmla="*/ 1116648092 w 19"/>
              <a:gd name="T19" fmla="*/ 1801177397 h 42"/>
              <a:gd name="T20" fmla="*/ 1248016013 w 19"/>
              <a:gd name="T21" fmla="*/ 1561020476 h 42"/>
              <a:gd name="T22" fmla="*/ 1182328000 w 19"/>
              <a:gd name="T23" fmla="*/ 1140749737 h 42"/>
              <a:gd name="T24" fmla="*/ 1116648092 w 19"/>
              <a:gd name="T25" fmla="*/ 780506364 h 42"/>
              <a:gd name="T26" fmla="*/ 919591906 w 19"/>
              <a:gd name="T27" fmla="*/ 840549468 h 42"/>
              <a:gd name="T28" fmla="*/ 853903894 w 19"/>
              <a:gd name="T29" fmla="*/ 840549468 h 42"/>
              <a:gd name="T30" fmla="*/ 788223986 w 19"/>
              <a:gd name="T31" fmla="*/ 840549468 h 42"/>
              <a:gd name="T32" fmla="*/ 853903894 w 19"/>
              <a:gd name="T33" fmla="*/ 660427903 h 42"/>
              <a:gd name="T34" fmla="*/ 919591906 w 19"/>
              <a:gd name="T35" fmla="*/ 660427903 h 42"/>
              <a:gd name="T36" fmla="*/ 985271814 w 19"/>
              <a:gd name="T37" fmla="*/ 480313965 h 42"/>
              <a:gd name="T38" fmla="*/ 1050959827 w 19"/>
              <a:gd name="T39" fmla="*/ 360235504 h 42"/>
              <a:gd name="T40" fmla="*/ 262744009 w 19"/>
              <a:gd name="T41" fmla="*/ 0 h 42"/>
              <a:gd name="T42" fmla="*/ 197055996 w 19"/>
              <a:gd name="T43" fmla="*/ 120078491 h 42"/>
              <a:gd name="T44" fmla="*/ 131367952 w 19"/>
              <a:gd name="T45" fmla="*/ 360235504 h 42"/>
              <a:gd name="T46" fmla="*/ 0 w 19"/>
              <a:gd name="T47" fmla="*/ 480313965 h 42"/>
              <a:gd name="T48" fmla="*/ 65688028 w 19"/>
              <a:gd name="T49" fmla="*/ 540357190 h 42"/>
              <a:gd name="T50" fmla="*/ 65688028 w 19"/>
              <a:gd name="T51" fmla="*/ 660427903 h 42"/>
              <a:gd name="T52" fmla="*/ 65688028 w 19"/>
              <a:gd name="T53" fmla="*/ 900584824 h 42"/>
              <a:gd name="T54" fmla="*/ 197055996 w 19"/>
              <a:gd name="T55" fmla="*/ 1020671276 h 42"/>
              <a:gd name="T56" fmla="*/ 328423980 w 19"/>
              <a:gd name="T57" fmla="*/ 1080706632 h 42"/>
              <a:gd name="T58" fmla="*/ 459791901 w 19"/>
              <a:gd name="T59" fmla="*/ 1140749737 h 42"/>
              <a:gd name="T60" fmla="*/ 591168053 w 19"/>
              <a:gd name="T61" fmla="*/ 1260828198 h 42"/>
              <a:gd name="T62" fmla="*/ 262744009 w 19"/>
              <a:gd name="T63" fmla="*/ 1440942015 h 42"/>
              <a:gd name="T64" fmla="*/ 65688028 w 19"/>
              <a:gd name="T65" fmla="*/ 168109893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47" name="Freeform 63"/>
          <p:cNvSpPr>
            <a:spLocks/>
          </p:cNvSpPr>
          <p:nvPr/>
        </p:nvSpPr>
        <p:spPr bwMode="auto">
          <a:xfrm>
            <a:off x="7583488" y="2654300"/>
            <a:ext cx="187325" cy="169863"/>
          </a:xfrm>
          <a:custGeom>
            <a:avLst/>
            <a:gdLst>
              <a:gd name="T0" fmla="*/ 0 w 23"/>
              <a:gd name="T1" fmla="*/ 238456745 h 22"/>
              <a:gd name="T2" fmla="*/ 530675387 w 23"/>
              <a:gd name="T3" fmla="*/ 119228373 h 22"/>
              <a:gd name="T4" fmla="*/ 530675387 w 23"/>
              <a:gd name="T5" fmla="*/ 178842574 h 22"/>
              <a:gd name="T6" fmla="*/ 597004831 w 23"/>
              <a:gd name="T7" fmla="*/ 178842574 h 22"/>
              <a:gd name="T8" fmla="*/ 597004831 w 23"/>
              <a:gd name="T9" fmla="*/ 178842574 h 22"/>
              <a:gd name="T10" fmla="*/ 1326676442 w 23"/>
              <a:gd name="T11" fmla="*/ 0 h 22"/>
              <a:gd name="T12" fmla="*/ 1525680682 w 23"/>
              <a:gd name="T13" fmla="*/ 536527783 h 22"/>
              <a:gd name="T14" fmla="*/ 1525680682 w 23"/>
              <a:gd name="T15" fmla="*/ 596141954 h 22"/>
              <a:gd name="T16" fmla="*/ 1459343221 w 23"/>
              <a:gd name="T17" fmla="*/ 596141954 h 22"/>
              <a:gd name="T18" fmla="*/ 1525680682 w 23"/>
              <a:gd name="T19" fmla="*/ 655763846 h 22"/>
              <a:gd name="T20" fmla="*/ 1525680682 w 23"/>
              <a:gd name="T21" fmla="*/ 655763846 h 22"/>
              <a:gd name="T22" fmla="*/ 1393013903 w 23"/>
              <a:gd name="T23" fmla="*/ 715378018 h 22"/>
              <a:gd name="T24" fmla="*/ 1127680346 w 23"/>
              <a:gd name="T25" fmla="*/ 774992189 h 22"/>
              <a:gd name="T26" fmla="*/ 1061342630 w 23"/>
              <a:gd name="T27" fmla="*/ 774992189 h 22"/>
              <a:gd name="T28" fmla="*/ 1061342630 w 23"/>
              <a:gd name="T29" fmla="*/ 774992189 h 22"/>
              <a:gd name="T30" fmla="*/ 1061342630 w 23"/>
              <a:gd name="T31" fmla="*/ 834606360 h 22"/>
              <a:gd name="T32" fmla="*/ 1061342630 w 23"/>
              <a:gd name="T33" fmla="*/ 834606360 h 22"/>
              <a:gd name="T34" fmla="*/ 862338389 w 23"/>
              <a:gd name="T35" fmla="*/ 894220532 h 22"/>
              <a:gd name="T36" fmla="*/ 663342293 w 23"/>
              <a:gd name="T37" fmla="*/ 953834703 h 22"/>
              <a:gd name="T38" fmla="*/ 663342293 w 23"/>
              <a:gd name="T39" fmla="*/ 953834703 h 22"/>
              <a:gd name="T40" fmla="*/ 530675387 w 23"/>
              <a:gd name="T41" fmla="*/ 1073063287 h 22"/>
              <a:gd name="T42" fmla="*/ 199004304 w 23"/>
              <a:gd name="T43" fmla="*/ 1251905801 h 22"/>
              <a:gd name="T44" fmla="*/ 132666811 w 23"/>
              <a:gd name="T45" fmla="*/ 1311519972 h 22"/>
              <a:gd name="T46" fmla="*/ 0 w 23"/>
              <a:gd name="T47" fmla="*/ 1251905801 h 22"/>
              <a:gd name="T48" fmla="*/ 132666811 w 23"/>
              <a:gd name="T49" fmla="*/ 1132677458 h 22"/>
              <a:gd name="T50" fmla="*/ 132666811 w 23"/>
              <a:gd name="T51" fmla="*/ 1073063287 h 22"/>
              <a:gd name="T52" fmla="*/ 132666811 w 23"/>
              <a:gd name="T53" fmla="*/ 1013449115 h 22"/>
              <a:gd name="T54" fmla="*/ 0 w 23"/>
              <a:gd name="T55" fmla="*/ 238456745 h 22"/>
              <a:gd name="T56" fmla="*/ 0 w 23"/>
              <a:gd name="T57" fmla="*/ 238456745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48" name="Freeform 64"/>
          <p:cNvSpPr>
            <a:spLocks/>
          </p:cNvSpPr>
          <p:nvPr/>
        </p:nvSpPr>
        <p:spPr bwMode="auto">
          <a:xfrm>
            <a:off x="7575550" y="2522538"/>
            <a:ext cx="368300" cy="177800"/>
          </a:xfrm>
          <a:custGeom>
            <a:avLst/>
            <a:gdLst>
              <a:gd name="T0" fmla="*/ 669847700 w 45"/>
              <a:gd name="T1" fmla="*/ 418316999 h 23"/>
              <a:gd name="T2" fmla="*/ 1607645835 w 45"/>
              <a:gd name="T3" fmla="*/ 179276514 h 23"/>
              <a:gd name="T4" fmla="*/ 1674627306 w 45"/>
              <a:gd name="T5" fmla="*/ 179276514 h 23"/>
              <a:gd name="T6" fmla="*/ 1674627306 w 45"/>
              <a:gd name="T7" fmla="*/ 119520243 h 23"/>
              <a:gd name="T8" fmla="*/ 1808598432 w 45"/>
              <a:gd name="T9" fmla="*/ 0 h 23"/>
              <a:gd name="T10" fmla="*/ 1942569557 w 45"/>
              <a:gd name="T11" fmla="*/ 0 h 23"/>
              <a:gd name="T12" fmla="*/ 2076540683 w 45"/>
              <a:gd name="T13" fmla="*/ 179276514 h 23"/>
              <a:gd name="T14" fmla="*/ 2143522154 w 45"/>
              <a:gd name="T15" fmla="*/ 298796787 h 23"/>
              <a:gd name="T16" fmla="*/ 2009551028 w 45"/>
              <a:gd name="T17" fmla="*/ 418316999 h 23"/>
              <a:gd name="T18" fmla="*/ 1942569557 w 45"/>
              <a:gd name="T19" fmla="*/ 597593574 h 23"/>
              <a:gd name="T20" fmla="*/ 2147483647 w 45"/>
              <a:gd name="T21" fmla="*/ 597593574 h 23"/>
              <a:gd name="T22" fmla="*/ 2147483647 w 45"/>
              <a:gd name="T23" fmla="*/ 896397970 h 23"/>
              <a:gd name="T24" fmla="*/ 2147483647 w 45"/>
              <a:gd name="T25" fmla="*/ 956154211 h 23"/>
              <a:gd name="T26" fmla="*/ 2147483647 w 45"/>
              <a:gd name="T27" fmla="*/ 836633999 h 23"/>
              <a:gd name="T28" fmla="*/ 2147483647 w 45"/>
              <a:gd name="T29" fmla="*/ 717113786 h 23"/>
              <a:gd name="T30" fmla="*/ 2147483647 w 45"/>
              <a:gd name="T31" fmla="*/ 597593574 h 23"/>
              <a:gd name="T32" fmla="*/ 2147483647 w 45"/>
              <a:gd name="T33" fmla="*/ 657357545 h 23"/>
              <a:gd name="T34" fmla="*/ 2147483647 w 45"/>
              <a:gd name="T35" fmla="*/ 956154211 h 23"/>
              <a:gd name="T36" fmla="*/ 2147483647 w 45"/>
              <a:gd name="T37" fmla="*/ 1015910694 h 23"/>
              <a:gd name="T38" fmla="*/ 2147483647 w 45"/>
              <a:gd name="T39" fmla="*/ 1135430907 h 23"/>
              <a:gd name="T40" fmla="*/ 2147483647 w 45"/>
              <a:gd name="T41" fmla="*/ 1254951119 h 23"/>
              <a:gd name="T42" fmla="*/ 2147483647 w 45"/>
              <a:gd name="T43" fmla="*/ 1195194878 h 23"/>
              <a:gd name="T44" fmla="*/ 2147483647 w 45"/>
              <a:gd name="T45" fmla="*/ 1075674665 h 23"/>
              <a:gd name="T46" fmla="*/ 2147483647 w 45"/>
              <a:gd name="T47" fmla="*/ 1314715091 h 23"/>
              <a:gd name="T48" fmla="*/ 2143522154 w 45"/>
              <a:gd name="T49" fmla="*/ 1314715091 h 23"/>
              <a:gd name="T50" fmla="*/ 2143522154 w 45"/>
              <a:gd name="T51" fmla="*/ 1254951119 h 23"/>
              <a:gd name="T52" fmla="*/ 2009551028 w 45"/>
              <a:gd name="T53" fmla="*/ 1195194878 h 23"/>
              <a:gd name="T54" fmla="*/ 1875579902 w 45"/>
              <a:gd name="T55" fmla="*/ 1135430907 h 23"/>
              <a:gd name="T56" fmla="*/ 1808598432 w 45"/>
              <a:gd name="T57" fmla="*/ 1015910694 h 23"/>
              <a:gd name="T58" fmla="*/ 1406685055 w 45"/>
              <a:gd name="T59" fmla="*/ 1015910694 h 23"/>
              <a:gd name="T60" fmla="*/ 669847700 w 45"/>
              <a:gd name="T61" fmla="*/ 1195194878 h 23"/>
              <a:gd name="T62" fmla="*/ 602866229 w 45"/>
              <a:gd name="T63" fmla="*/ 1135430907 h 23"/>
              <a:gd name="T64" fmla="*/ 0 w 45"/>
              <a:gd name="T65" fmla="*/ 1254951119 h 23"/>
              <a:gd name="T66" fmla="*/ 0 w 45"/>
              <a:gd name="T67" fmla="*/ 537837333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49" name="Freeform 65"/>
          <p:cNvSpPr>
            <a:spLocks/>
          </p:cNvSpPr>
          <p:nvPr/>
        </p:nvSpPr>
        <p:spPr bwMode="auto">
          <a:xfrm>
            <a:off x="7747000" y="2638425"/>
            <a:ext cx="96838" cy="101600"/>
          </a:xfrm>
          <a:custGeom>
            <a:avLst/>
            <a:gdLst>
              <a:gd name="T0" fmla="*/ 0 w 12"/>
              <a:gd name="T1" fmla="*/ 122162272 h 13"/>
              <a:gd name="T2" fmla="*/ 195370666 w 12"/>
              <a:gd name="T3" fmla="*/ 671880847 h 13"/>
              <a:gd name="T4" fmla="*/ 195370666 w 12"/>
              <a:gd name="T5" fmla="*/ 732965875 h 13"/>
              <a:gd name="T6" fmla="*/ 130247100 w 12"/>
              <a:gd name="T7" fmla="*/ 732965875 h 13"/>
              <a:gd name="T8" fmla="*/ 195370666 w 12"/>
              <a:gd name="T9" fmla="*/ 794043088 h 13"/>
              <a:gd name="T10" fmla="*/ 195370666 w 12"/>
              <a:gd name="T11" fmla="*/ 794043088 h 13"/>
              <a:gd name="T12" fmla="*/ 195370666 w 12"/>
              <a:gd name="T13" fmla="*/ 794043088 h 13"/>
              <a:gd name="T14" fmla="*/ 390733262 w 12"/>
              <a:gd name="T15" fmla="*/ 732965875 h 13"/>
              <a:gd name="T16" fmla="*/ 455856796 w 12"/>
              <a:gd name="T17" fmla="*/ 671880847 h 13"/>
              <a:gd name="T18" fmla="*/ 455856796 w 12"/>
              <a:gd name="T19" fmla="*/ 610803634 h 13"/>
              <a:gd name="T20" fmla="*/ 455856796 w 12"/>
              <a:gd name="T21" fmla="*/ 549718606 h 13"/>
              <a:gd name="T22" fmla="*/ 455856796 w 12"/>
              <a:gd name="T23" fmla="*/ 427564058 h 13"/>
              <a:gd name="T24" fmla="*/ 520980331 w 12"/>
              <a:gd name="T25" fmla="*/ 366479030 h 13"/>
              <a:gd name="T26" fmla="*/ 520980331 w 12"/>
              <a:gd name="T27" fmla="*/ 427564058 h 13"/>
              <a:gd name="T28" fmla="*/ 520980331 w 12"/>
              <a:gd name="T29" fmla="*/ 488641271 h 13"/>
              <a:gd name="T30" fmla="*/ 520980331 w 12"/>
              <a:gd name="T31" fmla="*/ 610803634 h 13"/>
              <a:gd name="T32" fmla="*/ 586103991 w 12"/>
              <a:gd name="T33" fmla="*/ 610803634 h 13"/>
              <a:gd name="T34" fmla="*/ 586103991 w 12"/>
              <a:gd name="T35" fmla="*/ 610803634 h 13"/>
              <a:gd name="T36" fmla="*/ 586103991 w 12"/>
              <a:gd name="T37" fmla="*/ 549718606 h 13"/>
              <a:gd name="T38" fmla="*/ 651219455 w 12"/>
              <a:gd name="T39" fmla="*/ 549718606 h 13"/>
              <a:gd name="T40" fmla="*/ 716342990 w 12"/>
              <a:gd name="T41" fmla="*/ 488641271 h 13"/>
              <a:gd name="T42" fmla="*/ 781466524 w 12"/>
              <a:gd name="T43" fmla="*/ 488641271 h 13"/>
              <a:gd name="T44" fmla="*/ 781466524 w 12"/>
              <a:gd name="T45" fmla="*/ 488641271 h 13"/>
              <a:gd name="T46" fmla="*/ 716342990 w 12"/>
              <a:gd name="T47" fmla="*/ 427564058 h 13"/>
              <a:gd name="T48" fmla="*/ 716342990 w 12"/>
              <a:gd name="T49" fmla="*/ 366479030 h 13"/>
              <a:gd name="T50" fmla="*/ 716342990 w 12"/>
              <a:gd name="T51" fmla="*/ 366479030 h 13"/>
              <a:gd name="T52" fmla="*/ 651219455 w 12"/>
              <a:gd name="T53" fmla="*/ 366479030 h 13"/>
              <a:gd name="T54" fmla="*/ 586103991 w 12"/>
              <a:gd name="T55" fmla="*/ 305401817 h 13"/>
              <a:gd name="T56" fmla="*/ 586103991 w 12"/>
              <a:gd name="T57" fmla="*/ 305401817 h 13"/>
              <a:gd name="T58" fmla="*/ 455856796 w 12"/>
              <a:gd name="T59" fmla="*/ 244324543 h 13"/>
              <a:gd name="T60" fmla="*/ 390733262 w 12"/>
              <a:gd name="T61" fmla="*/ 122162272 h 13"/>
              <a:gd name="T62" fmla="*/ 390733262 w 12"/>
              <a:gd name="T63" fmla="*/ 122162272 h 13"/>
              <a:gd name="T64" fmla="*/ 325609728 w 12"/>
              <a:gd name="T65" fmla="*/ 0 h 13"/>
              <a:gd name="T66" fmla="*/ 0 w 12"/>
              <a:gd name="T67" fmla="*/ 122162272 h 13"/>
              <a:gd name="T68" fmla="*/ 0 w 12"/>
              <a:gd name="T69" fmla="*/ 12216227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50" name="Freeform 66"/>
          <p:cNvSpPr>
            <a:spLocks/>
          </p:cNvSpPr>
          <p:nvPr/>
        </p:nvSpPr>
        <p:spPr bwMode="auto">
          <a:xfrm>
            <a:off x="7640638" y="2212975"/>
            <a:ext cx="171450" cy="363538"/>
          </a:xfrm>
          <a:custGeom>
            <a:avLst/>
            <a:gdLst>
              <a:gd name="T0" fmla="*/ 1399766787 w 21"/>
              <a:gd name="T1" fmla="*/ 2147483647 h 47"/>
              <a:gd name="T2" fmla="*/ 1333113583 w 21"/>
              <a:gd name="T3" fmla="*/ 2147483647 h 47"/>
              <a:gd name="T4" fmla="*/ 1266452214 w 21"/>
              <a:gd name="T5" fmla="*/ 2147483647 h 47"/>
              <a:gd name="T6" fmla="*/ 1199799010 w 21"/>
              <a:gd name="T7" fmla="*/ 2147483647 h 47"/>
              <a:gd name="T8" fmla="*/ 1133145806 w 21"/>
              <a:gd name="T9" fmla="*/ 2147483647 h 47"/>
              <a:gd name="T10" fmla="*/ 1133145806 w 21"/>
              <a:gd name="T11" fmla="*/ 2147483647 h 47"/>
              <a:gd name="T12" fmla="*/ 1133145806 w 21"/>
              <a:gd name="T13" fmla="*/ 2147483647 h 47"/>
              <a:gd name="T14" fmla="*/ 1133145806 w 21"/>
              <a:gd name="T15" fmla="*/ 2147483647 h 47"/>
              <a:gd name="T16" fmla="*/ 1066492346 w 21"/>
              <a:gd name="T17" fmla="*/ 2147483647 h 47"/>
              <a:gd name="T18" fmla="*/ 1066492346 w 21"/>
              <a:gd name="T19" fmla="*/ 2147483647 h 47"/>
              <a:gd name="T20" fmla="*/ 133314605 w 21"/>
              <a:gd name="T21" fmla="*/ 2147483647 h 47"/>
              <a:gd name="T22" fmla="*/ 66653220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66653220 w 21"/>
              <a:gd name="T29" fmla="*/ 2147483647 h 47"/>
              <a:gd name="T30" fmla="*/ 0 w 21"/>
              <a:gd name="T31" fmla="*/ 2147483647 h 47"/>
              <a:gd name="T32" fmla="*/ 0 w 21"/>
              <a:gd name="T33" fmla="*/ 2034150113 h 47"/>
              <a:gd name="T34" fmla="*/ 0 w 21"/>
              <a:gd name="T35" fmla="*/ 1914491523 h 47"/>
              <a:gd name="T36" fmla="*/ 66653220 w 21"/>
              <a:gd name="T37" fmla="*/ 1675183044 h 47"/>
              <a:gd name="T38" fmla="*/ 66653220 w 21"/>
              <a:gd name="T39" fmla="*/ 1555524936 h 47"/>
              <a:gd name="T40" fmla="*/ 66653220 w 21"/>
              <a:gd name="T41" fmla="*/ 1435866829 h 47"/>
              <a:gd name="T42" fmla="*/ 66653220 w 21"/>
              <a:gd name="T43" fmla="*/ 1316216457 h 47"/>
              <a:gd name="T44" fmla="*/ 66653220 w 21"/>
              <a:gd name="T45" fmla="*/ 1256387404 h 47"/>
              <a:gd name="T46" fmla="*/ 66653220 w 21"/>
              <a:gd name="T47" fmla="*/ 1196558350 h 47"/>
              <a:gd name="T48" fmla="*/ 266621045 w 21"/>
              <a:gd name="T49" fmla="*/ 1076900243 h 47"/>
              <a:gd name="T50" fmla="*/ 333274314 w 21"/>
              <a:gd name="T51" fmla="*/ 837591522 h 47"/>
              <a:gd name="T52" fmla="*/ 266621045 w 21"/>
              <a:gd name="T53" fmla="*/ 717933415 h 47"/>
              <a:gd name="T54" fmla="*/ 266621045 w 21"/>
              <a:gd name="T55" fmla="*/ 598283042 h 47"/>
              <a:gd name="T56" fmla="*/ 266621045 w 21"/>
              <a:gd name="T57" fmla="*/ 598283042 h 47"/>
              <a:gd name="T58" fmla="*/ 266621045 w 21"/>
              <a:gd name="T59" fmla="*/ 538453989 h 47"/>
              <a:gd name="T60" fmla="*/ 199967841 w 21"/>
              <a:gd name="T61" fmla="*/ 418795761 h 47"/>
              <a:gd name="T62" fmla="*/ 266621045 w 21"/>
              <a:gd name="T63" fmla="*/ 239308540 h 47"/>
              <a:gd name="T64" fmla="*/ 199967841 w 21"/>
              <a:gd name="T65" fmla="*/ 179487221 h 47"/>
              <a:gd name="T66" fmla="*/ 199967841 w 21"/>
              <a:gd name="T67" fmla="*/ 119658137 h 47"/>
              <a:gd name="T68" fmla="*/ 266621045 w 21"/>
              <a:gd name="T69" fmla="*/ 119658137 h 47"/>
              <a:gd name="T70" fmla="*/ 333274314 w 21"/>
              <a:gd name="T71" fmla="*/ 59829069 h 47"/>
              <a:gd name="T72" fmla="*/ 399935682 w 21"/>
              <a:gd name="T73" fmla="*/ 59829069 h 47"/>
              <a:gd name="T74" fmla="*/ 399935682 w 21"/>
              <a:gd name="T75" fmla="*/ 59829069 h 47"/>
              <a:gd name="T76" fmla="*/ 466588887 w 21"/>
              <a:gd name="T77" fmla="*/ 0 h 47"/>
              <a:gd name="T78" fmla="*/ 1133145806 w 21"/>
              <a:gd name="T79" fmla="*/ 1735012097 h 47"/>
              <a:gd name="T80" fmla="*/ 1133145806 w 21"/>
              <a:gd name="T81" fmla="*/ 1794841151 h 47"/>
              <a:gd name="T82" fmla="*/ 1133145806 w 21"/>
              <a:gd name="T83" fmla="*/ 1854662469 h 47"/>
              <a:gd name="T84" fmla="*/ 1133145806 w 21"/>
              <a:gd name="T85" fmla="*/ 1854662469 h 47"/>
              <a:gd name="T86" fmla="*/ 1266452214 w 21"/>
              <a:gd name="T87" fmla="*/ 1974320576 h 47"/>
              <a:gd name="T88" fmla="*/ 1333113583 w 21"/>
              <a:gd name="T89" fmla="*/ 1974320576 h 47"/>
              <a:gd name="T90" fmla="*/ 1333113583 w 21"/>
              <a:gd name="T91" fmla="*/ 2034150113 h 47"/>
              <a:gd name="T92" fmla="*/ 1333113583 w 21"/>
              <a:gd name="T93" fmla="*/ 2093979167 h 47"/>
              <a:gd name="T94" fmla="*/ 1399766787 w 21"/>
              <a:gd name="T95" fmla="*/ 2147483647 h 47"/>
              <a:gd name="T96" fmla="*/ 1399766787 w 21"/>
              <a:gd name="T97" fmla="*/ 2147483647 h 47"/>
              <a:gd name="T98" fmla="*/ 1399766787 w 21"/>
              <a:gd name="T99" fmla="*/ 2147483647 h 47"/>
              <a:gd name="T100" fmla="*/ 1399766787 w 21"/>
              <a:gd name="T101" fmla="*/ 2147483647 h 47"/>
              <a:gd name="T102" fmla="*/ 139976678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51" name="Freeform 67"/>
          <p:cNvSpPr>
            <a:spLocks/>
          </p:cNvSpPr>
          <p:nvPr/>
        </p:nvSpPr>
        <p:spPr bwMode="auto">
          <a:xfrm>
            <a:off x="7697788" y="1887538"/>
            <a:ext cx="398462" cy="611187"/>
          </a:xfrm>
          <a:custGeom>
            <a:avLst/>
            <a:gdLst>
              <a:gd name="T0" fmla="*/ 661276199 w 49"/>
              <a:gd name="T1" fmla="*/ 2147483647 h 79"/>
              <a:gd name="T2" fmla="*/ 661276199 w 49"/>
              <a:gd name="T3" fmla="*/ 2147483647 h 79"/>
              <a:gd name="T4" fmla="*/ 793533014 w 49"/>
              <a:gd name="T5" fmla="*/ 2147483647 h 79"/>
              <a:gd name="T6" fmla="*/ 859653290 w 49"/>
              <a:gd name="T7" fmla="*/ 2147483647 h 79"/>
              <a:gd name="T8" fmla="*/ 925781698 w 49"/>
              <a:gd name="T9" fmla="*/ 2147483647 h 79"/>
              <a:gd name="T10" fmla="*/ 991910105 w 49"/>
              <a:gd name="T11" fmla="*/ 2147483647 h 79"/>
              <a:gd name="T12" fmla="*/ 1058038513 w 49"/>
              <a:gd name="T13" fmla="*/ 2147483647 h 79"/>
              <a:gd name="T14" fmla="*/ 1190295582 w 49"/>
              <a:gd name="T15" fmla="*/ 2147483647 h 79"/>
              <a:gd name="T16" fmla="*/ 1190295582 w 49"/>
              <a:gd name="T17" fmla="*/ 2147483647 h 79"/>
              <a:gd name="T18" fmla="*/ 1322552398 w 49"/>
              <a:gd name="T19" fmla="*/ 2147483647 h 79"/>
              <a:gd name="T20" fmla="*/ 1388672673 w 49"/>
              <a:gd name="T21" fmla="*/ 2147483647 h 79"/>
              <a:gd name="T22" fmla="*/ 1454801081 w 49"/>
              <a:gd name="T23" fmla="*/ 2147483647 h 79"/>
              <a:gd name="T24" fmla="*/ 1454801081 w 49"/>
              <a:gd name="T25" fmla="*/ 2147483647 h 79"/>
              <a:gd name="T26" fmla="*/ 1719314712 w 49"/>
              <a:gd name="T27" fmla="*/ 2147483647 h 79"/>
              <a:gd name="T28" fmla="*/ 1719314712 w 49"/>
              <a:gd name="T29" fmla="*/ 2147483647 h 79"/>
              <a:gd name="T30" fmla="*/ 1851571527 w 49"/>
              <a:gd name="T31" fmla="*/ 2147483647 h 79"/>
              <a:gd name="T32" fmla="*/ 1917691803 w 49"/>
              <a:gd name="T33" fmla="*/ 2147483647 h 79"/>
              <a:gd name="T34" fmla="*/ 2049948618 w 49"/>
              <a:gd name="T35" fmla="*/ 2147483647 h 79"/>
              <a:gd name="T36" fmla="*/ 2049948618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094893888 h 79"/>
              <a:gd name="T60" fmla="*/ 2147483647 w 49"/>
              <a:gd name="T61" fmla="*/ 1915328280 h 79"/>
              <a:gd name="T62" fmla="*/ 2147483647 w 49"/>
              <a:gd name="T63" fmla="*/ 1855478397 h 79"/>
              <a:gd name="T64" fmla="*/ 2147483647 w 49"/>
              <a:gd name="T65" fmla="*/ 1915328280 h 79"/>
              <a:gd name="T66" fmla="*/ 2147483647 w 49"/>
              <a:gd name="T67" fmla="*/ 1675913273 h 79"/>
              <a:gd name="T68" fmla="*/ 2147483647 w 49"/>
              <a:gd name="T69" fmla="*/ 1556205769 h 79"/>
              <a:gd name="T70" fmla="*/ 2147483647 w 49"/>
              <a:gd name="T71" fmla="*/ 1556205769 h 79"/>
              <a:gd name="T72" fmla="*/ 2147483647 w 49"/>
              <a:gd name="T73" fmla="*/ 1556205769 h 79"/>
              <a:gd name="T74" fmla="*/ 2147483647 w 49"/>
              <a:gd name="T75" fmla="*/ 1496355885 h 79"/>
              <a:gd name="T76" fmla="*/ 2147483647 w 49"/>
              <a:gd name="T77" fmla="*/ 1316790762 h 79"/>
              <a:gd name="T78" fmla="*/ 1587057896 w 49"/>
              <a:gd name="T79" fmla="*/ 0 h 79"/>
              <a:gd name="T80" fmla="*/ 1454801081 w 49"/>
              <a:gd name="T81" fmla="*/ 0 h 79"/>
              <a:gd name="T82" fmla="*/ 1388672673 w 49"/>
              <a:gd name="T83" fmla="*/ 119707534 h 79"/>
              <a:gd name="T84" fmla="*/ 1190295582 w 49"/>
              <a:gd name="T85" fmla="*/ 119707534 h 79"/>
              <a:gd name="T86" fmla="*/ 991910105 w 49"/>
              <a:gd name="T87" fmla="*/ 299272749 h 79"/>
              <a:gd name="T88" fmla="*/ 925781698 w 49"/>
              <a:gd name="T89" fmla="*/ 119707534 h 79"/>
              <a:gd name="T90" fmla="*/ 859653290 w 49"/>
              <a:gd name="T91" fmla="*/ 59857635 h 79"/>
              <a:gd name="T92" fmla="*/ 396762441 w 49"/>
              <a:gd name="T93" fmla="*/ 957668008 h 79"/>
              <a:gd name="T94" fmla="*/ 462890849 w 49"/>
              <a:gd name="T95" fmla="*/ 1137225638 h 79"/>
              <a:gd name="T96" fmla="*/ 462890849 w 49"/>
              <a:gd name="T97" fmla="*/ 1316790762 h 79"/>
              <a:gd name="T98" fmla="*/ 330634033 w 49"/>
              <a:gd name="T99" fmla="*/ 1436498265 h 79"/>
              <a:gd name="T100" fmla="*/ 396762441 w 49"/>
              <a:gd name="T101" fmla="*/ 1915328280 h 79"/>
              <a:gd name="T102" fmla="*/ 264513694 w 49"/>
              <a:gd name="T103" fmla="*/ 2147483647 h 79"/>
              <a:gd name="T104" fmla="*/ 264513694 w 49"/>
              <a:gd name="T105" fmla="*/ 2147483647 h 79"/>
              <a:gd name="T106" fmla="*/ 198385286 w 49"/>
              <a:gd name="T107" fmla="*/ 2147483647 h 79"/>
              <a:gd name="T108" fmla="*/ 198385286 w 49"/>
              <a:gd name="T109" fmla="*/ 2147483647 h 79"/>
              <a:gd name="T110" fmla="*/ 66128424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51252" name="Group 68"/>
          <p:cNvGrpSpPr>
            <a:grpSpLocks/>
          </p:cNvGrpSpPr>
          <p:nvPr/>
        </p:nvGrpSpPr>
        <p:grpSpPr bwMode="auto">
          <a:xfrm>
            <a:off x="3159125" y="4589463"/>
            <a:ext cx="1044575" cy="635000"/>
            <a:chOff x="1991" y="3321"/>
            <a:chExt cx="361" cy="231"/>
          </a:xfrm>
        </p:grpSpPr>
        <p:sp>
          <p:nvSpPr>
            <p:cNvPr id="51262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66 h 19"/>
                <a:gd name="T2" fmla="*/ 24 w 16"/>
                <a:gd name="T3" fmla="*/ 313 h 19"/>
                <a:gd name="T4" fmla="*/ 24 w 16"/>
                <a:gd name="T5" fmla="*/ 382 h 19"/>
                <a:gd name="T6" fmla="*/ 141 w 16"/>
                <a:gd name="T7" fmla="*/ 455 h 19"/>
                <a:gd name="T8" fmla="*/ 190 w 16"/>
                <a:gd name="T9" fmla="*/ 382 h 19"/>
                <a:gd name="T10" fmla="*/ 380 w 16"/>
                <a:gd name="T11" fmla="*/ 264 h 19"/>
                <a:gd name="T12" fmla="*/ 307 w 16"/>
                <a:gd name="T13" fmla="*/ 117 h 19"/>
                <a:gd name="T14" fmla="*/ 73 w 16"/>
                <a:gd name="T15" fmla="*/ 0 h 19"/>
                <a:gd name="T16" fmla="*/ 73 w 16"/>
                <a:gd name="T17" fmla="*/ 117 h 19"/>
                <a:gd name="T18" fmla="*/ 0 w 16"/>
                <a:gd name="T19" fmla="*/ 166 h 19"/>
                <a:gd name="T20" fmla="*/ 0 w 16"/>
                <a:gd name="T21" fmla="*/ 16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63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73 w 9"/>
                <a:gd name="T1" fmla="*/ 140 h 6"/>
                <a:gd name="T2" fmla="*/ 191 w 9"/>
                <a:gd name="T3" fmla="*/ 140 h 6"/>
                <a:gd name="T4" fmla="*/ 215 w 9"/>
                <a:gd name="T5" fmla="*/ 72 h 6"/>
                <a:gd name="T6" fmla="*/ 117 w 9"/>
                <a:gd name="T7" fmla="*/ 48 h 6"/>
                <a:gd name="T8" fmla="*/ 73 w 9"/>
                <a:gd name="T9" fmla="*/ 48 h 6"/>
                <a:gd name="T10" fmla="*/ 49 w 9"/>
                <a:gd name="T11" fmla="*/ 0 h 6"/>
                <a:gd name="T12" fmla="*/ 0 w 9"/>
                <a:gd name="T13" fmla="*/ 48 h 6"/>
                <a:gd name="T14" fmla="*/ 49 w 9"/>
                <a:gd name="T15" fmla="*/ 116 h 6"/>
                <a:gd name="T16" fmla="*/ 73 w 9"/>
                <a:gd name="T17" fmla="*/ 140 h 6"/>
                <a:gd name="T18" fmla="*/ 73 w 9"/>
                <a:gd name="T19" fmla="*/ 14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64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50 h 2"/>
                <a:gd name="T2" fmla="*/ 100 w 4"/>
                <a:gd name="T3" fmla="*/ 0 h 2"/>
                <a:gd name="T4" fmla="*/ 100 w 4"/>
                <a:gd name="T5" fmla="*/ 50 h 2"/>
                <a:gd name="T6" fmla="*/ 0 w 4"/>
                <a:gd name="T7" fmla="*/ 50 h 2"/>
                <a:gd name="T8" fmla="*/ 0 w 4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65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47 w 4"/>
                <a:gd name="T1" fmla="*/ 0 h 3"/>
                <a:gd name="T2" fmla="*/ 47 w 4"/>
                <a:gd name="T3" fmla="*/ 0 h 3"/>
                <a:gd name="T4" fmla="*/ 66 w 4"/>
                <a:gd name="T5" fmla="*/ 0 h 3"/>
                <a:gd name="T6" fmla="*/ 66 w 4"/>
                <a:gd name="T7" fmla="*/ 0 h 3"/>
                <a:gd name="T8" fmla="*/ 66 w 4"/>
                <a:gd name="T9" fmla="*/ 0 h 3"/>
                <a:gd name="T10" fmla="*/ 66 w 4"/>
                <a:gd name="T11" fmla="*/ 23 h 3"/>
                <a:gd name="T12" fmla="*/ 66 w 4"/>
                <a:gd name="T13" fmla="*/ 23 h 3"/>
                <a:gd name="T14" fmla="*/ 66 w 4"/>
                <a:gd name="T15" fmla="*/ 23 h 3"/>
                <a:gd name="T16" fmla="*/ 90 w 4"/>
                <a:gd name="T17" fmla="*/ 23 h 3"/>
                <a:gd name="T18" fmla="*/ 66 w 4"/>
                <a:gd name="T19" fmla="*/ 42 h 3"/>
                <a:gd name="T20" fmla="*/ 66 w 4"/>
                <a:gd name="T21" fmla="*/ 42 h 3"/>
                <a:gd name="T22" fmla="*/ 66 w 4"/>
                <a:gd name="T23" fmla="*/ 42 h 3"/>
                <a:gd name="T24" fmla="*/ 66 w 4"/>
                <a:gd name="T25" fmla="*/ 65 h 3"/>
                <a:gd name="T26" fmla="*/ 66 w 4"/>
                <a:gd name="T27" fmla="*/ 65 h 3"/>
                <a:gd name="T28" fmla="*/ 66 w 4"/>
                <a:gd name="T29" fmla="*/ 65 h 3"/>
                <a:gd name="T30" fmla="*/ 47 w 4"/>
                <a:gd name="T31" fmla="*/ 65 h 3"/>
                <a:gd name="T32" fmla="*/ 47 w 4"/>
                <a:gd name="T33" fmla="*/ 65 h 3"/>
                <a:gd name="T34" fmla="*/ 47 w 4"/>
                <a:gd name="T35" fmla="*/ 65 h 3"/>
                <a:gd name="T36" fmla="*/ 24 w 4"/>
                <a:gd name="T37" fmla="*/ 65 h 3"/>
                <a:gd name="T38" fmla="*/ 24 w 4"/>
                <a:gd name="T39" fmla="*/ 65 h 3"/>
                <a:gd name="T40" fmla="*/ 24 w 4"/>
                <a:gd name="T41" fmla="*/ 65 h 3"/>
                <a:gd name="T42" fmla="*/ 24 w 4"/>
                <a:gd name="T43" fmla="*/ 42 h 3"/>
                <a:gd name="T44" fmla="*/ 0 w 4"/>
                <a:gd name="T45" fmla="*/ 42 h 3"/>
                <a:gd name="T46" fmla="*/ 0 w 4"/>
                <a:gd name="T47" fmla="*/ 42 h 3"/>
                <a:gd name="T48" fmla="*/ 0 w 4"/>
                <a:gd name="T49" fmla="*/ 23 h 3"/>
                <a:gd name="T50" fmla="*/ 0 w 4"/>
                <a:gd name="T51" fmla="*/ 23 h 3"/>
                <a:gd name="T52" fmla="*/ 0 w 4"/>
                <a:gd name="T53" fmla="*/ 23 h 3"/>
                <a:gd name="T54" fmla="*/ 24 w 4"/>
                <a:gd name="T55" fmla="*/ 23 h 3"/>
                <a:gd name="T56" fmla="*/ 24 w 4"/>
                <a:gd name="T57" fmla="*/ 0 h 3"/>
                <a:gd name="T58" fmla="*/ 24 w 4"/>
                <a:gd name="T59" fmla="*/ 0 h 3"/>
                <a:gd name="T60" fmla="*/ 24 w 4"/>
                <a:gd name="T61" fmla="*/ 0 h 3"/>
                <a:gd name="T62" fmla="*/ 47 w 4"/>
                <a:gd name="T63" fmla="*/ 0 h 3"/>
                <a:gd name="T64" fmla="*/ 47 w 4"/>
                <a:gd name="T65" fmla="*/ 0 h 3"/>
                <a:gd name="T66" fmla="*/ 47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66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75 h 3"/>
                <a:gd name="T2" fmla="*/ 166 w 8"/>
                <a:gd name="T3" fmla="*/ 75 h 3"/>
                <a:gd name="T4" fmla="*/ 190 w 8"/>
                <a:gd name="T5" fmla="*/ 0 h 3"/>
                <a:gd name="T6" fmla="*/ 49 w 8"/>
                <a:gd name="T7" fmla="*/ 0 h 3"/>
                <a:gd name="T8" fmla="*/ 0 w 8"/>
                <a:gd name="T9" fmla="*/ 75 h 3"/>
                <a:gd name="T10" fmla="*/ 0 w 8"/>
                <a:gd name="T11" fmla="*/ 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67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91 h 5"/>
                <a:gd name="T2" fmla="*/ 66 w 8"/>
                <a:gd name="T3" fmla="*/ 115 h 5"/>
                <a:gd name="T4" fmla="*/ 133 w 8"/>
                <a:gd name="T5" fmla="*/ 115 h 5"/>
                <a:gd name="T6" fmla="*/ 180 w 8"/>
                <a:gd name="T7" fmla="*/ 48 h 5"/>
                <a:gd name="T8" fmla="*/ 114 w 8"/>
                <a:gd name="T9" fmla="*/ 0 h 5"/>
                <a:gd name="T10" fmla="*/ 24 w 8"/>
                <a:gd name="T11" fmla="*/ 48 h 5"/>
                <a:gd name="T12" fmla="*/ 0 w 8"/>
                <a:gd name="T13" fmla="*/ 91 h 5"/>
                <a:gd name="T14" fmla="*/ 0 w 8"/>
                <a:gd name="T15" fmla="*/ 9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68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15 h 5"/>
                <a:gd name="T2" fmla="*/ 100 w 4"/>
                <a:gd name="T3" fmla="*/ 48 h 5"/>
                <a:gd name="T4" fmla="*/ 100 w 4"/>
                <a:gd name="T5" fmla="*/ 0 h 5"/>
                <a:gd name="T6" fmla="*/ 0 w 4"/>
                <a:gd name="T7" fmla="*/ 91 h 5"/>
                <a:gd name="T8" fmla="*/ 0 w 4"/>
                <a:gd name="T9" fmla="*/ 115 h 5"/>
                <a:gd name="T10" fmla="*/ 0 w 4"/>
                <a:gd name="T11" fmla="*/ 11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69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73 w 8"/>
                <a:gd name="T1" fmla="*/ 165 h 7"/>
                <a:gd name="T2" fmla="*/ 190 w 8"/>
                <a:gd name="T3" fmla="*/ 165 h 7"/>
                <a:gd name="T4" fmla="*/ 190 w 8"/>
                <a:gd name="T5" fmla="*/ 92 h 7"/>
                <a:gd name="T6" fmla="*/ 97 w 8"/>
                <a:gd name="T7" fmla="*/ 0 h 7"/>
                <a:gd name="T8" fmla="*/ 0 w 8"/>
                <a:gd name="T9" fmla="*/ 49 h 7"/>
                <a:gd name="T10" fmla="*/ 73 w 8"/>
                <a:gd name="T11" fmla="*/ 165 h 7"/>
                <a:gd name="T12" fmla="*/ 73 w 8"/>
                <a:gd name="T13" fmla="*/ 165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1253" name="Rectangle 99"/>
          <p:cNvSpPr>
            <a:spLocks noChangeArrowheads="1"/>
          </p:cNvSpPr>
          <p:nvPr/>
        </p:nvSpPr>
        <p:spPr bwMode="auto">
          <a:xfrm>
            <a:off x="0" y="242888"/>
            <a:ext cx="102870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b="1">
                <a:solidFill>
                  <a:srgbClr val="000000"/>
                </a:solidFill>
                <a:latin typeface="Verdana" pitchFamily="34" charset="0"/>
              </a:rPr>
              <a:t>Obesity Trends* Among U.S. Adults</a:t>
            </a:r>
            <a:br>
              <a:rPr lang="en-US" b="1">
                <a:solidFill>
                  <a:srgbClr val="000000"/>
                </a:solidFill>
                <a:latin typeface="Verdana" pitchFamily="34" charset="0"/>
              </a:rPr>
            </a:br>
            <a:r>
              <a:rPr lang="en-US" b="1">
                <a:solidFill>
                  <a:srgbClr val="DE3021"/>
                </a:solidFill>
                <a:latin typeface="Verdana" pitchFamily="34" charset="0"/>
              </a:rPr>
              <a:t>BRFSS, 2002</a:t>
            </a:r>
          </a:p>
        </p:txBody>
      </p:sp>
      <p:sp>
        <p:nvSpPr>
          <p:cNvPr id="51254" name="Text Box 119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 20%–24%        </a:t>
            </a:r>
            <a:r>
              <a:rPr lang="en-US" sz="1400">
                <a:solidFill>
                  <a:srgbClr val="000000"/>
                </a:solidFill>
                <a:latin typeface="Arial Narrow" pitchFamily="34" charset="0"/>
              </a:rPr>
              <a:t>  </a:t>
            </a:r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≥25%</a:t>
            </a:r>
            <a:endParaRPr lang="en-US" sz="140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51255" name="Rectangle 120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1256" name="Rectangle 121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1257" name="Rectangle 122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1258" name="Rectangle 123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1259" name="Rectangle 124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1260" name="Rectangle 125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1261" name="Rectangle 126"/>
          <p:cNvSpPr>
            <a:spLocks noChangeArrowheads="1"/>
          </p:cNvSpPr>
          <p:nvPr/>
        </p:nvSpPr>
        <p:spPr bwMode="auto">
          <a:xfrm>
            <a:off x="444500" y="5892800"/>
            <a:ext cx="61706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 advTm="922">
    <p:randomBar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Freeform 2"/>
          <p:cNvSpPr>
            <a:spLocks/>
          </p:cNvSpPr>
          <p:nvPr/>
        </p:nvSpPr>
        <p:spPr bwMode="auto">
          <a:xfrm>
            <a:off x="4514850" y="2003425"/>
            <a:ext cx="723900" cy="427038"/>
          </a:xfrm>
          <a:custGeom>
            <a:avLst/>
            <a:gdLst>
              <a:gd name="T0" fmla="*/ 0 w 89"/>
              <a:gd name="T1" fmla="*/ 2147483647 h 55"/>
              <a:gd name="T2" fmla="*/ 330789779 w 89"/>
              <a:gd name="T3" fmla="*/ 0 h 55"/>
              <a:gd name="T4" fmla="*/ 2147483647 w 89"/>
              <a:gd name="T5" fmla="*/ 180854486 h 55"/>
              <a:gd name="T6" fmla="*/ 2147483647 w 89"/>
              <a:gd name="T7" fmla="*/ 241136706 h 55"/>
              <a:gd name="T8" fmla="*/ 2147483647 w 89"/>
              <a:gd name="T9" fmla="*/ 301426751 h 55"/>
              <a:gd name="T10" fmla="*/ 2147483647 w 89"/>
              <a:gd name="T11" fmla="*/ 542563518 h 55"/>
              <a:gd name="T12" fmla="*/ 2147483647 w 89"/>
              <a:gd name="T13" fmla="*/ 602845738 h 55"/>
              <a:gd name="T14" fmla="*/ 2147483647 w 89"/>
              <a:gd name="T15" fmla="*/ 783700163 h 55"/>
              <a:gd name="T16" fmla="*/ 2147483647 w 89"/>
              <a:gd name="T17" fmla="*/ 1085127035 h 55"/>
              <a:gd name="T18" fmla="*/ 2147483647 w 89"/>
              <a:gd name="T19" fmla="*/ 1386553665 h 55"/>
              <a:gd name="T20" fmla="*/ 2147483647 w 89"/>
              <a:gd name="T21" fmla="*/ 1507118105 h 55"/>
              <a:gd name="T22" fmla="*/ 2147483647 w 89"/>
              <a:gd name="T23" fmla="*/ 1808544735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27" name="Freeform 3"/>
          <p:cNvSpPr>
            <a:spLocks/>
          </p:cNvSpPr>
          <p:nvPr/>
        </p:nvSpPr>
        <p:spPr bwMode="auto">
          <a:xfrm>
            <a:off x="4483100" y="2398713"/>
            <a:ext cx="765175" cy="495300"/>
          </a:xfrm>
          <a:custGeom>
            <a:avLst/>
            <a:gdLst>
              <a:gd name="T0" fmla="*/ 0 w 94"/>
              <a:gd name="T1" fmla="*/ 2147483647 h 64"/>
              <a:gd name="T2" fmla="*/ 198790836 w 94"/>
              <a:gd name="T3" fmla="*/ 1018182017 h 64"/>
              <a:gd name="T4" fmla="*/ 265051713 w 94"/>
              <a:gd name="T5" fmla="*/ 0 h 64"/>
              <a:gd name="T6" fmla="*/ 2147483647 w 94"/>
              <a:gd name="T7" fmla="*/ 239570365 h 64"/>
              <a:gd name="T8" fmla="*/ 2147483647 w 94"/>
              <a:gd name="T9" fmla="*/ 359355578 h 64"/>
              <a:gd name="T10" fmla="*/ 2147483647 w 94"/>
              <a:gd name="T11" fmla="*/ 419248154 h 64"/>
              <a:gd name="T12" fmla="*/ 2147483647 w 94"/>
              <a:gd name="T13" fmla="*/ 598933742 h 64"/>
              <a:gd name="T14" fmla="*/ 2147483647 w 94"/>
              <a:gd name="T15" fmla="*/ 658826318 h 64"/>
              <a:gd name="T16" fmla="*/ 2147483647 w 94"/>
              <a:gd name="T17" fmla="*/ 898396623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28" name="Freeform 4"/>
          <p:cNvSpPr>
            <a:spLocks/>
          </p:cNvSpPr>
          <p:nvPr/>
        </p:nvSpPr>
        <p:spPr bwMode="auto">
          <a:xfrm>
            <a:off x="4457700" y="2794000"/>
            <a:ext cx="904875" cy="425450"/>
          </a:xfrm>
          <a:custGeom>
            <a:avLst/>
            <a:gdLst>
              <a:gd name="T0" fmla="*/ 0 w 111"/>
              <a:gd name="T1" fmla="*/ 2034463625 h 55"/>
              <a:gd name="T2" fmla="*/ 199365982 w 111"/>
              <a:gd name="T3" fmla="*/ 0 h 55"/>
              <a:gd name="T4" fmla="*/ 2147483647 w 111"/>
              <a:gd name="T5" fmla="*/ 179508969 h 55"/>
              <a:gd name="T6" fmla="*/ 2147483647 w 111"/>
              <a:gd name="T7" fmla="*/ 359025673 h 55"/>
              <a:gd name="T8" fmla="*/ 2147483647 w 111"/>
              <a:gd name="T9" fmla="*/ 359025673 h 55"/>
              <a:gd name="T10" fmla="*/ 2147483647 w 111"/>
              <a:gd name="T11" fmla="*/ 299184213 h 55"/>
              <a:gd name="T12" fmla="*/ 2147483647 w 111"/>
              <a:gd name="T13" fmla="*/ 359025673 h 55"/>
              <a:gd name="T14" fmla="*/ 2147483647 w 111"/>
              <a:gd name="T15" fmla="*/ 538534702 h 55"/>
              <a:gd name="T16" fmla="*/ 2147483647 w 111"/>
              <a:gd name="T17" fmla="*/ 538534702 h 55"/>
              <a:gd name="T18" fmla="*/ 2147483647 w 111"/>
              <a:gd name="T19" fmla="*/ 538534702 h 55"/>
              <a:gd name="T20" fmla="*/ 2147483647 w 111"/>
              <a:gd name="T21" fmla="*/ 418859397 h 55"/>
              <a:gd name="T22" fmla="*/ 2147483647 w 111"/>
              <a:gd name="T23" fmla="*/ 418859397 h 55"/>
              <a:gd name="T24" fmla="*/ 2147483647 w 111"/>
              <a:gd name="T25" fmla="*/ 478700857 h 55"/>
              <a:gd name="T26" fmla="*/ 2147483647 w 111"/>
              <a:gd name="T27" fmla="*/ 658209886 h 55"/>
              <a:gd name="T28" fmla="*/ 2147483647 w 111"/>
              <a:gd name="T29" fmla="*/ 777885070 h 55"/>
              <a:gd name="T30" fmla="*/ 2147483647 w 111"/>
              <a:gd name="T31" fmla="*/ 897560255 h 55"/>
              <a:gd name="T32" fmla="*/ 2147483647 w 111"/>
              <a:gd name="T33" fmla="*/ 957393979 h 55"/>
              <a:gd name="T34" fmla="*/ 2147483647 w 111"/>
              <a:gd name="T35" fmla="*/ 1017235680 h 55"/>
              <a:gd name="T36" fmla="*/ 2147483647 w 111"/>
              <a:gd name="T37" fmla="*/ 1136910864 h 55"/>
              <a:gd name="T38" fmla="*/ 2147483647 w 111"/>
              <a:gd name="T39" fmla="*/ 1256586048 h 55"/>
              <a:gd name="T40" fmla="*/ 2147483647 w 111"/>
              <a:gd name="T41" fmla="*/ 1436094957 h 55"/>
              <a:gd name="T42" fmla="*/ 2147483647 w 111"/>
              <a:gd name="T43" fmla="*/ 1495928681 h 55"/>
              <a:gd name="T44" fmla="*/ 2147483647 w 111"/>
              <a:gd name="T45" fmla="*/ 1555770141 h 55"/>
              <a:gd name="T46" fmla="*/ 2147483647 w 111"/>
              <a:gd name="T47" fmla="*/ 1675445325 h 55"/>
              <a:gd name="T48" fmla="*/ 2147483647 w 111"/>
              <a:gd name="T49" fmla="*/ 1735279049 h 55"/>
              <a:gd name="T50" fmla="*/ 2147483647 w 111"/>
              <a:gd name="T51" fmla="*/ 1795120509 h 55"/>
              <a:gd name="T52" fmla="*/ 2147483647 w 111"/>
              <a:gd name="T53" fmla="*/ 1914795693 h 55"/>
              <a:gd name="T54" fmla="*/ 2147483647 w 111"/>
              <a:gd name="T55" fmla="*/ 2034463625 h 55"/>
              <a:gd name="T56" fmla="*/ 2147483647 w 111"/>
              <a:gd name="T57" fmla="*/ 2094305085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1661391313 w 111"/>
              <a:gd name="T87" fmla="*/ 2147483647 h 55"/>
              <a:gd name="T88" fmla="*/ 1727846619 w 111"/>
              <a:gd name="T89" fmla="*/ 2147483647 h 55"/>
              <a:gd name="T90" fmla="*/ 0 w 111"/>
              <a:gd name="T91" fmla="*/ 2034463625 h 55"/>
              <a:gd name="T92" fmla="*/ 0 w 111"/>
              <a:gd name="T93" fmla="*/ 203446362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29" name="Freeform 5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198193155 w 100"/>
              <a:gd name="T1" fmla="*/ 0 h 53"/>
              <a:gd name="T2" fmla="*/ 2147483647 w 100"/>
              <a:gd name="T3" fmla="*/ 120369903 h 53"/>
              <a:gd name="T4" fmla="*/ 2147483647 w 100"/>
              <a:gd name="T5" fmla="*/ 361101983 h 53"/>
              <a:gd name="T6" fmla="*/ 2147483647 w 100"/>
              <a:gd name="T7" fmla="*/ 481464098 h 53"/>
              <a:gd name="T8" fmla="*/ 2147483647 w 100"/>
              <a:gd name="T9" fmla="*/ 601834092 h 53"/>
              <a:gd name="T10" fmla="*/ 2147483647 w 100"/>
              <a:gd name="T11" fmla="*/ 722203965 h 53"/>
              <a:gd name="T12" fmla="*/ 2147483647 w 100"/>
              <a:gd name="T13" fmla="*/ 722203965 h 53"/>
              <a:gd name="T14" fmla="*/ 2147483647 w 100"/>
              <a:gd name="T15" fmla="*/ 902751017 h 53"/>
              <a:gd name="T16" fmla="*/ 2147483647 w 100"/>
              <a:gd name="T17" fmla="*/ 962935953 h 53"/>
              <a:gd name="T18" fmla="*/ 2147483647 w 100"/>
              <a:gd name="T19" fmla="*/ 962935953 h 53"/>
              <a:gd name="T20" fmla="*/ 2147483647 w 100"/>
              <a:gd name="T21" fmla="*/ 1023113375 h 53"/>
              <a:gd name="T22" fmla="*/ 2147483647 w 100"/>
              <a:gd name="T23" fmla="*/ 2147483647 h 53"/>
              <a:gd name="T24" fmla="*/ 0 w 100"/>
              <a:gd name="T25" fmla="*/ 2147483647 h 53"/>
              <a:gd name="T26" fmla="*/ 198193155 w 100"/>
              <a:gd name="T27" fmla="*/ 0 h 53"/>
              <a:gd name="T28" fmla="*/ 198193155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30" name="Freeform 6"/>
          <p:cNvSpPr>
            <a:spLocks/>
          </p:cNvSpPr>
          <p:nvPr/>
        </p:nvSpPr>
        <p:spPr bwMode="auto">
          <a:xfrm>
            <a:off x="4522788" y="3590925"/>
            <a:ext cx="944562" cy="465138"/>
          </a:xfrm>
          <a:custGeom>
            <a:avLst/>
            <a:gdLst>
              <a:gd name="T0" fmla="*/ 928268316 w 116"/>
              <a:gd name="T1" fmla="*/ 60095829 h 60"/>
              <a:gd name="T2" fmla="*/ 0 w 116"/>
              <a:gd name="T3" fmla="*/ 540885828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1863040499 h 60"/>
              <a:gd name="T68" fmla="*/ 2147483647 w 116"/>
              <a:gd name="T69" fmla="*/ 180295256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31" name="Freeform 7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39118966 h 54"/>
              <a:gd name="T4" fmla="*/ 2147483647 w 82"/>
              <a:gd name="T5" fmla="*/ 358674613 h 54"/>
              <a:gd name="T6" fmla="*/ 2147483647 w 82"/>
              <a:gd name="T7" fmla="*/ 777130886 h 54"/>
              <a:gd name="T8" fmla="*/ 2147483647 w 82"/>
              <a:gd name="T9" fmla="*/ 956475864 h 54"/>
              <a:gd name="T10" fmla="*/ 2147483647 w 82"/>
              <a:gd name="T11" fmla="*/ 1076031693 h 54"/>
              <a:gd name="T12" fmla="*/ 2147483647 w 82"/>
              <a:gd name="T13" fmla="*/ 1255368939 h 54"/>
              <a:gd name="T14" fmla="*/ 2147483647 w 82"/>
              <a:gd name="T15" fmla="*/ 1554269504 h 54"/>
              <a:gd name="T16" fmla="*/ 2147483647 w 82"/>
              <a:gd name="T17" fmla="*/ 1733606750 h 54"/>
              <a:gd name="T18" fmla="*/ 2147483647 w 82"/>
              <a:gd name="T19" fmla="*/ 1853162337 h 54"/>
              <a:gd name="T20" fmla="*/ 2147483647 w 82"/>
              <a:gd name="T21" fmla="*/ 2032507798 h 54"/>
              <a:gd name="T22" fmla="*/ 2147483647 w 82"/>
              <a:gd name="T23" fmla="*/ 2092281726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727261611 w 82"/>
              <a:gd name="T37" fmla="*/ 2147483647 h 54"/>
              <a:gd name="T38" fmla="*/ 727261611 w 82"/>
              <a:gd name="T39" fmla="*/ 2147483647 h 54"/>
              <a:gd name="T40" fmla="*/ 595033752 w 82"/>
              <a:gd name="T41" fmla="*/ 2147483647 h 54"/>
              <a:gd name="T42" fmla="*/ 661147682 w 82"/>
              <a:gd name="T43" fmla="*/ 2147483647 h 54"/>
              <a:gd name="T44" fmla="*/ 528919695 w 82"/>
              <a:gd name="T45" fmla="*/ 2147483647 h 54"/>
              <a:gd name="T46" fmla="*/ 528919695 w 82"/>
              <a:gd name="T47" fmla="*/ 2147483647 h 54"/>
              <a:gd name="T48" fmla="*/ 396691836 w 82"/>
              <a:gd name="T49" fmla="*/ 1972725656 h 54"/>
              <a:gd name="T50" fmla="*/ 330569775 w 82"/>
              <a:gd name="T51" fmla="*/ 1853162337 h 54"/>
              <a:gd name="T52" fmla="*/ 198341853 w 82"/>
              <a:gd name="T53" fmla="*/ 1554269504 h 54"/>
              <a:gd name="T54" fmla="*/ 264455782 w 82"/>
              <a:gd name="T55" fmla="*/ 1374932257 h 54"/>
              <a:gd name="T56" fmla="*/ 132227891 w 82"/>
              <a:gd name="T57" fmla="*/ 1195587280 h 54"/>
              <a:gd name="T58" fmla="*/ 132227891 w 82"/>
              <a:gd name="T59" fmla="*/ 1076031693 h 54"/>
              <a:gd name="T60" fmla="*/ 132227891 w 82"/>
              <a:gd name="T61" fmla="*/ 717356958 h 54"/>
              <a:gd name="T62" fmla="*/ 132227891 w 82"/>
              <a:gd name="T63" fmla="*/ 597793640 h 54"/>
              <a:gd name="T64" fmla="*/ 66113946 w 82"/>
              <a:gd name="T65" fmla="*/ 358674613 h 54"/>
              <a:gd name="T66" fmla="*/ 66113946 w 82"/>
              <a:gd name="T67" fmla="*/ 179337307 h 54"/>
              <a:gd name="T68" fmla="*/ 132227891 w 82"/>
              <a:gd name="T69" fmla="*/ 119555617 h 54"/>
              <a:gd name="T70" fmla="*/ 132227891 w 82"/>
              <a:gd name="T71" fmla="*/ 11955561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32" name="Freeform 8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033687399 h 78"/>
              <a:gd name="T40" fmla="*/ 2147483647 w 90"/>
              <a:gd name="T41" fmla="*/ 1794428778 h 78"/>
              <a:gd name="T42" fmla="*/ 2147483647 w 90"/>
              <a:gd name="T43" fmla="*/ 1614985175 h 78"/>
              <a:gd name="T44" fmla="*/ 2147483647 w 90"/>
              <a:gd name="T45" fmla="*/ 1734614244 h 78"/>
              <a:gd name="T46" fmla="*/ 2147483647 w 90"/>
              <a:gd name="T47" fmla="*/ 1315912504 h 78"/>
              <a:gd name="T48" fmla="*/ 2147483647 w 90"/>
              <a:gd name="T49" fmla="*/ 1076662101 h 78"/>
              <a:gd name="T50" fmla="*/ 2147483647 w 90"/>
              <a:gd name="T51" fmla="*/ 777589187 h 78"/>
              <a:gd name="T52" fmla="*/ 2147483647 w 90"/>
              <a:gd name="T53" fmla="*/ 358887327 h 78"/>
              <a:gd name="T54" fmla="*/ 2147483647 w 90"/>
              <a:gd name="T55" fmla="*/ 239258198 h 78"/>
              <a:gd name="T56" fmla="*/ 0 w 90"/>
              <a:gd name="T57" fmla="*/ 119629099 h 78"/>
              <a:gd name="T58" fmla="*/ 131672176 w 90"/>
              <a:gd name="T59" fmla="*/ 299072792 h 78"/>
              <a:gd name="T60" fmla="*/ 329172373 w 90"/>
              <a:gd name="T61" fmla="*/ 538331050 h 78"/>
              <a:gd name="T62" fmla="*/ 329172373 w 90"/>
              <a:gd name="T63" fmla="*/ 657960119 h 78"/>
              <a:gd name="T64" fmla="*/ 724188933 w 90"/>
              <a:gd name="T65" fmla="*/ 957032790 h 78"/>
              <a:gd name="T66" fmla="*/ 592516789 w 90"/>
              <a:gd name="T67" fmla="*/ 1196283435 h 78"/>
              <a:gd name="T68" fmla="*/ 724188933 w 90"/>
              <a:gd name="T69" fmla="*/ 1315912504 h 78"/>
              <a:gd name="T70" fmla="*/ 855861077 w 90"/>
              <a:gd name="T71" fmla="*/ 1555170641 h 78"/>
              <a:gd name="T72" fmla="*/ 987525108 w 90"/>
              <a:gd name="T73" fmla="*/ 1614985175 h 78"/>
              <a:gd name="T74" fmla="*/ 1053361180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33" name="Freeform 9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1920927719 w 71"/>
              <a:gd name="T1" fmla="*/ 2147483647 h 76"/>
              <a:gd name="T2" fmla="*/ 1589738424 w 71"/>
              <a:gd name="T3" fmla="*/ 2147483647 h 76"/>
              <a:gd name="T4" fmla="*/ 1457256195 w 71"/>
              <a:gd name="T5" fmla="*/ 2147483647 h 76"/>
              <a:gd name="T6" fmla="*/ 1523497309 w 71"/>
              <a:gd name="T7" fmla="*/ 2147483647 h 76"/>
              <a:gd name="T8" fmla="*/ 1391015080 w 71"/>
              <a:gd name="T9" fmla="*/ 2147483647 h 76"/>
              <a:gd name="T10" fmla="*/ 1391015080 w 71"/>
              <a:gd name="T11" fmla="*/ 2147483647 h 76"/>
              <a:gd name="T12" fmla="*/ 1126058761 w 71"/>
              <a:gd name="T13" fmla="*/ 2147483647 h 76"/>
              <a:gd name="T14" fmla="*/ 794869212 w 71"/>
              <a:gd name="T15" fmla="*/ 2147483647 h 76"/>
              <a:gd name="T16" fmla="*/ 529912766 w 71"/>
              <a:gd name="T17" fmla="*/ 2147483647 h 76"/>
              <a:gd name="T18" fmla="*/ 463671651 w 71"/>
              <a:gd name="T19" fmla="*/ 2147483647 h 76"/>
              <a:gd name="T20" fmla="*/ 198715268 w 71"/>
              <a:gd name="T21" fmla="*/ 2147483647 h 76"/>
              <a:gd name="T22" fmla="*/ 66241130 w 71"/>
              <a:gd name="T23" fmla="*/ 2147483647 h 76"/>
              <a:gd name="T24" fmla="*/ 132474122 w 71"/>
              <a:gd name="T25" fmla="*/ 1861704030 h 76"/>
              <a:gd name="T26" fmla="*/ 198715268 w 71"/>
              <a:gd name="T27" fmla="*/ 1681535671 h 76"/>
              <a:gd name="T28" fmla="*/ 0 w 71"/>
              <a:gd name="T29" fmla="*/ 1501375062 h 76"/>
              <a:gd name="T30" fmla="*/ 66241130 w 71"/>
              <a:gd name="T31" fmla="*/ 1321206703 h 76"/>
              <a:gd name="T32" fmla="*/ 331197561 w 71"/>
              <a:gd name="T33" fmla="*/ 1020936437 h 76"/>
              <a:gd name="T34" fmla="*/ 463671651 w 71"/>
              <a:gd name="T35" fmla="*/ 960877492 h 76"/>
              <a:gd name="T36" fmla="*/ 463671651 w 71"/>
              <a:gd name="T37" fmla="*/ 360329090 h 76"/>
              <a:gd name="T38" fmla="*/ 596154007 w 71"/>
              <a:gd name="T39" fmla="*/ 300278136 h 76"/>
              <a:gd name="T40" fmla="*/ 861110326 w 71"/>
              <a:gd name="T41" fmla="*/ 300278136 h 76"/>
              <a:gd name="T42" fmla="*/ 1457256195 w 71"/>
              <a:gd name="T43" fmla="*/ 60058718 h 76"/>
              <a:gd name="T44" fmla="*/ 1589738424 w 71"/>
              <a:gd name="T45" fmla="*/ 60058718 h 76"/>
              <a:gd name="T46" fmla="*/ 1523497309 w 71"/>
              <a:gd name="T47" fmla="*/ 180168420 h 76"/>
              <a:gd name="T48" fmla="*/ 1457256195 w 71"/>
              <a:gd name="T49" fmla="*/ 360329090 h 76"/>
              <a:gd name="T50" fmla="*/ 1722212514 w 71"/>
              <a:gd name="T51" fmla="*/ 300278136 h 76"/>
              <a:gd name="T52" fmla="*/ 1854686604 w 71"/>
              <a:gd name="T53" fmla="*/ 360329090 h 76"/>
              <a:gd name="T54" fmla="*/ 2053409948 w 71"/>
              <a:gd name="T55" fmla="*/ 480438746 h 76"/>
              <a:gd name="T56" fmla="*/ 2119642924 w 71"/>
              <a:gd name="T57" fmla="*/ 600548523 h 76"/>
              <a:gd name="T58" fmla="*/ 2147483647 w 71"/>
              <a:gd name="T59" fmla="*/ 780716882 h 76"/>
              <a:gd name="T60" fmla="*/ 2147483647 w 71"/>
              <a:gd name="T61" fmla="*/ 900826538 h 76"/>
              <a:gd name="T62" fmla="*/ 2147483647 w 71"/>
              <a:gd name="T63" fmla="*/ 900826538 h 76"/>
              <a:gd name="T64" fmla="*/ 2147483647 w 71"/>
              <a:gd name="T65" fmla="*/ 900826538 h 76"/>
              <a:gd name="T66" fmla="*/ 2147483647 w 71"/>
              <a:gd name="T67" fmla="*/ 960877492 h 76"/>
              <a:gd name="T68" fmla="*/ 2147483647 w 71"/>
              <a:gd name="T69" fmla="*/ 1020936437 h 76"/>
              <a:gd name="T70" fmla="*/ 2147483647 w 71"/>
              <a:gd name="T71" fmla="*/ 1080987390 h 76"/>
              <a:gd name="T72" fmla="*/ 2147483647 w 71"/>
              <a:gd name="T73" fmla="*/ 1261155749 h 76"/>
              <a:gd name="T74" fmla="*/ 2147483647 w 71"/>
              <a:gd name="T75" fmla="*/ 1501375062 h 76"/>
              <a:gd name="T76" fmla="*/ 2147483647 w 71"/>
              <a:gd name="T77" fmla="*/ 1501375062 h 76"/>
              <a:gd name="T78" fmla="*/ 2147483647 w 71"/>
              <a:gd name="T79" fmla="*/ 1621484718 h 76"/>
              <a:gd name="T80" fmla="*/ 2147483647 w 71"/>
              <a:gd name="T81" fmla="*/ 1801645327 h 76"/>
              <a:gd name="T82" fmla="*/ 2147483647 w 71"/>
              <a:gd name="T83" fmla="*/ 1981813686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01923827 h 76"/>
              <a:gd name="T90" fmla="*/ 2147483647 w 71"/>
              <a:gd name="T91" fmla="*/ 1981813686 h 76"/>
              <a:gd name="T92" fmla="*/ 2147483647 w 71"/>
              <a:gd name="T93" fmla="*/ 1861704030 h 76"/>
              <a:gd name="T94" fmla="*/ 2147483647 w 71"/>
              <a:gd name="T95" fmla="*/ 1681535671 h 76"/>
              <a:gd name="T96" fmla="*/ 2147483647 w 71"/>
              <a:gd name="T97" fmla="*/ 1621484718 h 76"/>
              <a:gd name="T98" fmla="*/ 2147483647 w 71"/>
              <a:gd name="T99" fmla="*/ 1501375062 h 76"/>
              <a:gd name="T100" fmla="*/ 2147483647 w 71"/>
              <a:gd name="T101" fmla="*/ 1561426015 h 76"/>
              <a:gd name="T102" fmla="*/ 2147483647 w 71"/>
              <a:gd name="T103" fmla="*/ 1981813686 h 76"/>
              <a:gd name="T104" fmla="*/ 2147483647 w 71"/>
              <a:gd name="T105" fmla="*/ 210192382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1987168833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34" name="Freeform 10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1332363331 w 99"/>
              <a:gd name="T1" fmla="*/ 2147483647 h 51"/>
              <a:gd name="T2" fmla="*/ 1265745190 w 99"/>
              <a:gd name="T3" fmla="*/ 2147483647 h 51"/>
              <a:gd name="T4" fmla="*/ 1465599613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02578397 h 51"/>
              <a:gd name="T12" fmla="*/ 2147483647 w 99"/>
              <a:gd name="T13" fmla="*/ 1982433953 h 51"/>
              <a:gd name="T14" fmla="*/ 2147483647 w 99"/>
              <a:gd name="T15" fmla="*/ 1862282242 h 51"/>
              <a:gd name="T16" fmla="*/ 2147483647 w 99"/>
              <a:gd name="T17" fmla="*/ 1381698652 h 51"/>
              <a:gd name="T18" fmla="*/ 2147483647 w 99"/>
              <a:gd name="T19" fmla="*/ 1321622797 h 51"/>
              <a:gd name="T20" fmla="*/ 2147483647 w 99"/>
              <a:gd name="T21" fmla="*/ 1261546941 h 51"/>
              <a:gd name="T22" fmla="*/ 2147483647 w 99"/>
              <a:gd name="T23" fmla="*/ 1201478837 h 51"/>
              <a:gd name="T24" fmla="*/ 2147483647 w 99"/>
              <a:gd name="T25" fmla="*/ 1201478837 h 51"/>
              <a:gd name="T26" fmla="*/ 2147483647 w 99"/>
              <a:gd name="T27" fmla="*/ 841031214 h 51"/>
              <a:gd name="T28" fmla="*/ 2147483647 w 99"/>
              <a:gd name="T29" fmla="*/ 720887254 h 51"/>
              <a:gd name="T30" fmla="*/ 2147483647 w 99"/>
              <a:gd name="T31" fmla="*/ 480591462 h 51"/>
              <a:gd name="T32" fmla="*/ 2147483647 w 99"/>
              <a:gd name="T33" fmla="*/ 420515607 h 51"/>
              <a:gd name="T34" fmla="*/ 2147483647 w 99"/>
              <a:gd name="T35" fmla="*/ 240295731 h 51"/>
              <a:gd name="T36" fmla="*/ 2147483647 w 99"/>
              <a:gd name="T37" fmla="*/ 240295731 h 51"/>
              <a:gd name="T38" fmla="*/ 2147483647 w 99"/>
              <a:gd name="T39" fmla="*/ 360439751 h 51"/>
              <a:gd name="T40" fmla="*/ 2147483647 w 99"/>
              <a:gd name="T41" fmla="*/ 360439751 h 51"/>
              <a:gd name="T42" fmla="*/ 2147483647 w 99"/>
              <a:gd name="T43" fmla="*/ 360439751 h 51"/>
              <a:gd name="T44" fmla="*/ 2147483647 w 99"/>
              <a:gd name="T45" fmla="*/ 300371647 h 51"/>
              <a:gd name="T46" fmla="*/ 2147483647 w 99"/>
              <a:gd name="T47" fmla="*/ 240295731 h 51"/>
              <a:gd name="T48" fmla="*/ 2147483647 w 99"/>
              <a:gd name="T49" fmla="*/ 0 h 51"/>
              <a:gd name="T50" fmla="*/ 2147483647 w 99"/>
              <a:gd name="T51" fmla="*/ 60075870 h 51"/>
              <a:gd name="T52" fmla="*/ 2147483647 w 99"/>
              <a:gd name="T53" fmla="*/ 0 h 51"/>
              <a:gd name="T54" fmla="*/ 2147483647 w 99"/>
              <a:gd name="T55" fmla="*/ 120143990 h 51"/>
              <a:gd name="T56" fmla="*/ 2147483647 w 99"/>
              <a:gd name="T57" fmla="*/ 360439751 h 51"/>
              <a:gd name="T58" fmla="*/ 2147483647 w 99"/>
              <a:gd name="T59" fmla="*/ 480591462 h 51"/>
              <a:gd name="T60" fmla="*/ 2147483647 w 99"/>
              <a:gd name="T61" fmla="*/ 480591462 h 51"/>
              <a:gd name="T62" fmla="*/ 2147483647 w 99"/>
              <a:gd name="T63" fmla="*/ 1081327126 h 51"/>
              <a:gd name="T64" fmla="*/ 2147483647 w 99"/>
              <a:gd name="T65" fmla="*/ 1261546941 h 51"/>
              <a:gd name="T66" fmla="*/ 2147483647 w 99"/>
              <a:gd name="T67" fmla="*/ 1141402982 h 51"/>
              <a:gd name="T68" fmla="*/ 2147483647 w 99"/>
              <a:gd name="T69" fmla="*/ 1441766757 h 51"/>
              <a:gd name="T70" fmla="*/ 2147483647 w 99"/>
              <a:gd name="T71" fmla="*/ 1441766757 h 51"/>
              <a:gd name="T72" fmla="*/ 2131781023 w 99"/>
              <a:gd name="T73" fmla="*/ 1381698652 h 51"/>
              <a:gd name="T74" fmla="*/ 1998544741 w 99"/>
              <a:gd name="T75" fmla="*/ 1561918467 h 51"/>
              <a:gd name="T76" fmla="*/ 1732072177 w 99"/>
              <a:gd name="T77" fmla="*/ 1441766757 h 51"/>
              <a:gd name="T78" fmla="*/ 1332363331 w 99"/>
              <a:gd name="T79" fmla="*/ 1501842612 h 51"/>
              <a:gd name="T80" fmla="*/ 1332363331 w 99"/>
              <a:gd name="T81" fmla="*/ 1621994322 h 51"/>
              <a:gd name="T82" fmla="*/ 1199127048 w 99"/>
              <a:gd name="T83" fmla="*/ 1621994322 h 51"/>
              <a:gd name="T84" fmla="*/ 1199127048 w 99"/>
              <a:gd name="T85" fmla="*/ 1621994322 h 51"/>
              <a:gd name="T86" fmla="*/ 1132508907 w 99"/>
              <a:gd name="T87" fmla="*/ 1802214138 h 51"/>
              <a:gd name="T88" fmla="*/ 1132508907 w 99"/>
              <a:gd name="T89" fmla="*/ 1802214138 h 51"/>
              <a:gd name="T90" fmla="*/ 1199127048 w 99"/>
              <a:gd name="T91" fmla="*/ 1982433953 h 51"/>
              <a:gd name="T92" fmla="*/ 799417947 w 99"/>
              <a:gd name="T93" fmla="*/ 2042510293 h 51"/>
              <a:gd name="T94" fmla="*/ 866036088 w 99"/>
              <a:gd name="T95" fmla="*/ 2147483647 h 51"/>
              <a:gd name="T96" fmla="*/ 666181665 w 99"/>
              <a:gd name="T97" fmla="*/ 2147483647 h 51"/>
              <a:gd name="T98" fmla="*/ 399708974 w 99"/>
              <a:gd name="T99" fmla="*/ 2147483647 h 51"/>
              <a:gd name="T100" fmla="*/ 266472628 w 99"/>
              <a:gd name="T101" fmla="*/ 2147483647 h 51"/>
              <a:gd name="T102" fmla="*/ 266472628 w 99"/>
              <a:gd name="T103" fmla="*/ 2147483647 h 51"/>
              <a:gd name="T104" fmla="*/ 333090833 w 99"/>
              <a:gd name="T105" fmla="*/ 2147483647 h 51"/>
              <a:gd name="T106" fmla="*/ 199854487 w 99"/>
              <a:gd name="T107" fmla="*/ 2147483647 h 51"/>
              <a:gd name="T108" fmla="*/ 6661815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35" name="Freeform 11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179443663 h 39"/>
              <a:gd name="T4" fmla="*/ 2147483647 w 111"/>
              <a:gd name="T5" fmla="*/ 239258198 h 39"/>
              <a:gd name="T6" fmla="*/ 2045689172 w 111"/>
              <a:gd name="T7" fmla="*/ 538331050 h 39"/>
              <a:gd name="T8" fmla="*/ 2045689172 w 111"/>
              <a:gd name="T9" fmla="*/ 478516395 h 39"/>
              <a:gd name="T10" fmla="*/ 1847721398 w 111"/>
              <a:gd name="T11" fmla="*/ 538331050 h 39"/>
              <a:gd name="T12" fmla="*/ 1913707948 w 111"/>
              <a:gd name="T13" fmla="*/ 598145585 h 39"/>
              <a:gd name="T14" fmla="*/ 1913707948 w 111"/>
              <a:gd name="T15" fmla="*/ 657960119 h 39"/>
              <a:gd name="T16" fmla="*/ 593911700 w 111"/>
              <a:gd name="T17" fmla="*/ 777589187 h 39"/>
              <a:gd name="T18" fmla="*/ 527916900 w 111"/>
              <a:gd name="T19" fmla="*/ 897218256 h 39"/>
              <a:gd name="T20" fmla="*/ 461930349 w 111"/>
              <a:gd name="T21" fmla="*/ 1076662101 h 39"/>
              <a:gd name="T22" fmla="*/ 527916900 w 111"/>
              <a:gd name="T23" fmla="*/ 1136476635 h 39"/>
              <a:gd name="T24" fmla="*/ 461930349 w 111"/>
              <a:gd name="T25" fmla="*/ 1315912504 h 39"/>
              <a:gd name="T26" fmla="*/ 461930349 w 111"/>
              <a:gd name="T27" fmla="*/ 1315912504 h 39"/>
              <a:gd name="T28" fmla="*/ 461930349 w 111"/>
              <a:gd name="T29" fmla="*/ 1375727038 h 39"/>
              <a:gd name="T30" fmla="*/ 395943799 w 111"/>
              <a:gd name="T31" fmla="*/ 1495356107 h 39"/>
              <a:gd name="T32" fmla="*/ 329949125 w 111"/>
              <a:gd name="T33" fmla="*/ 1555170641 h 39"/>
              <a:gd name="T34" fmla="*/ 263962512 w 111"/>
              <a:gd name="T35" fmla="*/ 1794428778 h 39"/>
              <a:gd name="T36" fmla="*/ 131981256 w 111"/>
              <a:gd name="T37" fmla="*/ 1914057847 h 39"/>
              <a:gd name="T38" fmla="*/ 131981256 w 111"/>
              <a:gd name="T39" fmla="*/ 2093501933 h 39"/>
              <a:gd name="T40" fmla="*/ 131981256 w 111"/>
              <a:gd name="T41" fmla="*/ 2147483647 h 39"/>
              <a:gd name="T42" fmla="*/ 131981256 w 111"/>
              <a:gd name="T43" fmla="*/ 2147483647 h 39"/>
              <a:gd name="T44" fmla="*/ 0 w 111"/>
              <a:gd name="T45" fmla="*/ 2147483647 h 39"/>
              <a:gd name="T46" fmla="*/ 1913707948 w 111"/>
              <a:gd name="T47" fmla="*/ 2147483647 h 39"/>
              <a:gd name="T48" fmla="*/ 2147483647 w 111"/>
              <a:gd name="T49" fmla="*/ 2033687399 h 39"/>
              <a:gd name="T50" fmla="*/ 2147483647 w 111"/>
              <a:gd name="T51" fmla="*/ 1914057847 h 39"/>
              <a:gd name="T52" fmla="*/ 2147483647 w 111"/>
              <a:gd name="T53" fmla="*/ 1674799710 h 39"/>
              <a:gd name="T54" fmla="*/ 2147483647 w 111"/>
              <a:gd name="T55" fmla="*/ 1674799710 h 39"/>
              <a:gd name="T56" fmla="*/ 2147483647 w 111"/>
              <a:gd name="T57" fmla="*/ 1674799710 h 39"/>
              <a:gd name="T58" fmla="*/ 2147483647 w 111"/>
              <a:gd name="T59" fmla="*/ 1614985175 h 39"/>
              <a:gd name="T60" fmla="*/ 2147483647 w 111"/>
              <a:gd name="T61" fmla="*/ 1555170641 h 39"/>
              <a:gd name="T62" fmla="*/ 2147483647 w 111"/>
              <a:gd name="T63" fmla="*/ 1495356107 h 39"/>
              <a:gd name="T64" fmla="*/ 2147483647 w 111"/>
              <a:gd name="T65" fmla="*/ 1435541572 h 39"/>
              <a:gd name="T66" fmla="*/ 2147483647 w 111"/>
              <a:gd name="T67" fmla="*/ 1375727038 h 39"/>
              <a:gd name="T68" fmla="*/ 2147483647 w 111"/>
              <a:gd name="T69" fmla="*/ 1315912504 h 39"/>
              <a:gd name="T70" fmla="*/ 2147483647 w 111"/>
              <a:gd name="T71" fmla="*/ 1256097969 h 39"/>
              <a:gd name="T72" fmla="*/ 2147483647 w 111"/>
              <a:gd name="T73" fmla="*/ 1076662101 h 39"/>
              <a:gd name="T74" fmla="*/ 2147483647 w 111"/>
              <a:gd name="T75" fmla="*/ 1076662101 h 39"/>
              <a:gd name="T76" fmla="*/ 2147483647 w 111"/>
              <a:gd name="T77" fmla="*/ 957032790 h 39"/>
              <a:gd name="T78" fmla="*/ 2147483647 w 111"/>
              <a:gd name="T79" fmla="*/ 837403722 h 39"/>
              <a:gd name="T80" fmla="*/ 2147483647 w 111"/>
              <a:gd name="T81" fmla="*/ 837403722 h 39"/>
              <a:gd name="T82" fmla="*/ 2147483647 w 111"/>
              <a:gd name="T83" fmla="*/ 837403722 h 39"/>
              <a:gd name="T84" fmla="*/ 2147483647 w 111"/>
              <a:gd name="T85" fmla="*/ 837403722 h 39"/>
              <a:gd name="T86" fmla="*/ 2147483647 w 111"/>
              <a:gd name="T87" fmla="*/ 777589187 h 39"/>
              <a:gd name="T88" fmla="*/ 2147483647 w 111"/>
              <a:gd name="T89" fmla="*/ 717774653 h 39"/>
              <a:gd name="T90" fmla="*/ 2147483647 w 111"/>
              <a:gd name="T91" fmla="*/ 717774653 h 39"/>
              <a:gd name="T92" fmla="*/ 2147483647 w 111"/>
              <a:gd name="T93" fmla="*/ 777589187 h 39"/>
              <a:gd name="T94" fmla="*/ 2147483647 w 111"/>
              <a:gd name="T95" fmla="*/ 717774653 h 39"/>
              <a:gd name="T96" fmla="*/ 2147483647 w 111"/>
              <a:gd name="T97" fmla="*/ 717774653 h 39"/>
              <a:gd name="T98" fmla="*/ 2147483647 w 111"/>
              <a:gd name="T99" fmla="*/ 598145585 h 39"/>
              <a:gd name="T100" fmla="*/ 2147483647 w 111"/>
              <a:gd name="T101" fmla="*/ 598145585 h 39"/>
              <a:gd name="T102" fmla="*/ 2147483647 w 111"/>
              <a:gd name="T103" fmla="*/ 598145585 h 39"/>
              <a:gd name="T104" fmla="*/ 2147483647 w 111"/>
              <a:gd name="T105" fmla="*/ 358887327 h 39"/>
              <a:gd name="T106" fmla="*/ 2147483647 w 111"/>
              <a:gd name="T107" fmla="*/ 299072792 h 39"/>
              <a:gd name="T108" fmla="*/ 2147483647 w 111"/>
              <a:gd name="T109" fmla="*/ 239258198 h 39"/>
              <a:gd name="T110" fmla="*/ 2147483647 w 111"/>
              <a:gd name="T111" fmla="*/ 179443663 h 39"/>
              <a:gd name="T112" fmla="*/ 2147483647 w 111"/>
              <a:gd name="T113" fmla="*/ 59814549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36" name="Freeform 12"/>
          <p:cNvSpPr>
            <a:spLocks/>
          </p:cNvSpPr>
          <p:nvPr/>
        </p:nvSpPr>
        <p:spPr bwMode="auto">
          <a:xfrm>
            <a:off x="6175375" y="3824288"/>
            <a:ext cx="423863" cy="641350"/>
          </a:xfrm>
          <a:custGeom>
            <a:avLst/>
            <a:gdLst>
              <a:gd name="T0" fmla="*/ 0 w 52"/>
              <a:gd name="T1" fmla="*/ 179122095 h 83"/>
              <a:gd name="T2" fmla="*/ 66440522 w 52"/>
              <a:gd name="T3" fmla="*/ 298544572 h 83"/>
              <a:gd name="T4" fmla="*/ 0 w 52"/>
              <a:gd name="T5" fmla="*/ 2147483647 h 83"/>
              <a:gd name="T6" fmla="*/ 0 w 52"/>
              <a:gd name="T7" fmla="*/ 2147483647 h 83"/>
              <a:gd name="T8" fmla="*/ 199329732 w 52"/>
              <a:gd name="T9" fmla="*/ 2147483647 h 83"/>
              <a:gd name="T10" fmla="*/ 265770238 w 52"/>
              <a:gd name="T11" fmla="*/ 2147483647 h 83"/>
              <a:gd name="T12" fmla="*/ 332210807 w 52"/>
              <a:gd name="T13" fmla="*/ 2147483647 h 83"/>
              <a:gd name="T14" fmla="*/ 465091819 w 52"/>
              <a:gd name="T15" fmla="*/ 2147483647 h 83"/>
              <a:gd name="T16" fmla="*/ 531540476 w 52"/>
              <a:gd name="T17" fmla="*/ 2147483647 h 83"/>
              <a:gd name="T18" fmla="*/ 531540476 w 52"/>
              <a:gd name="T19" fmla="*/ 2147483647 h 83"/>
              <a:gd name="T20" fmla="*/ 597981109 w 52"/>
              <a:gd name="T21" fmla="*/ 2147483647 h 83"/>
              <a:gd name="T22" fmla="*/ 664421615 w 52"/>
              <a:gd name="T23" fmla="*/ 2147483647 h 83"/>
              <a:gd name="T24" fmla="*/ 664421615 w 52"/>
              <a:gd name="T25" fmla="*/ 2147483647 h 83"/>
              <a:gd name="T26" fmla="*/ 730862120 w 52"/>
              <a:gd name="T27" fmla="*/ 2147483647 h 83"/>
              <a:gd name="T28" fmla="*/ 863751283 w 52"/>
              <a:gd name="T29" fmla="*/ 2147483647 h 83"/>
              <a:gd name="T30" fmla="*/ 930191789 w 52"/>
              <a:gd name="T31" fmla="*/ 2147483647 h 83"/>
              <a:gd name="T32" fmla="*/ 996632295 w 52"/>
              <a:gd name="T33" fmla="*/ 2147483647 h 83"/>
              <a:gd name="T34" fmla="*/ 1129521712 w 52"/>
              <a:gd name="T35" fmla="*/ 2147483647 h 83"/>
              <a:gd name="T36" fmla="*/ 1129521712 w 52"/>
              <a:gd name="T37" fmla="*/ 2147483647 h 83"/>
              <a:gd name="T38" fmla="*/ 1195962218 w 52"/>
              <a:gd name="T39" fmla="*/ 2147483647 h 83"/>
              <a:gd name="T40" fmla="*/ 1195962218 w 52"/>
              <a:gd name="T41" fmla="*/ 2147483647 h 83"/>
              <a:gd name="T42" fmla="*/ 1195962218 w 52"/>
              <a:gd name="T43" fmla="*/ 2147483647 h 83"/>
              <a:gd name="T44" fmla="*/ 1129521712 w 52"/>
              <a:gd name="T45" fmla="*/ 2147483647 h 83"/>
              <a:gd name="T46" fmla="*/ 1129521712 w 52"/>
              <a:gd name="T47" fmla="*/ 2147483647 h 83"/>
              <a:gd name="T48" fmla="*/ 1195962218 w 52"/>
              <a:gd name="T49" fmla="*/ 2147483647 h 83"/>
              <a:gd name="T50" fmla="*/ 1195962218 w 52"/>
              <a:gd name="T51" fmla="*/ 2147483647 h 83"/>
              <a:gd name="T52" fmla="*/ 1063072800 w 52"/>
              <a:gd name="T53" fmla="*/ 2147483647 h 83"/>
              <a:gd name="T54" fmla="*/ 1063072800 w 52"/>
              <a:gd name="T55" fmla="*/ 2147483647 h 83"/>
              <a:gd name="T56" fmla="*/ 996632295 w 52"/>
              <a:gd name="T57" fmla="*/ 2147483647 h 83"/>
              <a:gd name="T58" fmla="*/ 930191789 w 52"/>
              <a:gd name="T59" fmla="*/ 2147483647 h 83"/>
              <a:gd name="T60" fmla="*/ 930191789 w 52"/>
              <a:gd name="T61" fmla="*/ 2147483647 h 83"/>
              <a:gd name="T62" fmla="*/ 930191789 w 52"/>
              <a:gd name="T63" fmla="*/ 2147483647 h 83"/>
              <a:gd name="T64" fmla="*/ 930191789 w 52"/>
              <a:gd name="T65" fmla="*/ 2147483647 h 83"/>
              <a:gd name="T66" fmla="*/ 930191789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179122095 h 83"/>
              <a:gd name="T106" fmla="*/ 0 w 52"/>
              <a:gd name="T107" fmla="*/ 179122095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37" name="Freeform 13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328423313 w 57"/>
              <a:gd name="T1" fmla="*/ 2147483647 h 63"/>
              <a:gd name="T2" fmla="*/ 525478846 w 57"/>
              <a:gd name="T3" fmla="*/ 2147483647 h 63"/>
              <a:gd name="T4" fmla="*/ 656846627 w 57"/>
              <a:gd name="T5" fmla="*/ 2147483647 h 63"/>
              <a:gd name="T6" fmla="*/ 853902159 w 57"/>
              <a:gd name="T7" fmla="*/ 2147483647 h 63"/>
              <a:gd name="T8" fmla="*/ 1182325599 w 57"/>
              <a:gd name="T9" fmla="*/ 2147483647 h 63"/>
              <a:gd name="T10" fmla="*/ 1445069011 w 57"/>
              <a:gd name="T11" fmla="*/ 2147483647 h 63"/>
              <a:gd name="T12" fmla="*/ 1642116440 w 57"/>
              <a:gd name="T13" fmla="*/ 2147483647 h 63"/>
              <a:gd name="T14" fmla="*/ 1839171973 w 57"/>
              <a:gd name="T15" fmla="*/ 2147483647 h 63"/>
              <a:gd name="T16" fmla="*/ 1904859852 w 57"/>
              <a:gd name="T17" fmla="*/ 2147483647 h 63"/>
              <a:gd name="T18" fmla="*/ 2036227505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034705881 h 63"/>
              <a:gd name="T48" fmla="*/ 2147483647 w 57"/>
              <a:gd name="T49" fmla="*/ 1555953575 h 63"/>
              <a:gd name="T50" fmla="*/ 2147483647 w 57"/>
              <a:gd name="T51" fmla="*/ 1376418741 h 63"/>
              <a:gd name="T52" fmla="*/ 2147483647 w 57"/>
              <a:gd name="T53" fmla="*/ 1316573796 h 63"/>
              <a:gd name="T54" fmla="*/ 2147483647 w 57"/>
              <a:gd name="T55" fmla="*/ 179534895 h 63"/>
              <a:gd name="T56" fmla="*/ 2147483647 w 57"/>
              <a:gd name="T57" fmla="*/ 359062053 h 63"/>
              <a:gd name="T58" fmla="*/ 2147483647 w 57"/>
              <a:gd name="T59" fmla="*/ 598441953 h 63"/>
              <a:gd name="T60" fmla="*/ 2147483647 w 57"/>
              <a:gd name="T61" fmla="*/ 598441953 h 63"/>
              <a:gd name="T62" fmla="*/ 1970539626 w 57"/>
              <a:gd name="T63" fmla="*/ 777976788 h 63"/>
              <a:gd name="T64" fmla="*/ 1773492198 w 57"/>
              <a:gd name="T65" fmla="*/ 718131843 h 63"/>
              <a:gd name="T66" fmla="*/ 1642116440 w 57"/>
              <a:gd name="T67" fmla="*/ 718131843 h 63"/>
              <a:gd name="T68" fmla="*/ 1642116440 w 57"/>
              <a:gd name="T69" fmla="*/ 658286898 h 63"/>
              <a:gd name="T70" fmla="*/ 1248013478 w 57"/>
              <a:gd name="T71" fmla="*/ 538597009 h 63"/>
              <a:gd name="T72" fmla="*/ 1116637720 w 57"/>
              <a:gd name="T73" fmla="*/ 598441953 h 63"/>
              <a:gd name="T74" fmla="*/ 0 w 57"/>
              <a:gd name="T75" fmla="*/ 658286898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38" name="Freeform 14"/>
          <p:cNvSpPr>
            <a:spLocks/>
          </p:cNvSpPr>
          <p:nvPr/>
        </p:nvSpPr>
        <p:spPr bwMode="auto">
          <a:xfrm>
            <a:off x="6575425" y="3459163"/>
            <a:ext cx="968375" cy="395287"/>
          </a:xfrm>
          <a:custGeom>
            <a:avLst/>
            <a:gdLst>
              <a:gd name="T0" fmla="*/ 132439520 w 119"/>
              <a:gd name="T1" fmla="*/ 2147483647 h 51"/>
              <a:gd name="T2" fmla="*/ 264879040 w 119"/>
              <a:gd name="T3" fmla="*/ 2147483647 h 51"/>
              <a:gd name="T4" fmla="*/ 331102916 w 119"/>
              <a:gd name="T5" fmla="*/ 2147483647 h 51"/>
              <a:gd name="T6" fmla="*/ 927084809 w 119"/>
              <a:gd name="T7" fmla="*/ 1862282242 h 51"/>
              <a:gd name="T8" fmla="*/ 1191972177 w 119"/>
              <a:gd name="T9" fmla="*/ 1621994322 h 51"/>
              <a:gd name="T10" fmla="*/ 1324411665 w 119"/>
              <a:gd name="T11" fmla="*/ 1621994322 h 51"/>
              <a:gd name="T12" fmla="*/ 1390635478 w 119"/>
              <a:gd name="T13" fmla="*/ 1501842612 h 51"/>
              <a:gd name="T14" fmla="*/ 1523074966 w 119"/>
              <a:gd name="T15" fmla="*/ 1501842612 h 51"/>
              <a:gd name="T16" fmla="*/ 1854177755 w 119"/>
              <a:gd name="T17" fmla="*/ 1381698652 h 51"/>
              <a:gd name="T18" fmla="*/ 2147483647 w 119"/>
              <a:gd name="T19" fmla="*/ 1021251271 h 51"/>
              <a:gd name="T20" fmla="*/ 2147483647 w 119"/>
              <a:gd name="T21" fmla="*/ 780955358 h 51"/>
              <a:gd name="T22" fmla="*/ 2147483647 w 119"/>
              <a:gd name="T23" fmla="*/ 780955358 h 51"/>
              <a:gd name="T24" fmla="*/ 2147483647 w 119"/>
              <a:gd name="T25" fmla="*/ 720887254 h 51"/>
              <a:gd name="T26" fmla="*/ 2147483647 w 119"/>
              <a:gd name="T27" fmla="*/ 60075870 h 51"/>
              <a:gd name="T28" fmla="*/ 2147483647 w 119"/>
              <a:gd name="T29" fmla="*/ 120143990 h 51"/>
              <a:gd name="T30" fmla="*/ 2147483647 w 119"/>
              <a:gd name="T31" fmla="*/ 300371647 h 51"/>
              <a:gd name="T32" fmla="*/ 2147483647 w 119"/>
              <a:gd name="T33" fmla="*/ 360439751 h 51"/>
              <a:gd name="T34" fmla="*/ 2147483647 w 119"/>
              <a:gd name="T35" fmla="*/ 300371647 h 51"/>
              <a:gd name="T36" fmla="*/ 2147483647 w 119"/>
              <a:gd name="T37" fmla="*/ 360439751 h 51"/>
              <a:gd name="T38" fmla="*/ 2147483647 w 119"/>
              <a:gd name="T39" fmla="*/ 480591462 h 51"/>
              <a:gd name="T40" fmla="*/ 2147483647 w 119"/>
              <a:gd name="T41" fmla="*/ 660811398 h 51"/>
              <a:gd name="T42" fmla="*/ 2147483647 w 119"/>
              <a:gd name="T43" fmla="*/ 720887254 h 51"/>
              <a:gd name="T44" fmla="*/ 2147483647 w 119"/>
              <a:gd name="T45" fmla="*/ 540667438 h 51"/>
              <a:gd name="T46" fmla="*/ 2147483647 w 119"/>
              <a:gd name="T47" fmla="*/ 660811398 h 51"/>
              <a:gd name="T48" fmla="*/ 2147483647 w 119"/>
              <a:gd name="T49" fmla="*/ 660811398 h 51"/>
              <a:gd name="T50" fmla="*/ 2147483647 w 119"/>
              <a:gd name="T51" fmla="*/ 540667438 h 51"/>
              <a:gd name="T52" fmla="*/ 2147483647 w 119"/>
              <a:gd name="T53" fmla="*/ 841031214 h 51"/>
              <a:gd name="T54" fmla="*/ 2147483647 w 119"/>
              <a:gd name="T55" fmla="*/ 1021251271 h 51"/>
              <a:gd name="T56" fmla="*/ 2147483647 w 119"/>
              <a:gd name="T57" fmla="*/ 1141402982 h 51"/>
              <a:gd name="T58" fmla="*/ 2147483647 w 119"/>
              <a:gd name="T59" fmla="*/ 1201478837 h 51"/>
              <a:gd name="T60" fmla="*/ 2147483647 w 119"/>
              <a:gd name="T61" fmla="*/ 1141402982 h 51"/>
              <a:gd name="T62" fmla="*/ 2147483647 w 119"/>
              <a:gd name="T63" fmla="*/ 1081327126 h 51"/>
              <a:gd name="T64" fmla="*/ 2147483647 w 119"/>
              <a:gd name="T65" fmla="*/ 1261546941 h 51"/>
              <a:gd name="T66" fmla="*/ 2147483647 w 119"/>
              <a:gd name="T67" fmla="*/ 1321622797 h 51"/>
              <a:gd name="T68" fmla="*/ 2147483647 w 119"/>
              <a:gd name="T69" fmla="*/ 1441766757 h 51"/>
              <a:gd name="T70" fmla="*/ 2147483647 w 119"/>
              <a:gd name="T71" fmla="*/ 1621994322 h 51"/>
              <a:gd name="T72" fmla="*/ 2147483647 w 119"/>
              <a:gd name="T73" fmla="*/ 1742138282 h 51"/>
              <a:gd name="T74" fmla="*/ 2147483647 w 119"/>
              <a:gd name="T75" fmla="*/ 1621994322 h 51"/>
              <a:gd name="T76" fmla="*/ 2147483647 w 119"/>
              <a:gd name="T77" fmla="*/ 1621994322 h 51"/>
              <a:gd name="T78" fmla="*/ 2147483647 w 119"/>
              <a:gd name="T79" fmla="*/ 1922358098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1986617243 w 119"/>
              <a:gd name="T95" fmla="*/ 2147483647 h 51"/>
              <a:gd name="T96" fmla="*/ 172173826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39" name="Freeform 15"/>
          <p:cNvSpPr>
            <a:spLocks/>
          </p:cNvSpPr>
          <p:nvPr/>
        </p:nvSpPr>
        <p:spPr bwMode="auto">
          <a:xfrm>
            <a:off x="6289675" y="4311650"/>
            <a:ext cx="1001713" cy="719138"/>
          </a:xfrm>
          <a:custGeom>
            <a:avLst/>
            <a:gdLst>
              <a:gd name="T0" fmla="*/ 0 w 123"/>
              <a:gd name="T1" fmla="*/ 478350457 h 93"/>
              <a:gd name="T2" fmla="*/ 0 w 123"/>
              <a:gd name="T3" fmla="*/ 597943961 h 93"/>
              <a:gd name="T4" fmla="*/ 132649603 w 123"/>
              <a:gd name="T5" fmla="*/ 717529612 h 93"/>
              <a:gd name="T6" fmla="*/ 198974421 w 123"/>
              <a:gd name="T7" fmla="*/ 896911954 h 93"/>
              <a:gd name="T8" fmla="*/ 265299207 w 123"/>
              <a:gd name="T9" fmla="*/ 1016497846 h 93"/>
              <a:gd name="T10" fmla="*/ 198974421 w 123"/>
              <a:gd name="T11" fmla="*/ 1136091230 h 93"/>
              <a:gd name="T12" fmla="*/ 464273628 w 123"/>
              <a:gd name="T13" fmla="*/ 1076294538 h 93"/>
              <a:gd name="T14" fmla="*/ 596923326 w 123"/>
              <a:gd name="T15" fmla="*/ 896911954 h 93"/>
              <a:gd name="T16" fmla="*/ 663248112 w 123"/>
              <a:gd name="T17" fmla="*/ 896911954 h 93"/>
              <a:gd name="T18" fmla="*/ 596923326 w 123"/>
              <a:gd name="T19" fmla="*/ 1016497846 h 93"/>
              <a:gd name="T20" fmla="*/ 1260171438 w 123"/>
              <a:gd name="T21" fmla="*/ 837115262 h 93"/>
              <a:gd name="T22" fmla="*/ 1260171438 w 123"/>
              <a:gd name="T23" fmla="*/ 956708646 h 93"/>
              <a:gd name="T24" fmla="*/ 1658120153 w 123"/>
              <a:gd name="T25" fmla="*/ 1016497846 h 93"/>
              <a:gd name="T26" fmla="*/ 1923419296 w 123"/>
              <a:gd name="T27" fmla="*/ 1076294538 h 93"/>
              <a:gd name="T28" fmla="*/ 2056077011 w 123"/>
              <a:gd name="T29" fmla="*/ 1136091230 h 93"/>
              <a:gd name="T30" fmla="*/ 2056077011 w 123"/>
              <a:gd name="T31" fmla="*/ 1195880189 h 93"/>
              <a:gd name="T32" fmla="*/ 2147483647 w 123"/>
              <a:gd name="T33" fmla="*/ 1435059223 h 93"/>
              <a:gd name="T34" fmla="*/ 2147483647 w 123"/>
              <a:gd name="T35" fmla="*/ 1494855915 h 93"/>
              <a:gd name="T36" fmla="*/ 2147483647 w 123"/>
              <a:gd name="T37" fmla="*/ 1554644874 h 93"/>
              <a:gd name="T38" fmla="*/ 2147483647 w 123"/>
              <a:gd name="T39" fmla="*/ 1435059223 h 93"/>
              <a:gd name="T40" fmla="*/ 2147483647 w 123"/>
              <a:gd name="T41" fmla="*/ 1255676881 h 93"/>
              <a:gd name="T42" fmla="*/ 2147483647 w 123"/>
              <a:gd name="T43" fmla="*/ 1076294538 h 93"/>
              <a:gd name="T44" fmla="*/ 2147483647 w 123"/>
              <a:gd name="T45" fmla="*/ 1255676881 h 93"/>
              <a:gd name="T46" fmla="*/ 2147483647 w 123"/>
              <a:gd name="T47" fmla="*/ 1674238257 h 93"/>
              <a:gd name="T48" fmla="*/ 2147483647 w 123"/>
              <a:gd name="T49" fmla="*/ 1793823908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1734027216 h 93"/>
              <a:gd name="T102" fmla="*/ 2147483647 w 123"/>
              <a:gd name="T103" fmla="*/ 1435059223 h 93"/>
              <a:gd name="T104" fmla="*/ 2147483647 w 123"/>
              <a:gd name="T105" fmla="*/ 478350457 h 93"/>
              <a:gd name="T106" fmla="*/ 2147483647 w 123"/>
              <a:gd name="T107" fmla="*/ 358764806 h 93"/>
              <a:gd name="T108" fmla="*/ 2147483647 w 123"/>
              <a:gd name="T109" fmla="*/ 59796707 h 93"/>
              <a:gd name="T110" fmla="*/ 2147483647 w 123"/>
              <a:gd name="T111" fmla="*/ 59796707 h 93"/>
              <a:gd name="T112" fmla="*/ 2147483647 w 123"/>
              <a:gd name="T113" fmla="*/ 418561497 h 93"/>
              <a:gd name="T114" fmla="*/ 2147483647 w 123"/>
              <a:gd name="T115" fmla="*/ 478350457 h 93"/>
              <a:gd name="T116" fmla="*/ 2147483647 w 123"/>
              <a:gd name="T117" fmla="*/ 418561497 h 93"/>
              <a:gd name="T118" fmla="*/ 2147483647 w 123"/>
              <a:gd name="T119" fmla="*/ 17938240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40" name="Freeform 16"/>
          <p:cNvSpPr>
            <a:spLocks/>
          </p:cNvSpPr>
          <p:nvPr/>
        </p:nvSpPr>
        <p:spPr bwMode="auto">
          <a:xfrm>
            <a:off x="6737350" y="3009900"/>
            <a:ext cx="496888" cy="465138"/>
          </a:xfrm>
          <a:custGeom>
            <a:avLst/>
            <a:gdLst>
              <a:gd name="T0" fmla="*/ 1327049548 w 61"/>
              <a:gd name="T1" fmla="*/ 0 h 60"/>
              <a:gd name="T2" fmla="*/ 1327049548 w 61"/>
              <a:gd name="T3" fmla="*/ 180295256 h 60"/>
              <a:gd name="T4" fmla="*/ 1393404444 w 61"/>
              <a:gd name="T5" fmla="*/ 300494697 h 60"/>
              <a:gd name="T6" fmla="*/ 1260694653 w 61"/>
              <a:gd name="T7" fmla="*/ 781276838 h 60"/>
              <a:gd name="T8" fmla="*/ 1260694653 w 61"/>
              <a:gd name="T9" fmla="*/ 901476219 h 60"/>
              <a:gd name="T10" fmla="*/ 1194347903 w 61"/>
              <a:gd name="T11" fmla="*/ 1141867470 h 60"/>
              <a:gd name="T12" fmla="*/ 995291107 w 61"/>
              <a:gd name="T13" fmla="*/ 1322162666 h 60"/>
              <a:gd name="T14" fmla="*/ 862581315 w 61"/>
              <a:gd name="T15" fmla="*/ 1382258480 h 60"/>
              <a:gd name="T16" fmla="*/ 729879670 w 61"/>
              <a:gd name="T17" fmla="*/ 1442354294 h 60"/>
              <a:gd name="T18" fmla="*/ 663524774 w 61"/>
              <a:gd name="T19" fmla="*/ 1562553675 h 60"/>
              <a:gd name="T20" fmla="*/ 597169878 w 61"/>
              <a:gd name="T21" fmla="*/ 1802944685 h 60"/>
              <a:gd name="T22" fmla="*/ 398113210 w 61"/>
              <a:gd name="T23" fmla="*/ 1802944685 h 60"/>
              <a:gd name="T24" fmla="*/ 265411501 w 61"/>
              <a:gd name="T25" fmla="*/ 2043336179 h 60"/>
              <a:gd name="T26" fmla="*/ 265411501 w 61"/>
              <a:gd name="T27" fmla="*/ 2147483647 h 60"/>
              <a:gd name="T28" fmla="*/ 13270167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199056605 w 61"/>
              <a:gd name="T35" fmla="*/ 2147483647 h 60"/>
              <a:gd name="T36" fmla="*/ 398113210 w 61"/>
              <a:gd name="T37" fmla="*/ 2147483647 h 60"/>
              <a:gd name="T38" fmla="*/ 530823001 w 61"/>
              <a:gd name="T39" fmla="*/ 2147483647 h 60"/>
              <a:gd name="T40" fmla="*/ 530823001 w 61"/>
              <a:gd name="T41" fmla="*/ 2147483647 h 60"/>
              <a:gd name="T42" fmla="*/ 663524774 w 61"/>
              <a:gd name="T43" fmla="*/ 2147483647 h 60"/>
              <a:gd name="T44" fmla="*/ 663524774 w 61"/>
              <a:gd name="T45" fmla="*/ 2147483647 h 60"/>
              <a:gd name="T46" fmla="*/ 995291107 w 61"/>
              <a:gd name="T47" fmla="*/ 2147483647 h 60"/>
              <a:gd name="T48" fmla="*/ 1194347903 w 61"/>
              <a:gd name="T49" fmla="*/ 2147483647 h 60"/>
              <a:gd name="T50" fmla="*/ 1260694653 w 61"/>
              <a:gd name="T51" fmla="*/ 2147483647 h 60"/>
              <a:gd name="T52" fmla="*/ 1393404444 w 61"/>
              <a:gd name="T53" fmla="*/ 2147483647 h 60"/>
              <a:gd name="T54" fmla="*/ 1658815881 w 61"/>
              <a:gd name="T55" fmla="*/ 2147483647 h 60"/>
              <a:gd name="T56" fmla="*/ 1725162631 w 61"/>
              <a:gd name="T57" fmla="*/ 2147483647 h 60"/>
              <a:gd name="T58" fmla="*/ 1990574068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1923144066 h 60"/>
              <a:gd name="T66" fmla="*/ 2147483647 w 61"/>
              <a:gd name="T67" fmla="*/ 1983239880 h 60"/>
              <a:gd name="T68" fmla="*/ 2147483647 w 61"/>
              <a:gd name="T69" fmla="*/ 2103439745 h 60"/>
              <a:gd name="T70" fmla="*/ 2147483647 w 61"/>
              <a:gd name="T71" fmla="*/ 1923144066 h 60"/>
              <a:gd name="T72" fmla="*/ 2147483647 w 61"/>
              <a:gd name="T73" fmla="*/ 1622649489 h 60"/>
              <a:gd name="T74" fmla="*/ 2147483647 w 61"/>
              <a:gd name="T75" fmla="*/ 1502457861 h 60"/>
              <a:gd name="T76" fmla="*/ 2147483647 w 61"/>
              <a:gd name="T77" fmla="*/ 1382258480 h 60"/>
              <a:gd name="T78" fmla="*/ 2147483647 w 61"/>
              <a:gd name="T79" fmla="*/ 1201963285 h 60"/>
              <a:gd name="T80" fmla="*/ 2147483647 w 61"/>
              <a:gd name="T81" fmla="*/ 1141867470 h 60"/>
              <a:gd name="T82" fmla="*/ 2147483647 w 61"/>
              <a:gd name="T83" fmla="*/ 901476219 h 60"/>
              <a:gd name="T84" fmla="*/ 2147483647 w 61"/>
              <a:gd name="T85" fmla="*/ 1141867470 h 60"/>
              <a:gd name="T86" fmla="*/ 2147483647 w 61"/>
              <a:gd name="T87" fmla="*/ 1141867470 h 60"/>
              <a:gd name="T88" fmla="*/ 2147483647 w 61"/>
              <a:gd name="T89" fmla="*/ 781276838 h 60"/>
              <a:gd name="T90" fmla="*/ 2147483647 w 61"/>
              <a:gd name="T91" fmla="*/ 661077457 h 60"/>
              <a:gd name="T92" fmla="*/ 2147483647 w 61"/>
              <a:gd name="T93" fmla="*/ 661077457 h 60"/>
              <a:gd name="T94" fmla="*/ 2147483647 w 61"/>
              <a:gd name="T95" fmla="*/ 721181023 h 60"/>
              <a:gd name="T96" fmla="*/ 2147483647 w 61"/>
              <a:gd name="T97" fmla="*/ 841372652 h 60"/>
              <a:gd name="T98" fmla="*/ 2147483647 w 61"/>
              <a:gd name="T99" fmla="*/ 781276838 h 60"/>
              <a:gd name="T100" fmla="*/ 2147483647 w 61"/>
              <a:gd name="T101" fmla="*/ 901476219 h 60"/>
              <a:gd name="T102" fmla="*/ 2147483647 w 61"/>
              <a:gd name="T103" fmla="*/ 1021668089 h 60"/>
              <a:gd name="T104" fmla="*/ 2147483647 w 61"/>
              <a:gd name="T105" fmla="*/ 1201963285 h 60"/>
              <a:gd name="T106" fmla="*/ 2147483647 w 61"/>
              <a:gd name="T107" fmla="*/ 781276838 h 60"/>
              <a:gd name="T108" fmla="*/ 1393404444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41" name="Freeform 17"/>
          <p:cNvSpPr>
            <a:spLocks/>
          </p:cNvSpPr>
          <p:nvPr/>
        </p:nvSpPr>
        <p:spPr bwMode="auto">
          <a:xfrm>
            <a:off x="5449888" y="3660775"/>
            <a:ext cx="547687" cy="479425"/>
          </a:xfrm>
          <a:custGeom>
            <a:avLst/>
            <a:gdLst>
              <a:gd name="T0" fmla="*/ 0 w 67"/>
              <a:gd name="T1" fmla="*/ 179382293 h 62"/>
              <a:gd name="T2" fmla="*/ 2147483647 w 67"/>
              <a:gd name="T3" fmla="*/ 0 h 62"/>
              <a:gd name="T4" fmla="*/ 2147483647 w 67"/>
              <a:gd name="T5" fmla="*/ 59796670 h 62"/>
              <a:gd name="T6" fmla="*/ 2147483647 w 67"/>
              <a:gd name="T7" fmla="*/ 119585608 h 62"/>
              <a:gd name="T8" fmla="*/ 2147483647 w 67"/>
              <a:gd name="T9" fmla="*/ 179382293 h 62"/>
              <a:gd name="T10" fmla="*/ 2147483647 w 67"/>
              <a:gd name="T11" fmla="*/ 298967931 h 62"/>
              <a:gd name="T12" fmla="*/ 2147483647 w 67"/>
              <a:gd name="T13" fmla="*/ 358764586 h 62"/>
              <a:gd name="T14" fmla="*/ 2147483647 w 67"/>
              <a:gd name="T15" fmla="*/ 478350163 h 62"/>
              <a:gd name="T16" fmla="*/ 2147483647 w 67"/>
              <a:gd name="T17" fmla="*/ 538146939 h 62"/>
              <a:gd name="T18" fmla="*/ 2147483647 w 67"/>
              <a:gd name="T19" fmla="*/ 538146939 h 62"/>
              <a:gd name="T20" fmla="*/ 2147483647 w 67"/>
              <a:gd name="T21" fmla="*/ 538146939 h 62"/>
              <a:gd name="T22" fmla="*/ 2147483647 w 67"/>
              <a:gd name="T23" fmla="*/ 597943594 h 62"/>
              <a:gd name="T24" fmla="*/ 2147483647 w 67"/>
              <a:gd name="T25" fmla="*/ 717529172 h 62"/>
              <a:gd name="T26" fmla="*/ 2147483647 w 67"/>
              <a:gd name="T27" fmla="*/ 777325827 h 62"/>
              <a:gd name="T28" fmla="*/ 2147483647 w 67"/>
              <a:gd name="T29" fmla="*/ 1016497223 h 62"/>
              <a:gd name="T30" fmla="*/ 2147483647 w 67"/>
              <a:gd name="T31" fmla="*/ 1136090533 h 62"/>
              <a:gd name="T32" fmla="*/ 2147483647 w 67"/>
              <a:gd name="T33" fmla="*/ 1315472766 h 62"/>
              <a:gd name="T34" fmla="*/ 2147483647 w 67"/>
              <a:gd name="T35" fmla="*/ 1494854998 h 62"/>
              <a:gd name="T36" fmla="*/ 2147483647 w 67"/>
              <a:gd name="T37" fmla="*/ 1494854998 h 62"/>
              <a:gd name="T38" fmla="*/ 2147483647 w 67"/>
              <a:gd name="T39" fmla="*/ 1554643920 h 62"/>
              <a:gd name="T40" fmla="*/ 2147483647 w 67"/>
              <a:gd name="T41" fmla="*/ 1614440575 h 62"/>
              <a:gd name="T42" fmla="*/ 2147483647 w 67"/>
              <a:gd name="T43" fmla="*/ 1734026153 h 62"/>
              <a:gd name="T44" fmla="*/ 2147483647 w 67"/>
              <a:gd name="T45" fmla="*/ 1913408385 h 62"/>
              <a:gd name="T46" fmla="*/ 2147483647 w 67"/>
              <a:gd name="T47" fmla="*/ 2092791101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534566920 w 67"/>
              <a:gd name="T83" fmla="*/ 2147483647 h 62"/>
              <a:gd name="T84" fmla="*/ 534566920 w 67"/>
              <a:gd name="T85" fmla="*/ 2147483647 h 62"/>
              <a:gd name="T86" fmla="*/ 400931352 w 67"/>
              <a:gd name="T87" fmla="*/ 2147483647 h 62"/>
              <a:gd name="T88" fmla="*/ 267287547 w 67"/>
              <a:gd name="T89" fmla="*/ 2147483647 h 62"/>
              <a:gd name="T90" fmla="*/ 267287547 w 67"/>
              <a:gd name="T91" fmla="*/ 2147483647 h 62"/>
              <a:gd name="T92" fmla="*/ 133643773 w 67"/>
              <a:gd name="T93" fmla="*/ 2147483647 h 62"/>
              <a:gd name="T94" fmla="*/ 133643773 w 67"/>
              <a:gd name="T95" fmla="*/ 1315472766 h 62"/>
              <a:gd name="T96" fmla="*/ 0 w 67"/>
              <a:gd name="T97" fmla="*/ 179382293 h 62"/>
              <a:gd name="T98" fmla="*/ 0 w 67"/>
              <a:gd name="T99" fmla="*/ 17938229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42" name="Freeform 18"/>
          <p:cNvSpPr>
            <a:spLocks/>
          </p:cNvSpPr>
          <p:nvPr/>
        </p:nvSpPr>
        <p:spPr bwMode="auto">
          <a:xfrm>
            <a:off x="2368550" y="2562225"/>
            <a:ext cx="877888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1453628182 w 108"/>
              <a:gd name="T19" fmla="*/ 2147483647 h 184"/>
              <a:gd name="T20" fmla="*/ 1453628182 w 108"/>
              <a:gd name="T21" fmla="*/ 2147483647 h 184"/>
              <a:gd name="T22" fmla="*/ 1519705493 w 108"/>
              <a:gd name="T23" fmla="*/ 2147483647 h 184"/>
              <a:gd name="T24" fmla="*/ 1387550872 w 108"/>
              <a:gd name="T25" fmla="*/ 2147483647 h 184"/>
              <a:gd name="T26" fmla="*/ 1453628182 w 108"/>
              <a:gd name="T27" fmla="*/ 2147483647 h 184"/>
              <a:gd name="T28" fmla="*/ 1057188451 w 108"/>
              <a:gd name="T29" fmla="*/ 2147483647 h 184"/>
              <a:gd name="T30" fmla="*/ 792887337 w 108"/>
              <a:gd name="T31" fmla="*/ 2147483647 h 184"/>
              <a:gd name="T32" fmla="*/ 925033830 w 108"/>
              <a:gd name="T33" fmla="*/ 2147483647 h 184"/>
              <a:gd name="T34" fmla="*/ 925033830 w 108"/>
              <a:gd name="T35" fmla="*/ 2147483647 h 184"/>
              <a:gd name="T36" fmla="*/ 594663534 w 108"/>
              <a:gd name="T37" fmla="*/ 2147483647 h 184"/>
              <a:gd name="T38" fmla="*/ 594663534 w 108"/>
              <a:gd name="T39" fmla="*/ 2147483647 h 184"/>
              <a:gd name="T40" fmla="*/ 726818155 w 108"/>
              <a:gd name="T41" fmla="*/ 2147483647 h 184"/>
              <a:gd name="T42" fmla="*/ 792887337 w 108"/>
              <a:gd name="T43" fmla="*/ 2147483647 h 184"/>
              <a:gd name="T44" fmla="*/ 991111140 w 108"/>
              <a:gd name="T45" fmla="*/ 2147483647 h 184"/>
              <a:gd name="T46" fmla="*/ 925033830 w 108"/>
              <a:gd name="T47" fmla="*/ 2147483647 h 184"/>
              <a:gd name="T48" fmla="*/ 792887337 w 108"/>
              <a:gd name="T49" fmla="*/ 2147483647 h 184"/>
              <a:gd name="T50" fmla="*/ 462516915 w 108"/>
              <a:gd name="T51" fmla="*/ 2147483647 h 184"/>
              <a:gd name="T52" fmla="*/ 396447733 w 108"/>
              <a:gd name="T53" fmla="*/ 2147483647 h 184"/>
              <a:gd name="T54" fmla="*/ 66077326 w 108"/>
              <a:gd name="T55" fmla="*/ 2147483647 h 184"/>
              <a:gd name="T56" fmla="*/ 66077326 w 108"/>
              <a:gd name="T57" fmla="*/ 2147483647 h 184"/>
              <a:gd name="T58" fmla="*/ 264293048 w 108"/>
              <a:gd name="T59" fmla="*/ 2147483647 h 184"/>
              <a:gd name="T60" fmla="*/ 132146524 w 108"/>
              <a:gd name="T61" fmla="*/ 1916579349 h 184"/>
              <a:gd name="T62" fmla="*/ 0 w 108"/>
              <a:gd name="T63" fmla="*/ 1677008926 h 184"/>
              <a:gd name="T64" fmla="*/ 0 w 108"/>
              <a:gd name="T65" fmla="*/ 1437438502 h 184"/>
              <a:gd name="T66" fmla="*/ 396447733 w 108"/>
              <a:gd name="T67" fmla="*/ 898397069 h 184"/>
              <a:gd name="T68" fmla="*/ 594663534 w 108"/>
              <a:gd name="T69" fmla="*/ 598934039 h 184"/>
              <a:gd name="T70" fmla="*/ 594663534 w 108"/>
              <a:gd name="T71" fmla="*/ 59892621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43" name="Freeform 19"/>
          <p:cNvSpPr>
            <a:spLocks/>
          </p:cNvSpPr>
          <p:nvPr/>
        </p:nvSpPr>
        <p:spPr bwMode="auto">
          <a:xfrm>
            <a:off x="3741738" y="2452688"/>
            <a:ext cx="766762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601293283 h 78"/>
              <a:gd name="T6" fmla="*/ 665370000 w 94"/>
              <a:gd name="T7" fmla="*/ 0 h 78"/>
              <a:gd name="T8" fmla="*/ 598833025 w 94"/>
              <a:gd name="T9" fmla="*/ 481039206 h 78"/>
              <a:gd name="T10" fmla="*/ 199610987 w 94"/>
              <a:gd name="T11" fmla="*/ 2147483647 h 78"/>
              <a:gd name="T12" fmla="*/ 133073981 w 94"/>
              <a:gd name="T13" fmla="*/ 2147483647 h 78"/>
              <a:gd name="T14" fmla="*/ 0 w 94"/>
              <a:gd name="T15" fmla="*/ 2147483647 h 78"/>
              <a:gd name="T16" fmla="*/ 1663433029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44" name="Freeform 20"/>
          <p:cNvSpPr>
            <a:spLocks/>
          </p:cNvSpPr>
          <p:nvPr/>
        </p:nvSpPr>
        <p:spPr bwMode="auto">
          <a:xfrm>
            <a:off x="3865563" y="3003550"/>
            <a:ext cx="804862" cy="595313"/>
          </a:xfrm>
          <a:custGeom>
            <a:avLst/>
            <a:gdLst>
              <a:gd name="T0" fmla="*/ 0 w 99"/>
              <a:gd name="T1" fmla="*/ 2147483647 h 77"/>
              <a:gd name="T2" fmla="*/ 660954351 w 99"/>
              <a:gd name="T3" fmla="*/ 0 h 77"/>
              <a:gd name="T4" fmla="*/ 2147483647 w 99"/>
              <a:gd name="T5" fmla="*/ 418412218 h 77"/>
              <a:gd name="T6" fmla="*/ 2147483647 w 99"/>
              <a:gd name="T7" fmla="*/ 537961966 h 77"/>
              <a:gd name="T8" fmla="*/ 2147483647 w 99"/>
              <a:gd name="T9" fmla="*/ 155411470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45" name="Freeform 21"/>
          <p:cNvSpPr>
            <a:spLocks/>
          </p:cNvSpPr>
          <p:nvPr/>
        </p:nvSpPr>
        <p:spPr bwMode="auto">
          <a:xfrm>
            <a:off x="3759200" y="3521075"/>
            <a:ext cx="771525" cy="758825"/>
          </a:xfrm>
          <a:custGeom>
            <a:avLst/>
            <a:gdLst>
              <a:gd name="T0" fmla="*/ 857424135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791470951 w 95"/>
              <a:gd name="T7" fmla="*/ 2147483647 h 98"/>
              <a:gd name="T8" fmla="*/ 857424135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1079204160 h 98"/>
              <a:gd name="T28" fmla="*/ 2147483647 w 95"/>
              <a:gd name="T29" fmla="*/ 1079204160 h 98"/>
              <a:gd name="T30" fmla="*/ 2147483647 w 95"/>
              <a:gd name="T31" fmla="*/ 539602080 h 98"/>
              <a:gd name="T32" fmla="*/ 857424135 w 95"/>
              <a:gd name="T33" fmla="*/ 0 h 98"/>
              <a:gd name="T34" fmla="*/ 857424135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46" name="Freeform 22"/>
          <p:cNvSpPr>
            <a:spLocks/>
          </p:cNvSpPr>
          <p:nvPr/>
        </p:nvSpPr>
        <p:spPr bwMode="auto">
          <a:xfrm>
            <a:off x="4052888" y="3660775"/>
            <a:ext cx="1536700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66110617 w 189"/>
              <a:gd name="T35" fmla="*/ 2147483647 h 184"/>
              <a:gd name="T36" fmla="*/ 330536873 w 189"/>
              <a:gd name="T37" fmla="*/ 2147483647 h 184"/>
              <a:gd name="T38" fmla="*/ 1520487426 w 189"/>
              <a:gd name="T39" fmla="*/ 2147483647 h 184"/>
              <a:gd name="T40" fmla="*/ 1652700498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47" name="Freeform 23"/>
          <p:cNvSpPr>
            <a:spLocks/>
          </p:cNvSpPr>
          <p:nvPr/>
        </p:nvSpPr>
        <p:spPr bwMode="auto">
          <a:xfrm>
            <a:off x="6942138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033687399 h 78"/>
              <a:gd name="T42" fmla="*/ 2147483647 w 102"/>
              <a:gd name="T43" fmla="*/ 1495356107 h 78"/>
              <a:gd name="T44" fmla="*/ 2147483647 w 102"/>
              <a:gd name="T45" fmla="*/ 1435541572 h 78"/>
              <a:gd name="T46" fmla="*/ 2147483647 w 102"/>
              <a:gd name="T47" fmla="*/ 1256097969 h 78"/>
              <a:gd name="T48" fmla="*/ 2147483647 w 102"/>
              <a:gd name="T49" fmla="*/ 717774653 h 78"/>
              <a:gd name="T50" fmla="*/ 2147483647 w 102"/>
              <a:gd name="T51" fmla="*/ 179443663 h 78"/>
              <a:gd name="T52" fmla="*/ 2147483647 w 102"/>
              <a:gd name="T53" fmla="*/ 0 h 78"/>
              <a:gd name="T54" fmla="*/ 2147483647 w 102"/>
              <a:gd name="T55" fmla="*/ 239258198 h 78"/>
              <a:gd name="T56" fmla="*/ 2147483647 w 102"/>
              <a:gd name="T57" fmla="*/ 837403722 h 78"/>
              <a:gd name="T58" fmla="*/ 2147483647 w 102"/>
              <a:gd name="T59" fmla="*/ 1076662101 h 78"/>
              <a:gd name="T60" fmla="*/ 2147483647 w 102"/>
              <a:gd name="T61" fmla="*/ 1375727038 h 78"/>
              <a:gd name="T62" fmla="*/ 2147483647 w 102"/>
              <a:gd name="T63" fmla="*/ 1495356107 h 78"/>
              <a:gd name="T64" fmla="*/ 2147483647 w 102"/>
              <a:gd name="T65" fmla="*/ 1614985175 h 78"/>
              <a:gd name="T66" fmla="*/ 2147483647 w 102"/>
              <a:gd name="T67" fmla="*/ 1914057847 h 78"/>
              <a:gd name="T68" fmla="*/ 1980110704 w 102"/>
              <a:gd name="T69" fmla="*/ 2147483647 h 78"/>
              <a:gd name="T70" fmla="*/ 1254069757 w 102"/>
              <a:gd name="T71" fmla="*/ 2147483647 h 78"/>
              <a:gd name="T72" fmla="*/ 594030063 w 102"/>
              <a:gd name="T73" fmla="*/ 2147483647 h 78"/>
              <a:gd name="T74" fmla="*/ 396025416 w 102"/>
              <a:gd name="T75" fmla="*/ 2147483647 h 78"/>
              <a:gd name="T76" fmla="*/ 594030063 w 102"/>
              <a:gd name="T77" fmla="*/ 2147483647 h 78"/>
              <a:gd name="T78" fmla="*/ 132011169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48" name="Freeform 24"/>
          <p:cNvSpPr>
            <a:spLocks/>
          </p:cNvSpPr>
          <p:nvPr/>
        </p:nvSpPr>
        <p:spPr bwMode="auto">
          <a:xfrm>
            <a:off x="7494588" y="2266950"/>
            <a:ext cx="187325" cy="325438"/>
          </a:xfrm>
          <a:custGeom>
            <a:avLst/>
            <a:gdLst>
              <a:gd name="T0" fmla="*/ 0 w 23"/>
              <a:gd name="T1" fmla="*/ 300201070 h 42"/>
              <a:gd name="T2" fmla="*/ 66337478 w 23"/>
              <a:gd name="T3" fmla="*/ 420279900 h 42"/>
              <a:gd name="T4" fmla="*/ 0 w 23"/>
              <a:gd name="T5" fmla="*/ 480315440 h 42"/>
              <a:gd name="T6" fmla="*/ 66337478 w 23"/>
              <a:gd name="T7" fmla="*/ 480315440 h 42"/>
              <a:gd name="T8" fmla="*/ 66337478 w 23"/>
              <a:gd name="T9" fmla="*/ 540358851 h 42"/>
              <a:gd name="T10" fmla="*/ 199004304 w 23"/>
              <a:gd name="T11" fmla="*/ 840552051 h 42"/>
              <a:gd name="T12" fmla="*/ 265333621 w 23"/>
              <a:gd name="T13" fmla="*/ 1020674412 h 42"/>
              <a:gd name="T14" fmla="*/ 199004304 w 23"/>
              <a:gd name="T15" fmla="*/ 1140753242 h 42"/>
              <a:gd name="T16" fmla="*/ 199004304 w 23"/>
              <a:gd name="T17" fmla="*/ 1260832072 h 42"/>
              <a:gd name="T18" fmla="*/ 331671147 w 23"/>
              <a:gd name="T19" fmla="*/ 1561033021 h 42"/>
              <a:gd name="T20" fmla="*/ 331671147 w 23"/>
              <a:gd name="T21" fmla="*/ 1681111851 h 42"/>
              <a:gd name="T22" fmla="*/ 331671147 w 23"/>
              <a:gd name="T23" fmla="*/ 1741147391 h 42"/>
              <a:gd name="T24" fmla="*/ 398000464 w 23"/>
              <a:gd name="T25" fmla="*/ 1741147391 h 42"/>
              <a:gd name="T26" fmla="*/ 331671147 w 23"/>
              <a:gd name="T27" fmla="*/ 1681111851 h 42"/>
              <a:gd name="T28" fmla="*/ 398000464 w 23"/>
              <a:gd name="T29" fmla="*/ 1681111851 h 42"/>
              <a:gd name="T30" fmla="*/ 464337925 w 23"/>
              <a:gd name="T31" fmla="*/ 1801190681 h 42"/>
              <a:gd name="T32" fmla="*/ 530675387 w 23"/>
              <a:gd name="T33" fmla="*/ 2041348825 h 42"/>
              <a:gd name="T34" fmla="*/ 530675387 w 23"/>
              <a:gd name="T35" fmla="*/ 2147483647 h 42"/>
              <a:gd name="T36" fmla="*/ 597004831 w 23"/>
              <a:gd name="T37" fmla="*/ 2147483647 h 42"/>
              <a:gd name="T38" fmla="*/ 663342293 w 23"/>
              <a:gd name="T39" fmla="*/ 2147483647 h 42"/>
              <a:gd name="T40" fmla="*/ 1326676442 w 23"/>
              <a:gd name="T41" fmla="*/ 2147483647 h 42"/>
              <a:gd name="T42" fmla="*/ 1260347125 w 23"/>
              <a:gd name="T43" fmla="*/ 2147483647 h 42"/>
              <a:gd name="T44" fmla="*/ 1194009663 w 23"/>
              <a:gd name="T45" fmla="*/ 2147483647 h 42"/>
              <a:gd name="T46" fmla="*/ 1194009663 w 23"/>
              <a:gd name="T47" fmla="*/ 2147483647 h 42"/>
              <a:gd name="T48" fmla="*/ 1260347125 w 23"/>
              <a:gd name="T49" fmla="*/ 2147483647 h 42"/>
              <a:gd name="T50" fmla="*/ 1194009663 w 23"/>
              <a:gd name="T51" fmla="*/ 2041348825 h 42"/>
              <a:gd name="T52" fmla="*/ 1194009663 w 23"/>
              <a:gd name="T53" fmla="*/ 1621068562 h 42"/>
              <a:gd name="T54" fmla="*/ 1194009663 w 23"/>
              <a:gd name="T55" fmla="*/ 1500989732 h 42"/>
              <a:gd name="T56" fmla="*/ 1260347125 w 23"/>
              <a:gd name="T57" fmla="*/ 1260832072 h 42"/>
              <a:gd name="T58" fmla="*/ 1260347125 w 23"/>
              <a:gd name="T59" fmla="*/ 1140753242 h 42"/>
              <a:gd name="T60" fmla="*/ 1260347125 w 23"/>
              <a:gd name="T61" fmla="*/ 1020674412 h 42"/>
              <a:gd name="T62" fmla="*/ 1260347125 w 23"/>
              <a:gd name="T63" fmla="*/ 900595340 h 42"/>
              <a:gd name="T64" fmla="*/ 1260347125 w 23"/>
              <a:gd name="T65" fmla="*/ 840552051 h 42"/>
              <a:gd name="T66" fmla="*/ 1260347125 w 23"/>
              <a:gd name="T67" fmla="*/ 780516510 h 42"/>
              <a:gd name="T68" fmla="*/ 1459343221 w 23"/>
              <a:gd name="T69" fmla="*/ 660437681 h 42"/>
              <a:gd name="T70" fmla="*/ 1525680682 w 23"/>
              <a:gd name="T71" fmla="*/ 420279900 h 42"/>
              <a:gd name="T72" fmla="*/ 1459343221 w 23"/>
              <a:gd name="T73" fmla="*/ 300201070 h 42"/>
              <a:gd name="T74" fmla="*/ 1459343221 w 23"/>
              <a:gd name="T75" fmla="*/ 180122180 h 42"/>
              <a:gd name="T76" fmla="*/ 1459343221 w 23"/>
              <a:gd name="T77" fmla="*/ 180122180 h 42"/>
              <a:gd name="T78" fmla="*/ 1459343221 w 23"/>
              <a:gd name="T79" fmla="*/ 120078860 h 42"/>
              <a:gd name="T80" fmla="*/ 1393013903 w 23"/>
              <a:gd name="T81" fmla="*/ 0 h 42"/>
              <a:gd name="T82" fmla="*/ 0 w 23"/>
              <a:gd name="T83" fmla="*/ 300201070 h 42"/>
              <a:gd name="T84" fmla="*/ 0 w 23"/>
              <a:gd name="T85" fmla="*/ 300201070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52249" name="Group 25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52296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31 w 188"/>
                <a:gd name="T1" fmla="*/ 736 h 160"/>
                <a:gd name="T2" fmla="*/ 618 w 188"/>
                <a:gd name="T3" fmla="*/ 951 h 160"/>
                <a:gd name="T4" fmla="*/ 428 w 188"/>
                <a:gd name="T5" fmla="*/ 1189 h 160"/>
                <a:gd name="T6" fmla="*/ 380 w 188"/>
                <a:gd name="T7" fmla="*/ 1024 h 160"/>
                <a:gd name="T8" fmla="*/ 117 w 188"/>
                <a:gd name="T9" fmla="*/ 1307 h 160"/>
                <a:gd name="T10" fmla="*/ 263 w 188"/>
                <a:gd name="T11" fmla="*/ 1521 h 160"/>
                <a:gd name="T12" fmla="*/ 638 w 188"/>
                <a:gd name="T13" fmla="*/ 1448 h 160"/>
                <a:gd name="T14" fmla="*/ 521 w 188"/>
                <a:gd name="T15" fmla="*/ 1760 h 160"/>
                <a:gd name="T16" fmla="*/ 428 w 188"/>
                <a:gd name="T17" fmla="*/ 1877 h 160"/>
                <a:gd name="T18" fmla="*/ 238 w 188"/>
                <a:gd name="T19" fmla="*/ 1950 h 160"/>
                <a:gd name="T20" fmla="*/ 141 w 188"/>
                <a:gd name="T21" fmla="*/ 2330 h 160"/>
                <a:gd name="T22" fmla="*/ 263 w 188"/>
                <a:gd name="T23" fmla="*/ 2545 h 160"/>
                <a:gd name="T24" fmla="*/ 521 w 188"/>
                <a:gd name="T25" fmla="*/ 2662 h 160"/>
                <a:gd name="T26" fmla="*/ 521 w 188"/>
                <a:gd name="T27" fmla="*/ 2852 h 160"/>
                <a:gd name="T28" fmla="*/ 827 w 188"/>
                <a:gd name="T29" fmla="*/ 2925 h 160"/>
                <a:gd name="T30" fmla="*/ 993 w 188"/>
                <a:gd name="T31" fmla="*/ 2969 h 160"/>
                <a:gd name="T32" fmla="*/ 686 w 188"/>
                <a:gd name="T33" fmla="*/ 3349 h 160"/>
                <a:gd name="T34" fmla="*/ 448 w 188"/>
                <a:gd name="T35" fmla="*/ 3495 h 160"/>
                <a:gd name="T36" fmla="*/ 73 w 188"/>
                <a:gd name="T37" fmla="*/ 3685 h 160"/>
                <a:gd name="T38" fmla="*/ 73 w 188"/>
                <a:gd name="T39" fmla="*/ 3802 h 160"/>
                <a:gd name="T40" fmla="*/ 686 w 188"/>
                <a:gd name="T41" fmla="*/ 3539 h 160"/>
                <a:gd name="T42" fmla="*/ 1470 w 188"/>
                <a:gd name="T43" fmla="*/ 2852 h 160"/>
                <a:gd name="T44" fmla="*/ 1397 w 188"/>
                <a:gd name="T45" fmla="*/ 2779 h 160"/>
                <a:gd name="T46" fmla="*/ 1825 w 188"/>
                <a:gd name="T47" fmla="*/ 2257 h 160"/>
                <a:gd name="T48" fmla="*/ 1703 w 188"/>
                <a:gd name="T49" fmla="*/ 2398 h 160"/>
                <a:gd name="T50" fmla="*/ 1728 w 188"/>
                <a:gd name="T51" fmla="*/ 2589 h 160"/>
                <a:gd name="T52" fmla="*/ 1703 w 188"/>
                <a:gd name="T53" fmla="*/ 2711 h 160"/>
                <a:gd name="T54" fmla="*/ 2039 w 188"/>
                <a:gd name="T55" fmla="*/ 2520 h 160"/>
                <a:gd name="T56" fmla="*/ 2039 w 188"/>
                <a:gd name="T57" fmla="*/ 2330 h 160"/>
                <a:gd name="T58" fmla="*/ 2536 w 188"/>
                <a:gd name="T59" fmla="*/ 2447 h 160"/>
                <a:gd name="T60" fmla="*/ 2867 w 188"/>
                <a:gd name="T61" fmla="*/ 2398 h 160"/>
                <a:gd name="T62" fmla="*/ 3436 w 188"/>
                <a:gd name="T63" fmla="*/ 2589 h 160"/>
                <a:gd name="T64" fmla="*/ 3626 w 188"/>
                <a:gd name="T65" fmla="*/ 2828 h 160"/>
                <a:gd name="T66" fmla="*/ 3933 w 188"/>
                <a:gd name="T67" fmla="*/ 3042 h 160"/>
                <a:gd name="T68" fmla="*/ 4453 w 188"/>
                <a:gd name="T69" fmla="*/ 3091 h 160"/>
                <a:gd name="T70" fmla="*/ 4380 w 188"/>
                <a:gd name="T71" fmla="*/ 2779 h 160"/>
                <a:gd name="T72" fmla="*/ 4171 w 188"/>
                <a:gd name="T73" fmla="*/ 2735 h 160"/>
                <a:gd name="T74" fmla="*/ 3860 w 188"/>
                <a:gd name="T75" fmla="*/ 2520 h 160"/>
                <a:gd name="T76" fmla="*/ 3480 w 188"/>
                <a:gd name="T77" fmla="*/ 2257 h 160"/>
                <a:gd name="T78" fmla="*/ 3339 w 188"/>
                <a:gd name="T79" fmla="*/ 2447 h 160"/>
                <a:gd name="T80" fmla="*/ 3056 w 188"/>
                <a:gd name="T81" fmla="*/ 2208 h 160"/>
                <a:gd name="T82" fmla="*/ 2769 w 188"/>
                <a:gd name="T83" fmla="*/ 1901 h 160"/>
                <a:gd name="T84" fmla="*/ 2414 w 188"/>
                <a:gd name="T85" fmla="*/ 497 h 160"/>
                <a:gd name="T86" fmla="*/ 2132 w 188"/>
                <a:gd name="T87" fmla="*/ 117 h 160"/>
                <a:gd name="T88" fmla="*/ 1635 w 188"/>
                <a:gd name="T89" fmla="*/ 117 h 160"/>
                <a:gd name="T90" fmla="*/ 1397 w 188"/>
                <a:gd name="T91" fmla="*/ 117 h 160"/>
                <a:gd name="T92" fmla="*/ 1066 w 188"/>
                <a:gd name="T93" fmla="*/ 0 h 160"/>
                <a:gd name="T94" fmla="*/ 827 w 188"/>
                <a:gd name="T95" fmla="*/ 98 h 160"/>
                <a:gd name="T96" fmla="*/ 569 w 188"/>
                <a:gd name="T97" fmla="*/ 307 h 160"/>
                <a:gd name="T98" fmla="*/ 448 w 188"/>
                <a:gd name="T99" fmla="*/ 497 h 160"/>
                <a:gd name="T100" fmla="*/ 238 w 188"/>
                <a:gd name="T101" fmla="*/ 619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97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50 w 4"/>
                <a:gd name="T1" fmla="*/ 42 h 3"/>
                <a:gd name="T2" fmla="*/ 50 w 4"/>
                <a:gd name="T3" fmla="*/ 23 h 3"/>
                <a:gd name="T4" fmla="*/ 50 w 4"/>
                <a:gd name="T5" fmla="*/ 23 h 3"/>
                <a:gd name="T6" fmla="*/ 50 w 4"/>
                <a:gd name="T7" fmla="*/ 23 h 3"/>
                <a:gd name="T8" fmla="*/ 50 w 4"/>
                <a:gd name="T9" fmla="*/ 23 h 3"/>
                <a:gd name="T10" fmla="*/ 50 w 4"/>
                <a:gd name="T11" fmla="*/ 23 h 3"/>
                <a:gd name="T12" fmla="*/ 50 w 4"/>
                <a:gd name="T13" fmla="*/ 23 h 3"/>
                <a:gd name="T14" fmla="*/ 25 w 4"/>
                <a:gd name="T15" fmla="*/ 0 h 3"/>
                <a:gd name="T16" fmla="*/ 25 w 4"/>
                <a:gd name="T17" fmla="*/ 0 h 3"/>
                <a:gd name="T18" fmla="*/ 0 w 4"/>
                <a:gd name="T19" fmla="*/ 23 h 3"/>
                <a:gd name="T20" fmla="*/ 0 w 4"/>
                <a:gd name="T21" fmla="*/ 23 h 3"/>
                <a:gd name="T22" fmla="*/ 0 w 4"/>
                <a:gd name="T23" fmla="*/ 23 h 3"/>
                <a:gd name="T24" fmla="*/ 0 w 4"/>
                <a:gd name="T25" fmla="*/ 23 h 3"/>
                <a:gd name="T26" fmla="*/ 0 w 4"/>
                <a:gd name="T27" fmla="*/ 23 h 3"/>
                <a:gd name="T28" fmla="*/ 0 w 4"/>
                <a:gd name="T29" fmla="*/ 23 h 3"/>
                <a:gd name="T30" fmla="*/ 0 w 4"/>
                <a:gd name="T31" fmla="*/ 42 h 3"/>
                <a:gd name="T32" fmla="*/ 0 w 4"/>
                <a:gd name="T33" fmla="*/ 42 h 3"/>
                <a:gd name="T34" fmla="*/ 25 w 4"/>
                <a:gd name="T35" fmla="*/ 42 h 3"/>
                <a:gd name="T36" fmla="*/ 25 w 4"/>
                <a:gd name="T37" fmla="*/ 42 h 3"/>
                <a:gd name="T38" fmla="*/ 25 w 4"/>
                <a:gd name="T39" fmla="*/ 65 h 3"/>
                <a:gd name="T40" fmla="*/ 50 w 4"/>
                <a:gd name="T41" fmla="*/ 65 h 3"/>
                <a:gd name="T42" fmla="*/ 50 w 4"/>
                <a:gd name="T43" fmla="*/ 65 h 3"/>
                <a:gd name="T44" fmla="*/ 75 w 4"/>
                <a:gd name="T45" fmla="*/ 65 h 3"/>
                <a:gd name="T46" fmla="*/ 75 w 4"/>
                <a:gd name="T47" fmla="*/ 65 h 3"/>
                <a:gd name="T48" fmla="*/ 100 w 4"/>
                <a:gd name="T49" fmla="*/ 42 h 3"/>
                <a:gd name="T50" fmla="*/ 100 w 4"/>
                <a:gd name="T51" fmla="*/ 42 h 3"/>
                <a:gd name="T52" fmla="*/ 100 w 4"/>
                <a:gd name="T53" fmla="*/ 42 h 3"/>
                <a:gd name="T54" fmla="*/ 100 w 4"/>
                <a:gd name="T55" fmla="*/ 23 h 3"/>
                <a:gd name="T56" fmla="*/ 100 w 4"/>
                <a:gd name="T57" fmla="*/ 23 h 3"/>
                <a:gd name="T58" fmla="*/ 100 w 4"/>
                <a:gd name="T59" fmla="*/ 23 h 3"/>
                <a:gd name="T60" fmla="*/ 100 w 4"/>
                <a:gd name="T61" fmla="*/ 23 h 3"/>
                <a:gd name="T62" fmla="*/ 100 w 4"/>
                <a:gd name="T63" fmla="*/ 23 h 3"/>
                <a:gd name="T64" fmla="*/ 100 w 4"/>
                <a:gd name="T65" fmla="*/ 0 h 3"/>
                <a:gd name="T66" fmla="*/ 100 w 4"/>
                <a:gd name="T67" fmla="*/ 0 h 3"/>
                <a:gd name="T68" fmla="*/ 100 w 4"/>
                <a:gd name="T69" fmla="*/ 0 h 3"/>
                <a:gd name="T70" fmla="*/ 100 w 4"/>
                <a:gd name="T71" fmla="*/ 0 h 3"/>
                <a:gd name="T72" fmla="*/ 100 w 4"/>
                <a:gd name="T73" fmla="*/ 23 h 3"/>
                <a:gd name="T74" fmla="*/ 75 w 4"/>
                <a:gd name="T75" fmla="*/ 23 h 3"/>
                <a:gd name="T76" fmla="*/ 75 w 4"/>
                <a:gd name="T77" fmla="*/ 23 h 3"/>
                <a:gd name="T78" fmla="*/ 50 w 4"/>
                <a:gd name="T79" fmla="*/ 42 h 3"/>
                <a:gd name="T80" fmla="*/ 50 w 4"/>
                <a:gd name="T81" fmla="*/ 42 h 3"/>
                <a:gd name="T82" fmla="*/ 50 w 4"/>
                <a:gd name="T83" fmla="*/ 42 h 3"/>
                <a:gd name="T84" fmla="*/ 50 w 4"/>
                <a:gd name="T85" fmla="*/ 42 h 3"/>
                <a:gd name="T86" fmla="*/ 50 w 4"/>
                <a:gd name="T87" fmla="*/ 65 h 3"/>
                <a:gd name="T88" fmla="*/ 75 w 4"/>
                <a:gd name="T89" fmla="*/ 65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98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58 w 9"/>
                <a:gd name="T1" fmla="*/ 0 h 6"/>
                <a:gd name="T2" fmla="*/ 91 w 9"/>
                <a:gd name="T3" fmla="*/ 0 h 6"/>
                <a:gd name="T4" fmla="*/ 67 w 9"/>
                <a:gd name="T5" fmla="*/ 25 h 6"/>
                <a:gd name="T6" fmla="*/ 67 w 9"/>
                <a:gd name="T7" fmla="*/ 25 h 6"/>
                <a:gd name="T8" fmla="*/ 67 w 9"/>
                <a:gd name="T9" fmla="*/ 50 h 6"/>
                <a:gd name="T10" fmla="*/ 67 w 9"/>
                <a:gd name="T11" fmla="*/ 75 h 6"/>
                <a:gd name="T12" fmla="*/ 48 w 9"/>
                <a:gd name="T13" fmla="*/ 75 h 6"/>
                <a:gd name="T14" fmla="*/ 48 w 9"/>
                <a:gd name="T15" fmla="*/ 75 h 6"/>
                <a:gd name="T16" fmla="*/ 24 w 9"/>
                <a:gd name="T17" fmla="*/ 75 h 6"/>
                <a:gd name="T18" fmla="*/ 24 w 9"/>
                <a:gd name="T19" fmla="*/ 100 h 6"/>
                <a:gd name="T20" fmla="*/ 24 w 9"/>
                <a:gd name="T21" fmla="*/ 125 h 6"/>
                <a:gd name="T22" fmla="*/ 0 w 9"/>
                <a:gd name="T23" fmla="*/ 125 h 6"/>
                <a:gd name="T24" fmla="*/ 0 w 9"/>
                <a:gd name="T25" fmla="*/ 150 h 6"/>
                <a:gd name="T26" fmla="*/ 0 w 9"/>
                <a:gd name="T27" fmla="*/ 150 h 6"/>
                <a:gd name="T28" fmla="*/ 0 w 9"/>
                <a:gd name="T29" fmla="*/ 150 h 6"/>
                <a:gd name="T30" fmla="*/ 0 w 9"/>
                <a:gd name="T31" fmla="*/ 150 h 6"/>
                <a:gd name="T32" fmla="*/ 0 w 9"/>
                <a:gd name="T33" fmla="*/ 150 h 6"/>
                <a:gd name="T34" fmla="*/ 0 w 9"/>
                <a:gd name="T35" fmla="*/ 150 h 6"/>
                <a:gd name="T36" fmla="*/ 0 w 9"/>
                <a:gd name="T37" fmla="*/ 150 h 6"/>
                <a:gd name="T38" fmla="*/ 24 w 9"/>
                <a:gd name="T39" fmla="*/ 150 h 6"/>
                <a:gd name="T40" fmla="*/ 48 w 9"/>
                <a:gd name="T41" fmla="*/ 150 h 6"/>
                <a:gd name="T42" fmla="*/ 67 w 9"/>
                <a:gd name="T43" fmla="*/ 125 h 6"/>
                <a:gd name="T44" fmla="*/ 139 w 9"/>
                <a:gd name="T45" fmla="*/ 75 h 6"/>
                <a:gd name="T46" fmla="*/ 158 w 9"/>
                <a:gd name="T47" fmla="*/ 50 h 6"/>
                <a:gd name="T48" fmla="*/ 182 w 9"/>
                <a:gd name="T49" fmla="*/ 50 h 6"/>
                <a:gd name="T50" fmla="*/ 205 w 9"/>
                <a:gd name="T51" fmla="*/ 25 h 6"/>
                <a:gd name="T52" fmla="*/ 205 w 9"/>
                <a:gd name="T53" fmla="*/ 25 h 6"/>
                <a:gd name="T54" fmla="*/ 205 w 9"/>
                <a:gd name="T55" fmla="*/ 25 h 6"/>
                <a:gd name="T56" fmla="*/ 182 w 9"/>
                <a:gd name="T57" fmla="*/ 0 h 6"/>
                <a:gd name="T58" fmla="*/ 182 w 9"/>
                <a:gd name="T59" fmla="*/ 0 h 6"/>
                <a:gd name="T60" fmla="*/ 182 w 9"/>
                <a:gd name="T61" fmla="*/ 0 h 6"/>
                <a:gd name="T62" fmla="*/ 182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99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191 w 9"/>
                <a:gd name="T1" fmla="*/ 73 h 7"/>
                <a:gd name="T2" fmla="*/ 191 w 9"/>
                <a:gd name="T3" fmla="*/ 24 h 7"/>
                <a:gd name="T4" fmla="*/ 117 w 9"/>
                <a:gd name="T5" fmla="*/ 73 h 7"/>
                <a:gd name="T6" fmla="*/ 98 w 9"/>
                <a:gd name="T7" fmla="*/ 92 h 7"/>
                <a:gd name="T8" fmla="*/ 98 w 9"/>
                <a:gd name="T9" fmla="*/ 92 h 7"/>
                <a:gd name="T10" fmla="*/ 49 w 9"/>
                <a:gd name="T11" fmla="*/ 117 h 7"/>
                <a:gd name="T12" fmla="*/ 24 w 9"/>
                <a:gd name="T13" fmla="*/ 141 h 7"/>
                <a:gd name="T14" fmla="*/ 0 w 9"/>
                <a:gd name="T15" fmla="*/ 141 h 7"/>
                <a:gd name="T16" fmla="*/ 49 w 9"/>
                <a:gd name="T17" fmla="*/ 141 h 7"/>
                <a:gd name="T18" fmla="*/ 73 w 9"/>
                <a:gd name="T19" fmla="*/ 117 h 7"/>
                <a:gd name="T20" fmla="*/ 142 w 9"/>
                <a:gd name="T21" fmla="*/ 92 h 7"/>
                <a:gd name="T22" fmla="*/ 191 w 9"/>
                <a:gd name="T23" fmla="*/ 73 h 7"/>
                <a:gd name="T24" fmla="*/ 191 w 9"/>
                <a:gd name="T25" fmla="*/ 7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300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190 w 8"/>
                <a:gd name="T1" fmla="*/ 48 h 6"/>
                <a:gd name="T2" fmla="*/ 190 w 8"/>
                <a:gd name="T3" fmla="*/ 24 h 6"/>
                <a:gd name="T4" fmla="*/ 190 w 8"/>
                <a:gd name="T5" fmla="*/ 24 h 6"/>
                <a:gd name="T6" fmla="*/ 190 w 8"/>
                <a:gd name="T7" fmla="*/ 0 h 6"/>
                <a:gd name="T8" fmla="*/ 190 w 8"/>
                <a:gd name="T9" fmla="*/ 0 h 6"/>
                <a:gd name="T10" fmla="*/ 190 w 8"/>
                <a:gd name="T11" fmla="*/ 0 h 6"/>
                <a:gd name="T12" fmla="*/ 190 w 8"/>
                <a:gd name="T13" fmla="*/ 0 h 6"/>
                <a:gd name="T14" fmla="*/ 190 w 8"/>
                <a:gd name="T15" fmla="*/ 0 h 6"/>
                <a:gd name="T16" fmla="*/ 190 w 8"/>
                <a:gd name="T17" fmla="*/ 0 h 6"/>
                <a:gd name="T18" fmla="*/ 190 w 8"/>
                <a:gd name="T19" fmla="*/ 0 h 6"/>
                <a:gd name="T20" fmla="*/ 166 w 8"/>
                <a:gd name="T21" fmla="*/ 0 h 6"/>
                <a:gd name="T22" fmla="*/ 166 w 8"/>
                <a:gd name="T23" fmla="*/ 0 h 6"/>
                <a:gd name="T24" fmla="*/ 141 w 8"/>
                <a:gd name="T25" fmla="*/ 0 h 6"/>
                <a:gd name="T26" fmla="*/ 117 w 8"/>
                <a:gd name="T27" fmla="*/ 24 h 6"/>
                <a:gd name="T28" fmla="*/ 117 w 8"/>
                <a:gd name="T29" fmla="*/ 48 h 6"/>
                <a:gd name="T30" fmla="*/ 117 w 8"/>
                <a:gd name="T31" fmla="*/ 48 h 6"/>
                <a:gd name="T32" fmla="*/ 97 w 8"/>
                <a:gd name="T33" fmla="*/ 48 h 6"/>
                <a:gd name="T34" fmla="*/ 97 w 8"/>
                <a:gd name="T35" fmla="*/ 48 h 6"/>
                <a:gd name="T36" fmla="*/ 97 w 8"/>
                <a:gd name="T37" fmla="*/ 48 h 6"/>
                <a:gd name="T38" fmla="*/ 97 w 8"/>
                <a:gd name="T39" fmla="*/ 72 h 6"/>
                <a:gd name="T40" fmla="*/ 97 w 8"/>
                <a:gd name="T41" fmla="*/ 72 h 6"/>
                <a:gd name="T42" fmla="*/ 97 w 8"/>
                <a:gd name="T43" fmla="*/ 72 h 6"/>
                <a:gd name="T44" fmla="*/ 97 w 8"/>
                <a:gd name="T45" fmla="*/ 72 h 6"/>
                <a:gd name="T46" fmla="*/ 49 w 8"/>
                <a:gd name="T47" fmla="*/ 92 h 6"/>
                <a:gd name="T48" fmla="*/ 49 w 8"/>
                <a:gd name="T49" fmla="*/ 92 h 6"/>
                <a:gd name="T50" fmla="*/ 49 w 8"/>
                <a:gd name="T51" fmla="*/ 92 h 6"/>
                <a:gd name="T52" fmla="*/ 49 w 8"/>
                <a:gd name="T53" fmla="*/ 92 h 6"/>
                <a:gd name="T54" fmla="*/ 24 w 8"/>
                <a:gd name="T55" fmla="*/ 92 h 6"/>
                <a:gd name="T56" fmla="*/ 24 w 8"/>
                <a:gd name="T57" fmla="*/ 116 h 6"/>
                <a:gd name="T58" fmla="*/ 24 w 8"/>
                <a:gd name="T59" fmla="*/ 116 h 6"/>
                <a:gd name="T60" fmla="*/ 0 w 8"/>
                <a:gd name="T61" fmla="*/ 116 h 6"/>
                <a:gd name="T62" fmla="*/ 0 w 8"/>
                <a:gd name="T63" fmla="*/ 116 h 6"/>
                <a:gd name="T64" fmla="*/ 0 w 8"/>
                <a:gd name="T65" fmla="*/ 116 h 6"/>
                <a:gd name="T66" fmla="*/ 24 w 8"/>
                <a:gd name="T67" fmla="*/ 140 h 6"/>
                <a:gd name="T68" fmla="*/ 24 w 8"/>
                <a:gd name="T69" fmla="*/ 140 h 6"/>
                <a:gd name="T70" fmla="*/ 24 w 8"/>
                <a:gd name="T71" fmla="*/ 140 h 6"/>
                <a:gd name="T72" fmla="*/ 24 w 8"/>
                <a:gd name="T73" fmla="*/ 140 h 6"/>
                <a:gd name="T74" fmla="*/ 49 w 8"/>
                <a:gd name="T75" fmla="*/ 116 h 6"/>
                <a:gd name="T76" fmla="*/ 49 w 8"/>
                <a:gd name="T77" fmla="*/ 116 h 6"/>
                <a:gd name="T78" fmla="*/ 73 w 8"/>
                <a:gd name="T79" fmla="*/ 116 h 6"/>
                <a:gd name="T80" fmla="*/ 73 w 8"/>
                <a:gd name="T81" fmla="*/ 92 h 6"/>
                <a:gd name="T82" fmla="*/ 73 w 8"/>
                <a:gd name="T83" fmla="*/ 92 h 6"/>
                <a:gd name="T84" fmla="*/ 117 w 8"/>
                <a:gd name="T85" fmla="*/ 92 h 6"/>
                <a:gd name="T86" fmla="*/ 117 w 8"/>
                <a:gd name="T87" fmla="*/ 72 h 6"/>
                <a:gd name="T88" fmla="*/ 141 w 8"/>
                <a:gd name="T89" fmla="*/ 72 h 6"/>
                <a:gd name="T90" fmla="*/ 166 w 8"/>
                <a:gd name="T91" fmla="*/ 72 h 6"/>
                <a:gd name="T92" fmla="*/ 166 w 8"/>
                <a:gd name="T93" fmla="*/ 48 h 6"/>
                <a:gd name="T94" fmla="*/ 166 w 8"/>
                <a:gd name="T95" fmla="*/ 48 h 6"/>
                <a:gd name="T96" fmla="*/ 190 w 8"/>
                <a:gd name="T97" fmla="*/ 48 h 6"/>
                <a:gd name="T98" fmla="*/ 190 w 8"/>
                <a:gd name="T99" fmla="*/ 48 h 6"/>
                <a:gd name="T100" fmla="*/ 190 w 8"/>
                <a:gd name="T101" fmla="*/ 4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301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0 w 1"/>
                <a:gd name="T3" fmla="*/ 0 h 1"/>
                <a:gd name="T4" fmla="*/ 0 w 1"/>
                <a:gd name="T5" fmla="*/ 25 h 1"/>
                <a:gd name="T6" fmla="*/ 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302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25 w 1"/>
                <a:gd name="T3" fmla="*/ 0 h 1"/>
                <a:gd name="T4" fmla="*/ 25 w 1"/>
                <a:gd name="T5" fmla="*/ 0 h 1"/>
                <a:gd name="T6" fmla="*/ 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25 h 1"/>
                <a:gd name="T18" fmla="*/ 0 w 1"/>
                <a:gd name="T19" fmla="*/ 25 h 1"/>
                <a:gd name="T20" fmla="*/ 0 w 1"/>
                <a:gd name="T21" fmla="*/ 25 h 1"/>
                <a:gd name="T22" fmla="*/ 0 w 1"/>
                <a:gd name="T23" fmla="*/ 25 h 1"/>
                <a:gd name="T24" fmla="*/ 0 w 1"/>
                <a:gd name="T25" fmla="*/ 25 h 1"/>
                <a:gd name="T26" fmla="*/ 25 w 1"/>
                <a:gd name="T27" fmla="*/ 25 h 1"/>
                <a:gd name="T28" fmla="*/ 25 w 1"/>
                <a:gd name="T29" fmla="*/ 0 h 1"/>
                <a:gd name="T30" fmla="*/ 25 w 1"/>
                <a:gd name="T31" fmla="*/ 0 h 1"/>
                <a:gd name="T32" fmla="*/ 25 w 1"/>
                <a:gd name="T33" fmla="*/ 0 h 1"/>
                <a:gd name="T34" fmla="*/ 25 w 1"/>
                <a:gd name="T35" fmla="*/ 0 h 1"/>
                <a:gd name="T36" fmla="*/ 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303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 w 3"/>
                <a:gd name="T1" fmla="*/ 23 h 3"/>
                <a:gd name="T2" fmla="*/ 65 w 3"/>
                <a:gd name="T3" fmla="*/ 23 h 3"/>
                <a:gd name="T4" fmla="*/ 42 w 3"/>
                <a:gd name="T5" fmla="*/ 23 h 3"/>
                <a:gd name="T6" fmla="*/ 65 w 3"/>
                <a:gd name="T7" fmla="*/ 42 h 3"/>
                <a:gd name="T8" fmla="*/ 42 w 3"/>
                <a:gd name="T9" fmla="*/ 42 h 3"/>
                <a:gd name="T10" fmla="*/ 23 w 3"/>
                <a:gd name="T11" fmla="*/ 65 h 3"/>
                <a:gd name="T12" fmla="*/ 0 w 3"/>
                <a:gd name="T13" fmla="*/ 65 h 3"/>
                <a:gd name="T14" fmla="*/ 23 w 3"/>
                <a:gd name="T15" fmla="*/ 23 h 3"/>
                <a:gd name="T16" fmla="*/ 42 w 3"/>
                <a:gd name="T17" fmla="*/ 2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304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 w 3"/>
                <a:gd name="T1" fmla="*/ 0 h 2"/>
                <a:gd name="T2" fmla="*/ 42 w 3"/>
                <a:gd name="T3" fmla="*/ 0 h 2"/>
                <a:gd name="T4" fmla="*/ 42 w 3"/>
                <a:gd name="T5" fmla="*/ 0 h 2"/>
                <a:gd name="T6" fmla="*/ 42 w 3"/>
                <a:gd name="T7" fmla="*/ 0 h 2"/>
                <a:gd name="T8" fmla="*/ 65 w 3"/>
                <a:gd name="T9" fmla="*/ 0 h 2"/>
                <a:gd name="T10" fmla="*/ 65 w 3"/>
                <a:gd name="T11" fmla="*/ 0 h 2"/>
                <a:gd name="T12" fmla="*/ 65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0 h 2"/>
                <a:gd name="T22" fmla="*/ 42 w 3"/>
                <a:gd name="T23" fmla="*/ 0 h 2"/>
                <a:gd name="T24" fmla="*/ 42 w 3"/>
                <a:gd name="T25" fmla="*/ 22 h 2"/>
                <a:gd name="T26" fmla="*/ 65 w 3"/>
                <a:gd name="T27" fmla="*/ 22 h 2"/>
                <a:gd name="T28" fmla="*/ 65 w 3"/>
                <a:gd name="T29" fmla="*/ 22 h 2"/>
                <a:gd name="T30" fmla="*/ 65 w 3"/>
                <a:gd name="T31" fmla="*/ 22 h 2"/>
                <a:gd name="T32" fmla="*/ 42 w 3"/>
                <a:gd name="T33" fmla="*/ 22 h 2"/>
                <a:gd name="T34" fmla="*/ 42 w 3"/>
                <a:gd name="T35" fmla="*/ 22 h 2"/>
                <a:gd name="T36" fmla="*/ 42 w 3"/>
                <a:gd name="T37" fmla="*/ 22 h 2"/>
                <a:gd name="T38" fmla="*/ 42 w 3"/>
                <a:gd name="T39" fmla="*/ 22 h 2"/>
                <a:gd name="T40" fmla="*/ 42 w 3"/>
                <a:gd name="T41" fmla="*/ 22 h 2"/>
                <a:gd name="T42" fmla="*/ 23 w 3"/>
                <a:gd name="T43" fmla="*/ 40 h 2"/>
                <a:gd name="T44" fmla="*/ 23 w 3"/>
                <a:gd name="T45" fmla="*/ 40 h 2"/>
                <a:gd name="T46" fmla="*/ 23 w 3"/>
                <a:gd name="T47" fmla="*/ 40 h 2"/>
                <a:gd name="T48" fmla="*/ 0 w 3"/>
                <a:gd name="T49" fmla="*/ 40 h 2"/>
                <a:gd name="T50" fmla="*/ 0 w 3"/>
                <a:gd name="T51" fmla="*/ 40 h 2"/>
                <a:gd name="T52" fmla="*/ 0 w 3"/>
                <a:gd name="T53" fmla="*/ 22 h 2"/>
                <a:gd name="T54" fmla="*/ 23 w 3"/>
                <a:gd name="T55" fmla="*/ 22 h 2"/>
                <a:gd name="T56" fmla="*/ 23 w 3"/>
                <a:gd name="T57" fmla="*/ 22 h 2"/>
                <a:gd name="T58" fmla="*/ 23 w 3"/>
                <a:gd name="T59" fmla="*/ 22 h 2"/>
                <a:gd name="T60" fmla="*/ 23 w 3"/>
                <a:gd name="T61" fmla="*/ 0 h 2"/>
                <a:gd name="T62" fmla="*/ 42 w 3"/>
                <a:gd name="T63" fmla="*/ 0 h 2"/>
                <a:gd name="T64" fmla="*/ 42 w 3"/>
                <a:gd name="T65" fmla="*/ 0 h 2"/>
                <a:gd name="T66" fmla="*/ 42 w 3"/>
                <a:gd name="T67" fmla="*/ 0 h 2"/>
                <a:gd name="T68" fmla="*/ 42 w 3"/>
                <a:gd name="T69" fmla="*/ 0 h 2"/>
                <a:gd name="T70" fmla="*/ 42 w 3"/>
                <a:gd name="T71" fmla="*/ 0 h 2"/>
                <a:gd name="T72" fmla="*/ 42 w 3"/>
                <a:gd name="T73" fmla="*/ 0 h 2"/>
                <a:gd name="T74" fmla="*/ 4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305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66 w 4"/>
                <a:gd name="T1" fmla="*/ 25 h 2"/>
                <a:gd name="T2" fmla="*/ 66 w 4"/>
                <a:gd name="T3" fmla="*/ 0 h 2"/>
                <a:gd name="T4" fmla="*/ 90 w 4"/>
                <a:gd name="T5" fmla="*/ 0 h 2"/>
                <a:gd name="T6" fmla="*/ 90 w 4"/>
                <a:gd name="T7" fmla="*/ 25 h 2"/>
                <a:gd name="T8" fmla="*/ 24 w 4"/>
                <a:gd name="T9" fmla="*/ 50 h 2"/>
                <a:gd name="T10" fmla="*/ 66 w 4"/>
                <a:gd name="T11" fmla="*/ 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306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 w 3"/>
                <a:gd name="T1" fmla="*/ 25 h 2"/>
                <a:gd name="T2" fmla="*/ 42 w 3"/>
                <a:gd name="T3" fmla="*/ 25 h 2"/>
                <a:gd name="T4" fmla="*/ 42 w 3"/>
                <a:gd name="T5" fmla="*/ 0 h 2"/>
                <a:gd name="T6" fmla="*/ 42 w 3"/>
                <a:gd name="T7" fmla="*/ 0 h 2"/>
                <a:gd name="T8" fmla="*/ 42 w 3"/>
                <a:gd name="T9" fmla="*/ 0 h 2"/>
                <a:gd name="T10" fmla="*/ 42 w 3"/>
                <a:gd name="T11" fmla="*/ 0 h 2"/>
                <a:gd name="T12" fmla="*/ 42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25 h 2"/>
                <a:gd name="T22" fmla="*/ 65 w 3"/>
                <a:gd name="T23" fmla="*/ 25 h 2"/>
                <a:gd name="T24" fmla="*/ 65 w 3"/>
                <a:gd name="T25" fmla="*/ 25 h 2"/>
                <a:gd name="T26" fmla="*/ 65 w 3"/>
                <a:gd name="T27" fmla="*/ 25 h 2"/>
                <a:gd name="T28" fmla="*/ 42 w 3"/>
                <a:gd name="T29" fmla="*/ 50 h 2"/>
                <a:gd name="T30" fmla="*/ 23 w 3"/>
                <a:gd name="T31" fmla="*/ 50 h 2"/>
                <a:gd name="T32" fmla="*/ 0 w 3"/>
                <a:gd name="T33" fmla="*/ 50 h 2"/>
                <a:gd name="T34" fmla="*/ 0 w 3"/>
                <a:gd name="T35" fmla="*/ 50 h 2"/>
                <a:gd name="T36" fmla="*/ 0 w 3"/>
                <a:gd name="T37" fmla="*/ 50 h 2"/>
                <a:gd name="T38" fmla="*/ 0 w 3"/>
                <a:gd name="T39" fmla="*/ 50 h 2"/>
                <a:gd name="T40" fmla="*/ 0 w 3"/>
                <a:gd name="T41" fmla="*/ 50 h 2"/>
                <a:gd name="T42" fmla="*/ 0 w 3"/>
                <a:gd name="T43" fmla="*/ 50 h 2"/>
                <a:gd name="T44" fmla="*/ 23 w 3"/>
                <a:gd name="T45" fmla="*/ 50 h 2"/>
                <a:gd name="T46" fmla="*/ 42 w 3"/>
                <a:gd name="T47" fmla="*/ 25 h 2"/>
                <a:gd name="T48" fmla="*/ 42 w 3"/>
                <a:gd name="T49" fmla="*/ 25 h 2"/>
                <a:gd name="T50" fmla="*/ 42 w 3"/>
                <a:gd name="T51" fmla="*/ 25 h 2"/>
                <a:gd name="T52" fmla="*/ 42 w 3"/>
                <a:gd name="T53" fmla="*/ 25 h 2"/>
                <a:gd name="T54" fmla="*/ 42 w 3"/>
                <a:gd name="T55" fmla="*/ 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307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0 w 2"/>
                <a:gd name="T3" fmla="*/ 0 h 3"/>
                <a:gd name="T4" fmla="*/ 0 w 2"/>
                <a:gd name="T5" fmla="*/ 0 h 3"/>
                <a:gd name="T6" fmla="*/ 25 w 2"/>
                <a:gd name="T7" fmla="*/ 50 h 3"/>
                <a:gd name="T8" fmla="*/ 0 w 2"/>
                <a:gd name="T9" fmla="*/ 50 h 3"/>
                <a:gd name="T10" fmla="*/ 0 w 2"/>
                <a:gd name="T11" fmla="*/ 50 h 3"/>
                <a:gd name="T12" fmla="*/ 0 w 2"/>
                <a:gd name="T13" fmla="*/ 75 h 3"/>
                <a:gd name="T14" fmla="*/ 25 w 2"/>
                <a:gd name="T15" fmla="*/ 75 h 3"/>
                <a:gd name="T16" fmla="*/ 25 w 2"/>
                <a:gd name="T17" fmla="*/ 75 h 3"/>
                <a:gd name="T18" fmla="*/ 50 w 2"/>
                <a:gd name="T19" fmla="*/ 75 h 3"/>
                <a:gd name="T20" fmla="*/ 50 w 2"/>
                <a:gd name="T21" fmla="*/ 25 h 3"/>
                <a:gd name="T22" fmla="*/ 50 w 2"/>
                <a:gd name="T23" fmla="*/ 0 h 3"/>
                <a:gd name="T24" fmla="*/ 25 w 2"/>
                <a:gd name="T25" fmla="*/ 0 h 3"/>
                <a:gd name="T26" fmla="*/ 25 w 2"/>
                <a:gd name="T27" fmla="*/ 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308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25 w 2"/>
                <a:gd name="T3" fmla="*/ 0 h 3"/>
                <a:gd name="T4" fmla="*/ 25 w 2"/>
                <a:gd name="T5" fmla="*/ 0 h 3"/>
                <a:gd name="T6" fmla="*/ 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25 h 3"/>
                <a:gd name="T14" fmla="*/ 25 w 2"/>
                <a:gd name="T15" fmla="*/ 25 h 3"/>
                <a:gd name="T16" fmla="*/ 25 w 2"/>
                <a:gd name="T17" fmla="*/ 25 h 3"/>
                <a:gd name="T18" fmla="*/ 25 w 2"/>
                <a:gd name="T19" fmla="*/ 50 h 3"/>
                <a:gd name="T20" fmla="*/ 0 w 2"/>
                <a:gd name="T21" fmla="*/ 50 h 3"/>
                <a:gd name="T22" fmla="*/ 0 w 2"/>
                <a:gd name="T23" fmla="*/ 50 h 3"/>
                <a:gd name="T24" fmla="*/ 0 w 2"/>
                <a:gd name="T25" fmla="*/ 50 h 3"/>
                <a:gd name="T26" fmla="*/ 0 w 2"/>
                <a:gd name="T27" fmla="*/ 50 h 3"/>
                <a:gd name="T28" fmla="*/ 0 w 2"/>
                <a:gd name="T29" fmla="*/ 50 h 3"/>
                <a:gd name="T30" fmla="*/ 0 w 2"/>
                <a:gd name="T31" fmla="*/ 50 h 3"/>
                <a:gd name="T32" fmla="*/ 0 w 2"/>
                <a:gd name="T33" fmla="*/ 75 h 3"/>
                <a:gd name="T34" fmla="*/ 25 w 2"/>
                <a:gd name="T35" fmla="*/ 75 h 3"/>
                <a:gd name="T36" fmla="*/ 25 w 2"/>
                <a:gd name="T37" fmla="*/ 75 h 3"/>
                <a:gd name="T38" fmla="*/ 25 w 2"/>
                <a:gd name="T39" fmla="*/ 75 h 3"/>
                <a:gd name="T40" fmla="*/ 25 w 2"/>
                <a:gd name="T41" fmla="*/ 75 h 3"/>
                <a:gd name="T42" fmla="*/ 25 w 2"/>
                <a:gd name="T43" fmla="*/ 75 h 3"/>
                <a:gd name="T44" fmla="*/ 50 w 2"/>
                <a:gd name="T45" fmla="*/ 75 h 3"/>
                <a:gd name="T46" fmla="*/ 50 w 2"/>
                <a:gd name="T47" fmla="*/ 50 h 3"/>
                <a:gd name="T48" fmla="*/ 50 w 2"/>
                <a:gd name="T49" fmla="*/ 25 h 3"/>
                <a:gd name="T50" fmla="*/ 50 w 2"/>
                <a:gd name="T51" fmla="*/ 25 h 3"/>
                <a:gd name="T52" fmla="*/ 50 w 2"/>
                <a:gd name="T53" fmla="*/ 25 h 3"/>
                <a:gd name="T54" fmla="*/ 50 w 2"/>
                <a:gd name="T55" fmla="*/ 0 h 3"/>
                <a:gd name="T56" fmla="*/ 50 w 2"/>
                <a:gd name="T57" fmla="*/ 0 h 3"/>
                <a:gd name="T58" fmla="*/ 50 w 2"/>
                <a:gd name="T59" fmla="*/ 0 h 3"/>
                <a:gd name="T60" fmla="*/ 25 w 2"/>
                <a:gd name="T61" fmla="*/ 0 h 3"/>
                <a:gd name="T62" fmla="*/ 25 w 2"/>
                <a:gd name="T63" fmla="*/ 0 h 3"/>
                <a:gd name="T64" fmla="*/ 25 w 2"/>
                <a:gd name="T65" fmla="*/ 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309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75 w 3"/>
                <a:gd name="T1" fmla="*/ 75 h 3"/>
                <a:gd name="T2" fmla="*/ 75 w 3"/>
                <a:gd name="T3" fmla="*/ 75 h 3"/>
                <a:gd name="T4" fmla="*/ 75 w 3"/>
                <a:gd name="T5" fmla="*/ 75 h 3"/>
                <a:gd name="T6" fmla="*/ 75 w 3"/>
                <a:gd name="T7" fmla="*/ 75 h 3"/>
                <a:gd name="T8" fmla="*/ 75 w 3"/>
                <a:gd name="T9" fmla="*/ 75 h 3"/>
                <a:gd name="T10" fmla="*/ 75 w 3"/>
                <a:gd name="T11" fmla="*/ 75 h 3"/>
                <a:gd name="T12" fmla="*/ 50 w 3"/>
                <a:gd name="T13" fmla="*/ 50 h 3"/>
                <a:gd name="T14" fmla="*/ 25 w 3"/>
                <a:gd name="T15" fmla="*/ 25 h 3"/>
                <a:gd name="T16" fmla="*/ 25 w 3"/>
                <a:gd name="T17" fmla="*/ 25 h 3"/>
                <a:gd name="T18" fmla="*/ 25 w 3"/>
                <a:gd name="T19" fmla="*/ 25 h 3"/>
                <a:gd name="T20" fmla="*/ 25 w 3"/>
                <a:gd name="T21" fmla="*/ 25 h 3"/>
                <a:gd name="T22" fmla="*/ 25 w 3"/>
                <a:gd name="T23" fmla="*/ 25 h 3"/>
                <a:gd name="T24" fmla="*/ 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25 h 3"/>
                <a:gd name="T42" fmla="*/ 0 w 3"/>
                <a:gd name="T43" fmla="*/ 25 h 3"/>
                <a:gd name="T44" fmla="*/ 0 w 3"/>
                <a:gd name="T45" fmla="*/ 25 h 3"/>
                <a:gd name="T46" fmla="*/ 0 w 3"/>
                <a:gd name="T47" fmla="*/ 25 h 3"/>
                <a:gd name="T48" fmla="*/ 25 w 3"/>
                <a:gd name="T49" fmla="*/ 25 h 3"/>
                <a:gd name="T50" fmla="*/ 25 w 3"/>
                <a:gd name="T51" fmla="*/ 50 h 3"/>
                <a:gd name="T52" fmla="*/ 25 w 3"/>
                <a:gd name="T53" fmla="*/ 50 h 3"/>
                <a:gd name="T54" fmla="*/ 50 w 3"/>
                <a:gd name="T55" fmla="*/ 75 h 3"/>
                <a:gd name="T56" fmla="*/ 50 w 3"/>
                <a:gd name="T57" fmla="*/ 75 h 3"/>
                <a:gd name="T58" fmla="*/ 75 w 3"/>
                <a:gd name="T59" fmla="*/ 75 h 3"/>
                <a:gd name="T60" fmla="*/ 75 w 3"/>
                <a:gd name="T61" fmla="*/ 75 h 3"/>
                <a:gd name="T62" fmla="*/ 75 w 3"/>
                <a:gd name="T63" fmla="*/ 75 h 3"/>
                <a:gd name="T64" fmla="*/ 75 w 3"/>
                <a:gd name="T65" fmla="*/ 75 h 3"/>
                <a:gd name="T66" fmla="*/ 75 w 3"/>
                <a:gd name="T67" fmla="*/ 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310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25 h 2"/>
                <a:gd name="T2" fmla="*/ 0 w 4"/>
                <a:gd name="T3" fmla="*/ 25 h 2"/>
                <a:gd name="T4" fmla="*/ 24 w 4"/>
                <a:gd name="T5" fmla="*/ 0 h 2"/>
                <a:gd name="T6" fmla="*/ 24 w 4"/>
                <a:gd name="T7" fmla="*/ 0 h 2"/>
                <a:gd name="T8" fmla="*/ 47 w 4"/>
                <a:gd name="T9" fmla="*/ 0 h 2"/>
                <a:gd name="T10" fmla="*/ 66 w 4"/>
                <a:gd name="T11" fmla="*/ 0 h 2"/>
                <a:gd name="T12" fmla="*/ 66 w 4"/>
                <a:gd name="T13" fmla="*/ 0 h 2"/>
                <a:gd name="T14" fmla="*/ 66 w 4"/>
                <a:gd name="T15" fmla="*/ 0 h 2"/>
                <a:gd name="T16" fmla="*/ 66 w 4"/>
                <a:gd name="T17" fmla="*/ 25 h 2"/>
                <a:gd name="T18" fmla="*/ 90 w 4"/>
                <a:gd name="T19" fmla="*/ 25 h 2"/>
                <a:gd name="T20" fmla="*/ 90 w 4"/>
                <a:gd name="T21" fmla="*/ 25 h 2"/>
                <a:gd name="T22" fmla="*/ 90 w 4"/>
                <a:gd name="T23" fmla="*/ 25 h 2"/>
                <a:gd name="T24" fmla="*/ 90 w 4"/>
                <a:gd name="T25" fmla="*/ 25 h 2"/>
                <a:gd name="T26" fmla="*/ 90 w 4"/>
                <a:gd name="T27" fmla="*/ 25 h 2"/>
                <a:gd name="T28" fmla="*/ 90 w 4"/>
                <a:gd name="T29" fmla="*/ 25 h 2"/>
                <a:gd name="T30" fmla="*/ 90 w 4"/>
                <a:gd name="T31" fmla="*/ 25 h 2"/>
                <a:gd name="T32" fmla="*/ 90 w 4"/>
                <a:gd name="T33" fmla="*/ 50 h 2"/>
                <a:gd name="T34" fmla="*/ 90 w 4"/>
                <a:gd name="T35" fmla="*/ 50 h 2"/>
                <a:gd name="T36" fmla="*/ 90 w 4"/>
                <a:gd name="T37" fmla="*/ 50 h 2"/>
                <a:gd name="T38" fmla="*/ 90 w 4"/>
                <a:gd name="T39" fmla="*/ 50 h 2"/>
                <a:gd name="T40" fmla="*/ 66 w 4"/>
                <a:gd name="T41" fmla="*/ 25 h 2"/>
                <a:gd name="T42" fmla="*/ 66 w 4"/>
                <a:gd name="T43" fmla="*/ 25 h 2"/>
                <a:gd name="T44" fmla="*/ 66 w 4"/>
                <a:gd name="T45" fmla="*/ 50 h 2"/>
                <a:gd name="T46" fmla="*/ 66 w 4"/>
                <a:gd name="T47" fmla="*/ 50 h 2"/>
                <a:gd name="T48" fmla="*/ 66 w 4"/>
                <a:gd name="T49" fmla="*/ 50 h 2"/>
                <a:gd name="T50" fmla="*/ 47 w 4"/>
                <a:gd name="T51" fmla="*/ 50 h 2"/>
                <a:gd name="T52" fmla="*/ 47 w 4"/>
                <a:gd name="T53" fmla="*/ 50 h 2"/>
                <a:gd name="T54" fmla="*/ 47 w 4"/>
                <a:gd name="T55" fmla="*/ 50 h 2"/>
                <a:gd name="T56" fmla="*/ 47 w 4"/>
                <a:gd name="T57" fmla="*/ 50 h 2"/>
                <a:gd name="T58" fmla="*/ 47 w 4"/>
                <a:gd name="T59" fmla="*/ 50 h 2"/>
                <a:gd name="T60" fmla="*/ 47 w 4"/>
                <a:gd name="T61" fmla="*/ 50 h 2"/>
                <a:gd name="T62" fmla="*/ 47 w 4"/>
                <a:gd name="T63" fmla="*/ 50 h 2"/>
                <a:gd name="T64" fmla="*/ 24 w 4"/>
                <a:gd name="T65" fmla="*/ 50 h 2"/>
                <a:gd name="T66" fmla="*/ 24 w 4"/>
                <a:gd name="T67" fmla="*/ 50 h 2"/>
                <a:gd name="T68" fmla="*/ 24 w 4"/>
                <a:gd name="T69" fmla="*/ 25 h 2"/>
                <a:gd name="T70" fmla="*/ 24 w 4"/>
                <a:gd name="T71" fmla="*/ 25 h 2"/>
                <a:gd name="T72" fmla="*/ 24 w 4"/>
                <a:gd name="T73" fmla="*/ 25 h 2"/>
                <a:gd name="T74" fmla="*/ 24 w 4"/>
                <a:gd name="T75" fmla="*/ 25 h 2"/>
                <a:gd name="T76" fmla="*/ 24 w 4"/>
                <a:gd name="T77" fmla="*/ 25 h 2"/>
                <a:gd name="T78" fmla="*/ 24 w 4"/>
                <a:gd name="T79" fmla="*/ 25 h 2"/>
                <a:gd name="T80" fmla="*/ 24 w 4"/>
                <a:gd name="T81" fmla="*/ 25 h 2"/>
                <a:gd name="T82" fmla="*/ 24 w 4"/>
                <a:gd name="T83" fmla="*/ 25 h 2"/>
                <a:gd name="T84" fmla="*/ 24 w 4"/>
                <a:gd name="T85" fmla="*/ 25 h 2"/>
                <a:gd name="T86" fmla="*/ 24 w 4"/>
                <a:gd name="T87" fmla="*/ 25 h 2"/>
                <a:gd name="T88" fmla="*/ 24 w 4"/>
                <a:gd name="T89" fmla="*/ 25 h 2"/>
                <a:gd name="T90" fmla="*/ 24 w 4"/>
                <a:gd name="T91" fmla="*/ 25 h 2"/>
                <a:gd name="T92" fmla="*/ 24 w 4"/>
                <a:gd name="T93" fmla="*/ 25 h 2"/>
                <a:gd name="T94" fmla="*/ 0 w 4"/>
                <a:gd name="T95" fmla="*/ 25 h 2"/>
                <a:gd name="T96" fmla="*/ 0 w 4"/>
                <a:gd name="T97" fmla="*/ 25 h 2"/>
                <a:gd name="T98" fmla="*/ 0 w 4"/>
                <a:gd name="T99" fmla="*/ 25 h 2"/>
                <a:gd name="T100" fmla="*/ 0 w 4"/>
                <a:gd name="T101" fmla="*/ 25 h 2"/>
                <a:gd name="T102" fmla="*/ 0 w 4"/>
                <a:gd name="T103" fmla="*/ 25 h 2"/>
                <a:gd name="T104" fmla="*/ 0 w 4"/>
                <a:gd name="T105" fmla="*/ 25 h 2"/>
                <a:gd name="T106" fmla="*/ 0 w 4"/>
                <a:gd name="T107" fmla="*/ 25 h 2"/>
                <a:gd name="T108" fmla="*/ 0 w 4"/>
                <a:gd name="T109" fmla="*/ 25 h 2"/>
                <a:gd name="T110" fmla="*/ 0 w 4"/>
                <a:gd name="T111" fmla="*/ 25 h 2"/>
                <a:gd name="T112" fmla="*/ 0 w 4"/>
                <a:gd name="T113" fmla="*/ 25 h 2"/>
                <a:gd name="T114" fmla="*/ 0 w 4"/>
                <a:gd name="T115" fmla="*/ 25 h 2"/>
                <a:gd name="T116" fmla="*/ 0 w 4"/>
                <a:gd name="T117" fmla="*/ 25 h 2"/>
                <a:gd name="T118" fmla="*/ 0 w 4"/>
                <a:gd name="T119" fmla="*/ 25 h 2"/>
                <a:gd name="T120" fmla="*/ 0 w 4"/>
                <a:gd name="T121" fmla="*/ 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2250" name="Freeform 41"/>
          <p:cNvSpPr>
            <a:spLocks/>
          </p:cNvSpPr>
          <p:nvPr/>
        </p:nvSpPr>
        <p:spPr bwMode="auto">
          <a:xfrm>
            <a:off x="3327400" y="2794000"/>
            <a:ext cx="619125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1615351768 h 94"/>
              <a:gd name="T4" fmla="*/ 2147483647 w 76"/>
              <a:gd name="T5" fmla="*/ 1376035883 h 94"/>
              <a:gd name="T6" fmla="*/ 2147483647 w 76"/>
              <a:gd name="T7" fmla="*/ 358966214 h 94"/>
              <a:gd name="T8" fmla="*/ 1061815496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51" name="Freeform 42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65836088 w 90"/>
              <a:gd name="T1" fmla="*/ 2147483647 h 66"/>
              <a:gd name="T2" fmla="*/ 0 w 90"/>
              <a:gd name="T3" fmla="*/ 2147483647 h 66"/>
              <a:gd name="T4" fmla="*/ 65836088 w 90"/>
              <a:gd name="T5" fmla="*/ 2147483647 h 66"/>
              <a:gd name="T6" fmla="*/ 65836088 w 90"/>
              <a:gd name="T7" fmla="*/ 2099519644 h 66"/>
              <a:gd name="T8" fmla="*/ 65836088 w 90"/>
              <a:gd name="T9" fmla="*/ 2099519644 h 66"/>
              <a:gd name="T10" fmla="*/ 131672176 w 90"/>
              <a:gd name="T11" fmla="*/ 2147483647 h 66"/>
              <a:gd name="T12" fmla="*/ 65836088 w 90"/>
              <a:gd name="T13" fmla="*/ 2147483647 h 66"/>
              <a:gd name="T14" fmla="*/ 197508280 w 90"/>
              <a:gd name="T15" fmla="*/ 2147483647 h 66"/>
              <a:gd name="T16" fmla="*/ 197508280 w 90"/>
              <a:gd name="T17" fmla="*/ 2099519644 h 66"/>
              <a:gd name="T18" fmla="*/ 197508280 w 90"/>
              <a:gd name="T19" fmla="*/ 1979547991 h 66"/>
              <a:gd name="T20" fmla="*/ 131672176 w 90"/>
              <a:gd name="T21" fmla="*/ 1799583494 h 66"/>
              <a:gd name="T22" fmla="*/ 197508280 w 90"/>
              <a:gd name="T23" fmla="*/ 1799583494 h 66"/>
              <a:gd name="T24" fmla="*/ 329172373 w 90"/>
              <a:gd name="T25" fmla="*/ 1739597910 h 66"/>
              <a:gd name="T26" fmla="*/ 263344352 w 90"/>
              <a:gd name="T27" fmla="*/ 1679612326 h 66"/>
              <a:gd name="T28" fmla="*/ 197508280 w 90"/>
              <a:gd name="T29" fmla="*/ 1739597910 h 66"/>
              <a:gd name="T30" fmla="*/ 197508280 w 90"/>
              <a:gd name="T31" fmla="*/ 1499655574 h 66"/>
              <a:gd name="T32" fmla="*/ 197508280 w 90"/>
              <a:gd name="T33" fmla="*/ 1319698822 h 66"/>
              <a:gd name="T34" fmla="*/ 197508280 w 90"/>
              <a:gd name="T35" fmla="*/ 1019763157 h 66"/>
              <a:gd name="T36" fmla="*/ 131672176 w 90"/>
              <a:gd name="T37" fmla="*/ 659849411 h 66"/>
              <a:gd name="T38" fmla="*/ 131672176 w 90"/>
              <a:gd name="T39" fmla="*/ 359913625 h 66"/>
              <a:gd name="T40" fmla="*/ 724188933 w 90"/>
              <a:gd name="T41" fmla="*/ 539878243 h 66"/>
              <a:gd name="T42" fmla="*/ 1250869650 w 90"/>
              <a:gd name="T43" fmla="*/ 779820579 h 66"/>
              <a:gd name="T44" fmla="*/ 1514205824 w 90"/>
              <a:gd name="T45" fmla="*/ 839806163 h 66"/>
              <a:gd name="T46" fmla="*/ 1580041896 w 90"/>
              <a:gd name="T47" fmla="*/ 899791747 h 66"/>
              <a:gd name="T48" fmla="*/ 1580041896 w 90"/>
              <a:gd name="T49" fmla="*/ 1199727654 h 66"/>
              <a:gd name="T50" fmla="*/ 1448377866 w 90"/>
              <a:gd name="T51" fmla="*/ 1379684406 h 66"/>
              <a:gd name="T52" fmla="*/ 1448377866 w 90"/>
              <a:gd name="T53" fmla="*/ 1499655574 h 66"/>
              <a:gd name="T54" fmla="*/ 1448377866 w 90"/>
              <a:gd name="T55" fmla="*/ 1619626742 h 66"/>
              <a:gd name="T56" fmla="*/ 1514205824 w 90"/>
              <a:gd name="T57" fmla="*/ 1679612326 h 66"/>
              <a:gd name="T58" fmla="*/ 1645877968 w 90"/>
              <a:gd name="T59" fmla="*/ 1439669990 h 66"/>
              <a:gd name="T60" fmla="*/ 1777550113 w 90"/>
              <a:gd name="T61" fmla="*/ 1259713238 h 66"/>
              <a:gd name="T62" fmla="*/ 1909222257 w 90"/>
              <a:gd name="T63" fmla="*/ 1079748741 h 66"/>
              <a:gd name="T64" fmla="*/ 1711714041 w 90"/>
              <a:gd name="T65" fmla="*/ 599863827 h 66"/>
              <a:gd name="T66" fmla="*/ 1777550113 w 90"/>
              <a:gd name="T67" fmla="*/ 539878243 h 66"/>
              <a:gd name="T68" fmla="*/ 1909222257 w 90"/>
              <a:gd name="T69" fmla="*/ 419906954 h 66"/>
              <a:gd name="T70" fmla="*/ 1777550113 w 90"/>
              <a:gd name="T71" fmla="*/ 299928041 h 66"/>
              <a:gd name="T72" fmla="*/ 1777550113 w 90"/>
              <a:gd name="T73" fmla="*/ 0 h 66"/>
              <a:gd name="T74" fmla="*/ 2147483647 w 90"/>
              <a:gd name="T75" fmla="*/ 539878243 h 66"/>
              <a:gd name="T76" fmla="*/ 2147483647 w 90"/>
              <a:gd name="T77" fmla="*/ 959777331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1975058329 w 90"/>
              <a:gd name="T105" fmla="*/ 2147483647 h 66"/>
              <a:gd name="T106" fmla="*/ 1580041896 w 90"/>
              <a:gd name="T107" fmla="*/ 2147483647 h 66"/>
              <a:gd name="T108" fmla="*/ 1250869650 w 90"/>
              <a:gd name="T109" fmla="*/ 2147483647 h 66"/>
              <a:gd name="T110" fmla="*/ 790025005 w 90"/>
              <a:gd name="T111" fmla="*/ 2147483647 h 66"/>
              <a:gd name="T112" fmla="*/ 724188933 w 90"/>
              <a:gd name="T113" fmla="*/ 2147483647 h 66"/>
              <a:gd name="T114" fmla="*/ 724188933 w 90"/>
              <a:gd name="T115" fmla="*/ 2147483647 h 66"/>
              <a:gd name="T116" fmla="*/ 460844518 w 90"/>
              <a:gd name="T117" fmla="*/ 2147483647 h 66"/>
              <a:gd name="T118" fmla="*/ 395008446 w 90"/>
              <a:gd name="T119" fmla="*/ 2147483647 h 66"/>
              <a:gd name="T120" fmla="*/ 197508280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52" name="Freeform 43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66310784 w 108"/>
              <a:gd name="T5" fmla="*/ 2147483647 h 90"/>
              <a:gd name="T6" fmla="*/ 132629710 w 108"/>
              <a:gd name="T7" fmla="*/ 2147483647 h 90"/>
              <a:gd name="T8" fmla="*/ 198940510 w 108"/>
              <a:gd name="T9" fmla="*/ 2147483647 h 90"/>
              <a:gd name="T10" fmla="*/ 331562109 w 108"/>
              <a:gd name="T11" fmla="*/ 2147483647 h 90"/>
              <a:gd name="T12" fmla="*/ 331562109 w 108"/>
              <a:gd name="T13" fmla="*/ 2147483647 h 90"/>
              <a:gd name="T14" fmla="*/ 663132360 w 108"/>
              <a:gd name="T15" fmla="*/ 2147483647 h 90"/>
              <a:gd name="T16" fmla="*/ 1061013253 w 108"/>
              <a:gd name="T17" fmla="*/ 1379113409 h 90"/>
              <a:gd name="T18" fmla="*/ 1326264721 w 108"/>
              <a:gd name="T19" fmla="*/ 779497168 h 90"/>
              <a:gd name="T20" fmla="*/ 1591515934 w 108"/>
              <a:gd name="T21" fmla="*/ 179880988 h 90"/>
              <a:gd name="T22" fmla="*/ 1591515934 w 108"/>
              <a:gd name="T23" fmla="*/ 0 h 90"/>
              <a:gd name="T24" fmla="*/ 1790456381 w 108"/>
              <a:gd name="T25" fmla="*/ 0 h 90"/>
              <a:gd name="T26" fmla="*/ 1989396827 w 108"/>
              <a:gd name="T27" fmla="*/ 59957743 h 90"/>
              <a:gd name="T28" fmla="*/ 2055707594 w 108"/>
              <a:gd name="T29" fmla="*/ 119923230 h 90"/>
              <a:gd name="T30" fmla="*/ 2147483647 w 108"/>
              <a:gd name="T31" fmla="*/ 299804248 h 90"/>
              <a:gd name="T32" fmla="*/ 2147483647 w 108"/>
              <a:gd name="T33" fmla="*/ 479692920 h 90"/>
              <a:gd name="T34" fmla="*/ 2147483647 w 108"/>
              <a:gd name="T35" fmla="*/ 839462640 h 90"/>
              <a:gd name="T36" fmla="*/ 2147483647 w 108"/>
              <a:gd name="T37" fmla="*/ 959385839 h 90"/>
              <a:gd name="T38" fmla="*/ 2147483647 w 108"/>
              <a:gd name="T39" fmla="*/ 959385839 h 90"/>
              <a:gd name="T40" fmla="*/ 2147483647 w 108"/>
              <a:gd name="T41" fmla="*/ 1079309281 h 90"/>
              <a:gd name="T42" fmla="*/ 2147483647 w 108"/>
              <a:gd name="T43" fmla="*/ 1079309281 h 90"/>
              <a:gd name="T44" fmla="*/ 2147483647 w 108"/>
              <a:gd name="T45" fmla="*/ 1139267009 h 90"/>
              <a:gd name="T46" fmla="*/ 2147483647 w 108"/>
              <a:gd name="T47" fmla="*/ 1079309281 h 90"/>
              <a:gd name="T48" fmla="*/ 2147483647 w 108"/>
              <a:gd name="T49" fmla="*/ 1139267009 h 90"/>
              <a:gd name="T50" fmla="*/ 2147483647 w 108"/>
              <a:gd name="T51" fmla="*/ 1079309281 h 90"/>
              <a:gd name="T52" fmla="*/ 2147483647 w 108"/>
              <a:gd name="T53" fmla="*/ 1139267009 h 90"/>
              <a:gd name="T54" fmla="*/ 2147483647 w 108"/>
              <a:gd name="T55" fmla="*/ 1139267009 h 90"/>
              <a:gd name="T56" fmla="*/ 2147483647 w 108"/>
              <a:gd name="T57" fmla="*/ 1439071137 h 90"/>
              <a:gd name="T58" fmla="*/ 2147483647 w 108"/>
              <a:gd name="T59" fmla="*/ 1618959808 h 90"/>
              <a:gd name="T60" fmla="*/ 2147483647 w 108"/>
              <a:gd name="T61" fmla="*/ 1678917536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66310784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53" name="Freeform 44"/>
          <p:cNvSpPr>
            <a:spLocks/>
          </p:cNvSpPr>
          <p:nvPr/>
        </p:nvSpPr>
        <p:spPr bwMode="auto">
          <a:xfrm>
            <a:off x="3157538" y="1833563"/>
            <a:ext cx="658812" cy="1006475"/>
          </a:xfrm>
          <a:custGeom>
            <a:avLst/>
            <a:gdLst>
              <a:gd name="T0" fmla="*/ 463071587 w 81"/>
              <a:gd name="T1" fmla="*/ 2147483647 h 130"/>
              <a:gd name="T2" fmla="*/ 529229301 w 81"/>
              <a:gd name="T3" fmla="*/ 2147483647 h 130"/>
              <a:gd name="T4" fmla="*/ 595379008 w 81"/>
              <a:gd name="T5" fmla="*/ 2147483647 h 130"/>
              <a:gd name="T6" fmla="*/ 595379008 w 81"/>
              <a:gd name="T7" fmla="*/ 2147483647 h 130"/>
              <a:gd name="T8" fmla="*/ 396922007 w 81"/>
              <a:gd name="T9" fmla="*/ 2147483647 h 130"/>
              <a:gd name="T10" fmla="*/ 661536721 w 81"/>
              <a:gd name="T11" fmla="*/ 2147483647 h 130"/>
              <a:gd name="T12" fmla="*/ 859993595 w 81"/>
              <a:gd name="T13" fmla="*/ 2147483647 h 130"/>
              <a:gd name="T14" fmla="*/ 926151308 w 81"/>
              <a:gd name="T15" fmla="*/ 2147483647 h 130"/>
              <a:gd name="T16" fmla="*/ 1323073442 w 81"/>
              <a:gd name="T17" fmla="*/ 2147483647 h 130"/>
              <a:gd name="T18" fmla="*/ 1124608436 w 81"/>
              <a:gd name="T19" fmla="*/ 2147483647 h 130"/>
              <a:gd name="T20" fmla="*/ 1058458601 w 81"/>
              <a:gd name="T21" fmla="*/ 2147483647 h 130"/>
              <a:gd name="T22" fmla="*/ 1058458601 w 81"/>
              <a:gd name="T23" fmla="*/ 2147483647 h 130"/>
              <a:gd name="T24" fmla="*/ 1058458601 w 81"/>
              <a:gd name="T25" fmla="*/ 2147483647 h 130"/>
              <a:gd name="T26" fmla="*/ 1058458601 w 81"/>
              <a:gd name="T27" fmla="*/ 2147483647 h 130"/>
              <a:gd name="T28" fmla="*/ 1719995323 w 81"/>
              <a:gd name="T29" fmla="*/ 0 h 130"/>
              <a:gd name="T30" fmla="*/ 2147483647 w 81"/>
              <a:gd name="T31" fmla="*/ 1138865122 h 130"/>
              <a:gd name="T32" fmla="*/ 2147483647 w 81"/>
              <a:gd name="T33" fmla="*/ 1558448869 h 130"/>
              <a:gd name="T34" fmla="*/ 2147483647 w 81"/>
              <a:gd name="T35" fmla="*/ 1738267156 h 130"/>
              <a:gd name="T36" fmla="*/ 2147483647 w 81"/>
              <a:gd name="T37" fmla="*/ 1858153756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54" name="Freeform 45"/>
          <p:cNvSpPr>
            <a:spLocks/>
          </p:cNvSpPr>
          <p:nvPr/>
        </p:nvSpPr>
        <p:spPr bwMode="auto">
          <a:xfrm>
            <a:off x="3433763" y="1857375"/>
            <a:ext cx="1122362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16692974 w 138"/>
              <a:gd name="T13" fmla="*/ 2147483647 h 87"/>
              <a:gd name="T14" fmla="*/ 1918254580 w 138"/>
              <a:gd name="T15" fmla="*/ 2147483647 h 87"/>
              <a:gd name="T16" fmla="*/ 1719808053 w 138"/>
              <a:gd name="T17" fmla="*/ 2147483647 h 87"/>
              <a:gd name="T18" fmla="*/ 1587515791 w 138"/>
              <a:gd name="T19" fmla="*/ 2147483647 h 87"/>
              <a:gd name="T20" fmla="*/ 1521369659 w 138"/>
              <a:gd name="T21" fmla="*/ 2147483647 h 87"/>
              <a:gd name="T22" fmla="*/ 1521369659 w 138"/>
              <a:gd name="T23" fmla="*/ 2147483647 h 87"/>
              <a:gd name="T24" fmla="*/ 1322931266 w 138"/>
              <a:gd name="T25" fmla="*/ 2147483647 h 87"/>
              <a:gd name="T26" fmla="*/ 1322931266 w 138"/>
              <a:gd name="T27" fmla="*/ 2147483647 h 87"/>
              <a:gd name="T28" fmla="*/ 1190639003 w 138"/>
              <a:gd name="T29" fmla="*/ 2147483647 h 87"/>
              <a:gd name="T30" fmla="*/ 1190639003 w 138"/>
              <a:gd name="T31" fmla="*/ 2147483647 h 87"/>
              <a:gd name="T32" fmla="*/ 1124492872 w 138"/>
              <a:gd name="T33" fmla="*/ 2147483647 h 87"/>
              <a:gd name="T34" fmla="*/ 1058346487 w 138"/>
              <a:gd name="T35" fmla="*/ 2147483647 h 87"/>
              <a:gd name="T36" fmla="*/ 992200356 w 138"/>
              <a:gd name="T37" fmla="*/ 2147483647 h 87"/>
              <a:gd name="T38" fmla="*/ 727615831 w 138"/>
              <a:gd name="T39" fmla="*/ 2147483647 h 87"/>
              <a:gd name="T40" fmla="*/ 595323568 w 138"/>
              <a:gd name="T41" fmla="*/ 2147483647 h 87"/>
              <a:gd name="T42" fmla="*/ 595323568 w 138"/>
              <a:gd name="T43" fmla="*/ 2147483647 h 87"/>
              <a:gd name="T44" fmla="*/ 727615831 w 138"/>
              <a:gd name="T45" fmla="*/ 2147483647 h 87"/>
              <a:gd name="T46" fmla="*/ 727615831 w 138"/>
              <a:gd name="T47" fmla="*/ 2147483647 h 87"/>
              <a:gd name="T48" fmla="*/ 793761962 w 138"/>
              <a:gd name="T49" fmla="*/ 2147483647 h 87"/>
              <a:gd name="T50" fmla="*/ 926054224 w 138"/>
              <a:gd name="T51" fmla="*/ 2147483647 h 87"/>
              <a:gd name="T52" fmla="*/ 727615831 w 138"/>
              <a:gd name="T53" fmla="*/ 2147483647 h 87"/>
              <a:gd name="T54" fmla="*/ 529169177 w 138"/>
              <a:gd name="T55" fmla="*/ 2147483647 h 87"/>
              <a:gd name="T56" fmla="*/ 396876914 w 138"/>
              <a:gd name="T57" fmla="*/ 1855589534 h 87"/>
              <a:gd name="T58" fmla="*/ 132292294 w 138"/>
              <a:gd name="T59" fmla="*/ 1616159437 h 87"/>
              <a:gd name="T60" fmla="*/ 132292294 w 138"/>
              <a:gd name="T61" fmla="*/ 1496448257 h 87"/>
              <a:gd name="T62" fmla="*/ 132292294 w 138"/>
              <a:gd name="T63" fmla="*/ 1197158703 h 87"/>
              <a:gd name="T64" fmla="*/ 198438457 w 138"/>
              <a:gd name="T65" fmla="*/ 0 h 87"/>
              <a:gd name="T66" fmla="*/ 2147483647 w 138"/>
              <a:gd name="T67" fmla="*/ 478860314 h 87"/>
              <a:gd name="T68" fmla="*/ 2147483647 w 138"/>
              <a:gd name="T69" fmla="*/ 1137299244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55" name="Freeform 46"/>
          <p:cNvSpPr>
            <a:spLocks/>
          </p:cNvSpPr>
          <p:nvPr/>
        </p:nvSpPr>
        <p:spPr bwMode="auto">
          <a:xfrm>
            <a:off x="2759075" y="2662238"/>
            <a:ext cx="698500" cy="1030287"/>
          </a:xfrm>
          <a:custGeom>
            <a:avLst/>
            <a:gdLst>
              <a:gd name="T0" fmla="*/ 857587386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1020146823 h 133"/>
              <a:gd name="T38" fmla="*/ 2147483647 w 86"/>
              <a:gd name="T39" fmla="*/ 540079538 h 133"/>
              <a:gd name="T40" fmla="*/ 857587386 w 86"/>
              <a:gd name="T41" fmla="*/ 0 h 133"/>
              <a:gd name="T42" fmla="*/ 857587386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56" name="Freeform 47"/>
          <p:cNvSpPr>
            <a:spLocks/>
          </p:cNvSpPr>
          <p:nvPr/>
        </p:nvSpPr>
        <p:spPr bwMode="auto">
          <a:xfrm>
            <a:off x="3124200" y="3444875"/>
            <a:ext cx="741363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599510464 h 106"/>
              <a:gd name="T4" fmla="*/ 1659276256 w 91"/>
              <a:gd name="T5" fmla="*/ 0 h 106"/>
              <a:gd name="T6" fmla="*/ 1659276256 w 91"/>
              <a:gd name="T7" fmla="*/ 0 h 106"/>
              <a:gd name="T8" fmla="*/ 1526531589 w 91"/>
              <a:gd name="T9" fmla="*/ 539557894 h 106"/>
              <a:gd name="T10" fmla="*/ 1393795069 w 91"/>
              <a:gd name="T11" fmla="*/ 959218146 h 106"/>
              <a:gd name="T12" fmla="*/ 1261050402 w 91"/>
              <a:gd name="T13" fmla="*/ 959218146 h 106"/>
              <a:gd name="T14" fmla="*/ 1194678069 w 91"/>
              <a:gd name="T15" fmla="*/ 899265575 h 106"/>
              <a:gd name="T16" fmla="*/ 1194678069 w 91"/>
              <a:gd name="T17" fmla="*/ 839313005 h 106"/>
              <a:gd name="T18" fmla="*/ 1128305736 w 91"/>
              <a:gd name="T19" fmla="*/ 779368177 h 106"/>
              <a:gd name="T20" fmla="*/ 995568961 w 91"/>
              <a:gd name="T21" fmla="*/ 779368177 h 106"/>
              <a:gd name="T22" fmla="*/ 796451961 w 91"/>
              <a:gd name="T23" fmla="*/ 779368177 h 106"/>
              <a:gd name="T24" fmla="*/ 796451961 w 91"/>
              <a:gd name="T25" fmla="*/ 839313005 h 106"/>
              <a:gd name="T26" fmla="*/ 796451961 w 91"/>
              <a:gd name="T27" fmla="*/ 1019170959 h 106"/>
              <a:gd name="T28" fmla="*/ 796451961 w 91"/>
              <a:gd name="T29" fmla="*/ 1498776040 h 106"/>
              <a:gd name="T30" fmla="*/ 796451961 w 91"/>
              <a:gd name="T31" fmla="*/ 1558728611 h 106"/>
              <a:gd name="T32" fmla="*/ 730079628 w 91"/>
              <a:gd name="T33" fmla="*/ 1798531151 h 106"/>
              <a:gd name="T34" fmla="*/ 730079628 w 91"/>
              <a:gd name="T35" fmla="*/ 1858483722 h 106"/>
              <a:gd name="T36" fmla="*/ 730079628 w 91"/>
              <a:gd name="T37" fmla="*/ 1918436293 h 106"/>
              <a:gd name="T38" fmla="*/ 730079628 w 91"/>
              <a:gd name="T39" fmla="*/ 2038341918 h 106"/>
              <a:gd name="T40" fmla="*/ 730079628 w 91"/>
              <a:gd name="T41" fmla="*/ 2098286746 h 106"/>
              <a:gd name="T42" fmla="*/ 730079628 w 91"/>
              <a:gd name="T43" fmla="*/ 2147483647 h 106"/>
              <a:gd name="T44" fmla="*/ 796451961 w 91"/>
              <a:gd name="T45" fmla="*/ 2147483647 h 106"/>
              <a:gd name="T46" fmla="*/ 796451961 w 91"/>
              <a:gd name="T47" fmla="*/ 2147483647 h 106"/>
              <a:gd name="T48" fmla="*/ 796451961 w 91"/>
              <a:gd name="T49" fmla="*/ 2147483647 h 106"/>
              <a:gd name="T50" fmla="*/ 862824295 w 91"/>
              <a:gd name="T51" fmla="*/ 2147483647 h 106"/>
              <a:gd name="T52" fmla="*/ 862824295 w 91"/>
              <a:gd name="T53" fmla="*/ 2147483647 h 106"/>
              <a:gd name="T54" fmla="*/ 929196628 w 91"/>
              <a:gd name="T55" fmla="*/ 2147483647 h 106"/>
              <a:gd name="T56" fmla="*/ 995568961 w 91"/>
              <a:gd name="T57" fmla="*/ 2147483647 h 106"/>
              <a:gd name="T58" fmla="*/ 929196628 w 91"/>
              <a:gd name="T59" fmla="*/ 2147483647 h 106"/>
              <a:gd name="T60" fmla="*/ 929196628 w 91"/>
              <a:gd name="T61" fmla="*/ 2147483647 h 106"/>
              <a:gd name="T62" fmla="*/ 796451961 w 91"/>
              <a:gd name="T63" fmla="*/ 2147483647 h 106"/>
              <a:gd name="T64" fmla="*/ 663707294 w 91"/>
              <a:gd name="T65" fmla="*/ 2147483647 h 106"/>
              <a:gd name="T66" fmla="*/ 597343108 w 91"/>
              <a:gd name="T67" fmla="*/ 2147483647 h 106"/>
              <a:gd name="T68" fmla="*/ 464598314 w 91"/>
              <a:gd name="T69" fmla="*/ 2147483647 h 106"/>
              <a:gd name="T70" fmla="*/ 331853647 w 91"/>
              <a:gd name="T71" fmla="*/ 2147483647 h 106"/>
              <a:gd name="T72" fmla="*/ 199117064 w 91"/>
              <a:gd name="T73" fmla="*/ 2147483647 h 106"/>
              <a:gd name="T74" fmla="*/ 199117064 w 91"/>
              <a:gd name="T75" fmla="*/ 2147483647 h 106"/>
              <a:gd name="T76" fmla="*/ 265481250 w 91"/>
              <a:gd name="T77" fmla="*/ 2147483647 h 106"/>
              <a:gd name="T78" fmla="*/ 199117064 w 91"/>
              <a:gd name="T79" fmla="*/ 2147483647 h 106"/>
              <a:gd name="T80" fmla="*/ 199117064 w 91"/>
              <a:gd name="T81" fmla="*/ 2147483647 h 106"/>
              <a:gd name="T82" fmla="*/ 199117064 w 91"/>
              <a:gd name="T83" fmla="*/ 2147483647 h 106"/>
              <a:gd name="T84" fmla="*/ 331853647 w 91"/>
              <a:gd name="T85" fmla="*/ 2147483647 h 106"/>
              <a:gd name="T86" fmla="*/ 398225981 w 91"/>
              <a:gd name="T87" fmla="*/ 2147483647 h 106"/>
              <a:gd name="T88" fmla="*/ 331853647 w 91"/>
              <a:gd name="T89" fmla="*/ 2147483647 h 106"/>
              <a:gd name="T90" fmla="*/ 331853647 w 91"/>
              <a:gd name="T91" fmla="*/ 2147483647 h 106"/>
              <a:gd name="T92" fmla="*/ 265481250 w 91"/>
              <a:gd name="T93" fmla="*/ 2147483647 h 106"/>
              <a:gd name="T94" fmla="*/ 199117064 w 91"/>
              <a:gd name="T95" fmla="*/ 2147483647 h 106"/>
              <a:gd name="T96" fmla="*/ 66372349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57" name="Freeform 48"/>
          <p:cNvSpPr>
            <a:spLocks/>
          </p:cNvSpPr>
          <p:nvPr/>
        </p:nvSpPr>
        <p:spPr bwMode="auto">
          <a:xfrm>
            <a:off x="5183188" y="1981200"/>
            <a:ext cx="723900" cy="773113"/>
          </a:xfrm>
          <a:custGeom>
            <a:avLst/>
            <a:gdLst>
              <a:gd name="T0" fmla="*/ 529260316 w 89"/>
              <a:gd name="T1" fmla="*/ 2147483647 h 100"/>
              <a:gd name="T2" fmla="*/ 264630158 w 89"/>
              <a:gd name="T3" fmla="*/ 2147483647 h 100"/>
              <a:gd name="T4" fmla="*/ 463100759 w 89"/>
              <a:gd name="T5" fmla="*/ 2147483647 h 100"/>
              <a:gd name="T6" fmla="*/ 463100759 w 89"/>
              <a:gd name="T7" fmla="*/ 2147483647 h 100"/>
              <a:gd name="T8" fmla="*/ 330789779 w 89"/>
              <a:gd name="T9" fmla="*/ 2147483647 h 100"/>
              <a:gd name="T10" fmla="*/ 330789779 w 89"/>
              <a:gd name="T11" fmla="*/ 2147483647 h 100"/>
              <a:gd name="T12" fmla="*/ 264630158 w 89"/>
              <a:gd name="T13" fmla="*/ 1972419885 h 100"/>
              <a:gd name="T14" fmla="*/ 132311012 w 89"/>
              <a:gd name="T15" fmla="*/ 1554026719 h 100"/>
              <a:gd name="T16" fmla="*/ 0 w 89"/>
              <a:gd name="T17" fmla="*/ 956325268 h 100"/>
              <a:gd name="T18" fmla="*/ 66159573 w 89"/>
              <a:gd name="T19" fmla="*/ 717247877 h 100"/>
              <a:gd name="T20" fmla="*/ 0 w 89"/>
              <a:gd name="T21" fmla="*/ 418393286 h 100"/>
              <a:gd name="T22" fmla="*/ 1521613385 w 89"/>
              <a:gd name="T23" fmla="*/ 179308104 h 100"/>
              <a:gd name="T24" fmla="*/ 1653932500 w 89"/>
              <a:gd name="T25" fmla="*/ 59769363 h 100"/>
              <a:gd name="T26" fmla="*/ 1852403037 w 89"/>
              <a:gd name="T27" fmla="*/ 298854591 h 100"/>
              <a:gd name="T28" fmla="*/ 1852403037 w 89"/>
              <a:gd name="T29" fmla="*/ 597701451 h 100"/>
              <a:gd name="T30" fmla="*/ 2117033132 w 89"/>
              <a:gd name="T31" fmla="*/ 717247877 h 100"/>
              <a:gd name="T32" fmla="*/ 2147483647 w 89"/>
              <a:gd name="T33" fmla="*/ 777017225 h 100"/>
              <a:gd name="T34" fmla="*/ 2147483647 w 89"/>
              <a:gd name="T35" fmla="*/ 777017225 h 100"/>
              <a:gd name="T36" fmla="*/ 2147483647 w 89"/>
              <a:gd name="T37" fmla="*/ 836786573 h 100"/>
              <a:gd name="T38" fmla="*/ 2147483647 w 89"/>
              <a:gd name="T39" fmla="*/ 777017225 h 100"/>
              <a:gd name="T40" fmla="*/ 2147483647 w 89"/>
              <a:gd name="T41" fmla="*/ 836786573 h 100"/>
              <a:gd name="T42" fmla="*/ 2147483647 w 89"/>
              <a:gd name="T43" fmla="*/ 896555921 h 100"/>
              <a:gd name="T44" fmla="*/ 2147483647 w 89"/>
              <a:gd name="T45" fmla="*/ 896555921 h 100"/>
              <a:gd name="T46" fmla="*/ 2147483647 w 89"/>
              <a:gd name="T47" fmla="*/ 1075864206 h 100"/>
              <a:gd name="T48" fmla="*/ 2147483647 w 89"/>
              <a:gd name="T49" fmla="*/ 1016094858 h 100"/>
              <a:gd name="T50" fmla="*/ 2147483647 w 89"/>
              <a:gd name="T51" fmla="*/ 1016094858 h 100"/>
              <a:gd name="T52" fmla="*/ 2147483647 w 89"/>
              <a:gd name="T53" fmla="*/ 1135633553 h 100"/>
              <a:gd name="T54" fmla="*/ 2147483647 w 89"/>
              <a:gd name="T55" fmla="*/ 1255179980 h 100"/>
              <a:gd name="T56" fmla="*/ 2147483647 w 89"/>
              <a:gd name="T57" fmla="*/ 1255179980 h 100"/>
              <a:gd name="T58" fmla="*/ 2147483647 w 89"/>
              <a:gd name="T59" fmla="*/ 1075864206 h 100"/>
              <a:gd name="T60" fmla="*/ 2147483647 w 89"/>
              <a:gd name="T61" fmla="*/ 1195410632 h 100"/>
              <a:gd name="T62" fmla="*/ 2147483647 w 89"/>
              <a:gd name="T63" fmla="*/ 1195410632 h 100"/>
              <a:gd name="T64" fmla="*/ 2147483647 w 89"/>
              <a:gd name="T65" fmla="*/ 1255179980 h 100"/>
              <a:gd name="T66" fmla="*/ 2147483647 w 89"/>
              <a:gd name="T67" fmla="*/ 1314949328 h 100"/>
              <a:gd name="T68" fmla="*/ 2147483647 w 89"/>
              <a:gd name="T69" fmla="*/ 1494257371 h 100"/>
              <a:gd name="T70" fmla="*/ 2147483647 w 89"/>
              <a:gd name="T71" fmla="*/ 1673573146 h 100"/>
              <a:gd name="T72" fmla="*/ 2147483647 w 89"/>
              <a:gd name="T73" fmla="*/ 1793111841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529260316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58" name="Freeform 49"/>
          <p:cNvSpPr>
            <a:spLocks/>
          </p:cNvSpPr>
          <p:nvPr/>
        </p:nvSpPr>
        <p:spPr bwMode="auto">
          <a:xfrm>
            <a:off x="5516563" y="4133850"/>
            <a:ext cx="625475" cy="511175"/>
          </a:xfrm>
          <a:custGeom>
            <a:avLst/>
            <a:gdLst>
              <a:gd name="T0" fmla="*/ 2147483647 w 77"/>
              <a:gd name="T1" fmla="*/ 59985599 h 66"/>
              <a:gd name="T2" fmla="*/ 2147483647 w 77"/>
              <a:gd name="T3" fmla="*/ 599863827 h 66"/>
              <a:gd name="T4" fmla="*/ 2147483647 w 77"/>
              <a:gd name="T5" fmla="*/ 779820579 h 66"/>
              <a:gd name="T6" fmla="*/ 2147483647 w 77"/>
              <a:gd name="T7" fmla="*/ 1319698822 h 66"/>
              <a:gd name="T8" fmla="*/ 2147483647 w 77"/>
              <a:gd name="T9" fmla="*/ 1979547991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045506023 w 77"/>
              <a:gd name="T63" fmla="*/ 2147483647 h 66"/>
              <a:gd name="T64" fmla="*/ 989761249 w 77"/>
              <a:gd name="T65" fmla="*/ 2147483647 h 66"/>
              <a:gd name="T66" fmla="*/ 263934163 w 77"/>
              <a:gd name="T67" fmla="*/ 2147483647 h 66"/>
              <a:gd name="T68" fmla="*/ 329917751 w 77"/>
              <a:gd name="T69" fmla="*/ 2147483647 h 66"/>
              <a:gd name="T70" fmla="*/ 395901276 w 77"/>
              <a:gd name="T71" fmla="*/ 2147483647 h 66"/>
              <a:gd name="T72" fmla="*/ 395901276 w 77"/>
              <a:gd name="T73" fmla="*/ 2147483647 h 66"/>
              <a:gd name="T74" fmla="*/ 593851977 w 77"/>
              <a:gd name="T75" fmla="*/ 2147483647 h 66"/>
              <a:gd name="T76" fmla="*/ 461884801 w 77"/>
              <a:gd name="T77" fmla="*/ 1799583494 h 66"/>
              <a:gd name="T78" fmla="*/ 395901276 w 77"/>
              <a:gd name="T79" fmla="*/ 1679612326 h 66"/>
              <a:gd name="T80" fmla="*/ 263934163 w 77"/>
              <a:gd name="T81" fmla="*/ 1499655574 h 66"/>
              <a:gd name="T82" fmla="*/ 65983541 w 77"/>
              <a:gd name="T83" fmla="*/ 1139734325 h 66"/>
              <a:gd name="T84" fmla="*/ 0 w 77"/>
              <a:gd name="T85" fmla="*/ 59985599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59" name="Freeform 50"/>
          <p:cNvSpPr>
            <a:spLocks/>
          </p:cNvSpPr>
          <p:nvPr/>
        </p:nvSpPr>
        <p:spPr bwMode="auto">
          <a:xfrm>
            <a:off x="5768975" y="2855913"/>
            <a:ext cx="439738" cy="735012"/>
          </a:xfrm>
          <a:custGeom>
            <a:avLst/>
            <a:gdLst>
              <a:gd name="T0" fmla="*/ 596822271 w 54"/>
              <a:gd name="T1" fmla="*/ 119721841 h 95"/>
              <a:gd name="T2" fmla="*/ 795762944 w 54"/>
              <a:gd name="T3" fmla="*/ 299304648 h 95"/>
              <a:gd name="T4" fmla="*/ 994695473 w 54"/>
              <a:gd name="T5" fmla="*/ 478887364 h 95"/>
              <a:gd name="T6" fmla="*/ 994695473 w 54"/>
              <a:gd name="T7" fmla="*/ 718331107 h 95"/>
              <a:gd name="T8" fmla="*/ 928384630 w 54"/>
              <a:gd name="T9" fmla="*/ 897913823 h 95"/>
              <a:gd name="T10" fmla="*/ 729443957 w 54"/>
              <a:gd name="T11" fmla="*/ 1137349950 h 95"/>
              <a:gd name="T12" fmla="*/ 596822271 w 54"/>
              <a:gd name="T13" fmla="*/ 1197210855 h 95"/>
              <a:gd name="T14" fmla="*/ 331562486 w 54"/>
              <a:gd name="T15" fmla="*/ 1257071761 h 95"/>
              <a:gd name="T16" fmla="*/ 265251579 w 54"/>
              <a:gd name="T17" fmla="*/ 1436654477 h 95"/>
              <a:gd name="T18" fmla="*/ 397881472 w 54"/>
              <a:gd name="T19" fmla="*/ 1616237194 h 95"/>
              <a:gd name="T20" fmla="*/ 265251579 w 54"/>
              <a:gd name="T21" fmla="*/ 2035264015 h 95"/>
              <a:gd name="T22" fmla="*/ 66310859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66310859 w 54"/>
              <a:gd name="T29" fmla="*/ 2147483647 h 95"/>
              <a:gd name="T30" fmla="*/ 331562486 w 54"/>
              <a:gd name="T31" fmla="*/ 2147483647 h 95"/>
              <a:gd name="T32" fmla="*/ 663133114 w 54"/>
              <a:gd name="T33" fmla="*/ 2147483647 h 95"/>
              <a:gd name="T34" fmla="*/ 862073787 w 54"/>
              <a:gd name="T35" fmla="*/ 2147483647 h 95"/>
              <a:gd name="T36" fmla="*/ 994695473 w 54"/>
              <a:gd name="T37" fmla="*/ 2147483647 h 95"/>
              <a:gd name="T38" fmla="*/ 1259955386 w 54"/>
              <a:gd name="T39" fmla="*/ 2147483647 h 95"/>
              <a:gd name="T40" fmla="*/ 1259955386 w 54"/>
              <a:gd name="T41" fmla="*/ 2147483647 h 95"/>
              <a:gd name="T42" fmla="*/ 1061014459 w 54"/>
              <a:gd name="T43" fmla="*/ 2147483647 h 95"/>
              <a:gd name="T44" fmla="*/ 1259955386 w 54"/>
              <a:gd name="T45" fmla="*/ 2147483647 h 95"/>
              <a:gd name="T46" fmla="*/ 1591517744 w 54"/>
              <a:gd name="T47" fmla="*/ 2147483647 h 95"/>
              <a:gd name="T48" fmla="*/ 1923088246 w 54"/>
              <a:gd name="T49" fmla="*/ 2147483647 h 95"/>
              <a:gd name="T50" fmla="*/ 1989399089 w 54"/>
              <a:gd name="T51" fmla="*/ 2147483647 h 95"/>
              <a:gd name="T52" fmla="*/ 1923088246 w 54"/>
              <a:gd name="T53" fmla="*/ 2147483647 h 95"/>
              <a:gd name="T54" fmla="*/ 2122028918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778192013 h 95"/>
              <a:gd name="T90" fmla="*/ 2147483647 w 54"/>
              <a:gd name="T91" fmla="*/ 658470202 h 95"/>
              <a:gd name="T92" fmla="*/ 2147483647 w 54"/>
              <a:gd name="T93" fmla="*/ 359165554 h 95"/>
              <a:gd name="T94" fmla="*/ 2147483647 w 54"/>
              <a:gd name="T95" fmla="*/ 17958277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52260" name="Group 51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52294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618 w 52"/>
                <a:gd name="T1" fmla="*/ 1613 h 71"/>
                <a:gd name="T2" fmla="*/ 1017 w 52"/>
                <a:gd name="T3" fmla="*/ 1594 h 71"/>
                <a:gd name="T4" fmla="*/ 1066 w 52"/>
                <a:gd name="T5" fmla="*/ 1472 h 71"/>
                <a:gd name="T6" fmla="*/ 1066 w 52"/>
                <a:gd name="T7" fmla="*/ 1379 h 71"/>
                <a:gd name="T8" fmla="*/ 1138 w 52"/>
                <a:gd name="T9" fmla="*/ 1306 h 71"/>
                <a:gd name="T10" fmla="*/ 1158 w 52"/>
                <a:gd name="T11" fmla="*/ 1233 h 71"/>
                <a:gd name="T12" fmla="*/ 1182 w 52"/>
                <a:gd name="T13" fmla="*/ 1189 h 71"/>
                <a:gd name="T14" fmla="*/ 1207 w 52"/>
                <a:gd name="T15" fmla="*/ 1213 h 71"/>
                <a:gd name="T16" fmla="*/ 1231 w 52"/>
                <a:gd name="T17" fmla="*/ 1189 h 71"/>
                <a:gd name="T18" fmla="*/ 1231 w 52"/>
                <a:gd name="T19" fmla="*/ 1092 h 71"/>
                <a:gd name="T20" fmla="*/ 1207 w 52"/>
                <a:gd name="T21" fmla="*/ 999 h 71"/>
                <a:gd name="T22" fmla="*/ 1114 w 52"/>
                <a:gd name="T23" fmla="*/ 663 h 71"/>
                <a:gd name="T24" fmla="*/ 993 w 52"/>
                <a:gd name="T25" fmla="*/ 663 h 71"/>
                <a:gd name="T26" fmla="*/ 851 w 52"/>
                <a:gd name="T27" fmla="*/ 853 h 71"/>
                <a:gd name="T28" fmla="*/ 827 w 52"/>
                <a:gd name="T29" fmla="*/ 833 h 71"/>
                <a:gd name="T30" fmla="*/ 783 w 52"/>
                <a:gd name="T31" fmla="*/ 809 h 71"/>
                <a:gd name="T32" fmla="*/ 783 w 52"/>
                <a:gd name="T33" fmla="*/ 711 h 71"/>
                <a:gd name="T34" fmla="*/ 851 w 52"/>
                <a:gd name="T35" fmla="*/ 663 h 71"/>
                <a:gd name="T36" fmla="*/ 851 w 52"/>
                <a:gd name="T37" fmla="*/ 619 h 71"/>
                <a:gd name="T38" fmla="*/ 900 w 52"/>
                <a:gd name="T39" fmla="*/ 570 h 71"/>
                <a:gd name="T40" fmla="*/ 900 w 52"/>
                <a:gd name="T41" fmla="*/ 404 h 71"/>
                <a:gd name="T42" fmla="*/ 876 w 52"/>
                <a:gd name="T43" fmla="*/ 331 h 71"/>
                <a:gd name="T44" fmla="*/ 827 w 52"/>
                <a:gd name="T45" fmla="*/ 283 h 71"/>
                <a:gd name="T46" fmla="*/ 876 w 52"/>
                <a:gd name="T47" fmla="*/ 239 h 71"/>
                <a:gd name="T48" fmla="*/ 851 w 52"/>
                <a:gd name="T49" fmla="*/ 166 h 71"/>
                <a:gd name="T50" fmla="*/ 710 w 52"/>
                <a:gd name="T51" fmla="*/ 93 h 71"/>
                <a:gd name="T52" fmla="*/ 618 w 52"/>
                <a:gd name="T53" fmla="*/ 49 h 71"/>
                <a:gd name="T54" fmla="*/ 496 w 52"/>
                <a:gd name="T55" fmla="*/ 24 h 71"/>
                <a:gd name="T56" fmla="*/ 428 w 52"/>
                <a:gd name="T57" fmla="*/ 24 h 71"/>
                <a:gd name="T58" fmla="*/ 355 w 52"/>
                <a:gd name="T59" fmla="*/ 73 h 71"/>
                <a:gd name="T60" fmla="*/ 355 w 52"/>
                <a:gd name="T61" fmla="*/ 141 h 71"/>
                <a:gd name="T62" fmla="*/ 380 w 52"/>
                <a:gd name="T63" fmla="*/ 166 h 71"/>
                <a:gd name="T64" fmla="*/ 355 w 52"/>
                <a:gd name="T65" fmla="*/ 190 h 71"/>
                <a:gd name="T66" fmla="*/ 307 w 52"/>
                <a:gd name="T67" fmla="*/ 239 h 71"/>
                <a:gd name="T68" fmla="*/ 282 w 52"/>
                <a:gd name="T69" fmla="*/ 307 h 71"/>
                <a:gd name="T70" fmla="*/ 282 w 52"/>
                <a:gd name="T71" fmla="*/ 404 h 71"/>
                <a:gd name="T72" fmla="*/ 238 w 52"/>
                <a:gd name="T73" fmla="*/ 380 h 71"/>
                <a:gd name="T74" fmla="*/ 238 w 52"/>
                <a:gd name="T75" fmla="*/ 307 h 71"/>
                <a:gd name="T76" fmla="*/ 238 w 52"/>
                <a:gd name="T77" fmla="*/ 263 h 71"/>
                <a:gd name="T78" fmla="*/ 190 w 52"/>
                <a:gd name="T79" fmla="*/ 307 h 71"/>
                <a:gd name="T80" fmla="*/ 190 w 52"/>
                <a:gd name="T81" fmla="*/ 380 h 71"/>
                <a:gd name="T82" fmla="*/ 117 w 52"/>
                <a:gd name="T83" fmla="*/ 404 h 71"/>
                <a:gd name="T84" fmla="*/ 92 w 52"/>
                <a:gd name="T85" fmla="*/ 453 h 71"/>
                <a:gd name="T86" fmla="*/ 73 w 52"/>
                <a:gd name="T87" fmla="*/ 546 h 71"/>
                <a:gd name="T88" fmla="*/ 49 w 52"/>
                <a:gd name="T89" fmla="*/ 663 h 71"/>
                <a:gd name="T90" fmla="*/ 24 w 52"/>
                <a:gd name="T91" fmla="*/ 760 h 71"/>
                <a:gd name="T92" fmla="*/ 49 w 52"/>
                <a:gd name="T93" fmla="*/ 877 h 71"/>
                <a:gd name="T94" fmla="*/ 49 w 52"/>
                <a:gd name="T95" fmla="*/ 975 h 71"/>
                <a:gd name="T96" fmla="*/ 141 w 52"/>
                <a:gd name="T97" fmla="*/ 1189 h 71"/>
                <a:gd name="T98" fmla="*/ 165 w 52"/>
                <a:gd name="T99" fmla="*/ 1306 h 71"/>
                <a:gd name="T100" fmla="*/ 165 w 52"/>
                <a:gd name="T101" fmla="*/ 1330 h 71"/>
                <a:gd name="T102" fmla="*/ 141 w 52"/>
                <a:gd name="T103" fmla="*/ 1472 h 71"/>
                <a:gd name="T104" fmla="*/ 49 w 52"/>
                <a:gd name="T105" fmla="*/ 1637 h 71"/>
                <a:gd name="T106" fmla="*/ 0 w 52"/>
                <a:gd name="T107" fmla="*/ 168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95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98 w 83"/>
                <a:gd name="T1" fmla="*/ 380 h 41"/>
                <a:gd name="T2" fmla="*/ 190 w 83"/>
                <a:gd name="T3" fmla="*/ 307 h 41"/>
                <a:gd name="T4" fmla="*/ 478 w 83"/>
                <a:gd name="T5" fmla="*/ 141 h 41"/>
                <a:gd name="T6" fmla="*/ 620 w 83"/>
                <a:gd name="T7" fmla="*/ 24 h 41"/>
                <a:gd name="T8" fmla="*/ 737 w 83"/>
                <a:gd name="T9" fmla="*/ 24 h 41"/>
                <a:gd name="T10" fmla="*/ 668 w 83"/>
                <a:gd name="T11" fmla="*/ 98 h 41"/>
                <a:gd name="T12" fmla="*/ 547 w 83"/>
                <a:gd name="T13" fmla="*/ 215 h 41"/>
                <a:gd name="T14" fmla="*/ 547 w 83"/>
                <a:gd name="T15" fmla="*/ 288 h 41"/>
                <a:gd name="T16" fmla="*/ 668 w 83"/>
                <a:gd name="T17" fmla="*/ 239 h 41"/>
                <a:gd name="T18" fmla="*/ 927 w 83"/>
                <a:gd name="T19" fmla="*/ 356 h 41"/>
                <a:gd name="T20" fmla="*/ 1025 w 83"/>
                <a:gd name="T21" fmla="*/ 380 h 41"/>
                <a:gd name="T22" fmla="*/ 1049 w 83"/>
                <a:gd name="T23" fmla="*/ 405 h 41"/>
                <a:gd name="T24" fmla="*/ 1166 w 83"/>
                <a:gd name="T25" fmla="*/ 307 h 41"/>
                <a:gd name="T26" fmla="*/ 1522 w 83"/>
                <a:gd name="T27" fmla="*/ 190 h 41"/>
                <a:gd name="T28" fmla="*/ 1498 w 83"/>
                <a:gd name="T29" fmla="*/ 263 h 41"/>
                <a:gd name="T30" fmla="*/ 1571 w 83"/>
                <a:gd name="T31" fmla="*/ 332 h 41"/>
                <a:gd name="T32" fmla="*/ 1713 w 83"/>
                <a:gd name="T33" fmla="*/ 307 h 41"/>
                <a:gd name="T34" fmla="*/ 1810 w 83"/>
                <a:gd name="T35" fmla="*/ 429 h 41"/>
                <a:gd name="T36" fmla="*/ 1952 w 83"/>
                <a:gd name="T37" fmla="*/ 454 h 41"/>
                <a:gd name="T38" fmla="*/ 1952 w 83"/>
                <a:gd name="T39" fmla="*/ 498 h 41"/>
                <a:gd name="T40" fmla="*/ 1879 w 83"/>
                <a:gd name="T41" fmla="*/ 498 h 41"/>
                <a:gd name="T42" fmla="*/ 1786 w 83"/>
                <a:gd name="T43" fmla="*/ 498 h 41"/>
                <a:gd name="T44" fmla="*/ 1644 w 83"/>
                <a:gd name="T45" fmla="*/ 498 h 41"/>
                <a:gd name="T46" fmla="*/ 1644 w 83"/>
                <a:gd name="T47" fmla="*/ 571 h 41"/>
                <a:gd name="T48" fmla="*/ 1478 w 83"/>
                <a:gd name="T49" fmla="*/ 498 h 41"/>
                <a:gd name="T50" fmla="*/ 1357 w 83"/>
                <a:gd name="T51" fmla="*/ 546 h 41"/>
                <a:gd name="T52" fmla="*/ 1308 w 83"/>
                <a:gd name="T53" fmla="*/ 595 h 41"/>
                <a:gd name="T54" fmla="*/ 1191 w 83"/>
                <a:gd name="T55" fmla="*/ 595 h 41"/>
                <a:gd name="T56" fmla="*/ 1093 w 83"/>
                <a:gd name="T57" fmla="*/ 712 h 41"/>
                <a:gd name="T58" fmla="*/ 1117 w 83"/>
                <a:gd name="T59" fmla="*/ 668 h 41"/>
                <a:gd name="T60" fmla="*/ 1049 w 83"/>
                <a:gd name="T61" fmla="*/ 668 h 41"/>
                <a:gd name="T62" fmla="*/ 1000 w 83"/>
                <a:gd name="T63" fmla="*/ 644 h 41"/>
                <a:gd name="T64" fmla="*/ 952 w 83"/>
                <a:gd name="T65" fmla="*/ 761 h 41"/>
                <a:gd name="T66" fmla="*/ 859 w 83"/>
                <a:gd name="T67" fmla="*/ 902 h 41"/>
                <a:gd name="T68" fmla="*/ 810 w 83"/>
                <a:gd name="T69" fmla="*/ 927 h 41"/>
                <a:gd name="T70" fmla="*/ 834 w 83"/>
                <a:gd name="T71" fmla="*/ 859 h 41"/>
                <a:gd name="T72" fmla="*/ 761 w 83"/>
                <a:gd name="T73" fmla="*/ 859 h 41"/>
                <a:gd name="T74" fmla="*/ 712 w 83"/>
                <a:gd name="T75" fmla="*/ 688 h 41"/>
                <a:gd name="T76" fmla="*/ 693 w 83"/>
                <a:gd name="T77" fmla="*/ 668 h 41"/>
                <a:gd name="T78" fmla="*/ 547 w 83"/>
                <a:gd name="T79" fmla="*/ 620 h 41"/>
                <a:gd name="T80" fmla="*/ 522 w 83"/>
                <a:gd name="T81" fmla="*/ 620 h 41"/>
                <a:gd name="T82" fmla="*/ 381 w 83"/>
                <a:gd name="T83" fmla="*/ 571 h 41"/>
                <a:gd name="T84" fmla="*/ 98 w 83"/>
                <a:gd name="T85" fmla="*/ 454 h 41"/>
                <a:gd name="T86" fmla="*/ 0 w 83"/>
                <a:gd name="T87" fmla="*/ 405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2261" name="Freeform 54"/>
          <p:cNvSpPr>
            <a:spLocks/>
          </p:cNvSpPr>
          <p:nvPr/>
        </p:nvSpPr>
        <p:spPr bwMode="auto">
          <a:xfrm>
            <a:off x="6159500" y="2917825"/>
            <a:ext cx="327025" cy="557213"/>
          </a:xfrm>
          <a:custGeom>
            <a:avLst/>
            <a:gdLst>
              <a:gd name="T0" fmla="*/ 66843900 w 40"/>
              <a:gd name="T1" fmla="*/ 299463286 h 72"/>
              <a:gd name="T2" fmla="*/ 267367426 w 40"/>
              <a:gd name="T3" fmla="*/ 2147483647 h 72"/>
              <a:gd name="T4" fmla="*/ 267367426 w 40"/>
              <a:gd name="T5" fmla="*/ 2147483647 h 72"/>
              <a:gd name="T6" fmla="*/ 267367426 w 40"/>
              <a:gd name="T7" fmla="*/ 2147483647 h 72"/>
              <a:gd name="T8" fmla="*/ 267367426 w 40"/>
              <a:gd name="T9" fmla="*/ 2147483647 h 72"/>
              <a:gd name="T10" fmla="*/ 334203199 w 40"/>
              <a:gd name="T11" fmla="*/ 2147483647 h 72"/>
              <a:gd name="T12" fmla="*/ 401047084 w 40"/>
              <a:gd name="T13" fmla="*/ 2147483647 h 72"/>
              <a:gd name="T14" fmla="*/ 267367426 w 40"/>
              <a:gd name="T15" fmla="*/ 2147483647 h 72"/>
              <a:gd name="T16" fmla="*/ 267367426 w 40"/>
              <a:gd name="T17" fmla="*/ 2147483647 h 72"/>
              <a:gd name="T18" fmla="*/ 133679625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66843900 w 40"/>
              <a:gd name="T33" fmla="*/ 2147483647 h 72"/>
              <a:gd name="T34" fmla="*/ 133679625 w 40"/>
              <a:gd name="T35" fmla="*/ 2147483647 h 72"/>
              <a:gd name="T36" fmla="*/ 133679625 w 40"/>
              <a:gd name="T37" fmla="*/ 2147483647 h 72"/>
              <a:gd name="T38" fmla="*/ 133679625 w 40"/>
              <a:gd name="T39" fmla="*/ 2147483647 h 72"/>
              <a:gd name="T40" fmla="*/ 334203199 w 40"/>
              <a:gd name="T41" fmla="*/ 2147483647 h 72"/>
              <a:gd name="T42" fmla="*/ 534726677 w 40"/>
              <a:gd name="T43" fmla="*/ 2147483647 h 72"/>
              <a:gd name="T44" fmla="*/ 802085991 w 40"/>
              <a:gd name="T45" fmla="*/ 2147483647 h 72"/>
              <a:gd name="T46" fmla="*/ 802085991 w 40"/>
              <a:gd name="T47" fmla="*/ 2147483647 h 72"/>
              <a:gd name="T48" fmla="*/ 868929876 w 40"/>
              <a:gd name="T49" fmla="*/ 2147483647 h 72"/>
              <a:gd name="T50" fmla="*/ 935773760 w 40"/>
              <a:gd name="T51" fmla="*/ 2147483647 h 72"/>
              <a:gd name="T52" fmla="*/ 1069453354 w 40"/>
              <a:gd name="T53" fmla="*/ 2147483647 h 72"/>
              <a:gd name="T54" fmla="*/ 1136297494 w 40"/>
              <a:gd name="T55" fmla="*/ 2147483647 h 72"/>
              <a:gd name="T56" fmla="*/ 1203133203 w 40"/>
              <a:gd name="T57" fmla="*/ 2147483647 h 72"/>
              <a:gd name="T58" fmla="*/ 1269977087 w 40"/>
              <a:gd name="T59" fmla="*/ 2147483647 h 72"/>
              <a:gd name="T60" fmla="*/ 1336820972 w 40"/>
              <a:gd name="T61" fmla="*/ 2147483647 h 72"/>
              <a:gd name="T62" fmla="*/ 1403656681 w 40"/>
              <a:gd name="T63" fmla="*/ 2147483647 h 72"/>
              <a:gd name="T64" fmla="*/ 1470500565 w 40"/>
              <a:gd name="T65" fmla="*/ 2147483647 h 72"/>
              <a:gd name="T66" fmla="*/ 1604180158 w 40"/>
              <a:gd name="T67" fmla="*/ 2147483647 h 72"/>
              <a:gd name="T68" fmla="*/ 1804703636 w 40"/>
              <a:gd name="T69" fmla="*/ 2147483647 h 72"/>
              <a:gd name="T70" fmla="*/ 1871539345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59892648 h 72"/>
              <a:gd name="T94" fmla="*/ 2147483647 w 40"/>
              <a:gd name="T95" fmla="*/ 0 h 72"/>
              <a:gd name="T96" fmla="*/ 601570689 w 40"/>
              <a:gd name="T97" fmla="*/ 179677960 h 72"/>
              <a:gd name="T98" fmla="*/ 534726677 w 40"/>
              <a:gd name="T99" fmla="*/ 239570593 h 72"/>
              <a:gd name="T100" fmla="*/ 401047084 w 40"/>
              <a:gd name="T101" fmla="*/ 299463286 h 72"/>
              <a:gd name="T102" fmla="*/ 334203199 w 40"/>
              <a:gd name="T103" fmla="*/ 359355919 h 72"/>
              <a:gd name="T104" fmla="*/ 200523542 w 40"/>
              <a:gd name="T105" fmla="*/ 359355919 h 72"/>
              <a:gd name="T106" fmla="*/ 66843900 w 40"/>
              <a:gd name="T107" fmla="*/ 299463286 h 72"/>
              <a:gd name="T108" fmla="*/ 66843900 w 40"/>
              <a:gd name="T109" fmla="*/ 299463286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62" name="Freeform 55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985703678 w 47"/>
              <a:gd name="T3" fmla="*/ 120004564 h 83"/>
              <a:gd name="T4" fmla="*/ 985703678 w 47"/>
              <a:gd name="T5" fmla="*/ 180014608 h 83"/>
              <a:gd name="T6" fmla="*/ 788564614 w 47"/>
              <a:gd name="T7" fmla="*/ 300019203 h 83"/>
              <a:gd name="T8" fmla="*/ 788564614 w 47"/>
              <a:gd name="T9" fmla="*/ 480033750 h 83"/>
              <a:gd name="T10" fmla="*/ 788564614 w 47"/>
              <a:gd name="T11" fmla="*/ 660048419 h 83"/>
              <a:gd name="T12" fmla="*/ 722846189 w 47"/>
              <a:gd name="T13" fmla="*/ 720050686 h 83"/>
              <a:gd name="T14" fmla="*/ 591417444 w 47"/>
              <a:gd name="T15" fmla="*/ 840055220 h 83"/>
              <a:gd name="T16" fmla="*/ 459996679 w 47"/>
              <a:gd name="T17" fmla="*/ 960067501 h 83"/>
              <a:gd name="T18" fmla="*/ 394278254 w 47"/>
              <a:gd name="T19" fmla="*/ 1020070010 h 83"/>
              <a:gd name="T20" fmla="*/ 394278254 w 47"/>
              <a:gd name="T21" fmla="*/ 1140074544 h 83"/>
              <a:gd name="T22" fmla="*/ 328567935 w 47"/>
              <a:gd name="T23" fmla="*/ 1260086825 h 83"/>
              <a:gd name="T24" fmla="*/ 328567935 w 47"/>
              <a:gd name="T25" fmla="*/ 1320089092 h 83"/>
              <a:gd name="T26" fmla="*/ 262857552 w 47"/>
              <a:gd name="T27" fmla="*/ 1500103639 h 83"/>
              <a:gd name="T28" fmla="*/ 197139127 w 47"/>
              <a:gd name="T29" fmla="*/ 1620108174 h 83"/>
              <a:gd name="T30" fmla="*/ 262857552 w 47"/>
              <a:gd name="T31" fmla="*/ 1800122721 h 83"/>
              <a:gd name="T32" fmla="*/ 328567935 w 47"/>
              <a:gd name="T33" fmla="*/ 1860124988 h 83"/>
              <a:gd name="T34" fmla="*/ 328567935 w 47"/>
              <a:gd name="T35" fmla="*/ 1980137269 h 83"/>
              <a:gd name="T36" fmla="*/ 328567935 w 47"/>
              <a:gd name="T37" fmla="*/ 1980137269 h 83"/>
              <a:gd name="T38" fmla="*/ 328567935 w 47"/>
              <a:gd name="T39" fmla="*/ 2040140020 h 83"/>
              <a:gd name="T40" fmla="*/ 328567935 w 47"/>
              <a:gd name="T41" fmla="*/ 2040140020 h 83"/>
              <a:gd name="T42" fmla="*/ 262857552 w 47"/>
              <a:gd name="T43" fmla="*/ 2147483647 h 83"/>
              <a:gd name="T44" fmla="*/ 328567935 w 47"/>
              <a:gd name="T45" fmla="*/ 2147483647 h 83"/>
              <a:gd name="T46" fmla="*/ 262857552 w 47"/>
              <a:gd name="T47" fmla="*/ 2147483647 h 83"/>
              <a:gd name="T48" fmla="*/ 394278254 w 47"/>
              <a:gd name="T49" fmla="*/ 2147483647 h 83"/>
              <a:gd name="T50" fmla="*/ 394278254 w 47"/>
              <a:gd name="T51" fmla="*/ 2147483647 h 83"/>
              <a:gd name="T52" fmla="*/ 459996679 w 47"/>
              <a:gd name="T53" fmla="*/ 2147483647 h 83"/>
              <a:gd name="T54" fmla="*/ 525706999 w 47"/>
              <a:gd name="T55" fmla="*/ 2147483647 h 83"/>
              <a:gd name="T56" fmla="*/ 525706999 w 47"/>
              <a:gd name="T57" fmla="*/ 2147483647 h 83"/>
              <a:gd name="T58" fmla="*/ 394278254 w 47"/>
              <a:gd name="T59" fmla="*/ 2147483647 h 83"/>
              <a:gd name="T60" fmla="*/ 394278254 w 47"/>
              <a:gd name="T61" fmla="*/ 2147483647 h 83"/>
              <a:gd name="T62" fmla="*/ 328567935 w 47"/>
              <a:gd name="T63" fmla="*/ 2147483647 h 83"/>
              <a:gd name="T64" fmla="*/ 19713912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1774260186 w 47"/>
              <a:gd name="T71" fmla="*/ 2147483647 h 83"/>
              <a:gd name="T72" fmla="*/ 1774260186 w 47"/>
              <a:gd name="T73" fmla="*/ 2147483647 h 83"/>
              <a:gd name="T74" fmla="*/ 1708549867 w 47"/>
              <a:gd name="T75" fmla="*/ 2147483647 h 83"/>
              <a:gd name="T76" fmla="*/ 1774260186 w 47"/>
              <a:gd name="T77" fmla="*/ 2147483647 h 83"/>
              <a:gd name="T78" fmla="*/ 1905688931 w 47"/>
              <a:gd name="T79" fmla="*/ 2147483647 h 83"/>
              <a:gd name="T80" fmla="*/ 1971399250 w 47"/>
              <a:gd name="T81" fmla="*/ 2147483647 h 83"/>
              <a:gd name="T82" fmla="*/ 2102827994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120004564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63" name="Freeform 56"/>
          <p:cNvSpPr>
            <a:spLocks/>
          </p:cNvSpPr>
          <p:nvPr/>
        </p:nvSpPr>
        <p:spPr bwMode="auto">
          <a:xfrm>
            <a:off x="6877050" y="2732088"/>
            <a:ext cx="641350" cy="395287"/>
          </a:xfrm>
          <a:custGeom>
            <a:avLst/>
            <a:gdLst>
              <a:gd name="T0" fmla="*/ 1252248076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02578397 h 51"/>
              <a:gd name="T20" fmla="*/ 2147483647 w 79"/>
              <a:gd name="T21" fmla="*/ 1982433953 h 51"/>
              <a:gd name="T22" fmla="*/ 2147483647 w 79"/>
              <a:gd name="T23" fmla="*/ 1862282242 h 51"/>
              <a:gd name="T24" fmla="*/ 2147483647 w 79"/>
              <a:gd name="T25" fmla="*/ 1802214138 h 51"/>
              <a:gd name="T26" fmla="*/ 2147483647 w 79"/>
              <a:gd name="T27" fmla="*/ 1742138282 h 51"/>
              <a:gd name="T28" fmla="*/ 2147483647 w 79"/>
              <a:gd name="T29" fmla="*/ 1682062427 h 51"/>
              <a:gd name="T30" fmla="*/ 2147483647 w 79"/>
              <a:gd name="T31" fmla="*/ 1621994322 h 51"/>
              <a:gd name="T32" fmla="*/ 2147483647 w 79"/>
              <a:gd name="T33" fmla="*/ 1621994322 h 51"/>
              <a:gd name="T34" fmla="*/ 2147483647 w 79"/>
              <a:gd name="T35" fmla="*/ 1561918467 h 51"/>
              <a:gd name="T36" fmla="*/ 2147483647 w 79"/>
              <a:gd name="T37" fmla="*/ 1561918467 h 51"/>
              <a:gd name="T38" fmla="*/ 2147483647 w 79"/>
              <a:gd name="T39" fmla="*/ 1441766757 h 51"/>
              <a:gd name="T40" fmla="*/ 2147483647 w 79"/>
              <a:gd name="T41" fmla="*/ 1441766757 h 51"/>
              <a:gd name="T42" fmla="*/ 2147483647 w 79"/>
              <a:gd name="T43" fmla="*/ 1381698652 h 51"/>
              <a:gd name="T44" fmla="*/ 2147483647 w 79"/>
              <a:gd name="T45" fmla="*/ 1201478837 h 51"/>
              <a:gd name="T46" fmla="*/ 2147483647 w 79"/>
              <a:gd name="T47" fmla="*/ 1201478837 h 51"/>
              <a:gd name="T48" fmla="*/ 2147483647 w 79"/>
              <a:gd name="T49" fmla="*/ 1081327126 h 51"/>
              <a:gd name="T50" fmla="*/ 2147483647 w 79"/>
              <a:gd name="T51" fmla="*/ 1021251271 h 51"/>
              <a:gd name="T52" fmla="*/ 2147483647 w 79"/>
              <a:gd name="T53" fmla="*/ 1021251271 h 51"/>
              <a:gd name="T54" fmla="*/ 2147483647 w 79"/>
              <a:gd name="T55" fmla="*/ 961182924 h 51"/>
              <a:gd name="T56" fmla="*/ 2147483647 w 79"/>
              <a:gd name="T57" fmla="*/ 901107069 h 51"/>
              <a:gd name="T58" fmla="*/ 2147483647 w 79"/>
              <a:gd name="T59" fmla="*/ 720887254 h 51"/>
              <a:gd name="T60" fmla="*/ 2147483647 w 79"/>
              <a:gd name="T61" fmla="*/ 660811398 h 51"/>
              <a:gd name="T62" fmla="*/ 2147483647 w 79"/>
              <a:gd name="T63" fmla="*/ 600735543 h 51"/>
              <a:gd name="T64" fmla="*/ 2147483647 w 79"/>
              <a:gd name="T65" fmla="*/ 540667438 h 51"/>
              <a:gd name="T66" fmla="*/ 2147483647 w 79"/>
              <a:gd name="T67" fmla="*/ 540667438 h 51"/>
              <a:gd name="T68" fmla="*/ 2147483647 w 79"/>
              <a:gd name="T69" fmla="*/ 480591462 h 51"/>
              <a:gd name="T70" fmla="*/ 2147483647 w 79"/>
              <a:gd name="T71" fmla="*/ 480591462 h 51"/>
              <a:gd name="T72" fmla="*/ 2147483647 w 79"/>
              <a:gd name="T73" fmla="*/ 420515607 h 51"/>
              <a:gd name="T74" fmla="*/ 2147483647 w 79"/>
              <a:gd name="T75" fmla="*/ 360439751 h 51"/>
              <a:gd name="T76" fmla="*/ 2147483647 w 79"/>
              <a:gd name="T77" fmla="*/ 180219876 h 51"/>
              <a:gd name="T78" fmla="*/ 2147483647 w 79"/>
              <a:gd name="T79" fmla="*/ 180219876 h 51"/>
              <a:gd name="T80" fmla="*/ 2147483647 w 79"/>
              <a:gd name="T81" fmla="*/ 120143990 h 51"/>
              <a:gd name="T82" fmla="*/ 2147483647 w 79"/>
              <a:gd name="T83" fmla="*/ 120143990 h 51"/>
              <a:gd name="T84" fmla="*/ 2147483647 w 79"/>
              <a:gd name="T85" fmla="*/ 120143990 h 51"/>
              <a:gd name="T86" fmla="*/ 2147483647 w 79"/>
              <a:gd name="T87" fmla="*/ 60075870 h 51"/>
              <a:gd name="T88" fmla="*/ 2147483647 w 79"/>
              <a:gd name="T89" fmla="*/ 0 h 51"/>
              <a:gd name="T90" fmla="*/ 593167591 w 79"/>
              <a:gd name="T91" fmla="*/ 660811398 h 51"/>
              <a:gd name="T92" fmla="*/ 527262688 w 79"/>
              <a:gd name="T93" fmla="*/ 420515607 h 51"/>
              <a:gd name="T94" fmla="*/ 329540243 w 79"/>
              <a:gd name="T95" fmla="*/ 600735543 h 51"/>
              <a:gd name="T96" fmla="*/ 329540243 w 79"/>
              <a:gd name="T97" fmla="*/ 600735543 h 51"/>
              <a:gd name="T98" fmla="*/ 263627285 w 79"/>
              <a:gd name="T99" fmla="*/ 540667438 h 51"/>
              <a:gd name="T100" fmla="*/ 263627285 w 79"/>
              <a:gd name="T101" fmla="*/ 540667438 h 51"/>
              <a:gd name="T102" fmla="*/ 197722509 w 79"/>
              <a:gd name="T103" fmla="*/ 660811398 h 51"/>
              <a:gd name="T104" fmla="*/ 65904792 w 79"/>
              <a:gd name="T105" fmla="*/ 780955358 h 51"/>
              <a:gd name="T106" fmla="*/ 0 w 79"/>
              <a:gd name="T107" fmla="*/ 841031214 h 51"/>
              <a:gd name="T108" fmla="*/ 263627285 w 79"/>
              <a:gd name="T109" fmla="*/ 2147483647 h 51"/>
              <a:gd name="T110" fmla="*/ 395445018 w 79"/>
              <a:gd name="T111" fmla="*/ 2147483647 h 51"/>
              <a:gd name="T112" fmla="*/ 1252248076 w 79"/>
              <a:gd name="T113" fmla="*/ 2147483647 h 51"/>
              <a:gd name="T114" fmla="*/ 1252248076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64" name="Freeform 57"/>
          <p:cNvSpPr>
            <a:spLocks/>
          </p:cNvSpPr>
          <p:nvPr/>
        </p:nvSpPr>
        <p:spPr bwMode="auto">
          <a:xfrm>
            <a:off x="6664325" y="3127375"/>
            <a:ext cx="830263" cy="455613"/>
          </a:xfrm>
          <a:custGeom>
            <a:avLst/>
            <a:gdLst>
              <a:gd name="T0" fmla="*/ 2053964738 w 102"/>
              <a:gd name="T1" fmla="*/ 2147483647 h 59"/>
              <a:gd name="T2" fmla="*/ 1722681761 w 102"/>
              <a:gd name="T3" fmla="*/ 2147483647 h 59"/>
              <a:gd name="T4" fmla="*/ 1457657006 w 102"/>
              <a:gd name="T5" fmla="*/ 2147483647 h 59"/>
              <a:gd name="T6" fmla="*/ 331283105 w 102"/>
              <a:gd name="T7" fmla="*/ 2147483647 h 59"/>
              <a:gd name="T8" fmla="*/ 596316126 w 102"/>
              <a:gd name="T9" fmla="*/ 2147483647 h 59"/>
              <a:gd name="T10" fmla="*/ 662566210 w 102"/>
              <a:gd name="T11" fmla="*/ 2147483647 h 59"/>
              <a:gd name="T12" fmla="*/ 1258882336 w 102"/>
              <a:gd name="T13" fmla="*/ 2147483647 h 59"/>
              <a:gd name="T14" fmla="*/ 1391398783 w 102"/>
              <a:gd name="T15" fmla="*/ 2147483647 h 59"/>
              <a:gd name="T16" fmla="*/ 1788939984 w 102"/>
              <a:gd name="T17" fmla="*/ 2147483647 h 59"/>
              <a:gd name="T18" fmla="*/ 1921448291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6794810 h 59"/>
              <a:gd name="T26" fmla="*/ 2147483647 w 102"/>
              <a:gd name="T27" fmla="*/ 1669729029 h 59"/>
              <a:gd name="T28" fmla="*/ 2147483647 w 102"/>
              <a:gd name="T29" fmla="*/ 1073401266 h 59"/>
              <a:gd name="T30" fmla="*/ 2147483647 w 102"/>
              <a:gd name="T31" fmla="*/ 1133032498 h 59"/>
              <a:gd name="T32" fmla="*/ 2147483647 w 102"/>
              <a:gd name="T33" fmla="*/ 715598190 h 59"/>
              <a:gd name="T34" fmla="*/ 2147483647 w 102"/>
              <a:gd name="T35" fmla="*/ 596335726 h 59"/>
              <a:gd name="T36" fmla="*/ 2147483647 w 102"/>
              <a:gd name="T37" fmla="*/ 298164002 h 59"/>
              <a:gd name="T38" fmla="*/ 2147483647 w 102"/>
              <a:gd name="T39" fmla="*/ 59631247 h 59"/>
              <a:gd name="T40" fmla="*/ 2147483647 w 102"/>
              <a:gd name="T41" fmla="*/ 238532710 h 59"/>
              <a:gd name="T42" fmla="*/ 2147483647 w 102"/>
              <a:gd name="T43" fmla="*/ 59631247 h 59"/>
              <a:gd name="T44" fmla="*/ 2147483647 w 102"/>
              <a:gd name="T45" fmla="*/ 119270216 h 59"/>
              <a:gd name="T46" fmla="*/ 2147483647 w 102"/>
              <a:gd name="T47" fmla="*/ 238532710 h 59"/>
              <a:gd name="T48" fmla="*/ 2147483647 w 102"/>
              <a:gd name="T49" fmla="*/ 477065420 h 59"/>
              <a:gd name="T50" fmla="*/ 2147483647 w 102"/>
              <a:gd name="T51" fmla="*/ 834868376 h 59"/>
              <a:gd name="T52" fmla="*/ 2147483647 w 102"/>
              <a:gd name="T53" fmla="*/ 894499607 h 59"/>
              <a:gd name="T54" fmla="*/ 2147483647 w 102"/>
              <a:gd name="T55" fmla="*/ 1013762312 h 59"/>
              <a:gd name="T56" fmla="*/ 2147483647 w 102"/>
              <a:gd name="T57" fmla="*/ 1073401266 h 59"/>
              <a:gd name="T58" fmla="*/ 2147483647 w 102"/>
              <a:gd name="T59" fmla="*/ 1192663730 h 59"/>
              <a:gd name="T60" fmla="*/ 2147483647 w 102"/>
              <a:gd name="T61" fmla="*/ 1371565148 h 59"/>
              <a:gd name="T62" fmla="*/ 2147483647 w 102"/>
              <a:gd name="T63" fmla="*/ 1550466565 h 59"/>
              <a:gd name="T64" fmla="*/ 2147483647 w 102"/>
              <a:gd name="T65" fmla="*/ 1729360261 h 59"/>
              <a:gd name="T66" fmla="*/ 2147483647 w 102"/>
              <a:gd name="T67" fmla="*/ 1788999215 h 59"/>
              <a:gd name="T68" fmla="*/ 2147483647 w 102"/>
              <a:gd name="T69" fmla="*/ 1848630446 h 59"/>
              <a:gd name="T70" fmla="*/ 2147483647 w 102"/>
              <a:gd name="T71" fmla="*/ 1908261678 h 59"/>
              <a:gd name="T72" fmla="*/ 2147483647 w 102"/>
              <a:gd name="T73" fmla="*/ 1967892910 h 59"/>
              <a:gd name="T74" fmla="*/ 2147483647 w 102"/>
              <a:gd name="T75" fmla="*/ 2146794810 h 59"/>
              <a:gd name="T76" fmla="*/ 2147483647 w 102"/>
              <a:gd name="T77" fmla="*/ 2146794810 h 59"/>
              <a:gd name="T78" fmla="*/ 2147483647 w 102"/>
              <a:gd name="T79" fmla="*/ 2147483647 h 59"/>
              <a:gd name="T80" fmla="*/ 2147483647 w 102"/>
              <a:gd name="T81" fmla="*/ 2146794810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65" name="Freeform 58"/>
          <p:cNvSpPr>
            <a:spLocks/>
          </p:cNvSpPr>
          <p:nvPr/>
        </p:nvSpPr>
        <p:spPr bwMode="auto">
          <a:xfrm>
            <a:off x="6719888" y="3730625"/>
            <a:ext cx="561975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056347570 w 69"/>
              <a:gd name="T9" fmla="*/ 2147483647 h 53"/>
              <a:gd name="T10" fmla="*/ 1923680806 w 69"/>
              <a:gd name="T11" fmla="*/ 2147483647 h 53"/>
              <a:gd name="T12" fmla="*/ 1658347278 w 69"/>
              <a:gd name="T13" fmla="*/ 2030456852 h 53"/>
              <a:gd name="T14" fmla="*/ 1525680514 w 69"/>
              <a:gd name="T15" fmla="*/ 1911022788 h 53"/>
              <a:gd name="T16" fmla="*/ 1459343059 w 69"/>
              <a:gd name="T17" fmla="*/ 1791581479 h 53"/>
              <a:gd name="T18" fmla="*/ 995005058 w 69"/>
              <a:gd name="T19" fmla="*/ 1492985934 h 53"/>
              <a:gd name="T20" fmla="*/ 862338294 w 69"/>
              <a:gd name="T21" fmla="*/ 1373544625 h 53"/>
              <a:gd name="T22" fmla="*/ 663342220 w 69"/>
              <a:gd name="T23" fmla="*/ 1134669735 h 53"/>
              <a:gd name="T24" fmla="*/ 530675328 w 69"/>
              <a:gd name="T25" fmla="*/ 955507530 h 53"/>
              <a:gd name="T26" fmla="*/ 66337470 w 69"/>
              <a:gd name="T27" fmla="*/ 836073949 h 53"/>
              <a:gd name="T28" fmla="*/ 66337470 w 69"/>
              <a:gd name="T29" fmla="*/ 597191331 h 53"/>
              <a:gd name="T30" fmla="*/ 199004282 w 69"/>
              <a:gd name="T31" fmla="*/ 477757629 h 53"/>
              <a:gd name="T32" fmla="*/ 199004282 w 69"/>
              <a:gd name="T33" fmla="*/ 418036974 h 53"/>
              <a:gd name="T34" fmla="*/ 530675328 w 69"/>
              <a:gd name="T35" fmla="*/ 298595665 h 53"/>
              <a:gd name="T36" fmla="*/ 796008984 w 69"/>
              <a:gd name="T37" fmla="*/ 179154296 h 53"/>
              <a:gd name="T38" fmla="*/ 862338294 w 69"/>
              <a:gd name="T39" fmla="*/ 119441339 h 53"/>
              <a:gd name="T40" fmla="*/ 2056347570 w 69"/>
              <a:gd name="T41" fmla="*/ 59720670 h 53"/>
              <a:gd name="T42" fmla="*/ 2056347570 w 69"/>
              <a:gd name="T43" fmla="*/ 119441339 h 53"/>
              <a:gd name="T44" fmla="*/ 2147483647 w 69"/>
              <a:gd name="T45" fmla="*/ 238874951 h 53"/>
              <a:gd name="T46" fmla="*/ 2147483647 w 69"/>
              <a:gd name="T47" fmla="*/ 238874951 h 53"/>
              <a:gd name="T48" fmla="*/ 2147483647 w 69"/>
              <a:gd name="T49" fmla="*/ 1015228426 h 53"/>
              <a:gd name="T50" fmla="*/ 2147483647 w 69"/>
              <a:gd name="T51" fmla="*/ 1134669735 h 53"/>
              <a:gd name="T52" fmla="*/ 2147483647 w 69"/>
              <a:gd name="T53" fmla="*/ 1433265280 h 53"/>
              <a:gd name="T54" fmla="*/ 2147483647 w 69"/>
              <a:gd name="T55" fmla="*/ 1672140170 h 53"/>
              <a:gd name="T56" fmla="*/ 2147483647 w 69"/>
              <a:gd name="T57" fmla="*/ 1791581479 h 53"/>
              <a:gd name="T58" fmla="*/ 2147483647 w 69"/>
              <a:gd name="T59" fmla="*/ 1851302133 h 53"/>
              <a:gd name="T60" fmla="*/ 2147483647 w 69"/>
              <a:gd name="T61" fmla="*/ 1970735715 h 53"/>
              <a:gd name="T62" fmla="*/ 2147483647 w 69"/>
              <a:gd name="T63" fmla="*/ 209017750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66" name="Freeform 59"/>
          <p:cNvSpPr>
            <a:spLocks/>
          </p:cNvSpPr>
          <p:nvPr/>
        </p:nvSpPr>
        <p:spPr bwMode="auto">
          <a:xfrm>
            <a:off x="6467475" y="3784600"/>
            <a:ext cx="596900" cy="596900"/>
          </a:xfrm>
          <a:custGeom>
            <a:avLst/>
            <a:gdLst>
              <a:gd name="T0" fmla="*/ 601724264 w 73"/>
              <a:gd name="T1" fmla="*/ 2147483647 h 77"/>
              <a:gd name="T2" fmla="*/ 735446162 w 73"/>
              <a:gd name="T3" fmla="*/ 2147483647 h 77"/>
              <a:gd name="T4" fmla="*/ 869159883 w 73"/>
              <a:gd name="T5" fmla="*/ 2147483647 h 77"/>
              <a:gd name="T6" fmla="*/ 869159883 w 73"/>
              <a:gd name="T7" fmla="*/ 2147483647 h 77"/>
              <a:gd name="T8" fmla="*/ 936020831 w 73"/>
              <a:gd name="T9" fmla="*/ 2147483647 h 77"/>
              <a:gd name="T10" fmla="*/ 869159883 w 73"/>
              <a:gd name="T11" fmla="*/ 2147483647 h 77"/>
              <a:gd name="T12" fmla="*/ 802307111 w 73"/>
              <a:gd name="T13" fmla="*/ 2147483647 h 77"/>
              <a:gd name="T14" fmla="*/ 936020831 w 73"/>
              <a:gd name="T15" fmla="*/ 2147483647 h 77"/>
              <a:gd name="T16" fmla="*/ 1069734552 w 73"/>
              <a:gd name="T17" fmla="*/ 2147483647 h 77"/>
              <a:gd name="T18" fmla="*/ 1136595756 w 73"/>
              <a:gd name="T19" fmla="*/ 2147483647 h 77"/>
              <a:gd name="T20" fmla="*/ 1203456705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1922963460 h 77"/>
              <a:gd name="T56" fmla="*/ 2147483647 w 73"/>
              <a:gd name="T57" fmla="*/ 1802777305 h 77"/>
              <a:gd name="T58" fmla="*/ 2147483647 w 73"/>
              <a:gd name="T59" fmla="*/ 1622505825 h 77"/>
              <a:gd name="T60" fmla="*/ 2147483647 w 73"/>
              <a:gd name="T61" fmla="*/ 1502319670 h 77"/>
              <a:gd name="T62" fmla="*/ 2147483647 w 73"/>
              <a:gd name="T63" fmla="*/ 1382133515 h 77"/>
              <a:gd name="T64" fmla="*/ 2147483647 w 73"/>
              <a:gd name="T65" fmla="*/ 1081668127 h 77"/>
              <a:gd name="T66" fmla="*/ 2147483647 w 73"/>
              <a:gd name="T67" fmla="*/ 961481730 h 77"/>
              <a:gd name="T68" fmla="*/ 2147483647 w 73"/>
              <a:gd name="T69" fmla="*/ 721109420 h 77"/>
              <a:gd name="T70" fmla="*/ 2147483647 w 73"/>
              <a:gd name="T71" fmla="*/ 540837940 h 77"/>
              <a:gd name="T72" fmla="*/ 2139477281 w 73"/>
              <a:gd name="T73" fmla="*/ 420651663 h 77"/>
              <a:gd name="T74" fmla="*/ 2139477281 w 73"/>
              <a:gd name="T75" fmla="*/ 180279293 h 77"/>
              <a:gd name="T76" fmla="*/ 2147483647 w 73"/>
              <a:gd name="T77" fmla="*/ 60093093 h 77"/>
              <a:gd name="T78" fmla="*/ 2147483647 w 73"/>
              <a:gd name="T79" fmla="*/ 0 h 77"/>
              <a:gd name="T80" fmla="*/ 0 w 73"/>
              <a:gd name="T81" fmla="*/ 300465509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67" name="Freeform 60"/>
          <p:cNvSpPr>
            <a:spLocks/>
          </p:cNvSpPr>
          <p:nvPr/>
        </p:nvSpPr>
        <p:spPr bwMode="auto">
          <a:xfrm>
            <a:off x="7029450" y="3041650"/>
            <a:ext cx="504825" cy="223838"/>
          </a:xfrm>
          <a:custGeom>
            <a:avLst/>
            <a:gdLst>
              <a:gd name="T0" fmla="*/ 2147483647 w 62"/>
              <a:gd name="T1" fmla="*/ 119151282 h 29"/>
              <a:gd name="T2" fmla="*/ 132597985 w 62"/>
              <a:gd name="T3" fmla="*/ 1012789980 h 29"/>
              <a:gd name="T4" fmla="*/ 265187828 w 62"/>
              <a:gd name="T5" fmla="*/ 953217973 h 29"/>
              <a:gd name="T6" fmla="*/ 530383798 w 62"/>
              <a:gd name="T7" fmla="*/ 774487236 h 29"/>
              <a:gd name="T8" fmla="*/ 662973736 w 62"/>
              <a:gd name="T9" fmla="*/ 655335984 h 29"/>
              <a:gd name="T10" fmla="*/ 729276784 w 62"/>
              <a:gd name="T11" fmla="*/ 595764218 h 29"/>
              <a:gd name="T12" fmla="*/ 928169643 w 62"/>
              <a:gd name="T13" fmla="*/ 536184733 h 29"/>
              <a:gd name="T14" fmla="*/ 1259652567 w 62"/>
              <a:gd name="T15" fmla="*/ 417033361 h 29"/>
              <a:gd name="T16" fmla="*/ 1392250520 w 62"/>
              <a:gd name="T17" fmla="*/ 476605127 h 29"/>
              <a:gd name="T18" fmla="*/ 1524848473 w 62"/>
              <a:gd name="T19" fmla="*/ 476605127 h 29"/>
              <a:gd name="T20" fmla="*/ 1657438284 w 62"/>
              <a:gd name="T21" fmla="*/ 714915469 h 29"/>
              <a:gd name="T22" fmla="*/ 1790036237 w 62"/>
              <a:gd name="T23" fmla="*/ 714915469 h 29"/>
              <a:gd name="T24" fmla="*/ 1790036237 w 62"/>
              <a:gd name="T25" fmla="*/ 834066721 h 29"/>
              <a:gd name="T26" fmla="*/ 2055232144 w 62"/>
              <a:gd name="T27" fmla="*/ 893638488 h 29"/>
              <a:gd name="T28" fmla="*/ 2147483647 w 62"/>
              <a:gd name="T29" fmla="*/ 1012789980 h 29"/>
              <a:gd name="T30" fmla="*/ 2147483647 w 62"/>
              <a:gd name="T31" fmla="*/ 1131948951 h 29"/>
              <a:gd name="T32" fmla="*/ 2121527049 w 62"/>
              <a:gd name="T33" fmla="*/ 1489402705 h 29"/>
              <a:gd name="T34" fmla="*/ 2147483647 w 62"/>
              <a:gd name="T35" fmla="*/ 1608553957 h 29"/>
              <a:gd name="T36" fmla="*/ 2147483647 w 62"/>
              <a:gd name="T37" fmla="*/ 1668125724 h 29"/>
              <a:gd name="T38" fmla="*/ 2147483647 w 62"/>
              <a:gd name="T39" fmla="*/ 1668125724 h 29"/>
              <a:gd name="T40" fmla="*/ 2147483647 w 62"/>
              <a:gd name="T41" fmla="*/ 1608553957 h 29"/>
              <a:gd name="T42" fmla="*/ 2147483647 w 62"/>
              <a:gd name="T43" fmla="*/ 1727705209 h 29"/>
              <a:gd name="T44" fmla="*/ 2147483647 w 62"/>
              <a:gd name="T45" fmla="*/ 1668125724 h 29"/>
              <a:gd name="T46" fmla="*/ 2147483647 w 62"/>
              <a:gd name="T47" fmla="*/ 1548974472 h 29"/>
              <a:gd name="T48" fmla="*/ 2147483647 w 62"/>
              <a:gd name="T49" fmla="*/ 1489402705 h 29"/>
              <a:gd name="T50" fmla="*/ 2147483647 w 62"/>
              <a:gd name="T51" fmla="*/ 1429823220 h 29"/>
              <a:gd name="T52" fmla="*/ 2147483647 w 62"/>
              <a:gd name="T53" fmla="*/ 1370251454 h 29"/>
              <a:gd name="T54" fmla="*/ 2147483647 w 62"/>
              <a:gd name="T55" fmla="*/ 1131948951 h 29"/>
              <a:gd name="T56" fmla="*/ 2147483647 w 62"/>
              <a:gd name="T57" fmla="*/ 953217973 h 29"/>
              <a:gd name="T58" fmla="*/ 2147483647 w 62"/>
              <a:gd name="T59" fmla="*/ 714915469 h 29"/>
              <a:gd name="T60" fmla="*/ 2147483647 w 62"/>
              <a:gd name="T61" fmla="*/ 595764218 h 29"/>
              <a:gd name="T62" fmla="*/ 2147483647 w 62"/>
              <a:gd name="T63" fmla="*/ 536184733 h 29"/>
              <a:gd name="T64" fmla="*/ 2147483647 w 62"/>
              <a:gd name="T65" fmla="*/ 357453875 h 29"/>
              <a:gd name="T66" fmla="*/ 2147483647 w 62"/>
              <a:gd name="T67" fmla="*/ 238302564 h 29"/>
              <a:gd name="T68" fmla="*/ 2147483647 w 62"/>
              <a:gd name="T69" fmla="*/ 238302564 h 29"/>
              <a:gd name="T70" fmla="*/ 2147483647 w 62"/>
              <a:gd name="T71" fmla="*/ 476605127 h 29"/>
              <a:gd name="T72" fmla="*/ 2147483647 w 62"/>
              <a:gd name="T73" fmla="*/ 595764218 h 29"/>
              <a:gd name="T74" fmla="*/ 2147483647 w 62"/>
              <a:gd name="T75" fmla="*/ 714915469 h 29"/>
              <a:gd name="T76" fmla="*/ 2147483647 w 62"/>
              <a:gd name="T77" fmla="*/ 953217973 h 29"/>
              <a:gd name="T78" fmla="*/ 2147483647 w 62"/>
              <a:gd name="T79" fmla="*/ 1072369466 h 29"/>
              <a:gd name="T80" fmla="*/ 2147483647 w 62"/>
              <a:gd name="T81" fmla="*/ 1131948951 h 29"/>
              <a:gd name="T82" fmla="*/ 2147483647 w 62"/>
              <a:gd name="T83" fmla="*/ 1251100202 h 29"/>
              <a:gd name="T84" fmla="*/ 2147483647 w 62"/>
              <a:gd name="T85" fmla="*/ 1429823220 h 29"/>
              <a:gd name="T86" fmla="*/ 2147483647 w 62"/>
              <a:gd name="T87" fmla="*/ 1489402705 h 29"/>
              <a:gd name="T88" fmla="*/ 2147483647 w 62"/>
              <a:gd name="T89" fmla="*/ 1429823220 h 29"/>
              <a:gd name="T90" fmla="*/ 2147483647 w 62"/>
              <a:gd name="T91" fmla="*/ 1548974472 h 29"/>
              <a:gd name="T92" fmla="*/ 2147483647 w 62"/>
              <a:gd name="T93" fmla="*/ 1668125724 h 29"/>
              <a:gd name="T94" fmla="*/ 2147483647 w 62"/>
              <a:gd name="T95" fmla="*/ 1727705209 h 29"/>
              <a:gd name="T96" fmla="*/ 2147483647 w 62"/>
              <a:gd name="T97" fmla="*/ 1668125724 h 29"/>
              <a:gd name="T98" fmla="*/ 2147483647 w 62"/>
              <a:gd name="T99" fmla="*/ 1548974472 h 29"/>
              <a:gd name="T100" fmla="*/ 2147483647 w 62"/>
              <a:gd name="T101" fmla="*/ 1131948951 h 29"/>
              <a:gd name="T102" fmla="*/ 2147483647 w 62"/>
              <a:gd name="T103" fmla="*/ 1251100202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68" name="Freeform 61"/>
          <p:cNvSpPr>
            <a:spLocks/>
          </p:cNvSpPr>
          <p:nvPr/>
        </p:nvSpPr>
        <p:spPr bwMode="auto">
          <a:xfrm>
            <a:off x="7413625" y="3017838"/>
            <a:ext cx="120650" cy="185737"/>
          </a:xfrm>
          <a:custGeom>
            <a:avLst/>
            <a:gdLst>
              <a:gd name="T0" fmla="*/ 970428171 w 15"/>
              <a:gd name="T1" fmla="*/ 1317641560 h 24"/>
              <a:gd name="T2" fmla="*/ 970428171 w 15"/>
              <a:gd name="T3" fmla="*/ 1197856711 h 24"/>
              <a:gd name="T4" fmla="*/ 905735658 w 15"/>
              <a:gd name="T5" fmla="*/ 1078071862 h 24"/>
              <a:gd name="T6" fmla="*/ 776342587 w 15"/>
              <a:gd name="T7" fmla="*/ 958286772 h 24"/>
              <a:gd name="T8" fmla="*/ 646949517 w 15"/>
              <a:gd name="T9" fmla="*/ 898394347 h 24"/>
              <a:gd name="T10" fmla="*/ 582257003 w 15"/>
              <a:gd name="T11" fmla="*/ 838501923 h 24"/>
              <a:gd name="T12" fmla="*/ 582257003 w 15"/>
              <a:gd name="T13" fmla="*/ 718717074 h 24"/>
              <a:gd name="T14" fmla="*/ 452863807 w 15"/>
              <a:gd name="T15" fmla="*/ 539032062 h 24"/>
              <a:gd name="T16" fmla="*/ 388171294 w 15"/>
              <a:gd name="T17" fmla="*/ 479139516 h 24"/>
              <a:gd name="T18" fmla="*/ 323478780 w 15"/>
              <a:gd name="T19" fmla="*/ 359354667 h 24"/>
              <a:gd name="T20" fmla="*/ 258778160 w 15"/>
              <a:gd name="T21" fmla="*/ 299462243 h 24"/>
              <a:gd name="T22" fmla="*/ 258778160 w 15"/>
              <a:gd name="T23" fmla="*/ 239569758 h 24"/>
              <a:gd name="T24" fmla="*/ 258778160 w 15"/>
              <a:gd name="T25" fmla="*/ 239569758 h 24"/>
              <a:gd name="T26" fmla="*/ 258778160 w 15"/>
              <a:gd name="T27" fmla="*/ 179677334 h 24"/>
              <a:gd name="T28" fmla="*/ 323478780 w 15"/>
              <a:gd name="T29" fmla="*/ 0 h 24"/>
              <a:gd name="T30" fmla="*/ 258778160 w 15"/>
              <a:gd name="T31" fmla="*/ 0 h 24"/>
              <a:gd name="T32" fmla="*/ 129393102 w 15"/>
              <a:gd name="T33" fmla="*/ 0 h 24"/>
              <a:gd name="T34" fmla="*/ 64692529 w 15"/>
              <a:gd name="T35" fmla="*/ 59892440 h 24"/>
              <a:gd name="T36" fmla="*/ 64692529 w 15"/>
              <a:gd name="T37" fmla="*/ 119784879 h 24"/>
              <a:gd name="T38" fmla="*/ 64692529 w 15"/>
              <a:gd name="T39" fmla="*/ 179677334 h 24"/>
              <a:gd name="T40" fmla="*/ 0 w 15"/>
              <a:gd name="T41" fmla="*/ 179677334 h 24"/>
              <a:gd name="T42" fmla="*/ 452863807 w 15"/>
              <a:gd name="T43" fmla="*/ 1437426409 h 24"/>
              <a:gd name="T44" fmla="*/ 970428171 w 15"/>
              <a:gd name="T45" fmla="*/ 1317641560 h 24"/>
              <a:gd name="T46" fmla="*/ 970428171 w 15"/>
              <a:gd name="T47" fmla="*/ 1317641560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69" name="Freeform 62"/>
          <p:cNvSpPr>
            <a:spLocks/>
          </p:cNvSpPr>
          <p:nvPr/>
        </p:nvSpPr>
        <p:spPr bwMode="auto">
          <a:xfrm>
            <a:off x="7445375" y="2801938"/>
            <a:ext cx="153988" cy="325437"/>
          </a:xfrm>
          <a:custGeom>
            <a:avLst/>
            <a:gdLst>
              <a:gd name="T0" fmla="*/ 0 w 19"/>
              <a:gd name="T1" fmla="*/ 1861212754 h 42"/>
              <a:gd name="T2" fmla="*/ 0 w 19"/>
              <a:gd name="T3" fmla="*/ 1921255858 h 42"/>
              <a:gd name="T4" fmla="*/ 131367952 w 19"/>
              <a:gd name="T5" fmla="*/ 2041334803 h 42"/>
              <a:gd name="T6" fmla="*/ 394111993 w 19"/>
              <a:gd name="T7" fmla="*/ 2147483647 h 42"/>
              <a:gd name="T8" fmla="*/ 591168053 w 19"/>
              <a:gd name="T9" fmla="*/ 2147483647 h 42"/>
              <a:gd name="T10" fmla="*/ 656847960 w 19"/>
              <a:gd name="T11" fmla="*/ 2147483647 h 42"/>
              <a:gd name="T12" fmla="*/ 722535973 w 19"/>
              <a:gd name="T13" fmla="*/ 2147483647 h 42"/>
              <a:gd name="T14" fmla="*/ 853903894 w 19"/>
              <a:gd name="T15" fmla="*/ 2147483647 h 42"/>
              <a:gd name="T16" fmla="*/ 919591906 w 19"/>
              <a:gd name="T17" fmla="*/ 2101377908 h 42"/>
              <a:gd name="T18" fmla="*/ 1116648092 w 19"/>
              <a:gd name="T19" fmla="*/ 1801177397 h 42"/>
              <a:gd name="T20" fmla="*/ 1248016013 w 19"/>
              <a:gd name="T21" fmla="*/ 1561020476 h 42"/>
              <a:gd name="T22" fmla="*/ 1182328000 w 19"/>
              <a:gd name="T23" fmla="*/ 1140749737 h 42"/>
              <a:gd name="T24" fmla="*/ 1116648092 w 19"/>
              <a:gd name="T25" fmla="*/ 780506364 h 42"/>
              <a:gd name="T26" fmla="*/ 919591906 w 19"/>
              <a:gd name="T27" fmla="*/ 840549468 h 42"/>
              <a:gd name="T28" fmla="*/ 853903894 w 19"/>
              <a:gd name="T29" fmla="*/ 840549468 h 42"/>
              <a:gd name="T30" fmla="*/ 788223986 w 19"/>
              <a:gd name="T31" fmla="*/ 840549468 h 42"/>
              <a:gd name="T32" fmla="*/ 853903894 w 19"/>
              <a:gd name="T33" fmla="*/ 660427903 h 42"/>
              <a:gd name="T34" fmla="*/ 919591906 w 19"/>
              <a:gd name="T35" fmla="*/ 660427903 h 42"/>
              <a:gd name="T36" fmla="*/ 985271814 w 19"/>
              <a:gd name="T37" fmla="*/ 480313965 h 42"/>
              <a:gd name="T38" fmla="*/ 1050959827 w 19"/>
              <a:gd name="T39" fmla="*/ 360235504 h 42"/>
              <a:gd name="T40" fmla="*/ 262744009 w 19"/>
              <a:gd name="T41" fmla="*/ 0 h 42"/>
              <a:gd name="T42" fmla="*/ 197055996 w 19"/>
              <a:gd name="T43" fmla="*/ 120078491 h 42"/>
              <a:gd name="T44" fmla="*/ 131367952 w 19"/>
              <a:gd name="T45" fmla="*/ 360235504 h 42"/>
              <a:gd name="T46" fmla="*/ 0 w 19"/>
              <a:gd name="T47" fmla="*/ 480313965 h 42"/>
              <a:gd name="T48" fmla="*/ 65688028 w 19"/>
              <a:gd name="T49" fmla="*/ 540357190 h 42"/>
              <a:gd name="T50" fmla="*/ 65688028 w 19"/>
              <a:gd name="T51" fmla="*/ 660427903 h 42"/>
              <a:gd name="T52" fmla="*/ 65688028 w 19"/>
              <a:gd name="T53" fmla="*/ 900584824 h 42"/>
              <a:gd name="T54" fmla="*/ 197055996 w 19"/>
              <a:gd name="T55" fmla="*/ 1020671276 h 42"/>
              <a:gd name="T56" fmla="*/ 328423980 w 19"/>
              <a:gd name="T57" fmla="*/ 1080706632 h 42"/>
              <a:gd name="T58" fmla="*/ 459791901 w 19"/>
              <a:gd name="T59" fmla="*/ 1140749737 h 42"/>
              <a:gd name="T60" fmla="*/ 591168053 w 19"/>
              <a:gd name="T61" fmla="*/ 1260828198 h 42"/>
              <a:gd name="T62" fmla="*/ 262744009 w 19"/>
              <a:gd name="T63" fmla="*/ 1440942015 h 42"/>
              <a:gd name="T64" fmla="*/ 65688028 w 19"/>
              <a:gd name="T65" fmla="*/ 168109893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70" name="Freeform 63"/>
          <p:cNvSpPr>
            <a:spLocks/>
          </p:cNvSpPr>
          <p:nvPr/>
        </p:nvSpPr>
        <p:spPr bwMode="auto">
          <a:xfrm>
            <a:off x="7583488" y="2654300"/>
            <a:ext cx="187325" cy="169863"/>
          </a:xfrm>
          <a:custGeom>
            <a:avLst/>
            <a:gdLst>
              <a:gd name="T0" fmla="*/ 0 w 23"/>
              <a:gd name="T1" fmla="*/ 238456745 h 22"/>
              <a:gd name="T2" fmla="*/ 530675387 w 23"/>
              <a:gd name="T3" fmla="*/ 119228373 h 22"/>
              <a:gd name="T4" fmla="*/ 530675387 w 23"/>
              <a:gd name="T5" fmla="*/ 178842574 h 22"/>
              <a:gd name="T6" fmla="*/ 597004831 w 23"/>
              <a:gd name="T7" fmla="*/ 178842574 h 22"/>
              <a:gd name="T8" fmla="*/ 597004831 w 23"/>
              <a:gd name="T9" fmla="*/ 178842574 h 22"/>
              <a:gd name="T10" fmla="*/ 1326676442 w 23"/>
              <a:gd name="T11" fmla="*/ 0 h 22"/>
              <a:gd name="T12" fmla="*/ 1525680682 w 23"/>
              <a:gd name="T13" fmla="*/ 536527783 h 22"/>
              <a:gd name="T14" fmla="*/ 1525680682 w 23"/>
              <a:gd name="T15" fmla="*/ 596141954 h 22"/>
              <a:gd name="T16" fmla="*/ 1459343221 w 23"/>
              <a:gd name="T17" fmla="*/ 596141954 h 22"/>
              <a:gd name="T18" fmla="*/ 1525680682 w 23"/>
              <a:gd name="T19" fmla="*/ 655763846 h 22"/>
              <a:gd name="T20" fmla="*/ 1525680682 w 23"/>
              <a:gd name="T21" fmla="*/ 655763846 h 22"/>
              <a:gd name="T22" fmla="*/ 1393013903 w 23"/>
              <a:gd name="T23" fmla="*/ 715378018 h 22"/>
              <a:gd name="T24" fmla="*/ 1127680346 w 23"/>
              <a:gd name="T25" fmla="*/ 774992189 h 22"/>
              <a:gd name="T26" fmla="*/ 1061342630 w 23"/>
              <a:gd name="T27" fmla="*/ 774992189 h 22"/>
              <a:gd name="T28" fmla="*/ 1061342630 w 23"/>
              <a:gd name="T29" fmla="*/ 774992189 h 22"/>
              <a:gd name="T30" fmla="*/ 1061342630 w 23"/>
              <a:gd name="T31" fmla="*/ 834606360 h 22"/>
              <a:gd name="T32" fmla="*/ 1061342630 w 23"/>
              <a:gd name="T33" fmla="*/ 834606360 h 22"/>
              <a:gd name="T34" fmla="*/ 862338389 w 23"/>
              <a:gd name="T35" fmla="*/ 894220532 h 22"/>
              <a:gd name="T36" fmla="*/ 663342293 w 23"/>
              <a:gd name="T37" fmla="*/ 953834703 h 22"/>
              <a:gd name="T38" fmla="*/ 663342293 w 23"/>
              <a:gd name="T39" fmla="*/ 953834703 h 22"/>
              <a:gd name="T40" fmla="*/ 530675387 w 23"/>
              <a:gd name="T41" fmla="*/ 1073063287 h 22"/>
              <a:gd name="T42" fmla="*/ 199004304 w 23"/>
              <a:gd name="T43" fmla="*/ 1251905801 h 22"/>
              <a:gd name="T44" fmla="*/ 132666811 w 23"/>
              <a:gd name="T45" fmla="*/ 1311519972 h 22"/>
              <a:gd name="T46" fmla="*/ 0 w 23"/>
              <a:gd name="T47" fmla="*/ 1251905801 h 22"/>
              <a:gd name="T48" fmla="*/ 132666811 w 23"/>
              <a:gd name="T49" fmla="*/ 1132677458 h 22"/>
              <a:gd name="T50" fmla="*/ 132666811 w 23"/>
              <a:gd name="T51" fmla="*/ 1073063287 h 22"/>
              <a:gd name="T52" fmla="*/ 132666811 w 23"/>
              <a:gd name="T53" fmla="*/ 1013449115 h 22"/>
              <a:gd name="T54" fmla="*/ 0 w 23"/>
              <a:gd name="T55" fmla="*/ 238456745 h 22"/>
              <a:gd name="T56" fmla="*/ 0 w 23"/>
              <a:gd name="T57" fmla="*/ 238456745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71" name="Freeform 64"/>
          <p:cNvSpPr>
            <a:spLocks/>
          </p:cNvSpPr>
          <p:nvPr/>
        </p:nvSpPr>
        <p:spPr bwMode="auto">
          <a:xfrm>
            <a:off x="7575550" y="2522538"/>
            <a:ext cx="368300" cy="177800"/>
          </a:xfrm>
          <a:custGeom>
            <a:avLst/>
            <a:gdLst>
              <a:gd name="T0" fmla="*/ 669847700 w 45"/>
              <a:gd name="T1" fmla="*/ 418316999 h 23"/>
              <a:gd name="T2" fmla="*/ 1607645835 w 45"/>
              <a:gd name="T3" fmla="*/ 179276514 h 23"/>
              <a:gd name="T4" fmla="*/ 1674627306 w 45"/>
              <a:gd name="T5" fmla="*/ 179276514 h 23"/>
              <a:gd name="T6" fmla="*/ 1674627306 w 45"/>
              <a:gd name="T7" fmla="*/ 119520243 h 23"/>
              <a:gd name="T8" fmla="*/ 1808598432 w 45"/>
              <a:gd name="T9" fmla="*/ 0 h 23"/>
              <a:gd name="T10" fmla="*/ 1942569557 w 45"/>
              <a:gd name="T11" fmla="*/ 0 h 23"/>
              <a:gd name="T12" fmla="*/ 2076540683 w 45"/>
              <a:gd name="T13" fmla="*/ 179276514 h 23"/>
              <a:gd name="T14" fmla="*/ 2143522154 w 45"/>
              <a:gd name="T15" fmla="*/ 298796787 h 23"/>
              <a:gd name="T16" fmla="*/ 2009551028 w 45"/>
              <a:gd name="T17" fmla="*/ 418316999 h 23"/>
              <a:gd name="T18" fmla="*/ 1942569557 w 45"/>
              <a:gd name="T19" fmla="*/ 597593574 h 23"/>
              <a:gd name="T20" fmla="*/ 2147483647 w 45"/>
              <a:gd name="T21" fmla="*/ 597593574 h 23"/>
              <a:gd name="T22" fmla="*/ 2147483647 w 45"/>
              <a:gd name="T23" fmla="*/ 896397970 h 23"/>
              <a:gd name="T24" fmla="*/ 2147483647 w 45"/>
              <a:gd name="T25" fmla="*/ 956154211 h 23"/>
              <a:gd name="T26" fmla="*/ 2147483647 w 45"/>
              <a:gd name="T27" fmla="*/ 836633999 h 23"/>
              <a:gd name="T28" fmla="*/ 2147483647 w 45"/>
              <a:gd name="T29" fmla="*/ 717113786 h 23"/>
              <a:gd name="T30" fmla="*/ 2147483647 w 45"/>
              <a:gd name="T31" fmla="*/ 597593574 h 23"/>
              <a:gd name="T32" fmla="*/ 2147483647 w 45"/>
              <a:gd name="T33" fmla="*/ 657357545 h 23"/>
              <a:gd name="T34" fmla="*/ 2147483647 w 45"/>
              <a:gd name="T35" fmla="*/ 956154211 h 23"/>
              <a:gd name="T36" fmla="*/ 2147483647 w 45"/>
              <a:gd name="T37" fmla="*/ 1015910694 h 23"/>
              <a:gd name="T38" fmla="*/ 2147483647 w 45"/>
              <a:gd name="T39" fmla="*/ 1135430907 h 23"/>
              <a:gd name="T40" fmla="*/ 2147483647 w 45"/>
              <a:gd name="T41" fmla="*/ 1254951119 h 23"/>
              <a:gd name="T42" fmla="*/ 2147483647 w 45"/>
              <a:gd name="T43" fmla="*/ 1195194878 h 23"/>
              <a:gd name="T44" fmla="*/ 2147483647 w 45"/>
              <a:gd name="T45" fmla="*/ 1075674665 h 23"/>
              <a:gd name="T46" fmla="*/ 2147483647 w 45"/>
              <a:gd name="T47" fmla="*/ 1314715091 h 23"/>
              <a:gd name="T48" fmla="*/ 2143522154 w 45"/>
              <a:gd name="T49" fmla="*/ 1314715091 h 23"/>
              <a:gd name="T50" fmla="*/ 2143522154 w 45"/>
              <a:gd name="T51" fmla="*/ 1254951119 h 23"/>
              <a:gd name="T52" fmla="*/ 2009551028 w 45"/>
              <a:gd name="T53" fmla="*/ 1195194878 h 23"/>
              <a:gd name="T54" fmla="*/ 1875579902 w 45"/>
              <a:gd name="T55" fmla="*/ 1135430907 h 23"/>
              <a:gd name="T56" fmla="*/ 1808598432 w 45"/>
              <a:gd name="T57" fmla="*/ 1015910694 h 23"/>
              <a:gd name="T58" fmla="*/ 1406685055 w 45"/>
              <a:gd name="T59" fmla="*/ 1015910694 h 23"/>
              <a:gd name="T60" fmla="*/ 669847700 w 45"/>
              <a:gd name="T61" fmla="*/ 1195194878 h 23"/>
              <a:gd name="T62" fmla="*/ 602866229 w 45"/>
              <a:gd name="T63" fmla="*/ 1135430907 h 23"/>
              <a:gd name="T64" fmla="*/ 0 w 45"/>
              <a:gd name="T65" fmla="*/ 1254951119 h 23"/>
              <a:gd name="T66" fmla="*/ 0 w 45"/>
              <a:gd name="T67" fmla="*/ 537837333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72" name="Freeform 65"/>
          <p:cNvSpPr>
            <a:spLocks/>
          </p:cNvSpPr>
          <p:nvPr/>
        </p:nvSpPr>
        <p:spPr bwMode="auto">
          <a:xfrm>
            <a:off x="7747000" y="2638425"/>
            <a:ext cx="96838" cy="101600"/>
          </a:xfrm>
          <a:custGeom>
            <a:avLst/>
            <a:gdLst>
              <a:gd name="T0" fmla="*/ 0 w 12"/>
              <a:gd name="T1" fmla="*/ 122162272 h 13"/>
              <a:gd name="T2" fmla="*/ 195370666 w 12"/>
              <a:gd name="T3" fmla="*/ 671880847 h 13"/>
              <a:gd name="T4" fmla="*/ 195370666 w 12"/>
              <a:gd name="T5" fmla="*/ 732965875 h 13"/>
              <a:gd name="T6" fmla="*/ 130247100 w 12"/>
              <a:gd name="T7" fmla="*/ 732965875 h 13"/>
              <a:gd name="T8" fmla="*/ 195370666 w 12"/>
              <a:gd name="T9" fmla="*/ 794043088 h 13"/>
              <a:gd name="T10" fmla="*/ 195370666 w 12"/>
              <a:gd name="T11" fmla="*/ 794043088 h 13"/>
              <a:gd name="T12" fmla="*/ 195370666 w 12"/>
              <a:gd name="T13" fmla="*/ 794043088 h 13"/>
              <a:gd name="T14" fmla="*/ 390733262 w 12"/>
              <a:gd name="T15" fmla="*/ 732965875 h 13"/>
              <a:gd name="T16" fmla="*/ 455856796 w 12"/>
              <a:gd name="T17" fmla="*/ 671880847 h 13"/>
              <a:gd name="T18" fmla="*/ 455856796 w 12"/>
              <a:gd name="T19" fmla="*/ 610803634 h 13"/>
              <a:gd name="T20" fmla="*/ 455856796 w 12"/>
              <a:gd name="T21" fmla="*/ 549718606 h 13"/>
              <a:gd name="T22" fmla="*/ 455856796 w 12"/>
              <a:gd name="T23" fmla="*/ 427564058 h 13"/>
              <a:gd name="T24" fmla="*/ 520980331 w 12"/>
              <a:gd name="T25" fmla="*/ 366479030 h 13"/>
              <a:gd name="T26" fmla="*/ 520980331 w 12"/>
              <a:gd name="T27" fmla="*/ 427564058 h 13"/>
              <a:gd name="T28" fmla="*/ 520980331 w 12"/>
              <a:gd name="T29" fmla="*/ 488641271 h 13"/>
              <a:gd name="T30" fmla="*/ 520980331 w 12"/>
              <a:gd name="T31" fmla="*/ 610803634 h 13"/>
              <a:gd name="T32" fmla="*/ 586103991 w 12"/>
              <a:gd name="T33" fmla="*/ 610803634 h 13"/>
              <a:gd name="T34" fmla="*/ 586103991 w 12"/>
              <a:gd name="T35" fmla="*/ 610803634 h 13"/>
              <a:gd name="T36" fmla="*/ 586103991 w 12"/>
              <a:gd name="T37" fmla="*/ 549718606 h 13"/>
              <a:gd name="T38" fmla="*/ 651219455 w 12"/>
              <a:gd name="T39" fmla="*/ 549718606 h 13"/>
              <a:gd name="T40" fmla="*/ 716342990 w 12"/>
              <a:gd name="T41" fmla="*/ 488641271 h 13"/>
              <a:gd name="T42" fmla="*/ 781466524 w 12"/>
              <a:gd name="T43" fmla="*/ 488641271 h 13"/>
              <a:gd name="T44" fmla="*/ 781466524 w 12"/>
              <a:gd name="T45" fmla="*/ 488641271 h 13"/>
              <a:gd name="T46" fmla="*/ 716342990 w 12"/>
              <a:gd name="T47" fmla="*/ 427564058 h 13"/>
              <a:gd name="T48" fmla="*/ 716342990 w 12"/>
              <a:gd name="T49" fmla="*/ 366479030 h 13"/>
              <a:gd name="T50" fmla="*/ 716342990 w 12"/>
              <a:gd name="T51" fmla="*/ 366479030 h 13"/>
              <a:gd name="T52" fmla="*/ 651219455 w 12"/>
              <a:gd name="T53" fmla="*/ 366479030 h 13"/>
              <a:gd name="T54" fmla="*/ 586103991 w 12"/>
              <a:gd name="T55" fmla="*/ 305401817 h 13"/>
              <a:gd name="T56" fmla="*/ 586103991 w 12"/>
              <a:gd name="T57" fmla="*/ 305401817 h 13"/>
              <a:gd name="T58" fmla="*/ 455856796 w 12"/>
              <a:gd name="T59" fmla="*/ 244324543 h 13"/>
              <a:gd name="T60" fmla="*/ 390733262 w 12"/>
              <a:gd name="T61" fmla="*/ 122162272 h 13"/>
              <a:gd name="T62" fmla="*/ 390733262 w 12"/>
              <a:gd name="T63" fmla="*/ 122162272 h 13"/>
              <a:gd name="T64" fmla="*/ 325609728 w 12"/>
              <a:gd name="T65" fmla="*/ 0 h 13"/>
              <a:gd name="T66" fmla="*/ 0 w 12"/>
              <a:gd name="T67" fmla="*/ 122162272 h 13"/>
              <a:gd name="T68" fmla="*/ 0 w 12"/>
              <a:gd name="T69" fmla="*/ 12216227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73" name="Freeform 66"/>
          <p:cNvSpPr>
            <a:spLocks/>
          </p:cNvSpPr>
          <p:nvPr/>
        </p:nvSpPr>
        <p:spPr bwMode="auto">
          <a:xfrm>
            <a:off x="7640638" y="2212975"/>
            <a:ext cx="171450" cy="363538"/>
          </a:xfrm>
          <a:custGeom>
            <a:avLst/>
            <a:gdLst>
              <a:gd name="T0" fmla="*/ 1399766787 w 21"/>
              <a:gd name="T1" fmla="*/ 2147483647 h 47"/>
              <a:gd name="T2" fmla="*/ 1333113583 w 21"/>
              <a:gd name="T3" fmla="*/ 2147483647 h 47"/>
              <a:gd name="T4" fmla="*/ 1266452214 w 21"/>
              <a:gd name="T5" fmla="*/ 2147483647 h 47"/>
              <a:gd name="T6" fmla="*/ 1199799010 w 21"/>
              <a:gd name="T7" fmla="*/ 2147483647 h 47"/>
              <a:gd name="T8" fmla="*/ 1133145806 w 21"/>
              <a:gd name="T9" fmla="*/ 2147483647 h 47"/>
              <a:gd name="T10" fmla="*/ 1133145806 w 21"/>
              <a:gd name="T11" fmla="*/ 2147483647 h 47"/>
              <a:gd name="T12" fmla="*/ 1133145806 w 21"/>
              <a:gd name="T13" fmla="*/ 2147483647 h 47"/>
              <a:gd name="T14" fmla="*/ 1133145806 w 21"/>
              <a:gd name="T15" fmla="*/ 2147483647 h 47"/>
              <a:gd name="T16" fmla="*/ 1066492346 w 21"/>
              <a:gd name="T17" fmla="*/ 2147483647 h 47"/>
              <a:gd name="T18" fmla="*/ 1066492346 w 21"/>
              <a:gd name="T19" fmla="*/ 2147483647 h 47"/>
              <a:gd name="T20" fmla="*/ 133314605 w 21"/>
              <a:gd name="T21" fmla="*/ 2147483647 h 47"/>
              <a:gd name="T22" fmla="*/ 66653220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66653220 w 21"/>
              <a:gd name="T29" fmla="*/ 2147483647 h 47"/>
              <a:gd name="T30" fmla="*/ 0 w 21"/>
              <a:gd name="T31" fmla="*/ 2147483647 h 47"/>
              <a:gd name="T32" fmla="*/ 0 w 21"/>
              <a:gd name="T33" fmla="*/ 2034150113 h 47"/>
              <a:gd name="T34" fmla="*/ 0 w 21"/>
              <a:gd name="T35" fmla="*/ 1914491523 h 47"/>
              <a:gd name="T36" fmla="*/ 66653220 w 21"/>
              <a:gd name="T37" fmla="*/ 1675183044 h 47"/>
              <a:gd name="T38" fmla="*/ 66653220 w 21"/>
              <a:gd name="T39" fmla="*/ 1555524936 h 47"/>
              <a:gd name="T40" fmla="*/ 66653220 w 21"/>
              <a:gd name="T41" fmla="*/ 1435866829 h 47"/>
              <a:gd name="T42" fmla="*/ 66653220 w 21"/>
              <a:gd name="T43" fmla="*/ 1316216457 h 47"/>
              <a:gd name="T44" fmla="*/ 66653220 w 21"/>
              <a:gd name="T45" fmla="*/ 1256387404 h 47"/>
              <a:gd name="T46" fmla="*/ 66653220 w 21"/>
              <a:gd name="T47" fmla="*/ 1196558350 h 47"/>
              <a:gd name="T48" fmla="*/ 266621045 w 21"/>
              <a:gd name="T49" fmla="*/ 1076900243 h 47"/>
              <a:gd name="T50" fmla="*/ 333274314 w 21"/>
              <a:gd name="T51" fmla="*/ 837591522 h 47"/>
              <a:gd name="T52" fmla="*/ 266621045 w 21"/>
              <a:gd name="T53" fmla="*/ 717933415 h 47"/>
              <a:gd name="T54" fmla="*/ 266621045 w 21"/>
              <a:gd name="T55" fmla="*/ 598283042 h 47"/>
              <a:gd name="T56" fmla="*/ 266621045 w 21"/>
              <a:gd name="T57" fmla="*/ 598283042 h 47"/>
              <a:gd name="T58" fmla="*/ 266621045 w 21"/>
              <a:gd name="T59" fmla="*/ 538453989 h 47"/>
              <a:gd name="T60" fmla="*/ 199967841 w 21"/>
              <a:gd name="T61" fmla="*/ 418795761 h 47"/>
              <a:gd name="T62" fmla="*/ 266621045 w 21"/>
              <a:gd name="T63" fmla="*/ 239308540 h 47"/>
              <a:gd name="T64" fmla="*/ 199967841 w 21"/>
              <a:gd name="T65" fmla="*/ 179487221 h 47"/>
              <a:gd name="T66" fmla="*/ 199967841 w 21"/>
              <a:gd name="T67" fmla="*/ 119658137 h 47"/>
              <a:gd name="T68" fmla="*/ 266621045 w 21"/>
              <a:gd name="T69" fmla="*/ 119658137 h 47"/>
              <a:gd name="T70" fmla="*/ 333274314 w 21"/>
              <a:gd name="T71" fmla="*/ 59829069 h 47"/>
              <a:gd name="T72" fmla="*/ 399935682 w 21"/>
              <a:gd name="T73" fmla="*/ 59829069 h 47"/>
              <a:gd name="T74" fmla="*/ 399935682 w 21"/>
              <a:gd name="T75" fmla="*/ 59829069 h 47"/>
              <a:gd name="T76" fmla="*/ 466588887 w 21"/>
              <a:gd name="T77" fmla="*/ 0 h 47"/>
              <a:gd name="T78" fmla="*/ 1133145806 w 21"/>
              <a:gd name="T79" fmla="*/ 1735012097 h 47"/>
              <a:gd name="T80" fmla="*/ 1133145806 w 21"/>
              <a:gd name="T81" fmla="*/ 1794841151 h 47"/>
              <a:gd name="T82" fmla="*/ 1133145806 w 21"/>
              <a:gd name="T83" fmla="*/ 1854662469 h 47"/>
              <a:gd name="T84" fmla="*/ 1133145806 w 21"/>
              <a:gd name="T85" fmla="*/ 1854662469 h 47"/>
              <a:gd name="T86" fmla="*/ 1266452214 w 21"/>
              <a:gd name="T87" fmla="*/ 1974320576 h 47"/>
              <a:gd name="T88" fmla="*/ 1333113583 w 21"/>
              <a:gd name="T89" fmla="*/ 1974320576 h 47"/>
              <a:gd name="T90" fmla="*/ 1333113583 w 21"/>
              <a:gd name="T91" fmla="*/ 2034150113 h 47"/>
              <a:gd name="T92" fmla="*/ 1333113583 w 21"/>
              <a:gd name="T93" fmla="*/ 2093979167 h 47"/>
              <a:gd name="T94" fmla="*/ 1399766787 w 21"/>
              <a:gd name="T95" fmla="*/ 2147483647 h 47"/>
              <a:gd name="T96" fmla="*/ 1399766787 w 21"/>
              <a:gd name="T97" fmla="*/ 2147483647 h 47"/>
              <a:gd name="T98" fmla="*/ 1399766787 w 21"/>
              <a:gd name="T99" fmla="*/ 2147483647 h 47"/>
              <a:gd name="T100" fmla="*/ 1399766787 w 21"/>
              <a:gd name="T101" fmla="*/ 2147483647 h 47"/>
              <a:gd name="T102" fmla="*/ 139976678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74" name="Freeform 67"/>
          <p:cNvSpPr>
            <a:spLocks/>
          </p:cNvSpPr>
          <p:nvPr/>
        </p:nvSpPr>
        <p:spPr bwMode="auto">
          <a:xfrm>
            <a:off x="7697788" y="1887538"/>
            <a:ext cx="398462" cy="611187"/>
          </a:xfrm>
          <a:custGeom>
            <a:avLst/>
            <a:gdLst>
              <a:gd name="T0" fmla="*/ 661276199 w 49"/>
              <a:gd name="T1" fmla="*/ 2147483647 h 79"/>
              <a:gd name="T2" fmla="*/ 661276199 w 49"/>
              <a:gd name="T3" fmla="*/ 2147483647 h 79"/>
              <a:gd name="T4" fmla="*/ 793533014 w 49"/>
              <a:gd name="T5" fmla="*/ 2147483647 h 79"/>
              <a:gd name="T6" fmla="*/ 859653290 w 49"/>
              <a:gd name="T7" fmla="*/ 2147483647 h 79"/>
              <a:gd name="T8" fmla="*/ 925781698 w 49"/>
              <a:gd name="T9" fmla="*/ 2147483647 h 79"/>
              <a:gd name="T10" fmla="*/ 991910105 w 49"/>
              <a:gd name="T11" fmla="*/ 2147483647 h 79"/>
              <a:gd name="T12" fmla="*/ 1058038513 w 49"/>
              <a:gd name="T13" fmla="*/ 2147483647 h 79"/>
              <a:gd name="T14" fmla="*/ 1190295582 w 49"/>
              <a:gd name="T15" fmla="*/ 2147483647 h 79"/>
              <a:gd name="T16" fmla="*/ 1190295582 w 49"/>
              <a:gd name="T17" fmla="*/ 2147483647 h 79"/>
              <a:gd name="T18" fmla="*/ 1322552398 w 49"/>
              <a:gd name="T19" fmla="*/ 2147483647 h 79"/>
              <a:gd name="T20" fmla="*/ 1388672673 w 49"/>
              <a:gd name="T21" fmla="*/ 2147483647 h 79"/>
              <a:gd name="T22" fmla="*/ 1454801081 w 49"/>
              <a:gd name="T23" fmla="*/ 2147483647 h 79"/>
              <a:gd name="T24" fmla="*/ 1454801081 w 49"/>
              <a:gd name="T25" fmla="*/ 2147483647 h 79"/>
              <a:gd name="T26" fmla="*/ 1719314712 w 49"/>
              <a:gd name="T27" fmla="*/ 2147483647 h 79"/>
              <a:gd name="T28" fmla="*/ 1719314712 w 49"/>
              <a:gd name="T29" fmla="*/ 2147483647 h 79"/>
              <a:gd name="T30" fmla="*/ 1851571527 w 49"/>
              <a:gd name="T31" fmla="*/ 2147483647 h 79"/>
              <a:gd name="T32" fmla="*/ 1917691803 w 49"/>
              <a:gd name="T33" fmla="*/ 2147483647 h 79"/>
              <a:gd name="T34" fmla="*/ 2049948618 w 49"/>
              <a:gd name="T35" fmla="*/ 2147483647 h 79"/>
              <a:gd name="T36" fmla="*/ 2049948618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094893888 h 79"/>
              <a:gd name="T60" fmla="*/ 2147483647 w 49"/>
              <a:gd name="T61" fmla="*/ 1915328280 h 79"/>
              <a:gd name="T62" fmla="*/ 2147483647 w 49"/>
              <a:gd name="T63" fmla="*/ 1855478397 h 79"/>
              <a:gd name="T64" fmla="*/ 2147483647 w 49"/>
              <a:gd name="T65" fmla="*/ 1915328280 h 79"/>
              <a:gd name="T66" fmla="*/ 2147483647 w 49"/>
              <a:gd name="T67" fmla="*/ 1675913273 h 79"/>
              <a:gd name="T68" fmla="*/ 2147483647 w 49"/>
              <a:gd name="T69" fmla="*/ 1556205769 h 79"/>
              <a:gd name="T70" fmla="*/ 2147483647 w 49"/>
              <a:gd name="T71" fmla="*/ 1556205769 h 79"/>
              <a:gd name="T72" fmla="*/ 2147483647 w 49"/>
              <a:gd name="T73" fmla="*/ 1556205769 h 79"/>
              <a:gd name="T74" fmla="*/ 2147483647 w 49"/>
              <a:gd name="T75" fmla="*/ 1496355885 h 79"/>
              <a:gd name="T76" fmla="*/ 2147483647 w 49"/>
              <a:gd name="T77" fmla="*/ 1316790762 h 79"/>
              <a:gd name="T78" fmla="*/ 1587057896 w 49"/>
              <a:gd name="T79" fmla="*/ 0 h 79"/>
              <a:gd name="T80" fmla="*/ 1454801081 w 49"/>
              <a:gd name="T81" fmla="*/ 0 h 79"/>
              <a:gd name="T82" fmla="*/ 1388672673 w 49"/>
              <a:gd name="T83" fmla="*/ 119707534 h 79"/>
              <a:gd name="T84" fmla="*/ 1190295582 w 49"/>
              <a:gd name="T85" fmla="*/ 119707534 h 79"/>
              <a:gd name="T86" fmla="*/ 991910105 w 49"/>
              <a:gd name="T87" fmla="*/ 299272749 h 79"/>
              <a:gd name="T88" fmla="*/ 925781698 w 49"/>
              <a:gd name="T89" fmla="*/ 119707534 h 79"/>
              <a:gd name="T90" fmla="*/ 859653290 w 49"/>
              <a:gd name="T91" fmla="*/ 59857635 h 79"/>
              <a:gd name="T92" fmla="*/ 396762441 w 49"/>
              <a:gd name="T93" fmla="*/ 957668008 h 79"/>
              <a:gd name="T94" fmla="*/ 462890849 w 49"/>
              <a:gd name="T95" fmla="*/ 1137225638 h 79"/>
              <a:gd name="T96" fmla="*/ 462890849 w 49"/>
              <a:gd name="T97" fmla="*/ 1316790762 h 79"/>
              <a:gd name="T98" fmla="*/ 330634033 w 49"/>
              <a:gd name="T99" fmla="*/ 1436498265 h 79"/>
              <a:gd name="T100" fmla="*/ 396762441 w 49"/>
              <a:gd name="T101" fmla="*/ 1915328280 h 79"/>
              <a:gd name="T102" fmla="*/ 264513694 w 49"/>
              <a:gd name="T103" fmla="*/ 2147483647 h 79"/>
              <a:gd name="T104" fmla="*/ 264513694 w 49"/>
              <a:gd name="T105" fmla="*/ 2147483647 h 79"/>
              <a:gd name="T106" fmla="*/ 198385286 w 49"/>
              <a:gd name="T107" fmla="*/ 2147483647 h 79"/>
              <a:gd name="T108" fmla="*/ 198385286 w 49"/>
              <a:gd name="T109" fmla="*/ 2147483647 h 79"/>
              <a:gd name="T110" fmla="*/ 66128424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52275" name="Group 68"/>
          <p:cNvGrpSpPr>
            <a:grpSpLocks/>
          </p:cNvGrpSpPr>
          <p:nvPr/>
        </p:nvGrpSpPr>
        <p:grpSpPr bwMode="auto">
          <a:xfrm>
            <a:off x="3159125" y="4589463"/>
            <a:ext cx="1044575" cy="635000"/>
            <a:chOff x="1991" y="3321"/>
            <a:chExt cx="361" cy="231"/>
          </a:xfrm>
        </p:grpSpPr>
        <p:sp>
          <p:nvSpPr>
            <p:cNvPr id="52286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66 h 19"/>
                <a:gd name="T2" fmla="*/ 24 w 16"/>
                <a:gd name="T3" fmla="*/ 313 h 19"/>
                <a:gd name="T4" fmla="*/ 24 w 16"/>
                <a:gd name="T5" fmla="*/ 382 h 19"/>
                <a:gd name="T6" fmla="*/ 141 w 16"/>
                <a:gd name="T7" fmla="*/ 455 h 19"/>
                <a:gd name="T8" fmla="*/ 190 w 16"/>
                <a:gd name="T9" fmla="*/ 382 h 19"/>
                <a:gd name="T10" fmla="*/ 380 w 16"/>
                <a:gd name="T11" fmla="*/ 264 h 19"/>
                <a:gd name="T12" fmla="*/ 307 w 16"/>
                <a:gd name="T13" fmla="*/ 117 h 19"/>
                <a:gd name="T14" fmla="*/ 73 w 16"/>
                <a:gd name="T15" fmla="*/ 0 h 19"/>
                <a:gd name="T16" fmla="*/ 73 w 16"/>
                <a:gd name="T17" fmla="*/ 117 h 19"/>
                <a:gd name="T18" fmla="*/ 0 w 16"/>
                <a:gd name="T19" fmla="*/ 166 h 19"/>
                <a:gd name="T20" fmla="*/ 0 w 16"/>
                <a:gd name="T21" fmla="*/ 16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87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73 w 9"/>
                <a:gd name="T1" fmla="*/ 140 h 6"/>
                <a:gd name="T2" fmla="*/ 191 w 9"/>
                <a:gd name="T3" fmla="*/ 140 h 6"/>
                <a:gd name="T4" fmla="*/ 215 w 9"/>
                <a:gd name="T5" fmla="*/ 72 h 6"/>
                <a:gd name="T6" fmla="*/ 117 w 9"/>
                <a:gd name="T7" fmla="*/ 48 h 6"/>
                <a:gd name="T8" fmla="*/ 73 w 9"/>
                <a:gd name="T9" fmla="*/ 48 h 6"/>
                <a:gd name="T10" fmla="*/ 49 w 9"/>
                <a:gd name="T11" fmla="*/ 0 h 6"/>
                <a:gd name="T12" fmla="*/ 0 w 9"/>
                <a:gd name="T13" fmla="*/ 48 h 6"/>
                <a:gd name="T14" fmla="*/ 49 w 9"/>
                <a:gd name="T15" fmla="*/ 116 h 6"/>
                <a:gd name="T16" fmla="*/ 73 w 9"/>
                <a:gd name="T17" fmla="*/ 140 h 6"/>
                <a:gd name="T18" fmla="*/ 73 w 9"/>
                <a:gd name="T19" fmla="*/ 14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88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50 h 2"/>
                <a:gd name="T2" fmla="*/ 100 w 4"/>
                <a:gd name="T3" fmla="*/ 0 h 2"/>
                <a:gd name="T4" fmla="*/ 100 w 4"/>
                <a:gd name="T5" fmla="*/ 50 h 2"/>
                <a:gd name="T6" fmla="*/ 0 w 4"/>
                <a:gd name="T7" fmla="*/ 50 h 2"/>
                <a:gd name="T8" fmla="*/ 0 w 4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89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47 w 4"/>
                <a:gd name="T1" fmla="*/ 0 h 3"/>
                <a:gd name="T2" fmla="*/ 47 w 4"/>
                <a:gd name="T3" fmla="*/ 0 h 3"/>
                <a:gd name="T4" fmla="*/ 66 w 4"/>
                <a:gd name="T5" fmla="*/ 0 h 3"/>
                <a:gd name="T6" fmla="*/ 66 w 4"/>
                <a:gd name="T7" fmla="*/ 0 h 3"/>
                <a:gd name="T8" fmla="*/ 66 w 4"/>
                <a:gd name="T9" fmla="*/ 0 h 3"/>
                <a:gd name="T10" fmla="*/ 66 w 4"/>
                <a:gd name="T11" fmla="*/ 23 h 3"/>
                <a:gd name="T12" fmla="*/ 66 w 4"/>
                <a:gd name="T13" fmla="*/ 23 h 3"/>
                <a:gd name="T14" fmla="*/ 66 w 4"/>
                <a:gd name="T15" fmla="*/ 23 h 3"/>
                <a:gd name="T16" fmla="*/ 90 w 4"/>
                <a:gd name="T17" fmla="*/ 23 h 3"/>
                <a:gd name="T18" fmla="*/ 66 w 4"/>
                <a:gd name="T19" fmla="*/ 42 h 3"/>
                <a:gd name="T20" fmla="*/ 66 w 4"/>
                <a:gd name="T21" fmla="*/ 42 h 3"/>
                <a:gd name="T22" fmla="*/ 66 w 4"/>
                <a:gd name="T23" fmla="*/ 42 h 3"/>
                <a:gd name="T24" fmla="*/ 66 w 4"/>
                <a:gd name="T25" fmla="*/ 65 h 3"/>
                <a:gd name="T26" fmla="*/ 66 w 4"/>
                <a:gd name="T27" fmla="*/ 65 h 3"/>
                <a:gd name="T28" fmla="*/ 66 w 4"/>
                <a:gd name="T29" fmla="*/ 65 h 3"/>
                <a:gd name="T30" fmla="*/ 47 w 4"/>
                <a:gd name="T31" fmla="*/ 65 h 3"/>
                <a:gd name="T32" fmla="*/ 47 w 4"/>
                <a:gd name="T33" fmla="*/ 65 h 3"/>
                <a:gd name="T34" fmla="*/ 47 w 4"/>
                <a:gd name="T35" fmla="*/ 65 h 3"/>
                <a:gd name="T36" fmla="*/ 24 w 4"/>
                <a:gd name="T37" fmla="*/ 65 h 3"/>
                <a:gd name="T38" fmla="*/ 24 w 4"/>
                <a:gd name="T39" fmla="*/ 65 h 3"/>
                <a:gd name="T40" fmla="*/ 24 w 4"/>
                <a:gd name="T41" fmla="*/ 65 h 3"/>
                <a:gd name="T42" fmla="*/ 24 w 4"/>
                <a:gd name="T43" fmla="*/ 42 h 3"/>
                <a:gd name="T44" fmla="*/ 0 w 4"/>
                <a:gd name="T45" fmla="*/ 42 h 3"/>
                <a:gd name="T46" fmla="*/ 0 w 4"/>
                <a:gd name="T47" fmla="*/ 42 h 3"/>
                <a:gd name="T48" fmla="*/ 0 w 4"/>
                <a:gd name="T49" fmla="*/ 23 h 3"/>
                <a:gd name="T50" fmla="*/ 0 w 4"/>
                <a:gd name="T51" fmla="*/ 23 h 3"/>
                <a:gd name="T52" fmla="*/ 0 w 4"/>
                <a:gd name="T53" fmla="*/ 23 h 3"/>
                <a:gd name="T54" fmla="*/ 24 w 4"/>
                <a:gd name="T55" fmla="*/ 23 h 3"/>
                <a:gd name="T56" fmla="*/ 24 w 4"/>
                <a:gd name="T57" fmla="*/ 0 h 3"/>
                <a:gd name="T58" fmla="*/ 24 w 4"/>
                <a:gd name="T59" fmla="*/ 0 h 3"/>
                <a:gd name="T60" fmla="*/ 24 w 4"/>
                <a:gd name="T61" fmla="*/ 0 h 3"/>
                <a:gd name="T62" fmla="*/ 47 w 4"/>
                <a:gd name="T63" fmla="*/ 0 h 3"/>
                <a:gd name="T64" fmla="*/ 47 w 4"/>
                <a:gd name="T65" fmla="*/ 0 h 3"/>
                <a:gd name="T66" fmla="*/ 47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90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75 h 3"/>
                <a:gd name="T2" fmla="*/ 166 w 8"/>
                <a:gd name="T3" fmla="*/ 75 h 3"/>
                <a:gd name="T4" fmla="*/ 190 w 8"/>
                <a:gd name="T5" fmla="*/ 0 h 3"/>
                <a:gd name="T6" fmla="*/ 49 w 8"/>
                <a:gd name="T7" fmla="*/ 0 h 3"/>
                <a:gd name="T8" fmla="*/ 0 w 8"/>
                <a:gd name="T9" fmla="*/ 75 h 3"/>
                <a:gd name="T10" fmla="*/ 0 w 8"/>
                <a:gd name="T11" fmla="*/ 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91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91 h 5"/>
                <a:gd name="T2" fmla="*/ 66 w 8"/>
                <a:gd name="T3" fmla="*/ 115 h 5"/>
                <a:gd name="T4" fmla="*/ 133 w 8"/>
                <a:gd name="T5" fmla="*/ 115 h 5"/>
                <a:gd name="T6" fmla="*/ 180 w 8"/>
                <a:gd name="T7" fmla="*/ 48 h 5"/>
                <a:gd name="T8" fmla="*/ 114 w 8"/>
                <a:gd name="T9" fmla="*/ 0 h 5"/>
                <a:gd name="T10" fmla="*/ 24 w 8"/>
                <a:gd name="T11" fmla="*/ 48 h 5"/>
                <a:gd name="T12" fmla="*/ 0 w 8"/>
                <a:gd name="T13" fmla="*/ 91 h 5"/>
                <a:gd name="T14" fmla="*/ 0 w 8"/>
                <a:gd name="T15" fmla="*/ 9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92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15 h 5"/>
                <a:gd name="T2" fmla="*/ 100 w 4"/>
                <a:gd name="T3" fmla="*/ 48 h 5"/>
                <a:gd name="T4" fmla="*/ 100 w 4"/>
                <a:gd name="T5" fmla="*/ 0 h 5"/>
                <a:gd name="T6" fmla="*/ 0 w 4"/>
                <a:gd name="T7" fmla="*/ 91 h 5"/>
                <a:gd name="T8" fmla="*/ 0 w 4"/>
                <a:gd name="T9" fmla="*/ 115 h 5"/>
                <a:gd name="T10" fmla="*/ 0 w 4"/>
                <a:gd name="T11" fmla="*/ 11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93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73 w 8"/>
                <a:gd name="T1" fmla="*/ 165 h 7"/>
                <a:gd name="T2" fmla="*/ 190 w 8"/>
                <a:gd name="T3" fmla="*/ 165 h 7"/>
                <a:gd name="T4" fmla="*/ 190 w 8"/>
                <a:gd name="T5" fmla="*/ 92 h 7"/>
                <a:gd name="T6" fmla="*/ 97 w 8"/>
                <a:gd name="T7" fmla="*/ 0 h 7"/>
                <a:gd name="T8" fmla="*/ 0 w 8"/>
                <a:gd name="T9" fmla="*/ 49 h 7"/>
                <a:gd name="T10" fmla="*/ 73 w 8"/>
                <a:gd name="T11" fmla="*/ 165 h 7"/>
                <a:gd name="T12" fmla="*/ 73 w 8"/>
                <a:gd name="T13" fmla="*/ 165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2276" name="Rectangle 8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2003</a:t>
            </a:r>
          </a:p>
        </p:txBody>
      </p:sp>
      <p:sp>
        <p:nvSpPr>
          <p:cNvPr id="52277" name="Text Box 88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52278" name="Text Box 116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 20%–24%        </a:t>
            </a:r>
            <a:r>
              <a:rPr lang="en-US" sz="1400">
                <a:solidFill>
                  <a:srgbClr val="000000"/>
                </a:solidFill>
                <a:latin typeface="Arial Narrow" pitchFamily="34" charset="0"/>
              </a:rPr>
              <a:t>  </a:t>
            </a:r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≥25%</a:t>
            </a:r>
            <a:endParaRPr lang="en-US" sz="140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52279" name="Rectangle 117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2280" name="Rectangle 118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2281" name="Rectangle 119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2282" name="Rectangle 120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2283" name="Rectangle 121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2284" name="Rectangle 122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2285" name="Rectangle 123"/>
          <p:cNvSpPr>
            <a:spLocks noChangeArrowheads="1"/>
          </p:cNvSpPr>
          <p:nvPr/>
        </p:nvSpPr>
        <p:spPr bwMode="auto">
          <a:xfrm>
            <a:off x="444500" y="5892800"/>
            <a:ext cx="61706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 advTm="750">
    <p:randomBar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2147483647 h 55"/>
              <a:gd name="T2" fmla="*/ 332240453 w 89"/>
              <a:gd name="T3" fmla="*/ 0 h 55"/>
              <a:gd name="T4" fmla="*/ 2147483647 w 89"/>
              <a:gd name="T5" fmla="*/ 180854486 h 55"/>
              <a:gd name="T6" fmla="*/ 2147483647 w 89"/>
              <a:gd name="T7" fmla="*/ 241136706 h 55"/>
              <a:gd name="T8" fmla="*/ 2147483647 w 89"/>
              <a:gd name="T9" fmla="*/ 301426751 h 55"/>
              <a:gd name="T10" fmla="*/ 2147483647 w 89"/>
              <a:gd name="T11" fmla="*/ 542563518 h 55"/>
              <a:gd name="T12" fmla="*/ 2147483647 w 89"/>
              <a:gd name="T13" fmla="*/ 602845738 h 55"/>
              <a:gd name="T14" fmla="*/ 2147483647 w 89"/>
              <a:gd name="T15" fmla="*/ 783700163 h 55"/>
              <a:gd name="T16" fmla="*/ 2147483647 w 89"/>
              <a:gd name="T17" fmla="*/ 1085127035 h 55"/>
              <a:gd name="T18" fmla="*/ 2147483647 w 89"/>
              <a:gd name="T19" fmla="*/ 1386553665 h 55"/>
              <a:gd name="T20" fmla="*/ 2147483647 w 89"/>
              <a:gd name="T21" fmla="*/ 1507118105 h 55"/>
              <a:gd name="T22" fmla="*/ 2147483647 w 89"/>
              <a:gd name="T23" fmla="*/ 1808544735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19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2147483647 h 64"/>
              <a:gd name="T2" fmla="*/ 199610987 w 94"/>
              <a:gd name="T3" fmla="*/ 1018182017 h 64"/>
              <a:gd name="T4" fmla="*/ 266147962 w 94"/>
              <a:gd name="T5" fmla="*/ 0 h 64"/>
              <a:gd name="T6" fmla="*/ 2147483647 w 94"/>
              <a:gd name="T7" fmla="*/ 239570365 h 64"/>
              <a:gd name="T8" fmla="*/ 2147483647 w 94"/>
              <a:gd name="T9" fmla="*/ 359355578 h 64"/>
              <a:gd name="T10" fmla="*/ 2147483647 w 94"/>
              <a:gd name="T11" fmla="*/ 419248154 h 64"/>
              <a:gd name="T12" fmla="*/ 2147483647 w 94"/>
              <a:gd name="T13" fmla="*/ 598933742 h 64"/>
              <a:gd name="T14" fmla="*/ 2147483647 w 94"/>
              <a:gd name="T15" fmla="*/ 658826318 h 64"/>
              <a:gd name="T16" fmla="*/ 2147483647 w 94"/>
              <a:gd name="T17" fmla="*/ 898396623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0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2034463625 h 55"/>
              <a:gd name="T2" fmla="*/ 200066788 w 111"/>
              <a:gd name="T3" fmla="*/ 0 h 55"/>
              <a:gd name="T4" fmla="*/ 2147483647 w 111"/>
              <a:gd name="T5" fmla="*/ 179508969 h 55"/>
              <a:gd name="T6" fmla="*/ 2147483647 w 111"/>
              <a:gd name="T7" fmla="*/ 359025673 h 55"/>
              <a:gd name="T8" fmla="*/ 2147483647 w 111"/>
              <a:gd name="T9" fmla="*/ 359025673 h 55"/>
              <a:gd name="T10" fmla="*/ 2147483647 w 111"/>
              <a:gd name="T11" fmla="*/ 299184213 h 55"/>
              <a:gd name="T12" fmla="*/ 2147483647 w 111"/>
              <a:gd name="T13" fmla="*/ 359025673 h 55"/>
              <a:gd name="T14" fmla="*/ 2147483647 w 111"/>
              <a:gd name="T15" fmla="*/ 538534702 h 55"/>
              <a:gd name="T16" fmla="*/ 2147483647 w 111"/>
              <a:gd name="T17" fmla="*/ 538534702 h 55"/>
              <a:gd name="T18" fmla="*/ 2147483647 w 111"/>
              <a:gd name="T19" fmla="*/ 538534702 h 55"/>
              <a:gd name="T20" fmla="*/ 2147483647 w 111"/>
              <a:gd name="T21" fmla="*/ 418859397 h 55"/>
              <a:gd name="T22" fmla="*/ 2147483647 w 111"/>
              <a:gd name="T23" fmla="*/ 418859397 h 55"/>
              <a:gd name="T24" fmla="*/ 2147483647 w 111"/>
              <a:gd name="T25" fmla="*/ 478700857 h 55"/>
              <a:gd name="T26" fmla="*/ 2147483647 w 111"/>
              <a:gd name="T27" fmla="*/ 658209886 h 55"/>
              <a:gd name="T28" fmla="*/ 2147483647 w 111"/>
              <a:gd name="T29" fmla="*/ 777885070 h 55"/>
              <a:gd name="T30" fmla="*/ 2147483647 w 111"/>
              <a:gd name="T31" fmla="*/ 897560255 h 55"/>
              <a:gd name="T32" fmla="*/ 2147483647 w 111"/>
              <a:gd name="T33" fmla="*/ 957393979 h 55"/>
              <a:gd name="T34" fmla="*/ 2147483647 w 111"/>
              <a:gd name="T35" fmla="*/ 1017235680 h 55"/>
              <a:gd name="T36" fmla="*/ 2147483647 w 111"/>
              <a:gd name="T37" fmla="*/ 1136910864 h 55"/>
              <a:gd name="T38" fmla="*/ 2147483647 w 111"/>
              <a:gd name="T39" fmla="*/ 1256586048 h 55"/>
              <a:gd name="T40" fmla="*/ 2147483647 w 111"/>
              <a:gd name="T41" fmla="*/ 1436094957 h 55"/>
              <a:gd name="T42" fmla="*/ 2147483647 w 111"/>
              <a:gd name="T43" fmla="*/ 1495928681 h 55"/>
              <a:gd name="T44" fmla="*/ 2147483647 w 111"/>
              <a:gd name="T45" fmla="*/ 1555770141 h 55"/>
              <a:gd name="T46" fmla="*/ 2147483647 w 111"/>
              <a:gd name="T47" fmla="*/ 1675445325 h 55"/>
              <a:gd name="T48" fmla="*/ 2147483647 w 111"/>
              <a:gd name="T49" fmla="*/ 1735279049 h 55"/>
              <a:gd name="T50" fmla="*/ 2147483647 w 111"/>
              <a:gd name="T51" fmla="*/ 1795120509 h 55"/>
              <a:gd name="T52" fmla="*/ 2147483647 w 111"/>
              <a:gd name="T53" fmla="*/ 1914795693 h 55"/>
              <a:gd name="T54" fmla="*/ 2147483647 w 111"/>
              <a:gd name="T55" fmla="*/ 2034463625 h 55"/>
              <a:gd name="T56" fmla="*/ 2147483647 w 111"/>
              <a:gd name="T57" fmla="*/ 2094305085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1667220493 w 111"/>
              <a:gd name="T87" fmla="*/ 2147483647 h 55"/>
              <a:gd name="T88" fmla="*/ 1733906680 w 111"/>
              <a:gd name="T89" fmla="*/ 2147483647 h 55"/>
              <a:gd name="T90" fmla="*/ 0 w 111"/>
              <a:gd name="T91" fmla="*/ 2034463625 h 55"/>
              <a:gd name="T92" fmla="*/ 0 w 111"/>
              <a:gd name="T93" fmla="*/ 203446362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1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198193155 w 100"/>
              <a:gd name="T1" fmla="*/ 0 h 53"/>
              <a:gd name="T2" fmla="*/ 2147483647 w 100"/>
              <a:gd name="T3" fmla="*/ 120369903 h 53"/>
              <a:gd name="T4" fmla="*/ 2147483647 w 100"/>
              <a:gd name="T5" fmla="*/ 361101983 h 53"/>
              <a:gd name="T6" fmla="*/ 2147483647 w 100"/>
              <a:gd name="T7" fmla="*/ 481464098 h 53"/>
              <a:gd name="T8" fmla="*/ 2147483647 w 100"/>
              <a:gd name="T9" fmla="*/ 601834092 h 53"/>
              <a:gd name="T10" fmla="*/ 2147483647 w 100"/>
              <a:gd name="T11" fmla="*/ 722203965 h 53"/>
              <a:gd name="T12" fmla="*/ 2147483647 w 100"/>
              <a:gd name="T13" fmla="*/ 722203965 h 53"/>
              <a:gd name="T14" fmla="*/ 2147483647 w 100"/>
              <a:gd name="T15" fmla="*/ 902751017 h 53"/>
              <a:gd name="T16" fmla="*/ 2147483647 w 100"/>
              <a:gd name="T17" fmla="*/ 962935953 h 53"/>
              <a:gd name="T18" fmla="*/ 2147483647 w 100"/>
              <a:gd name="T19" fmla="*/ 962935953 h 53"/>
              <a:gd name="T20" fmla="*/ 2147483647 w 100"/>
              <a:gd name="T21" fmla="*/ 1023113375 h 53"/>
              <a:gd name="T22" fmla="*/ 2147483647 w 100"/>
              <a:gd name="T23" fmla="*/ 2147483647 h 53"/>
              <a:gd name="T24" fmla="*/ 0 w 100"/>
              <a:gd name="T25" fmla="*/ 2147483647 h 53"/>
              <a:gd name="T26" fmla="*/ 198193155 w 100"/>
              <a:gd name="T27" fmla="*/ 0 h 53"/>
              <a:gd name="T28" fmla="*/ 198193155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2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928269299 w 116"/>
              <a:gd name="T1" fmla="*/ 60095829 h 60"/>
              <a:gd name="T2" fmla="*/ 0 w 116"/>
              <a:gd name="T3" fmla="*/ 540885828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1863040499 h 60"/>
              <a:gd name="T68" fmla="*/ 2147483647 w 116"/>
              <a:gd name="T69" fmla="*/ 180295256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3" name="Freeform 10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39118966 h 54"/>
              <a:gd name="T4" fmla="*/ 2147483647 w 82"/>
              <a:gd name="T5" fmla="*/ 358674613 h 54"/>
              <a:gd name="T6" fmla="*/ 2147483647 w 82"/>
              <a:gd name="T7" fmla="*/ 777130886 h 54"/>
              <a:gd name="T8" fmla="*/ 2147483647 w 82"/>
              <a:gd name="T9" fmla="*/ 956475864 h 54"/>
              <a:gd name="T10" fmla="*/ 2147483647 w 82"/>
              <a:gd name="T11" fmla="*/ 1076031693 h 54"/>
              <a:gd name="T12" fmla="*/ 2147483647 w 82"/>
              <a:gd name="T13" fmla="*/ 1255368939 h 54"/>
              <a:gd name="T14" fmla="*/ 2147483647 w 82"/>
              <a:gd name="T15" fmla="*/ 1554269504 h 54"/>
              <a:gd name="T16" fmla="*/ 2147483647 w 82"/>
              <a:gd name="T17" fmla="*/ 1733606750 h 54"/>
              <a:gd name="T18" fmla="*/ 2147483647 w 82"/>
              <a:gd name="T19" fmla="*/ 1853162337 h 54"/>
              <a:gd name="T20" fmla="*/ 2147483647 w 82"/>
              <a:gd name="T21" fmla="*/ 2032507798 h 54"/>
              <a:gd name="T22" fmla="*/ 2147483647 w 82"/>
              <a:gd name="T23" fmla="*/ 2092281726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727261611 w 82"/>
              <a:gd name="T37" fmla="*/ 2147483647 h 54"/>
              <a:gd name="T38" fmla="*/ 727261611 w 82"/>
              <a:gd name="T39" fmla="*/ 2147483647 h 54"/>
              <a:gd name="T40" fmla="*/ 595033752 w 82"/>
              <a:gd name="T41" fmla="*/ 2147483647 h 54"/>
              <a:gd name="T42" fmla="*/ 661147682 w 82"/>
              <a:gd name="T43" fmla="*/ 2147483647 h 54"/>
              <a:gd name="T44" fmla="*/ 528919695 w 82"/>
              <a:gd name="T45" fmla="*/ 2147483647 h 54"/>
              <a:gd name="T46" fmla="*/ 528919695 w 82"/>
              <a:gd name="T47" fmla="*/ 2147483647 h 54"/>
              <a:gd name="T48" fmla="*/ 396691836 w 82"/>
              <a:gd name="T49" fmla="*/ 1972725656 h 54"/>
              <a:gd name="T50" fmla="*/ 330569775 w 82"/>
              <a:gd name="T51" fmla="*/ 1853162337 h 54"/>
              <a:gd name="T52" fmla="*/ 198341853 w 82"/>
              <a:gd name="T53" fmla="*/ 1554269504 h 54"/>
              <a:gd name="T54" fmla="*/ 264455782 w 82"/>
              <a:gd name="T55" fmla="*/ 1374932257 h 54"/>
              <a:gd name="T56" fmla="*/ 132227891 w 82"/>
              <a:gd name="T57" fmla="*/ 1195587280 h 54"/>
              <a:gd name="T58" fmla="*/ 132227891 w 82"/>
              <a:gd name="T59" fmla="*/ 1076031693 h 54"/>
              <a:gd name="T60" fmla="*/ 132227891 w 82"/>
              <a:gd name="T61" fmla="*/ 717356958 h 54"/>
              <a:gd name="T62" fmla="*/ 132227891 w 82"/>
              <a:gd name="T63" fmla="*/ 597793640 h 54"/>
              <a:gd name="T64" fmla="*/ 66113946 w 82"/>
              <a:gd name="T65" fmla="*/ 358674613 h 54"/>
              <a:gd name="T66" fmla="*/ 66113946 w 82"/>
              <a:gd name="T67" fmla="*/ 179337307 h 54"/>
              <a:gd name="T68" fmla="*/ 132227891 w 82"/>
              <a:gd name="T69" fmla="*/ 119555617 h 54"/>
              <a:gd name="T70" fmla="*/ 132227891 w 82"/>
              <a:gd name="T71" fmla="*/ 11955561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4" name="Freeform 11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033687399 h 78"/>
              <a:gd name="T40" fmla="*/ 2147483647 w 90"/>
              <a:gd name="T41" fmla="*/ 1794428778 h 78"/>
              <a:gd name="T42" fmla="*/ 2147483647 w 90"/>
              <a:gd name="T43" fmla="*/ 1614985175 h 78"/>
              <a:gd name="T44" fmla="*/ 2147483647 w 90"/>
              <a:gd name="T45" fmla="*/ 1734614244 h 78"/>
              <a:gd name="T46" fmla="*/ 2147483647 w 90"/>
              <a:gd name="T47" fmla="*/ 1315912504 h 78"/>
              <a:gd name="T48" fmla="*/ 2147483647 w 90"/>
              <a:gd name="T49" fmla="*/ 1076662101 h 78"/>
              <a:gd name="T50" fmla="*/ 2147483647 w 90"/>
              <a:gd name="T51" fmla="*/ 777589187 h 78"/>
              <a:gd name="T52" fmla="*/ 2147483647 w 90"/>
              <a:gd name="T53" fmla="*/ 358887327 h 78"/>
              <a:gd name="T54" fmla="*/ 2147483647 w 90"/>
              <a:gd name="T55" fmla="*/ 239258198 h 78"/>
              <a:gd name="T56" fmla="*/ 0 w 90"/>
              <a:gd name="T57" fmla="*/ 119629099 h 78"/>
              <a:gd name="T58" fmla="*/ 131672176 w 90"/>
              <a:gd name="T59" fmla="*/ 299072792 h 78"/>
              <a:gd name="T60" fmla="*/ 329172373 w 90"/>
              <a:gd name="T61" fmla="*/ 538331050 h 78"/>
              <a:gd name="T62" fmla="*/ 329172373 w 90"/>
              <a:gd name="T63" fmla="*/ 657960119 h 78"/>
              <a:gd name="T64" fmla="*/ 724188933 w 90"/>
              <a:gd name="T65" fmla="*/ 957032790 h 78"/>
              <a:gd name="T66" fmla="*/ 592516789 w 90"/>
              <a:gd name="T67" fmla="*/ 1196283435 h 78"/>
              <a:gd name="T68" fmla="*/ 724188933 w 90"/>
              <a:gd name="T69" fmla="*/ 1315912504 h 78"/>
              <a:gd name="T70" fmla="*/ 855861077 w 90"/>
              <a:gd name="T71" fmla="*/ 1555170641 h 78"/>
              <a:gd name="T72" fmla="*/ 987525108 w 90"/>
              <a:gd name="T73" fmla="*/ 1614985175 h 78"/>
              <a:gd name="T74" fmla="*/ 1053361180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5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1920927719 w 71"/>
              <a:gd name="T1" fmla="*/ 2147483647 h 76"/>
              <a:gd name="T2" fmla="*/ 1589738424 w 71"/>
              <a:gd name="T3" fmla="*/ 2147483647 h 76"/>
              <a:gd name="T4" fmla="*/ 1457256195 w 71"/>
              <a:gd name="T5" fmla="*/ 2147483647 h 76"/>
              <a:gd name="T6" fmla="*/ 1523497309 w 71"/>
              <a:gd name="T7" fmla="*/ 2147483647 h 76"/>
              <a:gd name="T8" fmla="*/ 1391015080 w 71"/>
              <a:gd name="T9" fmla="*/ 2147483647 h 76"/>
              <a:gd name="T10" fmla="*/ 1391015080 w 71"/>
              <a:gd name="T11" fmla="*/ 2147483647 h 76"/>
              <a:gd name="T12" fmla="*/ 1126058761 w 71"/>
              <a:gd name="T13" fmla="*/ 2147483647 h 76"/>
              <a:gd name="T14" fmla="*/ 794869212 w 71"/>
              <a:gd name="T15" fmla="*/ 2147483647 h 76"/>
              <a:gd name="T16" fmla="*/ 529912766 w 71"/>
              <a:gd name="T17" fmla="*/ 2147483647 h 76"/>
              <a:gd name="T18" fmla="*/ 463671651 w 71"/>
              <a:gd name="T19" fmla="*/ 2147483647 h 76"/>
              <a:gd name="T20" fmla="*/ 198715268 w 71"/>
              <a:gd name="T21" fmla="*/ 2147483647 h 76"/>
              <a:gd name="T22" fmla="*/ 66241130 w 71"/>
              <a:gd name="T23" fmla="*/ 2147483647 h 76"/>
              <a:gd name="T24" fmla="*/ 132474122 w 71"/>
              <a:gd name="T25" fmla="*/ 1861704030 h 76"/>
              <a:gd name="T26" fmla="*/ 198715268 w 71"/>
              <a:gd name="T27" fmla="*/ 1681535671 h 76"/>
              <a:gd name="T28" fmla="*/ 0 w 71"/>
              <a:gd name="T29" fmla="*/ 1501375062 h 76"/>
              <a:gd name="T30" fmla="*/ 66241130 w 71"/>
              <a:gd name="T31" fmla="*/ 1321206703 h 76"/>
              <a:gd name="T32" fmla="*/ 331197561 w 71"/>
              <a:gd name="T33" fmla="*/ 1020936437 h 76"/>
              <a:gd name="T34" fmla="*/ 463671651 w 71"/>
              <a:gd name="T35" fmla="*/ 960877492 h 76"/>
              <a:gd name="T36" fmla="*/ 463671651 w 71"/>
              <a:gd name="T37" fmla="*/ 360329090 h 76"/>
              <a:gd name="T38" fmla="*/ 596154007 w 71"/>
              <a:gd name="T39" fmla="*/ 300278136 h 76"/>
              <a:gd name="T40" fmla="*/ 861110326 w 71"/>
              <a:gd name="T41" fmla="*/ 300278136 h 76"/>
              <a:gd name="T42" fmla="*/ 1457256195 w 71"/>
              <a:gd name="T43" fmla="*/ 60058718 h 76"/>
              <a:gd name="T44" fmla="*/ 1589738424 w 71"/>
              <a:gd name="T45" fmla="*/ 60058718 h 76"/>
              <a:gd name="T46" fmla="*/ 1523497309 w 71"/>
              <a:gd name="T47" fmla="*/ 180168420 h 76"/>
              <a:gd name="T48" fmla="*/ 1457256195 w 71"/>
              <a:gd name="T49" fmla="*/ 360329090 h 76"/>
              <a:gd name="T50" fmla="*/ 1722212514 w 71"/>
              <a:gd name="T51" fmla="*/ 300278136 h 76"/>
              <a:gd name="T52" fmla="*/ 1854686604 w 71"/>
              <a:gd name="T53" fmla="*/ 360329090 h 76"/>
              <a:gd name="T54" fmla="*/ 2053409948 w 71"/>
              <a:gd name="T55" fmla="*/ 480438746 h 76"/>
              <a:gd name="T56" fmla="*/ 2119642924 w 71"/>
              <a:gd name="T57" fmla="*/ 600548523 h 76"/>
              <a:gd name="T58" fmla="*/ 2147483647 w 71"/>
              <a:gd name="T59" fmla="*/ 780716882 h 76"/>
              <a:gd name="T60" fmla="*/ 2147483647 w 71"/>
              <a:gd name="T61" fmla="*/ 900826538 h 76"/>
              <a:gd name="T62" fmla="*/ 2147483647 w 71"/>
              <a:gd name="T63" fmla="*/ 900826538 h 76"/>
              <a:gd name="T64" fmla="*/ 2147483647 w 71"/>
              <a:gd name="T65" fmla="*/ 900826538 h 76"/>
              <a:gd name="T66" fmla="*/ 2147483647 w 71"/>
              <a:gd name="T67" fmla="*/ 960877492 h 76"/>
              <a:gd name="T68" fmla="*/ 2147483647 w 71"/>
              <a:gd name="T69" fmla="*/ 1020936437 h 76"/>
              <a:gd name="T70" fmla="*/ 2147483647 w 71"/>
              <a:gd name="T71" fmla="*/ 1080987390 h 76"/>
              <a:gd name="T72" fmla="*/ 2147483647 w 71"/>
              <a:gd name="T73" fmla="*/ 1261155749 h 76"/>
              <a:gd name="T74" fmla="*/ 2147483647 w 71"/>
              <a:gd name="T75" fmla="*/ 1501375062 h 76"/>
              <a:gd name="T76" fmla="*/ 2147483647 w 71"/>
              <a:gd name="T77" fmla="*/ 1501375062 h 76"/>
              <a:gd name="T78" fmla="*/ 2147483647 w 71"/>
              <a:gd name="T79" fmla="*/ 1621484718 h 76"/>
              <a:gd name="T80" fmla="*/ 2147483647 w 71"/>
              <a:gd name="T81" fmla="*/ 1801645327 h 76"/>
              <a:gd name="T82" fmla="*/ 2147483647 w 71"/>
              <a:gd name="T83" fmla="*/ 1981813686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01923827 h 76"/>
              <a:gd name="T90" fmla="*/ 2147483647 w 71"/>
              <a:gd name="T91" fmla="*/ 1981813686 h 76"/>
              <a:gd name="T92" fmla="*/ 2147483647 w 71"/>
              <a:gd name="T93" fmla="*/ 1861704030 h 76"/>
              <a:gd name="T94" fmla="*/ 2147483647 w 71"/>
              <a:gd name="T95" fmla="*/ 1681535671 h 76"/>
              <a:gd name="T96" fmla="*/ 2147483647 w 71"/>
              <a:gd name="T97" fmla="*/ 1621484718 h 76"/>
              <a:gd name="T98" fmla="*/ 2147483647 w 71"/>
              <a:gd name="T99" fmla="*/ 1501375062 h 76"/>
              <a:gd name="T100" fmla="*/ 2147483647 w 71"/>
              <a:gd name="T101" fmla="*/ 1561426015 h 76"/>
              <a:gd name="T102" fmla="*/ 2147483647 w 71"/>
              <a:gd name="T103" fmla="*/ 1981813686 h 76"/>
              <a:gd name="T104" fmla="*/ 2147483647 w 71"/>
              <a:gd name="T105" fmla="*/ 210192382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1987168833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6" name="Freeform 13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1332363331 w 99"/>
              <a:gd name="T1" fmla="*/ 2147483647 h 51"/>
              <a:gd name="T2" fmla="*/ 1265745190 w 99"/>
              <a:gd name="T3" fmla="*/ 2147483647 h 51"/>
              <a:gd name="T4" fmla="*/ 1465599613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02578397 h 51"/>
              <a:gd name="T12" fmla="*/ 2147483647 w 99"/>
              <a:gd name="T13" fmla="*/ 1982433953 h 51"/>
              <a:gd name="T14" fmla="*/ 2147483647 w 99"/>
              <a:gd name="T15" fmla="*/ 1862282242 h 51"/>
              <a:gd name="T16" fmla="*/ 2147483647 w 99"/>
              <a:gd name="T17" fmla="*/ 1381698652 h 51"/>
              <a:gd name="T18" fmla="*/ 2147483647 w 99"/>
              <a:gd name="T19" fmla="*/ 1321622797 h 51"/>
              <a:gd name="T20" fmla="*/ 2147483647 w 99"/>
              <a:gd name="T21" fmla="*/ 1261546941 h 51"/>
              <a:gd name="T22" fmla="*/ 2147483647 w 99"/>
              <a:gd name="T23" fmla="*/ 1201478837 h 51"/>
              <a:gd name="T24" fmla="*/ 2147483647 w 99"/>
              <a:gd name="T25" fmla="*/ 1201478837 h 51"/>
              <a:gd name="T26" fmla="*/ 2147483647 w 99"/>
              <a:gd name="T27" fmla="*/ 841031214 h 51"/>
              <a:gd name="T28" fmla="*/ 2147483647 w 99"/>
              <a:gd name="T29" fmla="*/ 720887254 h 51"/>
              <a:gd name="T30" fmla="*/ 2147483647 w 99"/>
              <a:gd name="T31" fmla="*/ 480591462 h 51"/>
              <a:gd name="T32" fmla="*/ 2147483647 w 99"/>
              <a:gd name="T33" fmla="*/ 420515607 h 51"/>
              <a:gd name="T34" fmla="*/ 2147483647 w 99"/>
              <a:gd name="T35" fmla="*/ 240295731 h 51"/>
              <a:gd name="T36" fmla="*/ 2147483647 w 99"/>
              <a:gd name="T37" fmla="*/ 240295731 h 51"/>
              <a:gd name="T38" fmla="*/ 2147483647 w 99"/>
              <a:gd name="T39" fmla="*/ 360439751 h 51"/>
              <a:gd name="T40" fmla="*/ 2147483647 w 99"/>
              <a:gd name="T41" fmla="*/ 360439751 h 51"/>
              <a:gd name="T42" fmla="*/ 2147483647 w 99"/>
              <a:gd name="T43" fmla="*/ 360439751 h 51"/>
              <a:gd name="T44" fmla="*/ 2147483647 w 99"/>
              <a:gd name="T45" fmla="*/ 300371647 h 51"/>
              <a:gd name="T46" fmla="*/ 2147483647 w 99"/>
              <a:gd name="T47" fmla="*/ 240295731 h 51"/>
              <a:gd name="T48" fmla="*/ 2147483647 w 99"/>
              <a:gd name="T49" fmla="*/ 0 h 51"/>
              <a:gd name="T50" fmla="*/ 2147483647 w 99"/>
              <a:gd name="T51" fmla="*/ 60075870 h 51"/>
              <a:gd name="T52" fmla="*/ 2147483647 w 99"/>
              <a:gd name="T53" fmla="*/ 0 h 51"/>
              <a:gd name="T54" fmla="*/ 2147483647 w 99"/>
              <a:gd name="T55" fmla="*/ 120143990 h 51"/>
              <a:gd name="T56" fmla="*/ 2147483647 w 99"/>
              <a:gd name="T57" fmla="*/ 360439751 h 51"/>
              <a:gd name="T58" fmla="*/ 2147483647 w 99"/>
              <a:gd name="T59" fmla="*/ 480591462 h 51"/>
              <a:gd name="T60" fmla="*/ 2147483647 w 99"/>
              <a:gd name="T61" fmla="*/ 480591462 h 51"/>
              <a:gd name="T62" fmla="*/ 2147483647 w 99"/>
              <a:gd name="T63" fmla="*/ 1081327126 h 51"/>
              <a:gd name="T64" fmla="*/ 2147483647 w 99"/>
              <a:gd name="T65" fmla="*/ 1261546941 h 51"/>
              <a:gd name="T66" fmla="*/ 2147483647 w 99"/>
              <a:gd name="T67" fmla="*/ 1141402982 h 51"/>
              <a:gd name="T68" fmla="*/ 2147483647 w 99"/>
              <a:gd name="T69" fmla="*/ 1441766757 h 51"/>
              <a:gd name="T70" fmla="*/ 2147483647 w 99"/>
              <a:gd name="T71" fmla="*/ 1441766757 h 51"/>
              <a:gd name="T72" fmla="*/ 2131781023 w 99"/>
              <a:gd name="T73" fmla="*/ 1381698652 h 51"/>
              <a:gd name="T74" fmla="*/ 1998544741 w 99"/>
              <a:gd name="T75" fmla="*/ 1561918467 h 51"/>
              <a:gd name="T76" fmla="*/ 1732072177 w 99"/>
              <a:gd name="T77" fmla="*/ 1441766757 h 51"/>
              <a:gd name="T78" fmla="*/ 1332363331 w 99"/>
              <a:gd name="T79" fmla="*/ 1501842612 h 51"/>
              <a:gd name="T80" fmla="*/ 1332363331 w 99"/>
              <a:gd name="T81" fmla="*/ 1621994322 h 51"/>
              <a:gd name="T82" fmla="*/ 1199127048 w 99"/>
              <a:gd name="T83" fmla="*/ 1621994322 h 51"/>
              <a:gd name="T84" fmla="*/ 1199127048 w 99"/>
              <a:gd name="T85" fmla="*/ 1621994322 h 51"/>
              <a:gd name="T86" fmla="*/ 1132508907 w 99"/>
              <a:gd name="T87" fmla="*/ 1802214138 h 51"/>
              <a:gd name="T88" fmla="*/ 1132508907 w 99"/>
              <a:gd name="T89" fmla="*/ 1802214138 h 51"/>
              <a:gd name="T90" fmla="*/ 1199127048 w 99"/>
              <a:gd name="T91" fmla="*/ 1982433953 h 51"/>
              <a:gd name="T92" fmla="*/ 799417947 w 99"/>
              <a:gd name="T93" fmla="*/ 2042510293 h 51"/>
              <a:gd name="T94" fmla="*/ 866036088 w 99"/>
              <a:gd name="T95" fmla="*/ 2147483647 h 51"/>
              <a:gd name="T96" fmla="*/ 666181665 w 99"/>
              <a:gd name="T97" fmla="*/ 2147483647 h 51"/>
              <a:gd name="T98" fmla="*/ 399708974 w 99"/>
              <a:gd name="T99" fmla="*/ 2147483647 h 51"/>
              <a:gd name="T100" fmla="*/ 266472628 w 99"/>
              <a:gd name="T101" fmla="*/ 2147483647 h 51"/>
              <a:gd name="T102" fmla="*/ 266472628 w 99"/>
              <a:gd name="T103" fmla="*/ 2147483647 h 51"/>
              <a:gd name="T104" fmla="*/ 333090833 w 99"/>
              <a:gd name="T105" fmla="*/ 2147483647 h 51"/>
              <a:gd name="T106" fmla="*/ 199854487 w 99"/>
              <a:gd name="T107" fmla="*/ 2147483647 h 51"/>
              <a:gd name="T108" fmla="*/ 6661815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7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179443663 h 39"/>
              <a:gd name="T4" fmla="*/ 2147483647 w 111"/>
              <a:gd name="T5" fmla="*/ 239258198 h 39"/>
              <a:gd name="T6" fmla="*/ 2045689172 w 111"/>
              <a:gd name="T7" fmla="*/ 538331050 h 39"/>
              <a:gd name="T8" fmla="*/ 2045689172 w 111"/>
              <a:gd name="T9" fmla="*/ 478516395 h 39"/>
              <a:gd name="T10" fmla="*/ 1847721398 w 111"/>
              <a:gd name="T11" fmla="*/ 538331050 h 39"/>
              <a:gd name="T12" fmla="*/ 1913707948 w 111"/>
              <a:gd name="T13" fmla="*/ 598145585 h 39"/>
              <a:gd name="T14" fmla="*/ 1913707948 w 111"/>
              <a:gd name="T15" fmla="*/ 657960119 h 39"/>
              <a:gd name="T16" fmla="*/ 593911700 w 111"/>
              <a:gd name="T17" fmla="*/ 777589187 h 39"/>
              <a:gd name="T18" fmla="*/ 527916900 w 111"/>
              <a:gd name="T19" fmla="*/ 897218256 h 39"/>
              <a:gd name="T20" fmla="*/ 461930349 w 111"/>
              <a:gd name="T21" fmla="*/ 1076662101 h 39"/>
              <a:gd name="T22" fmla="*/ 527916900 w 111"/>
              <a:gd name="T23" fmla="*/ 1136476635 h 39"/>
              <a:gd name="T24" fmla="*/ 461930349 w 111"/>
              <a:gd name="T25" fmla="*/ 1315912504 h 39"/>
              <a:gd name="T26" fmla="*/ 461930349 w 111"/>
              <a:gd name="T27" fmla="*/ 1315912504 h 39"/>
              <a:gd name="T28" fmla="*/ 461930349 w 111"/>
              <a:gd name="T29" fmla="*/ 1375727038 h 39"/>
              <a:gd name="T30" fmla="*/ 395943799 w 111"/>
              <a:gd name="T31" fmla="*/ 1495356107 h 39"/>
              <a:gd name="T32" fmla="*/ 329949125 w 111"/>
              <a:gd name="T33" fmla="*/ 1555170641 h 39"/>
              <a:gd name="T34" fmla="*/ 263962512 w 111"/>
              <a:gd name="T35" fmla="*/ 1794428778 h 39"/>
              <a:gd name="T36" fmla="*/ 131981256 w 111"/>
              <a:gd name="T37" fmla="*/ 1914057847 h 39"/>
              <a:gd name="T38" fmla="*/ 131981256 w 111"/>
              <a:gd name="T39" fmla="*/ 2093501933 h 39"/>
              <a:gd name="T40" fmla="*/ 131981256 w 111"/>
              <a:gd name="T41" fmla="*/ 2147483647 h 39"/>
              <a:gd name="T42" fmla="*/ 131981256 w 111"/>
              <a:gd name="T43" fmla="*/ 2147483647 h 39"/>
              <a:gd name="T44" fmla="*/ 0 w 111"/>
              <a:gd name="T45" fmla="*/ 2147483647 h 39"/>
              <a:gd name="T46" fmla="*/ 1913707948 w 111"/>
              <a:gd name="T47" fmla="*/ 2147483647 h 39"/>
              <a:gd name="T48" fmla="*/ 2147483647 w 111"/>
              <a:gd name="T49" fmla="*/ 2033687399 h 39"/>
              <a:gd name="T50" fmla="*/ 2147483647 w 111"/>
              <a:gd name="T51" fmla="*/ 1914057847 h 39"/>
              <a:gd name="T52" fmla="*/ 2147483647 w 111"/>
              <a:gd name="T53" fmla="*/ 1674799710 h 39"/>
              <a:gd name="T54" fmla="*/ 2147483647 w 111"/>
              <a:gd name="T55" fmla="*/ 1674799710 h 39"/>
              <a:gd name="T56" fmla="*/ 2147483647 w 111"/>
              <a:gd name="T57" fmla="*/ 1674799710 h 39"/>
              <a:gd name="T58" fmla="*/ 2147483647 w 111"/>
              <a:gd name="T59" fmla="*/ 1614985175 h 39"/>
              <a:gd name="T60" fmla="*/ 2147483647 w 111"/>
              <a:gd name="T61" fmla="*/ 1555170641 h 39"/>
              <a:gd name="T62" fmla="*/ 2147483647 w 111"/>
              <a:gd name="T63" fmla="*/ 1495356107 h 39"/>
              <a:gd name="T64" fmla="*/ 2147483647 w 111"/>
              <a:gd name="T65" fmla="*/ 1435541572 h 39"/>
              <a:gd name="T66" fmla="*/ 2147483647 w 111"/>
              <a:gd name="T67" fmla="*/ 1375727038 h 39"/>
              <a:gd name="T68" fmla="*/ 2147483647 w 111"/>
              <a:gd name="T69" fmla="*/ 1315912504 h 39"/>
              <a:gd name="T70" fmla="*/ 2147483647 w 111"/>
              <a:gd name="T71" fmla="*/ 1256097969 h 39"/>
              <a:gd name="T72" fmla="*/ 2147483647 w 111"/>
              <a:gd name="T73" fmla="*/ 1076662101 h 39"/>
              <a:gd name="T74" fmla="*/ 2147483647 w 111"/>
              <a:gd name="T75" fmla="*/ 1076662101 h 39"/>
              <a:gd name="T76" fmla="*/ 2147483647 w 111"/>
              <a:gd name="T77" fmla="*/ 957032790 h 39"/>
              <a:gd name="T78" fmla="*/ 2147483647 w 111"/>
              <a:gd name="T79" fmla="*/ 837403722 h 39"/>
              <a:gd name="T80" fmla="*/ 2147483647 w 111"/>
              <a:gd name="T81" fmla="*/ 837403722 h 39"/>
              <a:gd name="T82" fmla="*/ 2147483647 w 111"/>
              <a:gd name="T83" fmla="*/ 837403722 h 39"/>
              <a:gd name="T84" fmla="*/ 2147483647 w 111"/>
              <a:gd name="T85" fmla="*/ 837403722 h 39"/>
              <a:gd name="T86" fmla="*/ 2147483647 w 111"/>
              <a:gd name="T87" fmla="*/ 777589187 h 39"/>
              <a:gd name="T88" fmla="*/ 2147483647 w 111"/>
              <a:gd name="T89" fmla="*/ 717774653 h 39"/>
              <a:gd name="T90" fmla="*/ 2147483647 w 111"/>
              <a:gd name="T91" fmla="*/ 717774653 h 39"/>
              <a:gd name="T92" fmla="*/ 2147483647 w 111"/>
              <a:gd name="T93" fmla="*/ 777589187 h 39"/>
              <a:gd name="T94" fmla="*/ 2147483647 w 111"/>
              <a:gd name="T95" fmla="*/ 717774653 h 39"/>
              <a:gd name="T96" fmla="*/ 2147483647 w 111"/>
              <a:gd name="T97" fmla="*/ 717774653 h 39"/>
              <a:gd name="T98" fmla="*/ 2147483647 w 111"/>
              <a:gd name="T99" fmla="*/ 598145585 h 39"/>
              <a:gd name="T100" fmla="*/ 2147483647 w 111"/>
              <a:gd name="T101" fmla="*/ 598145585 h 39"/>
              <a:gd name="T102" fmla="*/ 2147483647 w 111"/>
              <a:gd name="T103" fmla="*/ 598145585 h 39"/>
              <a:gd name="T104" fmla="*/ 2147483647 w 111"/>
              <a:gd name="T105" fmla="*/ 358887327 h 39"/>
              <a:gd name="T106" fmla="*/ 2147483647 w 111"/>
              <a:gd name="T107" fmla="*/ 299072792 h 39"/>
              <a:gd name="T108" fmla="*/ 2147483647 w 111"/>
              <a:gd name="T109" fmla="*/ 239258198 h 39"/>
              <a:gd name="T110" fmla="*/ 2147483647 w 111"/>
              <a:gd name="T111" fmla="*/ 179443663 h 39"/>
              <a:gd name="T112" fmla="*/ 2147483647 w 111"/>
              <a:gd name="T113" fmla="*/ 59814549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8" name="Freeform 15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179122095 h 83"/>
              <a:gd name="T2" fmla="*/ 65947983 w 52"/>
              <a:gd name="T3" fmla="*/ 298544572 h 83"/>
              <a:gd name="T4" fmla="*/ 0 w 52"/>
              <a:gd name="T5" fmla="*/ 2147483647 h 83"/>
              <a:gd name="T6" fmla="*/ 0 w 52"/>
              <a:gd name="T7" fmla="*/ 2147483647 h 83"/>
              <a:gd name="T8" fmla="*/ 197835843 w 52"/>
              <a:gd name="T9" fmla="*/ 2147483647 h 83"/>
              <a:gd name="T10" fmla="*/ 263783810 w 52"/>
              <a:gd name="T11" fmla="*/ 2147483647 h 83"/>
              <a:gd name="T12" fmla="*/ 329723719 w 52"/>
              <a:gd name="T13" fmla="*/ 2147483647 h 83"/>
              <a:gd name="T14" fmla="*/ 461619652 w 52"/>
              <a:gd name="T15" fmla="*/ 2147483647 h 83"/>
              <a:gd name="T16" fmla="*/ 527567619 w 52"/>
              <a:gd name="T17" fmla="*/ 2147483647 h 83"/>
              <a:gd name="T18" fmla="*/ 527567619 w 52"/>
              <a:gd name="T19" fmla="*/ 2147483647 h 83"/>
              <a:gd name="T20" fmla="*/ 593507592 w 52"/>
              <a:gd name="T21" fmla="*/ 2147483647 h 83"/>
              <a:gd name="T22" fmla="*/ 659455559 w 52"/>
              <a:gd name="T23" fmla="*/ 2147483647 h 83"/>
              <a:gd name="T24" fmla="*/ 659455559 w 52"/>
              <a:gd name="T25" fmla="*/ 2147483647 h 83"/>
              <a:gd name="T26" fmla="*/ 725403526 w 52"/>
              <a:gd name="T27" fmla="*/ 2147483647 h 83"/>
              <a:gd name="T28" fmla="*/ 857291338 w 52"/>
              <a:gd name="T29" fmla="*/ 2147483647 h 83"/>
              <a:gd name="T30" fmla="*/ 923239305 w 52"/>
              <a:gd name="T31" fmla="*/ 2147483647 h 83"/>
              <a:gd name="T32" fmla="*/ 989179151 w 52"/>
              <a:gd name="T33" fmla="*/ 2147483647 h 83"/>
              <a:gd name="T34" fmla="*/ 1121075338 w 52"/>
              <a:gd name="T35" fmla="*/ 2147483647 h 83"/>
              <a:gd name="T36" fmla="*/ 1121075338 w 52"/>
              <a:gd name="T37" fmla="*/ 2147483647 h 83"/>
              <a:gd name="T38" fmla="*/ 1187015184 w 52"/>
              <a:gd name="T39" fmla="*/ 2147483647 h 83"/>
              <a:gd name="T40" fmla="*/ 1187015184 w 52"/>
              <a:gd name="T41" fmla="*/ 2147483647 h 83"/>
              <a:gd name="T42" fmla="*/ 1187015184 w 52"/>
              <a:gd name="T43" fmla="*/ 2147483647 h 83"/>
              <a:gd name="T44" fmla="*/ 1121075338 w 52"/>
              <a:gd name="T45" fmla="*/ 2147483647 h 83"/>
              <a:gd name="T46" fmla="*/ 1121075338 w 52"/>
              <a:gd name="T47" fmla="*/ 2147483647 h 83"/>
              <a:gd name="T48" fmla="*/ 1187015184 w 52"/>
              <a:gd name="T49" fmla="*/ 2147483647 h 83"/>
              <a:gd name="T50" fmla="*/ 1187015184 w 52"/>
              <a:gd name="T51" fmla="*/ 2147483647 h 83"/>
              <a:gd name="T52" fmla="*/ 1055127118 w 52"/>
              <a:gd name="T53" fmla="*/ 2147483647 h 83"/>
              <a:gd name="T54" fmla="*/ 1055127118 w 52"/>
              <a:gd name="T55" fmla="*/ 2147483647 h 83"/>
              <a:gd name="T56" fmla="*/ 989179151 w 52"/>
              <a:gd name="T57" fmla="*/ 2147483647 h 83"/>
              <a:gd name="T58" fmla="*/ 923239305 w 52"/>
              <a:gd name="T59" fmla="*/ 2147483647 h 83"/>
              <a:gd name="T60" fmla="*/ 923239305 w 52"/>
              <a:gd name="T61" fmla="*/ 2147483647 h 83"/>
              <a:gd name="T62" fmla="*/ 923239305 w 52"/>
              <a:gd name="T63" fmla="*/ 2147483647 h 83"/>
              <a:gd name="T64" fmla="*/ 923239305 w 52"/>
              <a:gd name="T65" fmla="*/ 2147483647 h 83"/>
              <a:gd name="T66" fmla="*/ 923239305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179122095 h 83"/>
              <a:gd name="T106" fmla="*/ 0 w 52"/>
              <a:gd name="T107" fmla="*/ 179122095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9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328423313 w 57"/>
              <a:gd name="T1" fmla="*/ 2147483647 h 63"/>
              <a:gd name="T2" fmla="*/ 525478846 w 57"/>
              <a:gd name="T3" fmla="*/ 2147483647 h 63"/>
              <a:gd name="T4" fmla="*/ 656846627 w 57"/>
              <a:gd name="T5" fmla="*/ 2147483647 h 63"/>
              <a:gd name="T6" fmla="*/ 853902159 w 57"/>
              <a:gd name="T7" fmla="*/ 2147483647 h 63"/>
              <a:gd name="T8" fmla="*/ 1182325599 w 57"/>
              <a:gd name="T9" fmla="*/ 2147483647 h 63"/>
              <a:gd name="T10" fmla="*/ 1445069011 w 57"/>
              <a:gd name="T11" fmla="*/ 2147483647 h 63"/>
              <a:gd name="T12" fmla="*/ 1642116440 w 57"/>
              <a:gd name="T13" fmla="*/ 2147483647 h 63"/>
              <a:gd name="T14" fmla="*/ 1839171973 w 57"/>
              <a:gd name="T15" fmla="*/ 2147483647 h 63"/>
              <a:gd name="T16" fmla="*/ 1904859852 w 57"/>
              <a:gd name="T17" fmla="*/ 2147483647 h 63"/>
              <a:gd name="T18" fmla="*/ 2036227505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034705881 h 63"/>
              <a:gd name="T48" fmla="*/ 2147483647 w 57"/>
              <a:gd name="T49" fmla="*/ 1555953575 h 63"/>
              <a:gd name="T50" fmla="*/ 2147483647 w 57"/>
              <a:gd name="T51" fmla="*/ 1376418741 h 63"/>
              <a:gd name="T52" fmla="*/ 2147483647 w 57"/>
              <a:gd name="T53" fmla="*/ 1316573796 h 63"/>
              <a:gd name="T54" fmla="*/ 2147483647 w 57"/>
              <a:gd name="T55" fmla="*/ 179534895 h 63"/>
              <a:gd name="T56" fmla="*/ 2147483647 w 57"/>
              <a:gd name="T57" fmla="*/ 359062053 h 63"/>
              <a:gd name="T58" fmla="*/ 2147483647 w 57"/>
              <a:gd name="T59" fmla="*/ 598441953 h 63"/>
              <a:gd name="T60" fmla="*/ 2147483647 w 57"/>
              <a:gd name="T61" fmla="*/ 598441953 h 63"/>
              <a:gd name="T62" fmla="*/ 1970539626 w 57"/>
              <a:gd name="T63" fmla="*/ 777976788 h 63"/>
              <a:gd name="T64" fmla="*/ 1773492198 w 57"/>
              <a:gd name="T65" fmla="*/ 718131843 h 63"/>
              <a:gd name="T66" fmla="*/ 1642116440 w 57"/>
              <a:gd name="T67" fmla="*/ 718131843 h 63"/>
              <a:gd name="T68" fmla="*/ 1642116440 w 57"/>
              <a:gd name="T69" fmla="*/ 658286898 h 63"/>
              <a:gd name="T70" fmla="*/ 1248013478 w 57"/>
              <a:gd name="T71" fmla="*/ 538597009 h 63"/>
              <a:gd name="T72" fmla="*/ 1116637720 w 57"/>
              <a:gd name="T73" fmla="*/ 598441953 h 63"/>
              <a:gd name="T74" fmla="*/ 0 w 57"/>
              <a:gd name="T75" fmla="*/ 658286898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0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132439520 w 119"/>
              <a:gd name="T1" fmla="*/ 2147483647 h 51"/>
              <a:gd name="T2" fmla="*/ 264879040 w 119"/>
              <a:gd name="T3" fmla="*/ 2147483647 h 51"/>
              <a:gd name="T4" fmla="*/ 331102916 w 119"/>
              <a:gd name="T5" fmla="*/ 2147483647 h 51"/>
              <a:gd name="T6" fmla="*/ 927084809 w 119"/>
              <a:gd name="T7" fmla="*/ 1862282242 h 51"/>
              <a:gd name="T8" fmla="*/ 1191972177 w 119"/>
              <a:gd name="T9" fmla="*/ 1621994322 h 51"/>
              <a:gd name="T10" fmla="*/ 1324411665 w 119"/>
              <a:gd name="T11" fmla="*/ 1621994322 h 51"/>
              <a:gd name="T12" fmla="*/ 1390635478 w 119"/>
              <a:gd name="T13" fmla="*/ 1501842612 h 51"/>
              <a:gd name="T14" fmla="*/ 1523074966 w 119"/>
              <a:gd name="T15" fmla="*/ 1501842612 h 51"/>
              <a:gd name="T16" fmla="*/ 1854177755 w 119"/>
              <a:gd name="T17" fmla="*/ 1381698652 h 51"/>
              <a:gd name="T18" fmla="*/ 2147483647 w 119"/>
              <a:gd name="T19" fmla="*/ 1021251271 h 51"/>
              <a:gd name="T20" fmla="*/ 2147483647 w 119"/>
              <a:gd name="T21" fmla="*/ 780955358 h 51"/>
              <a:gd name="T22" fmla="*/ 2147483647 w 119"/>
              <a:gd name="T23" fmla="*/ 780955358 h 51"/>
              <a:gd name="T24" fmla="*/ 2147483647 w 119"/>
              <a:gd name="T25" fmla="*/ 720887254 h 51"/>
              <a:gd name="T26" fmla="*/ 2147483647 w 119"/>
              <a:gd name="T27" fmla="*/ 60075870 h 51"/>
              <a:gd name="T28" fmla="*/ 2147483647 w 119"/>
              <a:gd name="T29" fmla="*/ 120143990 h 51"/>
              <a:gd name="T30" fmla="*/ 2147483647 w 119"/>
              <a:gd name="T31" fmla="*/ 300371647 h 51"/>
              <a:gd name="T32" fmla="*/ 2147483647 w 119"/>
              <a:gd name="T33" fmla="*/ 360439751 h 51"/>
              <a:gd name="T34" fmla="*/ 2147483647 w 119"/>
              <a:gd name="T35" fmla="*/ 300371647 h 51"/>
              <a:gd name="T36" fmla="*/ 2147483647 w 119"/>
              <a:gd name="T37" fmla="*/ 360439751 h 51"/>
              <a:gd name="T38" fmla="*/ 2147483647 w 119"/>
              <a:gd name="T39" fmla="*/ 480591462 h 51"/>
              <a:gd name="T40" fmla="*/ 2147483647 w 119"/>
              <a:gd name="T41" fmla="*/ 660811398 h 51"/>
              <a:gd name="T42" fmla="*/ 2147483647 w 119"/>
              <a:gd name="T43" fmla="*/ 720887254 h 51"/>
              <a:gd name="T44" fmla="*/ 2147483647 w 119"/>
              <a:gd name="T45" fmla="*/ 540667438 h 51"/>
              <a:gd name="T46" fmla="*/ 2147483647 w 119"/>
              <a:gd name="T47" fmla="*/ 660811398 h 51"/>
              <a:gd name="T48" fmla="*/ 2147483647 w 119"/>
              <a:gd name="T49" fmla="*/ 660811398 h 51"/>
              <a:gd name="T50" fmla="*/ 2147483647 w 119"/>
              <a:gd name="T51" fmla="*/ 540667438 h 51"/>
              <a:gd name="T52" fmla="*/ 2147483647 w 119"/>
              <a:gd name="T53" fmla="*/ 841031214 h 51"/>
              <a:gd name="T54" fmla="*/ 2147483647 w 119"/>
              <a:gd name="T55" fmla="*/ 1021251271 h 51"/>
              <a:gd name="T56" fmla="*/ 2147483647 w 119"/>
              <a:gd name="T57" fmla="*/ 1141402982 h 51"/>
              <a:gd name="T58" fmla="*/ 2147483647 w 119"/>
              <a:gd name="T59" fmla="*/ 1201478837 h 51"/>
              <a:gd name="T60" fmla="*/ 2147483647 w 119"/>
              <a:gd name="T61" fmla="*/ 1141402982 h 51"/>
              <a:gd name="T62" fmla="*/ 2147483647 w 119"/>
              <a:gd name="T63" fmla="*/ 1081327126 h 51"/>
              <a:gd name="T64" fmla="*/ 2147483647 w 119"/>
              <a:gd name="T65" fmla="*/ 1261546941 h 51"/>
              <a:gd name="T66" fmla="*/ 2147483647 w 119"/>
              <a:gd name="T67" fmla="*/ 1321622797 h 51"/>
              <a:gd name="T68" fmla="*/ 2147483647 w 119"/>
              <a:gd name="T69" fmla="*/ 1441766757 h 51"/>
              <a:gd name="T70" fmla="*/ 2147483647 w 119"/>
              <a:gd name="T71" fmla="*/ 1621994322 h 51"/>
              <a:gd name="T72" fmla="*/ 2147483647 w 119"/>
              <a:gd name="T73" fmla="*/ 1742138282 h 51"/>
              <a:gd name="T74" fmla="*/ 2147483647 w 119"/>
              <a:gd name="T75" fmla="*/ 1621994322 h 51"/>
              <a:gd name="T76" fmla="*/ 2147483647 w 119"/>
              <a:gd name="T77" fmla="*/ 1621994322 h 51"/>
              <a:gd name="T78" fmla="*/ 2147483647 w 119"/>
              <a:gd name="T79" fmla="*/ 1922358098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1986617243 w 119"/>
              <a:gd name="T95" fmla="*/ 2147483647 h 51"/>
              <a:gd name="T96" fmla="*/ 172173826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1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478350457 h 93"/>
              <a:gd name="T2" fmla="*/ 0 w 123"/>
              <a:gd name="T3" fmla="*/ 597943961 h 93"/>
              <a:gd name="T4" fmla="*/ 132227907 w 123"/>
              <a:gd name="T5" fmla="*/ 717529612 h 93"/>
              <a:gd name="T6" fmla="*/ 198341877 w 123"/>
              <a:gd name="T7" fmla="*/ 896911954 h 93"/>
              <a:gd name="T8" fmla="*/ 264455815 w 123"/>
              <a:gd name="T9" fmla="*/ 1016497846 h 93"/>
              <a:gd name="T10" fmla="*/ 198341877 w 123"/>
              <a:gd name="T11" fmla="*/ 1136091230 h 93"/>
              <a:gd name="T12" fmla="*/ 462805823 w 123"/>
              <a:gd name="T13" fmla="*/ 1076294538 h 93"/>
              <a:gd name="T14" fmla="*/ 595033826 w 123"/>
              <a:gd name="T15" fmla="*/ 896911954 h 93"/>
              <a:gd name="T16" fmla="*/ 661147764 w 123"/>
              <a:gd name="T17" fmla="*/ 896911954 h 93"/>
              <a:gd name="T18" fmla="*/ 595033826 w 123"/>
              <a:gd name="T19" fmla="*/ 1016497846 h 93"/>
              <a:gd name="T20" fmla="*/ 1256181590 w 123"/>
              <a:gd name="T21" fmla="*/ 837115262 h 93"/>
              <a:gd name="T22" fmla="*/ 1256181590 w 123"/>
              <a:gd name="T23" fmla="*/ 956708646 h 93"/>
              <a:gd name="T24" fmla="*/ 1652865217 w 123"/>
              <a:gd name="T25" fmla="*/ 1016497846 h 93"/>
              <a:gd name="T26" fmla="*/ 1917329100 w 123"/>
              <a:gd name="T27" fmla="*/ 1076294538 h 93"/>
              <a:gd name="T28" fmla="*/ 2049556975 w 123"/>
              <a:gd name="T29" fmla="*/ 1136091230 h 93"/>
              <a:gd name="T30" fmla="*/ 2049556975 w 123"/>
              <a:gd name="T31" fmla="*/ 1195880189 h 93"/>
              <a:gd name="T32" fmla="*/ 2147483647 w 123"/>
              <a:gd name="T33" fmla="*/ 1435059223 h 93"/>
              <a:gd name="T34" fmla="*/ 2147483647 w 123"/>
              <a:gd name="T35" fmla="*/ 1494855915 h 93"/>
              <a:gd name="T36" fmla="*/ 2147483647 w 123"/>
              <a:gd name="T37" fmla="*/ 1554644874 h 93"/>
              <a:gd name="T38" fmla="*/ 2147483647 w 123"/>
              <a:gd name="T39" fmla="*/ 1435059223 h 93"/>
              <a:gd name="T40" fmla="*/ 2147483647 w 123"/>
              <a:gd name="T41" fmla="*/ 1255676881 h 93"/>
              <a:gd name="T42" fmla="*/ 2147483647 w 123"/>
              <a:gd name="T43" fmla="*/ 1076294538 h 93"/>
              <a:gd name="T44" fmla="*/ 2147483647 w 123"/>
              <a:gd name="T45" fmla="*/ 1255676881 h 93"/>
              <a:gd name="T46" fmla="*/ 2147483647 w 123"/>
              <a:gd name="T47" fmla="*/ 1674238257 h 93"/>
              <a:gd name="T48" fmla="*/ 2147483647 w 123"/>
              <a:gd name="T49" fmla="*/ 1793823908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1734027216 h 93"/>
              <a:gd name="T102" fmla="*/ 2147483647 w 123"/>
              <a:gd name="T103" fmla="*/ 1435059223 h 93"/>
              <a:gd name="T104" fmla="*/ 2147483647 w 123"/>
              <a:gd name="T105" fmla="*/ 478350457 h 93"/>
              <a:gd name="T106" fmla="*/ 2147483647 w 123"/>
              <a:gd name="T107" fmla="*/ 358764806 h 93"/>
              <a:gd name="T108" fmla="*/ 2147483647 w 123"/>
              <a:gd name="T109" fmla="*/ 59796707 h 93"/>
              <a:gd name="T110" fmla="*/ 2147483647 w 123"/>
              <a:gd name="T111" fmla="*/ 59796707 h 93"/>
              <a:gd name="T112" fmla="*/ 2147483647 w 123"/>
              <a:gd name="T113" fmla="*/ 418561497 h 93"/>
              <a:gd name="T114" fmla="*/ 2147483647 w 123"/>
              <a:gd name="T115" fmla="*/ 478350457 h 93"/>
              <a:gd name="T116" fmla="*/ 2147483647 w 123"/>
              <a:gd name="T117" fmla="*/ 418561497 h 93"/>
              <a:gd name="T118" fmla="*/ 2147483647 w 123"/>
              <a:gd name="T119" fmla="*/ 17938240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2" name="Freeform 19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1327046877 w 61"/>
              <a:gd name="T1" fmla="*/ 0 h 60"/>
              <a:gd name="T2" fmla="*/ 1327046877 w 61"/>
              <a:gd name="T3" fmla="*/ 180295256 h 60"/>
              <a:gd name="T4" fmla="*/ 1393393494 w 61"/>
              <a:gd name="T5" fmla="*/ 300494697 h 60"/>
              <a:gd name="T6" fmla="*/ 1260692115 w 61"/>
              <a:gd name="T7" fmla="*/ 781276838 h 60"/>
              <a:gd name="T8" fmla="*/ 1260692115 w 61"/>
              <a:gd name="T9" fmla="*/ 901476219 h 60"/>
              <a:gd name="T10" fmla="*/ 1194337353 w 61"/>
              <a:gd name="T11" fmla="*/ 1141867470 h 60"/>
              <a:gd name="T12" fmla="*/ 995280958 w 61"/>
              <a:gd name="T13" fmla="*/ 1322162666 h 60"/>
              <a:gd name="T14" fmla="*/ 862579579 w 61"/>
              <a:gd name="T15" fmla="*/ 1382258480 h 60"/>
              <a:gd name="T16" fmla="*/ 729878201 w 61"/>
              <a:gd name="T17" fmla="*/ 1442354294 h 60"/>
              <a:gd name="T18" fmla="*/ 663523439 w 61"/>
              <a:gd name="T19" fmla="*/ 1562553675 h 60"/>
              <a:gd name="T20" fmla="*/ 597168677 w 61"/>
              <a:gd name="T21" fmla="*/ 1802944685 h 60"/>
              <a:gd name="T22" fmla="*/ 398112409 w 61"/>
              <a:gd name="T23" fmla="*/ 1802944685 h 60"/>
              <a:gd name="T24" fmla="*/ 265410966 w 61"/>
              <a:gd name="T25" fmla="*/ 2043336179 h 60"/>
              <a:gd name="T26" fmla="*/ 265410966 w 61"/>
              <a:gd name="T27" fmla="*/ 2147483647 h 60"/>
              <a:gd name="T28" fmla="*/ 132701410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199056204 w 61"/>
              <a:gd name="T35" fmla="*/ 2147483647 h 60"/>
              <a:gd name="T36" fmla="*/ 398112409 w 61"/>
              <a:gd name="T37" fmla="*/ 2147483647 h 60"/>
              <a:gd name="T38" fmla="*/ 530821933 w 61"/>
              <a:gd name="T39" fmla="*/ 2147483647 h 60"/>
              <a:gd name="T40" fmla="*/ 530821933 w 61"/>
              <a:gd name="T41" fmla="*/ 2147483647 h 60"/>
              <a:gd name="T42" fmla="*/ 663523439 w 61"/>
              <a:gd name="T43" fmla="*/ 2147483647 h 60"/>
              <a:gd name="T44" fmla="*/ 663523439 w 61"/>
              <a:gd name="T45" fmla="*/ 2147483647 h 60"/>
              <a:gd name="T46" fmla="*/ 995280958 w 61"/>
              <a:gd name="T47" fmla="*/ 2147483647 h 60"/>
              <a:gd name="T48" fmla="*/ 1194337353 w 61"/>
              <a:gd name="T49" fmla="*/ 2147483647 h 60"/>
              <a:gd name="T50" fmla="*/ 1260692115 w 61"/>
              <a:gd name="T51" fmla="*/ 2147483647 h 60"/>
              <a:gd name="T52" fmla="*/ 1393393494 w 61"/>
              <a:gd name="T53" fmla="*/ 2147483647 h 60"/>
              <a:gd name="T54" fmla="*/ 1658804397 w 61"/>
              <a:gd name="T55" fmla="*/ 2147483647 h 60"/>
              <a:gd name="T56" fmla="*/ 1725159159 w 61"/>
              <a:gd name="T57" fmla="*/ 2147483647 h 60"/>
              <a:gd name="T58" fmla="*/ 1990570062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1923144066 h 60"/>
              <a:gd name="T66" fmla="*/ 2147483647 w 61"/>
              <a:gd name="T67" fmla="*/ 1983239880 h 60"/>
              <a:gd name="T68" fmla="*/ 2147483647 w 61"/>
              <a:gd name="T69" fmla="*/ 2103439745 h 60"/>
              <a:gd name="T70" fmla="*/ 2147483647 w 61"/>
              <a:gd name="T71" fmla="*/ 1923144066 h 60"/>
              <a:gd name="T72" fmla="*/ 2147483647 w 61"/>
              <a:gd name="T73" fmla="*/ 1622649489 h 60"/>
              <a:gd name="T74" fmla="*/ 2147483647 w 61"/>
              <a:gd name="T75" fmla="*/ 1502457861 h 60"/>
              <a:gd name="T76" fmla="*/ 2147483647 w 61"/>
              <a:gd name="T77" fmla="*/ 1382258480 h 60"/>
              <a:gd name="T78" fmla="*/ 2147483647 w 61"/>
              <a:gd name="T79" fmla="*/ 1201963285 h 60"/>
              <a:gd name="T80" fmla="*/ 2147483647 w 61"/>
              <a:gd name="T81" fmla="*/ 1141867470 h 60"/>
              <a:gd name="T82" fmla="*/ 2147483647 w 61"/>
              <a:gd name="T83" fmla="*/ 901476219 h 60"/>
              <a:gd name="T84" fmla="*/ 2147483647 w 61"/>
              <a:gd name="T85" fmla="*/ 1141867470 h 60"/>
              <a:gd name="T86" fmla="*/ 2147483647 w 61"/>
              <a:gd name="T87" fmla="*/ 1141867470 h 60"/>
              <a:gd name="T88" fmla="*/ 2147483647 w 61"/>
              <a:gd name="T89" fmla="*/ 781276838 h 60"/>
              <a:gd name="T90" fmla="*/ 2147483647 w 61"/>
              <a:gd name="T91" fmla="*/ 661077457 h 60"/>
              <a:gd name="T92" fmla="*/ 2147483647 w 61"/>
              <a:gd name="T93" fmla="*/ 661077457 h 60"/>
              <a:gd name="T94" fmla="*/ 2147483647 w 61"/>
              <a:gd name="T95" fmla="*/ 721181023 h 60"/>
              <a:gd name="T96" fmla="*/ 2147483647 w 61"/>
              <a:gd name="T97" fmla="*/ 841372652 h 60"/>
              <a:gd name="T98" fmla="*/ 2147483647 w 61"/>
              <a:gd name="T99" fmla="*/ 781276838 h 60"/>
              <a:gd name="T100" fmla="*/ 2147483647 w 61"/>
              <a:gd name="T101" fmla="*/ 901476219 h 60"/>
              <a:gd name="T102" fmla="*/ 2147483647 w 61"/>
              <a:gd name="T103" fmla="*/ 1021668089 h 60"/>
              <a:gd name="T104" fmla="*/ 2147483647 w 61"/>
              <a:gd name="T105" fmla="*/ 1201963285 h 60"/>
              <a:gd name="T106" fmla="*/ 2147483647 w 61"/>
              <a:gd name="T107" fmla="*/ 781276838 h 60"/>
              <a:gd name="T108" fmla="*/ 1393393494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3" name="Freeform 20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179382293 h 62"/>
              <a:gd name="T2" fmla="*/ 2147483647 w 67"/>
              <a:gd name="T3" fmla="*/ 0 h 62"/>
              <a:gd name="T4" fmla="*/ 2147483647 w 67"/>
              <a:gd name="T5" fmla="*/ 59796670 h 62"/>
              <a:gd name="T6" fmla="*/ 2147483647 w 67"/>
              <a:gd name="T7" fmla="*/ 119585608 h 62"/>
              <a:gd name="T8" fmla="*/ 2147483647 w 67"/>
              <a:gd name="T9" fmla="*/ 179382293 h 62"/>
              <a:gd name="T10" fmla="*/ 2147483647 w 67"/>
              <a:gd name="T11" fmla="*/ 298967931 h 62"/>
              <a:gd name="T12" fmla="*/ 2147483647 w 67"/>
              <a:gd name="T13" fmla="*/ 358764586 h 62"/>
              <a:gd name="T14" fmla="*/ 2147483647 w 67"/>
              <a:gd name="T15" fmla="*/ 478350163 h 62"/>
              <a:gd name="T16" fmla="*/ 2147483647 w 67"/>
              <a:gd name="T17" fmla="*/ 538146939 h 62"/>
              <a:gd name="T18" fmla="*/ 2147483647 w 67"/>
              <a:gd name="T19" fmla="*/ 538146939 h 62"/>
              <a:gd name="T20" fmla="*/ 2147483647 w 67"/>
              <a:gd name="T21" fmla="*/ 538146939 h 62"/>
              <a:gd name="T22" fmla="*/ 2147483647 w 67"/>
              <a:gd name="T23" fmla="*/ 597943594 h 62"/>
              <a:gd name="T24" fmla="*/ 2147483647 w 67"/>
              <a:gd name="T25" fmla="*/ 717529172 h 62"/>
              <a:gd name="T26" fmla="*/ 2147483647 w 67"/>
              <a:gd name="T27" fmla="*/ 777325827 h 62"/>
              <a:gd name="T28" fmla="*/ 2147483647 w 67"/>
              <a:gd name="T29" fmla="*/ 1016497223 h 62"/>
              <a:gd name="T30" fmla="*/ 2147483647 w 67"/>
              <a:gd name="T31" fmla="*/ 1136090533 h 62"/>
              <a:gd name="T32" fmla="*/ 2147483647 w 67"/>
              <a:gd name="T33" fmla="*/ 1315472766 h 62"/>
              <a:gd name="T34" fmla="*/ 2147483647 w 67"/>
              <a:gd name="T35" fmla="*/ 1494854998 h 62"/>
              <a:gd name="T36" fmla="*/ 2147483647 w 67"/>
              <a:gd name="T37" fmla="*/ 1494854998 h 62"/>
              <a:gd name="T38" fmla="*/ 2147483647 w 67"/>
              <a:gd name="T39" fmla="*/ 1554643920 h 62"/>
              <a:gd name="T40" fmla="*/ 2147483647 w 67"/>
              <a:gd name="T41" fmla="*/ 1614440575 h 62"/>
              <a:gd name="T42" fmla="*/ 2147483647 w 67"/>
              <a:gd name="T43" fmla="*/ 1734026153 h 62"/>
              <a:gd name="T44" fmla="*/ 2147483647 w 67"/>
              <a:gd name="T45" fmla="*/ 1913408385 h 62"/>
              <a:gd name="T46" fmla="*/ 2147483647 w 67"/>
              <a:gd name="T47" fmla="*/ 2092791101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531477446 w 67"/>
              <a:gd name="T83" fmla="*/ 2147483647 h 62"/>
              <a:gd name="T84" fmla="*/ 531477446 w 67"/>
              <a:gd name="T85" fmla="*/ 2147483647 h 62"/>
              <a:gd name="T86" fmla="*/ 398604041 w 67"/>
              <a:gd name="T87" fmla="*/ 2147483647 h 62"/>
              <a:gd name="T88" fmla="*/ 265738723 w 67"/>
              <a:gd name="T89" fmla="*/ 2147483647 h 62"/>
              <a:gd name="T90" fmla="*/ 265738723 w 67"/>
              <a:gd name="T91" fmla="*/ 2147483647 h 62"/>
              <a:gd name="T92" fmla="*/ 132865286 w 67"/>
              <a:gd name="T93" fmla="*/ 2147483647 h 62"/>
              <a:gd name="T94" fmla="*/ 132865286 w 67"/>
              <a:gd name="T95" fmla="*/ 1315472766 h 62"/>
              <a:gd name="T96" fmla="*/ 0 w 67"/>
              <a:gd name="T97" fmla="*/ 179382293 h 62"/>
              <a:gd name="T98" fmla="*/ 0 w 67"/>
              <a:gd name="T99" fmla="*/ 17938229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4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1453626526 w 108"/>
              <a:gd name="T19" fmla="*/ 2147483647 h 184"/>
              <a:gd name="T20" fmla="*/ 1453626526 w 108"/>
              <a:gd name="T21" fmla="*/ 2147483647 h 184"/>
              <a:gd name="T22" fmla="*/ 1519695633 w 108"/>
              <a:gd name="T23" fmla="*/ 2147483647 h 184"/>
              <a:gd name="T24" fmla="*/ 1387549291 w 108"/>
              <a:gd name="T25" fmla="*/ 2147483647 h 184"/>
              <a:gd name="T26" fmla="*/ 1453626526 w 108"/>
              <a:gd name="T27" fmla="*/ 2147483647 h 184"/>
              <a:gd name="T28" fmla="*/ 1057179118 w 108"/>
              <a:gd name="T29" fmla="*/ 2147483647 h 184"/>
              <a:gd name="T30" fmla="*/ 792886434 w 108"/>
              <a:gd name="T31" fmla="*/ 2147483647 h 184"/>
              <a:gd name="T32" fmla="*/ 925032776 w 108"/>
              <a:gd name="T33" fmla="*/ 2147483647 h 184"/>
              <a:gd name="T34" fmla="*/ 925032776 w 108"/>
              <a:gd name="T35" fmla="*/ 2147483647 h 184"/>
              <a:gd name="T36" fmla="*/ 594662857 w 108"/>
              <a:gd name="T37" fmla="*/ 2147483647 h 184"/>
              <a:gd name="T38" fmla="*/ 594662857 w 108"/>
              <a:gd name="T39" fmla="*/ 2147483647 h 184"/>
              <a:gd name="T40" fmla="*/ 726809199 w 108"/>
              <a:gd name="T41" fmla="*/ 2147483647 h 184"/>
              <a:gd name="T42" fmla="*/ 792886434 w 108"/>
              <a:gd name="T43" fmla="*/ 2147483647 h 184"/>
              <a:gd name="T44" fmla="*/ 991110011 w 108"/>
              <a:gd name="T45" fmla="*/ 2147483647 h 184"/>
              <a:gd name="T46" fmla="*/ 925032776 w 108"/>
              <a:gd name="T47" fmla="*/ 2147483647 h 184"/>
              <a:gd name="T48" fmla="*/ 792886434 w 108"/>
              <a:gd name="T49" fmla="*/ 2147483647 h 184"/>
              <a:gd name="T50" fmla="*/ 462516388 w 108"/>
              <a:gd name="T51" fmla="*/ 2147483647 h 184"/>
              <a:gd name="T52" fmla="*/ 396447281 w 108"/>
              <a:gd name="T53" fmla="*/ 2147483647 h 184"/>
              <a:gd name="T54" fmla="*/ 66077251 w 108"/>
              <a:gd name="T55" fmla="*/ 2147483647 h 184"/>
              <a:gd name="T56" fmla="*/ 66077251 w 108"/>
              <a:gd name="T57" fmla="*/ 2147483647 h 184"/>
              <a:gd name="T58" fmla="*/ 264292747 w 108"/>
              <a:gd name="T59" fmla="*/ 2147483647 h 184"/>
              <a:gd name="T60" fmla="*/ 132146374 w 108"/>
              <a:gd name="T61" fmla="*/ 1916579349 h 184"/>
              <a:gd name="T62" fmla="*/ 0 w 108"/>
              <a:gd name="T63" fmla="*/ 1677008926 h 184"/>
              <a:gd name="T64" fmla="*/ 0 w 108"/>
              <a:gd name="T65" fmla="*/ 1437438502 h 184"/>
              <a:gd name="T66" fmla="*/ 396447281 w 108"/>
              <a:gd name="T67" fmla="*/ 898397069 h 184"/>
              <a:gd name="T68" fmla="*/ 594662857 w 108"/>
              <a:gd name="T69" fmla="*/ 598934039 h 184"/>
              <a:gd name="T70" fmla="*/ 594662857 w 108"/>
              <a:gd name="T71" fmla="*/ 59892621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5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601293283 h 78"/>
              <a:gd name="T6" fmla="*/ 665379025 w 94"/>
              <a:gd name="T7" fmla="*/ 0 h 78"/>
              <a:gd name="T8" fmla="*/ 598833806 w 94"/>
              <a:gd name="T9" fmla="*/ 481039206 h 78"/>
              <a:gd name="T10" fmla="*/ 199611248 w 94"/>
              <a:gd name="T11" fmla="*/ 2147483647 h 78"/>
              <a:gd name="T12" fmla="*/ 133074154 w 94"/>
              <a:gd name="T13" fmla="*/ 2147483647 h 78"/>
              <a:gd name="T14" fmla="*/ 0 w 94"/>
              <a:gd name="T15" fmla="*/ 2147483647 h 78"/>
              <a:gd name="T16" fmla="*/ 1663435199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6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2147483647 h 77"/>
              <a:gd name="T2" fmla="*/ 663569919 w 99"/>
              <a:gd name="T3" fmla="*/ 0 h 77"/>
              <a:gd name="T4" fmla="*/ 2147483647 w 99"/>
              <a:gd name="T5" fmla="*/ 418412218 h 77"/>
              <a:gd name="T6" fmla="*/ 2147483647 w 99"/>
              <a:gd name="T7" fmla="*/ 537961966 h 77"/>
              <a:gd name="T8" fmla="*/ 2147483647 w 99"/>
              <a:gd name="T9" fmla="*/ 155411470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7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853901744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788213897 w 95"/>
              <a:gd name="T7" fmla="*/ 2147483647 h 98"/>
              <a:gd name="T8" fmla="*/ 853901744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1079204160 h 98"/>
              <a:gd name="T28" fmla="*/ 2147483647 w 95"/>
              <a:gd name="T29" fmla="*/ 1079204160 h 98"/>
              <a:gd name="T30" fmla="*/ 2147483647 w 95"/>
              <a:gd name="T31" fmla="*/ 539602080 h 98"/>
              <a:gd name="T32" fmla="*/ 853901744 w 95"/>
              <a:gd name="T33" fmla="*/ 0 h 98"/>
              <a:gd name="T34" fmla="*/ 853901744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8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66244048 w 189"/>
              <a:gd name="T35" fmla="*/ 2147483647 h 184"/>
              <a:gd name="T36" fmla="*/ 331220286 w 189"/>
              <a:gd name="T37" fmla="*/ 2147483647 h 184"/>
              <a:gd name="T38" fmla="*/ 1523629516 w 189"/>
              <a:gd name="T39" fmla="*/ 2147483647 h 184"/>
              <a:gd name="T40" fmla="*/ 1656117579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9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033687399 h 78"/>
              <a:gd name="T42" fmla="*/ 2147483647 w 102"/>
              <a:gd name="T43" fmla="*/ 1495356107 h 78"/>
              <a:gd name="T44" fmla="*/ 2147483647 w 102"/>
              <a:gd name="T45" fmla="*/ 1435541572 h 78"/>
              <a:gd name="T46" fmla="*/ 2147483647 w 102"/>
              <a:gd name="T47" fmla="*/ 1256097969 h 78"/>
              <a:gd name="T48" fmla="*/ 2147483647 w 102"/>
              <a:gd name="T49" fmla="*/ 717774653 h 78"/>
              <a:gd name="T50" fmla="*/ 2147483647 w 102"/>
              <a:gd name="T51" fmla="*/ 179443663 h 78"/>
              <a:gd name="T52" fmla="*/ 2147483647 w 102"/>
              <a:gd name="T53" fmla="*/ 0 h 78"/>
              <a:gd name="T54" fmla="*/ 2147483647 w 102"/>
              <a:gd name="T55" fmla="*/ 239258198 h 78"/>
              <a:gd name="T56" fmla="*/ 2147483647 w 102"/>
              <a:gd name="T57" fmla="*/ 837403722 h 78"/>
              <a:gd name="T58" fmla="*/ 2147483647 w 102"/>
              <a:gd name="T59" fmla="*/ 1076662101 h 78"/>
              <a:gd name="T60" fmla="*/ 2147483647 w 102"/>
              <a:gd name="T61" fmla="*/ 1375727038 h 78"/>
              <a:gd name="T62" fmla="*/ 2147483647 w 102"/>
              <a:gd name="T63" fmla="*/ 1495356107 h 78"/>
              <a:gd name="T64" fmla="*/ 2147483647 w 102"/>
              <a:gd name="T65" fmla="*/ 1614985175 h 78"/>
              <a:gd name="T66" fmla="*/ 2147483647 w 102"/>
              <a:gd name="T67" fmla="*/ 1914057847 h 78"/>
              <a:gd name="T68" fmla="*/ 1980110704 w 102"/>
              <a:gd name="T69" fmla="*/ 2147483647 h 78"/>
              <a:gd name="T70" fmla="*/ 1254069757 w 102"/>
              <a:gd name="T71" fmla="*/ 2147483647 h 78"/>
              <a:gd name="T72" fmla="*/ 594030063 w 102"/>
              <a:gd name="T73" fmla="*/ 2147483647 h 78"/>
              <a:gd name="T74" fmla="*/ 396025416 w 102"/>
              <a:gd name="T75" fmla="*/ 2147483647 h 78"/>
              <a:gd name="T76" fmla="*/ 594030063 w 102"/>
              <a:gd name="T77" fmla="*/ 2147483647 h 78"/>
              <a:gd name="T78" fmla="*/ 132011169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40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300201070 h 42"/>
              <a:gd name="T2" fmla="*/ 66337478 w 23"/>
              <a:gd name="T3" fmla="*/ 420279900 h 42"/>
              <a:gd name="T4" fmla="*/ 0 w 23"/>
              <a:gd name="T5" fmla="*/ 480315440 h 42"/>
              <a:gd name="T6" fmla="*/ 66337478 w 23"/>
              <a:gd name="T7" fmla="*/ 480315440 h 42"/>
              <a:gd name="T8" fmla="*/ 66337478 w 23"/>
              <a:gd name="T9" fmla="*/ 540358851 h 42"/>
              <a:gd name="T10" fmla="*/ 199004304 w 23"/>
              <a:gd name="T11" fmla="*/ 840552051 h 42"/>
              <a:gd name="T12" fmla="*/ 265333621 w 23"/>
              <a:gd name="T13" fmla="*/ 1020674412 h 42"/>
              <a:gd name="T14" fmla="*/ 199004304 w 23"/>
              <a:gd name="T15" fmla="*/ 1140753242 h 42"/>
              <a:gd name="T16" fmla="*/ 199004304 w 23"/>
              <a:gd name="T17" fmla="*/ 1260832072 h 42"/>
              <a:gd name="T18" fmla="*/ 331671147 w 23"/>
              <a:gd name="T19" fmla="*/ 1561033021 h 42"/>
              <a:gd name="T20" fmla="*/ 331671147 w 23"/>
              <a:gd name="T21" fmla="*/ 1681111851 h 42"/>
              <a:gd name="T22" fmla="*/ 331671147 w 23"/>
              <a:gd name="T23" fmla="*/ 1741147391 h 42"/>
              <a:gd name="T24" fmla="*/ 398000464 w 23"/>
              <a:gd name="T25" fmla="*/ 1741147391 h 42"/>
              <a:gd name="T26" fmla="*/ 331671147 w 23"/>
              <a:gd name="T27" fmla="*/ 1681111851 h 42"/>
              <a:gd name="T28" fmla="*/ 398000464 w 23"/>
              <a:gd name="T29" fmla="*/ 1681111851 h 42"/>
              <a:gd name="T30" fmla="*/ 464337925 w 23"/>
              <a:gd name="T31" fmla="*/ 1801190681 h 42"/>
              <a:gd name="T32" fmla="*/ 530675387 w 23"/>
              <a:gd name="T33" fmla="*/ 2041348825 h 42"/>
              <a:gd name="T34" fmla="*/ 530675387 w 23"/>
              <a:gd name="T35" fmla="*/ 2147483647 h 42"/>
              <a:gd name="T36" fmla="*/ 597004831 w 23"/>
              <a:gd name="T37" fmla="*/ 2147483647 h 42"/>
              <a:gd name="T38" fmla="*/ 663342293 w 23"/>
              <a:gd name="T39" fmla="*/ 2147483647 h 42"/>
              <a:gd name="T40" fmla="*/ 1326676442 w 23"/>
              <a:gd name="T41" fmla="*/ 2147483647 h 42"/>
              <a:gd name="T42" fmla="*/ 1260347125 w 23"/>
              <a:gd name="T43" fmla="*/ 2147483647 h 42"/>
              <a:gd name="T44" fmla="*/ 1194009663 w 23"/>
              <a:gd name="T45" fmla="*/ 2147483647 h 42"/>
              <a:gd name="T46" fmla="*/ 1194009663 w 23"/>
              <a:gd name="T47" fmla="*/ 2147483647 h 42"/>
              <a:gd name="T48" fmla="*/ 1260347125 w 23"/>
              <a:gd name="T49" fmla="*/ 2147483647 h 42"/>
              <a:gd name="T50" fmla="*/ 1194009663 w 23"/>
              <a:gd name="T51" fmla="*/ 2041348825 h 42"/>
              <a:gd name="T52" fmla="*/ 1194009663 w 23"/>
              <a:gd name="T53" fmla="*/ 1621068562 h 42"/>
              <a:gd name="T54" fmla="*/ 1194009663 w 23"/>
              <a:gd name="T55" fmla="*/ 1500989732 h 42"/>
              <a:gd name="T56" fmla="*/ 1260347125 w 23"/>
              <a:gd name="T57" fmla="*/ 1260832072 h 42"/>
              <a:gd name="T58" fmla="*/ 1260347125 w 23"/>
              <a:gd name="T59" fmla="*/ 1140753242 h 42"/>
              <a:gd name="T60" fmla="*/ 1260347125 w 23"/>
              <a:gd name="T61" fmla="*/ 1020674412 h 42"/>
              <a:gd name="T62" fmla="*/ 1260347125 w 23"/>
              <a:gd name="T63" fmla="*/ 900595340 h 42"/>
              <a:gd name="T64" fmla="*/ 1260347125 w 23"/>
              <a:gd name="T65" fmla="*/ 840552051 h 42"/>
              <a:gd name="T66" fmla="*/ 1260347125 w 23"/>
              <a:gd name="T67" fmla="*/ 780516510 h 42"/>
              <a:gd name="T68" fmla="*/ 1459343221 w 23"/>
              <a:gd name="T69" fmla="*/ 660437681 h 42"/>
              <a:gd name="T70" fmla="*/ 1525680682 w 23"/>
              <a:gd name="T71" fmla="*/ 420279900 h 42"/>
              <a:gd name="T72" fmla="*/ 1459343221 w 23"/>
              <a:gd name="T73" fmla="*/ 300201070 h 42"/>
              <a:gd name="T74" fmla="*/ 1459343221 w 23"/>
              <a:gd name="T75" fmla="*/ 180122180 h 42"/>
              <a:gd name="T76" fmla="*/ 1459343221 w 23"/>
              <a:gd name="T77" fmla="*/ 180122180 h 42"/>
              <a:gd name="T78" fmla="*/ 1459343221 w 23"/>
              <a:gd name="T79" fmla="*/ 120078860 h 42"/>
              <a:gd name="T80" fmla="*/ 1393013903 w 23"/>
              <a:gd name="T81" fmla="*/ 0 h 42"/>
              <a:gd name="T82" fmla="*/ 0 w 23"/>
              <a:gd name="T83" fmla="*/ 300201070 h 42"/>
              <a:gd name="T84" fmla="*/ 0 w 23"/>
              <a:gd name="T85" fmla="*/ 300201070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4841" name="Group 28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34885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31 w 188"/>
                <a:gd name="T1" fmla="*/ 736 h 160"/>
                <a:gd name="T2" fmla="*/ 618 w 188"/>
                <a:gd name="T3" fmla="*/ 951 h 160"/>
                <a:gd name="T4" fmla="*/ 428 w 188"/>
                <a:gd name="T5" fmla="*/ 1189 h 160"/>
                <a:gd name="T6" fmla="*/ 380 w 188"/>
                <a:gd name="T7" fmla="*/ 1024 h 160"/>
                <a:gd name="T8" fmla="*/ 117 w 188"/>
                <a:gd name="T9" fmla="*/ 1307 h 160"/>
                <a:gd name="T10" fmla="*/ 263 w 188"/>
                <a:gd name="T11" fmla="*/ 1521 h 160"/>
                <a:gd name="T12" fmla="*/ 638 w 188"/>
                <a:gd name="T13" fmla="*/ 1448 h 160"/>
                <a:gd name="T14" fmla="*/ 521 w 188"/>
                <a:gd name="T15" fmla="*/ 1760 h 160"/>
                <a:gd name="T16" fmla="*/ 428 w 188"/>
                <a:gd name="T17" fmla="*/ 1877 h 160"/>
                <a:gd name="T18" fmla="*/ 238 w 188"/>
                <a:gd name="T19" fmla="*/ 1950 h 160"/>
                <a:gd name="T20" fmla="*/ 141 w 188"/>
                <a:gd name="T21" fmla="*/ 2330 h 160"/>
                <a:gd name="T22" fmla="*/ 263 w 188"/>
                <a:gd name="T23" fmla="*/ 2545 h 160"/>
                <a:gd name="T24" fmla="*/ 521 w 188"/>
                <a:gd name="T25" fmla="*/ 2662 h 160"/>
                <a:gd name="T26" fmla="*/ 521 w 188"/>
                <a:gd name="T27" fmla="*/ 2852 h 160"/>
                <a:gd name="T28" fmla="*/ 827 w 188"/>
                <a:gd name="T29" fmla="*/ 2925 h 160"/>
                <a:gd name="T30" fmla="*/ 993 w 188"/>
                <a:gd name="T31" fmla="*/ 2969 h 160"/>
                <a:gd name="T32" fmla="*/ 686 w 188"/>
                <a:gd name="T33" fmla="*/ 3349 h 160"/>
                <a:gd name="T34" fmla="*/ 448 w 188"/>
                <a:gd name="T35" fmla="*/ 3495 h 160"/>
                <a:gd name="T36" fmla="*/ 73 w 188"/>
                <a:gd name="T37" fmla="*/ 3685 h 160"/>
                <a:gd name="T38" fmla="*/ 73 w 188"/>
                <a:gd name="T39" fmla="*/ 3802 h 160"/>
                <a:gd name="T40" fmla="*/ 686 w 188"/>
                <a:gd name="T41" fmla="*/ 3539 h 160"/>
                <a:gd name="T42" fmla="*/ 1470 w 188"/>
                <a:gd name="T43" fmla="*/ 2852 h 160"/>
                <a:gd name="T44" fmla="*/ 1397 w 188"/>
                <a:gd name="T45" fmla="*/ 2779 h 160"/>
                <a:gd name="T46" fmla="*/ 1825 w 188"/>
                <a:gd name="T47" fmla="*/ 2257 h 160"/>
                <a:gd name="T48" fmla="*/ 1703 w 188"/>
                <a:gd name="T49" fmla="*/ 2398 h 160"/>
                <a:gd name="T50" fmla="*/ 1728 w 188"/>
                <a:gd name="T51" fmla="*/ 2589 h 160"/>
                <a:gd name="T52" fmla="*/ 1703 w 188"/>
                <a:gd name="T53" fmla="*/ 2711 h 160"/>
                <a:gd name="T54" fmla="*/ 2039 w 188"/>
                <a:gd name="T55" fmla="*/ 2520 h 160"/>
                <a:gd name="T56" fmla="*/ 2039 w 188"/>
                <a:gd name="T57" fmla="*/ 2330 h 160"/>
                <a:gd name="T58" fmla="*/ 2536 w 188"/>
                <a:gd name="T59" fmla="*/ 2447 h 160"/>
                <a:gd name="T60" fmla="*/ 2867 w 188"/>
                <a:gd name="T61" fmla="*/ 2398 h 160"/>
                <a:gd name="T62" fmla="*/ 3436 w 188"/>
                <a:gd name="T63" fmla="*/ 2589 h 160"/>
                <a:gd name="T64" fmla="*/ 3626 w 188"/>
                <a:gd name="T65" fmla="*/ 2828 h 160"/>
                <a:gd name="T66" fmla="*/ 3933 w 188"/>
                <a:gd name="T67" fmla="*/ 3042 h 160"/>
                <a:gd name="T68" fmla="*/ 4453 w 188"/>
                <a:gd name="T69" fmla="*/ 3091 h 160"/>
                <a:gd name="T70" fmla="*/ 4380 w 188"/>
                <a:gd name="T71" fmla="*/ 2779 h 160"/>
                <a:gd name="T72" fmla="*/ 4171 w 188"/>
                <a:gd name="T73" fmla="*/ 2735 h 160"/>
                <a:gd name="T74" fmla="*/ 3860 w 188"/>
                <a:gd name="T75" fmla="*/ 2520 h 160"/>
                <a:gd name="T76" fmla="*/ 3480 w 188"/>
                <a:gd name="T77" fmla="*/ 2257 h 160"/>
                <a:gd name="T78" fmla="*/ 3339 w 188"/>
                <a:gd name="T79" fmla="*/ 2447 h 160"/>
                <a:gd name="T80" fmla="*/ 3056 w 188"/>
                <a:gd name="T81" fmla="*/ 2208 h 160"/>
                <a:gd name="T82" fmla="*/ 2769 w 188"/>
                <a:gd name="T83" fmla="*/ 1901 h 160"/>
                <a:gd name="T84" fmla="*/ 2414 w 188"/>
                <a:gd name="T85" fmla="*/ 497 h 160"/>
                <a:gd name="T86" fmla="*/ 2132 w 188"/>
                <a:gd name="T87" fmla="*/ 117 h 160"/>
                <a:gd name="T88" fmla="*/ 1635 w 188"/>
                <a:gd name="T89" fmla="*/ 117 h 160"/>
                <a:gd name="T90" fmla="*/ 1397 w 188"/>
                <a:gd name="T91" fmla="*/ 117 h 160"/>
                <a:gd name="T92" fmla="*/ 1066 w 188"/>
                <a:gd name="T93" fmla="*/ 0 h 160"/>
                <a:gd name="T94" fmla="*/ 827 w 188"/>
                <a:gd name="T95" fmla="*/ 98 h 160"/>
                <a:gd name="T96" fmla="*/ 569 w 188"/>
                <a:gd name="T97" fmla="*/ 307 h 160"/>
                <a:gd name="T98" fmla="*/ 448 w 188"/>
                <a:gd name="T99" fmla="*/ 497 h 160"/>
                <a:gd name="T100" fmla="*/ 238 w 188"/>
                <a:gd name="T101" fmla="*/ 619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86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50 w 4"/>
                <a:gd name="T1" fmla="*/ 42 h 3"/>
                <a:gd name="T2" fmla="*/ 50 w 4"/>
                <a:gd name="T3" fmla="*/ 23 h 3"/>
                <a:gd name="T4" fmla="*/ 50 w 4"/>
                <a:gd name="T5" fmla="*/ 23 h 3"/>
                <a:gd name="T6" fmla="*/ 50 w 4"/>
                <a:gd name="T7" fmla="*/ 23 h 3"/>
                <a:gd name="T8" fmla="*/ 50 w 4"/>
                <a:gd name="T9" fmla="*/ 23 h 3"/>
                <a:gd name="T10" fmla="*/ 50 w 4"/>
                <a:gd name="T11" fmla="*/ 23 h 3"/>
                <a:gd name="T12" fmla="*/ 50 w 4"/>
                <a:gd name="T13" fmla="*/ 23 h 3"/>
                <a:gd name="T14" fmla="*/ 25 w 4"/>
                <a:gd name="T15" fmla="*/ 0 h 3"/>
                <a:gd name="T16" fmla="*/ 25 w 4"/>
                <a:gd name="T17" fmla="*/ 0 h 3"/>
                <a:gd name="T18" fmla="*/ 0 w 4"/>
                <a:gd name="T19" fmla="*/ 23 h 3"/>
                <a:gd name="T20" fmla="*/ 0 w 4"/>
                <a:gd name="T21" fmla="*/ 23 h 3"/>
                <a:gd name="T22" fmla="*/ 0 w 4"/>
                <a:gd name="T23" fmla="*/ 23 h 3"/>
                <a:gd name="T24" fmla="*/ 0 w 4"/>
                <a:gd name="T25" fmla="*/ 23 h 3"/>
                <a:gd name="T26" fmla="*/ 0 w 4"/>
                <a:gd name="T27" fmla="*/ 23 h 3"/>
                <a:gd name="T28" fmla="*/ 0 w 4"/>
                <a:gd name="T29" fmla="*/ 23 h 3"/>
                <a:gd name="T30" fmla="*/ 0 w 4"/>
                <a:gd name="T31" fmla="*/ 42 h 3"/>
                <a:gd name="T32" fmla="*/ 0 w 4"/>
                <a:gd name="T33" fmla="*/ 42 h 3"/>
                <a:gd name="T34" fmla="*/ 25 w 4"/>
                <a:gd name="T35" fmla="*/ 42 h 3"/>
                <a:gd name="T36" fmla="*/ 25 w 4"/>
                <a:gd name="T37" fmla="*/ 42 h 3"/>
                <a:gd name="T38" fmla="*/ 25 w 4"/>
                <a:gd name="T39" fmla="*/ 65 h 3"/>
                <a:gd name="T40" fmla="*/ 50 w 4"/>
                <a:gd name="T41" fmla="*/ 65 h 3"/>
                <a:gd name="T42" fmla="*/ 50 w 4"/>
                <a:gd name="T43" fmla="*/ 65 h 3"/>
                <a:gd name="T44" fmla="*/ 75 w 4"/>
                <a:gd name="T45" fmla="*/ 65 h 3"/>
                <a:gd name="T46" fmla="*/ 75 w 4"/>
                <a:gd name="T47" fmla="*/ 65 h 3"/>
                <a:gd name="T48" fmla="*/ 100 w 4"/>
                <a:gd name="T49" fmla="*/ 42 h 3"/>
                <a:gd name="T50" fmla="*/ 100 w 4"/>
                <a:gd name="T51" fmla="*/ 42 h 3"/>
                <a:gd name="T52" fmla="*/ 100 w 4"/>
                <a:gd name="T53" fmla="*/ 42 h 3"/>
                <a:gd name="T54" fmla="*/ 100 w 4"/>
                <a:gd name="T55" fmla="*/ 23 h 3"/>
                <a:gd name="T56" fmla="*/ 100 w 4"/>
                <a:gd name="T57" fmla="*/ 23 h 3"/>
                <a:gd name="T58" fmla="*/ 100 w 4"/>
                <a:gd name="T59" fmla="*/ 23 h 3"/>
                <a:gd name="T60" fmla="*/ 100 w 4"/>
                <a:gd name="T61" fmla="*/ 23 h 3"/>
                <a:gd name="T62" fmla="*/ 100 w 4"/>
                <a:gd name="T63" fmla="*/ 23 h 3"/>
                <a:gd name="T64" fmla="*/ 100 w 4"/>
                <a:gd name="T65" fmla="*/ 0 h 3"/>
                <a:gd name="T66" fmla="*/ 100 w 4"/>
                <a:gd name="T67" fmla="*/ 0 h 3"/>
                <a:gd name="T68" fmla="*/ 100 w 4"/>
                <a:gd name="T69" fmla="*/ 0 h 3"/>
                <a:gd name="T70" fmla="*/ 100 w 4"/>
                <a:gd name="T71" fmla="*/ 0 h 3"/>
                <a:gd name="T72" fmla="*/ 100 w 4"/>
                <a:gd name="T73" fmla="*/ 23 h 3"/>
                <a:gd name="T74" fmla="*/ 75 w 4"/>
                <a:gd name="T75" fmla="*/ 23 h 3"/>
                <a:gd name="T76" fmla="*/ 75 w 4"/>
                <a:gd name="T77" fmla="*/ 23 h 3"/>
                <a:gd name="T78" fmla="*/ 50 w 4"/>
                <a:gd name="T79" fmla="*/ 42 h 3"/>
                <a:gd name="T80" fmla="*/ 50 w 4"/>
                <a:gd name="T81" fmla="*/ 42 h 3"/>
                <a:gd name="T82" fmla="*/ 50 w 4"/>
                <a:gd name="T83" fmla="*/ 42 h 3"/>
                <a:gd name="T84" fmla="*/ 50 w 4"/>
                <a:gd name="T85" fmla="*/ 42 h 3"/>
                <a:gd name="T86" fmla="*/ 50 w 4"/>
                <a:gd name="T87" fmla="*/ 65 h 3"/>
                <a:gd name="T88" fmla="*/ 75 w 4"/>
                <a:gd name="T89" fmla="*/ 65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87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58 w 9"/>
                <a:gd name="T1" fmla="*/ 0 h 6"/>
                <a:gd name="T2" fmla="*/ 91 w 9"/>
                <a:gd name="T3" fmla="*/ 0 h 6"/>
                <a:gd name="T4" fmla="*/ 67 w 9"/>
                <a:gd name="T5" fmla="*/ 25 h 6"/>
                <a:gd name="T6" fmla="*/ 67 w 9"/>
                <a:gd name="T7" fmla="*/ 25 h 6"/>
                <a:gd name="T8" fmla="*/ 67 w 9"/>
                <a:gd name="T9" fmla="*/ 50 h 6"/>
                <a:gd name="T10" fmla="*/ 67 w 9"/>
                <a:gd name="T11" fmla="*/ 75 h 6"/>
                <a:gd name="T12" fmla="*/ 48 w 9"/>
                <a:gd name="T13" fmla="*/ 75 h 6"/>
                <a:gd name="T14" fmla="*/ 48 w 9"/>
                <a:gd name="T15" fmla="*/ 75 h 6"/>
                <a:gd name="T16" fmla="*/ 24 w 9"/>
                <a:gd name="T17" fmla="*/ 75 h 6"/>
                <a:gd name="T18" fmla="*/ 24 w 9"/>
                <a:gd name="T19" fmla="*/ 100 h 6"/>
                <a:gd name="T20" fmla="*/ 24 w 9"/>
                <a:gd name="T21" fmla="*/ 125 h 6"/>
                <a:gd name="T22" fmla="*/ 0 w 9"/>
                <a:gd name="T23" fmla="*/ 125 h 6"/>
                <a:gd name="T24" fmla="*/ 0 w 9"/>
                <a:gd name="T25" fmla="*/ 150 h 6"/>
                <a:gd name="T26" fmla="*/ 0 w 9"/>
                <a:gd name="T27" fmla="*/ 150 h 6"/>
                <a:gd name="T28" fmla="*/ 0 w 9"/>
                <a:gd name="T29" fmla="*/ 150 h 6"/>
                <a:gd name="T30" fmla="*/ 0 w 9"/>
                <a:gd name="T31" fmla="*/ 150 h 6"/>
                <a:gd name="T32" fmla="*/ 0 w 9"/>
                <a:gd name="T33" fmla="*/ 150 h 6"/>
                <a:gd name="T34" fmla="*/ 0 w 9"/>
                <a:gd name="T35" fmla="*/ 150 h 6"/>
                <a:gd name="T36" fmla="*/ 0 w 9"/>
                <a:gd name="T37" fmla="*/ 150 h 6"/>
                <a:gd name="T38" fmla="*/ 24 w 9"/>
                <a:gd name="T39" fmla="*/ 150 h 6"/>
                <a:gd name="T40" fmla="*/ 48 w 9"/>
                <a:gd name="T41" fmla="*/ 150 h 6"/>
                <a:gd name="T42" fmla="*/ 67 w 9"/>
                <a:gd name="T43" fmla="*/ 125 h 6"/>
                <a:gd name="T44" fmla="*/ 139 w 9"/>
                <a:gd name="T45" fmla="*/ 75 h 6"/>
                <a:gd name="T46" fmla="*/ 158 w 9"/>
                <a:gd name="T47" fmla="*/ 50 h 6"/>
                <a:gd name="T48" fmla="*/ 182 w 9"/>
                <a:gd name="T49" fmla="*/ 50 h 6"/>
                <a:gd name="T50" fmla="*/ 205 w 9"/>
                <a:gd name="T51" fmla="*/ 25 h 6"/>
                <a:gd name="T52" fmla="*/ 205 w 9"/>
                <a:gd name="T53" fmla="*/ 25 h 6"/>
                <a:gd name="T54" fmla="*/ 205 w 9"/>
                <a:gd name="T55" fmla="*/ 25 h 6"/>
                <a:gd name="T56" fmla="*/ 182 w 9"/>
                <a:gd name="T57" fmla="*/ 0 h 6"/>
                <a:gd name="T58" fmla="*/ 182 w 9"/>
                <a:gd name="T59" fmla="*/ 0 h 6"/>
                <a:gd name="T60" fmla="*/ 182 w 9"/>
                <a:gd name="T61" fmla="*/ 0 h 6"/>
                <a:gd name="T62" fmla="*/ 182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88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191 w 9"/>
                <a:gd name="T1" fmla="*/ 73 h 7"/>
                <a:gd name="T2" fmla="*/ 191 w 9"/>
                <a:gd name="T3" fmla="*/ 24 h 7"/>
                <a:gd name="T4" fmla="*/ 117 w 9"/>
                <a:gd name="T5" fmla="*/ 73 h 7"/>
                <a:gd name="T6" fmla="*/ 98 w 9"/>
                <a:gd name="T7" fmla="*/ 92 h 7"/>
                <a:gd name="T8" fmla="*/ 98 w 9"/>
                <a:gd name="T9" fmla="*/ 92 h 7"/>
                <a:gd name="T10" fmla="*/ 49 w 9"/>
                <a:gd name="T11" fmla="*/ 117 h 7"/>
                <a:gd name="T12" fmla="*/ 24 w 9"/>
                <a:gd name="T13" fmla="*/ 141 h 7"/>
                <a:gd name="T14" fmla="*/ 0 w 9"/>
                <a:gd name="T15" fmla="*/ 141 h 7"/>
                <a:gd name="T16" fmla="*/ 49 w 9"/>
                <a:gd name="T17" fmla="*/ 141 h 7"/>
                <a:gd name="T18" fmla="*/ 73 w 9"/>
                <a:gd name="T19" fmla="*/ 117 h 7"/>
                <a:gd name="T20" fmla="*/ 142 w 9"/>
                <a:gd name="T21" fmla="*/ 92 h 7"/>
                <a:gd name="T22" fmla="*/ 191 w 9"/>
                <a:gd name="T23" fmla="*/ 73 h 7"/>
                <a:gd name="T24" fmla="*/ 191 w 9"/>
                <a:gd name="T25" fmla="*/ 7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89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190 w 8"/>
                <a:gd name="T1" fmla="*/ 48 h 6"/>
                <a:gd name="T2" fmla="*/ 190 w 8"/>
                <a:gd name="T3" fmla="*/ 24 h 6"/>
                <a:gd name="T4" fmla="*/ 190 w 8"/>
                <a:gd name="T5" fmla="*/ 24 h 6"/>
                <a:gd name="T6" fmla="*/ 190 w 8"/>
                <a:gd name="T7" fmla="*/ 0 h 6"/>
                <a:gd name="T8" fmla="*/ 190 w 8"/>
                <a:gd name="T9" fmla="*/ 0 h 6"/>
                <a:gd name="T10" fmla="*/ 190 w 8"/>
                <a:gd name="T11" fmla="*/ 0 h 6"/>
                <a:gd name="T12" fmla="*/ 190 w 8"/>
                <a:gd name="T13" fmla="*/ 0 h 6"/>
                <a:gd name="T14" fmla="*/ 190 w 8"/>
                <a:gd name="T15" fmla="*/ 0 h 6"/>
                <a:gd name="T16" fmla="*/ 190 w 8"/>
                <a:gd name="T17" fmla="*/ 0 h 6"/>
                <a:gd name="T18" fmla="*/ 190 w 8"/>
                <a:gd name="T19" fmla="*/ 0 h 6"/>
                <a:gd name="T20" fmla="*/ 166 w 8"/>
                <a:gd name="T21" fmla="*/ 0 h 6"/>
                <a:gd name="T22" fmla="*/ 166 w 8"/>
                <a:gd name="T23" fmla="*/ 0 h 6"/>
                <a:gd name="T24" fmla="*/ 141 w 8"/>
                <a:gd name="T25" fmla="*/ 0 h 6"/>
                <a:gd name="T26" fmla="*/ 117 w 8"/>
                <a:gd name="T27" fmla="*/ 24 h 6"/>
                <a:gd name="T28" fmla="*/ 117 w 8"/>
                <a:gd name="T29" fmla="*/ 48 h 6"/>
                <a:gd name="T30" fmla="*/ 117 w 8"/>
                <a:gd name="T31" fmla="*/ 48 h 6"/>
                <a:gd name="T32" fmla="*/ 97 w 8"/>
                <a:gd name="T33" fmla="*/ 48 h 6"/>
                <a:gd name="T34" fmla="*/ 97 w 8"/>
                <a:gd name="T35" fmla="*/ 48 h 6"/>
                <a:gd name="T36" fmla="*/ 97 w 8"/>
                <a:gd name="T37" fmla="*/ 48 h 6"/>
                <a:gd name="T38" fmla="*/ 97 w 8"/>
                <a:gd name="T39" fmla="*/ 72 h 6"/>
                <a:gd name="T40" fmla="*/ 97 w 8"/>
                <a:gd name="T41" fmla="*/ 72 h 6"/>
                <a:gd name="T42" fmla="*/ 97 w 8"/>
                <a:gd name="T43" fmla="*/ 72 h 6"/>
                <a:gd name="T44" fmla="*/ 97 w 8"/>
                <a:gd name="T45" fmla="*/ 72 h 6"/>
                <a:gd name="T46" fmla="*/ 49 w 8"/>
                <a:gd name="T47" fmla="*/ 92 h 6"/>
                <a:gd name="T48" fmla="*/ 49 w 8"/>
                <a:gd name="T49" fmla="*/ 92 h 6"/>
                <a:gd name="T50" fmla="*/ 49 w 8"/>
                <a:gd name="T51" fmla="*/ 92 h 6"/>
                <a:gd name="T52" fmla="*/ 49 w 8"/>
                <a:gd name="T53" fmla="*/ 92 h 6"/>
                <a:gd name="T54" fmla="*/ 24 w 8"/>
                <a:gd name="T55" fmla="*/ 92 h 6"/>
                <a:gd name="T56" fmla="*/ 24 w 8"/>
                <a:gd name="T57" fmla="*/ 116 h 6"/>
                <a:gd name="T58" fmla="*/ 24 w 8"/>
                <a:gd name="T59" fmla="*/ 116 h 6"/>
                <a:gd name="T60" fmla="*/ 0 w 8"/>
                <a:gd name="T61" fmla="*/ 116 h 6"/>
                <a:gd name="T62" fmla="*/ 0 w 8"/>
                <a:gd name="T63" fmla="*/ 116 h 6"/>
                <a:gd name="T64" fmla="*/ 0 w 8"/>
                <a:gd name="T65" fmla="*/ 116 h 6"/>
                <a:gd name="T66" fmla="*/ 24 w 8"/>
                <a:gd name="T67" fmla="*/ 140 h 6"/>
                <a:gd name="T68" fmla="*/ 24 w 8"/>
                <a:gd name="T69" fmla="*/ 140 h 6"/>
                <a:gd name="T70" fmla="*/ 24 w 8"/>
                <a:gd name="T71" fmla="*/ 140 h 6"/>
                <a:gd name="T72" fmla="*/ 24 w 8"/>
                <a:gd name="T73" fmla="*/ 140 h 6"/>
                <a:gd name="T74" fmla="*/ 49 w 8"/>
                <a:gd name="T75" fmla="*/ 116 h 6"/>
                <a:gd name="T76" fmla="*/ 49 w 8"/>
                <a:gd name="T77" fmla="*/ 116 h 6"/>
                <a:gd name="T78" fmla="*/ 73 w 8"/>
                <a:gd name="T79" fmla="*/ 116 h 6"/>
                <a:gd name="T80" fmla="*/ 73 w 8"/>
                <a:gd name="T81" fmla="*/ 92 h 6"/>
                <a:gd name="T82" fmla="*/ 73 w 8"/>
                <a:gd name="T83" fmla="*/ 92 h 6"/>
                <a:gd name="T84" fmla="*/ 117 w 8"/>
                <a:gd name="T85" fmla="*/ 92 h 6"/>
                <a:gd name="T86" fmla="*/ 117 w 8"/>
                <a:gd name="T87" fmla="*/ 72 h 6"/>
                <a:gd name="T88" fmla="*/ 141 w 8"/>
                <a:gd name="T89" fmla="*/ 72 h 6"/>
                <a:gd name="T90" fmla="*/ 166 w 8"/>
                <a:gd name="T91" fmla="*/ 72 h 6"/>
                <a:gd name="T92" fmla="*/ 166 w 8"/>
                <a:gd name="T93" fmla="*/ 48 h 6"/>
                <a:gd name="T94" fmla="*/ 166 w 8"/>
                <a:gd name="T95" fmla="*/ 48 h 6"/>
                <a:gd name="T96" fmla="*/ 190 w 8"/>
                <a:gd name="T97" fmla="*/ 48 h 6"/>
                <a:gd name="T98" fmla="*/ 190 w 8"/>
                <a:gd name="T99" fmla="*/ 48 h 6"/>
                <a:gd name="T100" fmla="*/ 190 w 8"/>
                <a:gd name="T101" fmla="*/ 4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90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0 w 1"/>
                <a:gd name="T3" fmla="*/ 0 h 1"/>
                <a:gd name="T4" fmla="*/ 0 w 1"/>
                <a:gd name="T5" fmla="*/ 25 h 1"/>
                <a:gd name="T6" fmla="*/ 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91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25 w 1"/>
                <a:gd name="T3" fmla="*/ 0 h 1"/>
                <a:gd name="T4" fmla="*/ 25 w 1"/>
                <a:gd name="T5" fmla="*/ 0 h 1"/>
                <a:gd name="T6" fmla="*/ 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25 h 1"/>
                <a:gd name="T18" fmla="*/ 0 w 1"/>
                <a:gd name="T19" fmla="*/ 25 h 1"/>
                <a:gd name="T20" fmla="*/ 0 w 1"/>
                <a:gd name="T21" fmla="*/ 25 h 1"/>
                <a:gd name="T22" fmla="*/ 0 w 1"/>
                <a:gd name="T23" fmla="*/ 25 h 1"/>
                <a:gd name="T24" fmla="*/ 0 w 1"/>
                <a:gd name="T25" fmla="*/ 25 h 1"/>
                <a:gd name="T26" fmla="*/ 25 w 1"/>
                <a:gd name="T27" fmla="*/ 25 h 1"/>
                <a:gd name="T28" fmla="*/ 25 w 1"/>
                <a:gd name="T29" fmla="*/ 0 h 1"/>
                <a:gd name="T30" fmla="*/ 25 w 1"/>
                <a:gd name="T31" fmla="*/ 0 h 1"/>
                <a:gd name="T32" fmla="*/ 25 w 1"/>
                <a:gd name="T33" fmla="*/ 0 h 1"/>
                <a:gd name="T34" fmla="*/ 25 w 1"/>
                <a:gd name="T35" fmla="*/ 0 h 1"/>
                <a:gd name="T36" fmla="*/ 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92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 w 3"/>
                <a:gd name="T1" fmla="*/ 23 h 3"/>
                <a:gd name="T2" fmla="*/ 65 w 3"/>
                <a:gd name="T3" fmla="*/ 23 h 3"/>
                <a:gd name="T4" fmla="*/ 42 w 3"/>
                <a:gd name="T5" fmla="*/ 23 h 3"/>
                <a:gd name="T6" fmla="*/ 65 w 3"/>
                <a:gd name="T7" fmla="*/ 42 h 3"/>
                <a:gd name="T8" fmla="*/ 42 w 3"/>
                <a:gd name="T9" fmla="*/ 42 h 3"/>
                <a:gd name="T10" fmla="*/ 23 w 3"/>
                <a:gd name="T11" fmla="*/ 65 h 3"/>
                <a:gd name="T12" fmla="*/ 0 w 3"/>
                <a:gd name="T13" fmla="*/ 65 h 3"/>
                <a:gd name="T14" fmla="*/ 23 w 3"/>
                <a:gd name="T15" fmla="*/ 23 h 3"/>
                <a:gd name="T16" fmla="*/ 42 w 3"/>
                <a:gd name="T17" fmla="*/ 2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93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 w 3"/>
                <a:gd name="T1" fmla="*/ 0 h 2"/>
                <a:gd name="T2" fmla="*/ 42 w 3"/>
                <a:gd name="T3" fmla="*/ 0 h 2"/>
                <a:gd name="T4" fmla="*/ 42 w 3"/>
                <a:gd name="T5" fmla="*/ 0 h 2"/>
                <a:gd name="T6" fmla="*/ 42 w 3"/>
                <a:gd name="T7" fmla="*/ 0 h 2"/>
                <a:gd name="T8" fmla="*/ 65 w 3"/>
                <a:gd name="T9" fmla="*/ 0 h 2"/>
                <a:gd name="T10" fmla="*/ 65 w 3"/>
                <a:gd name="T11" fmla="*/ 0 h 2"/>
                <a:gd name="T12" fmla="*/ 65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0 h 2"/>
                <a:gd name="T22" fmla="*/ 42 w 3"/>
                <a:gd name="T23" fmla="*/ 0 h 2"/>
                <a:gd name="T24" fmla="*/ 42 w 3"/>
                <a:gd name="T25" fmla="*/ 22 h 2"/>
                <a:gd name="T26" fmla="*/ 65 w 3"/>
                <a:gd name="T27" fmla="*/ 22 h 2"/>
                <a:gd name="T28" fmla="*/ 65 w 3"/>
                <a:gd name="T29" fmla="*/ 22 h 2"/>
                <a:gd name="T30" fmla="*/ 65 w 3"/>
                <a:gd name="T31" fmla="*/ 22 h 2"/>
                <a:gd name="T32" fmla="*/ 42 w 3"/>
                <a:gd name="T33" fmla="*/ 22 h 2"/>
                <a:gd name="T34" fmla="*/ 42 w 3"/>
                <a:gd name="T35" fmla="*/ 22 h 2"/>
                <a:gd name="T36" fmla="*/ 42 w 3"/>
                <a:gd name="T37" fmla="*/ 22 h 2"/>
                <a:gd name="T38" fmla="*/ 42 w 3"/>
                <a:gd name="T39" fmla="*/ 22 h 2"/>
                <a:gd name="T40" fmla="*/ 42 w 3"/>
                <a:gd name="T41" fmla="*/ 22 h 2"/>
                <a:gd name="T42" fmla="*/ 23 w 3"/>
                <a:gd name="T43" fmla="*/ 40 h 2"/>
                <a:gd name="T44" fmla="*/ 23 w 3"/>
                <a:gd name="T45" fmla="*/ 40 h 2"/>
                <a:gd name="T46" fmla="*/ 23 w 3"/>
                <a:gd name="T47" fmla="*/ 40 h 2"/>
                <a:gd name="T48" fmla="*/ 0 w 3"/>
                <a:gd name="T49" fmla="*/ 40 h 2"/>
                <a:gd name="T50" fmla="*/ 0 w 3"/>
                <a:gd name="T51" fmla="*/ 40 h 2"/>
                <a:gd name="T52" fmla="*/ 0 w 3"/>
                <a:gd name="T53" fmla="*/ 22 h 2"/>
                <a:gd name="T54" fmla="*/ 23 w 3"/>
                <a:gd name="T55" fmla="*/ 22 h 2"/>
                <a:gd name="T56" fmla="*/ 23 w 3"/>
                <a:gd name="T57" fmla="*/ 22 h 2"/>
                <a:gd name="T58" fmla="*/ 23 w 3"/>
                <a:gd name="T59" fmla="*/ 22 h 2"/>
                <a:gd name="T60" fmla="*/ 23 w 3"/>
                <a:gd name="T61" fmla="*/ 0 h 2"/>
                <a:gd name="T62" fmla="*/ 42 w 3"/>
                <a:gd name="T63" fmla="*/ 0 h 2"/>
                <a:gd name="T64" fmla="*/ 42 w 3"/>
                <a:gd name="T65" fmla="*/ 0 h 2"/>
                <a:gd name="T66" fmla="*/ 42 w 3"/>
                <a:gd name="T67" fmla="*/ 0 h 2"/>
                <a:gd name="T68" fmla="*/ 42 w 3"/>
                <a:gd name="T69" fmla="*/ 0 h 2"/>
                <a:gd name="T70" fmla="*/ 42 w 3"/>
                <a:gd name="T71" fmla="*/ 0 h 2"/>
                <a:gd name="T72" fmla="*/ 42 w 3"/>
                <a:gd name="T73" fmla="*/ 0 h 2"/>
                <a:gd name="T74" fmla="*/ 4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94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66 w 4"/>
                <a:gd name="T1" fmla="*/ 25 h 2"/>
                <a:gd name="T2" fmla="*/ 66 w 4"/>
                <a:gd name="T3" fmla="*/ 0 h 2"/>
                <a:gd name="T4" fmla="*/ 90 w 4"/>
                <a:gd name="T5" fmla="*/ 0 h 2"/>
                <a:gd name="T6" fmla="*/ 90 w 4"/>
                <a:gd name="T7" fmla="*/ 25 h 2"/>
                <a:gd name="T8" fmla="*/ 24 w 4"/>
                <a:gd name="T9" fmla="*/ 50 h 2"/>
                <a:gd name="T10" fmla="*/ 66 w 4"/>
                <a:gd name="T11" fmla="*/ 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95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 w 3"/>
                <a:gd name="T1" fmla="*/ 25 h 2"/>
                <a:gd name="T2" fmla="*/ 42 w 3"/>
                <a:gd name="T3" fmla="*/ 25 h 2"/>
                <a:gd name="T4" fmla="*/ 42 w 3"/>
                <a:gd name="T5" fmla="*/ 0 h 2"/>
                <a:gd name="T6" fmla="*/ 42 w 3"/>
                <a:gd name="T7" fmla="*/ 0 h 2"/>
                <a:gd name="T8" fmla="*/ 42 w 3"/>
                <a:gd name="T9" fmla="*/ 0 h 2"/>
                <a:gd name="T10" fmla="*/ 42 w 3"/>
                <a:gd name="T11" fmla="*/ 0 h 2"/>
                <a:gd name="T12" fmla="*/ 42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25 h 2"/>
                <a:gd name="T22" fmla="*/ 65 w 3"/>
                <a:gd name="T23" fmla="*/ 25 h 2"/>
                <a:gd name="T24" fmla="*/ 65 w 3"/>
                <a:gd name="T25" fmla="*/ 25 h 2"/>
                <a:gd name="T26" fmla="*/ 65 w 3"/>
                <a:gd name="T27" fmla="*/ 25 h 2"/>
                <a:gd name="T28" fmla="*/ 42 w 3"/>
                <a:gd name="T29" fmla="*/ 50 h 2"/>
                <a:gd name="T30" fmla="*/ 23 w 3"/>
                <a:gd name="T31" fmla="*/ 50 h 2"/>
                <a:gd name="T32" fmla="*/ 0 w 3"/>
                <a:gd name="T33" fmla="*/ 50 h 2"/>
                <a:gd name="T34" fmla="*/ 0 w 3"/>
                <a:gd name="T35" fmla="*/ 50 h 2"/>
                <a:gd name="T36" fmla="*/ 0 w 3"/>
                <a:gd name="T37" fmla="*/ 50 h 2"/>
                <a:gd name="T38" fmla="*/ 0 w 3"/>
                <a:gd name="T39" fmla="*/ 50 h 2"/>
                <a:gd name="T40" fmla="*/ 0 w 3"/>
                <a:gd name="T41" fmla="*/ 50 h 2"/>
                <a:gd name="T42" fmla="*/ 0 w 3"/>
                <a:gd name="T43" fmla="*/ 50 h 2"/>
                <a:gd name="T44" fmla="*/ 23 w 3"/>
                <a:gd name="T45" fmla="*/ 50 h 2"/>
                <a:gd name="T46" fmla="*/ 42 w 3"/>
                <a:gd name="T47" fmla="*/ 25 h 2"/>
                <a:gd name="T48" fmla="*/ 42 w 3"/>
                <a:gd name="T49" fmla="*/ 25 h 2"/>
                <a:gd name="T50" fmla="*/ 42 w 3"/>
                <a:gd name="T51" fmla="*/ 25 h 2"/>
                <a:gd name="T52" fmla="*/ 42 w 3"/>
                <a:gd name="T53" fmla="*/ 25 h 2"/>
                <a:gd name="T54" fmla="*/ 42 w 3"/>
                <a:gd name="T55" fmla="*/ 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96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0 w 2"/>
                <a:gd name="T3" fmla="*/ 0 h 3"/>
                <a:gd name="T4" fmla="*/ 0 w 2"/>
                <a:gd name="T5" fmla="*/ 0 h 3"/>
                <a:gd name="T6" fmla="*/ 25 w 2"/>
                <a:gd name="T7" fmla="*/ 50 h 3"/>
                <a:gd name="T8" fmla="*/ 0 w 2"/>
                <a:gd name="T9" fmla="*/ 50 h 3"/>
                <a:gd name="T10" fmla="*/ 0 w 2"/>
                <a:gd name="T11" fmla="*/ 50 h 3"/>
                <a:gd name="T12" fmla="*/ 0 w 2"/>
                <a:gd name="T13" fmla="*/ 75 h 3"/>
                <a:gd name="T14" fmla="*/ 25 w 2"/>
                <a:gd name="T15" fmla="*/ 75 h 3"/>
                <a:gd name="T16" fmla="*/ 25 w 2"/>
                <a:gd name="T17" fmla="*/ 75 h 3"/>
                <a:gd name="T18" fmla="*/ 50 w 2"/>
                <a:gd name="T19" fmla="*/ 75 h 3"/>
                <a:gd name="T20" fmla="*/ 50 w 2"/>
                <a:gd name="T21" fmla="*/ 25 h 3"/>
                <a:gd name="T22" fmla="*/ 50 w 2"/>
                <a:gd name="T23" fmla="*/ 0 h 3"/>
                <a:gd name="T24" fmla="*/ 25 w 2"/>
                <a:gd name="T25" fmla="*/ 0 h 3"/>
                <a:gd name="T26" fmla="*/ 25 w 2"/>
                <a:gd name="T27" fmla="*/ 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97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25 w 2"/>
                <a:gd name="T3" fmla="*/ 0 h 3"/>
                <a:gd name="T4" fmla="*/ 25 w 2"/>
                <a:gd name="T5" fmla="*/ 0 h 3"/>
                <a:gd name="T6" fmla="*/ 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25 h 3"/>
                <a:gd name="T14" fmla="*/ 25 w 2"/>
                <a:gd name="T15" fmla="*/ 25 h 3"/>
                <a:gd name="T16" fmla="*/ 25 w 2"/>
                <a:gd name="T17" fmla="*/ 25 h 3"/>
                <a:gd name="T18" fmla="*/ 25 w 2"/>
                <a:gd name="T19" fmla="*/ 50 h 3"/>
                <a:gd name="T20" fmla="*/ 0 w 2"/>
                <a:gd name="T21" fmla="*/ 50 h 3"/>
                <a:gd name="T22" fmla="*/ 0 w 2"/>
                <a:gd name="T23" fmla="*/ 50 h 3"/>
                <a:gd name="T24" fmla="*/ 0 w 2"/>
                <a:gd name="T25" fmla="*/ 50 h 3"/>
                <a:gd name="T26" fmla="*/ 0 w 2"/>
                <a:gd name="T27" fmla="*/ 50 h 3"/>
                <a:gd name="T28" fmla="*/ 0 w 2"/>
                <a:gd name="T29" fmla="*/ 50 h 3"/>
                <a:gd name="T30" fmla="*/ 0 w 2"/>
                <a:gd name="T31" fmla="*/ 50 h 3"/>
                <a:gd name="T32" fmla="*/ 0 w 2"/>
                <a:gd name="T33" fmla="*/ 75 h 3"/>
                <a:gd name="T34" fmla="*/ 25 w 2"/>
                <a:gd name="T35" fmla="*/ 75 h 3"/>
                <a:gd name="T36" fmla="*/ 25 w 2"/>
                <a:gd name="T37" fmla="*/ 75 h 3"/>
                <a:gd name="T38" fmla="*/ 25 w 2"/>
                <a:gd name="T39" fmla="*/ 75 h 3"/>
                <a:gd name="T40" fmla="*/ 25 w 2"/>
                <a:gd name="T41" fmla="*/ 75 h 3"/>
                <a:gd name="T42" fmla="*/ 25 w 2"/>
                <a:gd name="T43" fmla="*/ 75 h 3"/>
                <a:gd name="T44" fmla="*/ 50 w 2"/>
                <a:gd name="T45" fmla="*/ 75 h 3"/>
                <a:gd name="T46" fmla="*/ 50 w 2"/>
                <a:gd name="T47" fmla="*/ 50 h 3"/>
                <a:gd name="T48" fmla="*/ 50 w 2"/>
                <a:gd name="T49" fmla="*/ 25 h 3"/>
                <a:gd name="T50" fmla="*/ 50 w 2"/>
                <a:gd name="T51" fmla="*/ 25 h 3"/>
                <a:gd name="T52" fmla="*/ 50 w 2"/>
                <a:gd name="T53" fmla="*/ 25 h 3"/>
                <a:gd name="T54" fmla="*/ 50 w 2"/>
                <a:gd name="T55" fmla="*/ 0 h 3"/>
                <a:gd name="T56" fmla="*/ 50 w 2"/>
                <a:gd name="T57" fmla="*/ 0 h 3"/>
                <a:gd name="T58" fmla="*/ 50 w 2"/>
                <a:gd name="T59" fmla="*/ 0 h 3"/>
                <a:gd name="T60" fmla="*/ 25 w 2"/>
                <a:gd name="T61" fmla="*/ 0 h 3"/>
                <a:gd name="T62" fmla="*/ 25 w 2"/>
                <a:gd name="T63" fmla="*/ 0 h 3"/>
                <a:gd name="T64" fmla="*/ 25 w 2"/>
                <a:gd name="T65" fmla="*/ 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98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75 w 3"/>
                <a:gd name="T1" fmla="*/ 75 h 3"/>
                <a:gd name="T2" fmla="*/ 75 w 3"/>
                <a:gd name="T3" fmla="*/ 75 h 3"/>
                <a:gd name="T4" fmla="*/ 75 w 3"/>
                <a:gd name="T5" fmla="*/ 75 h 3"/>
                <a:gd name="T6" fmla="*/ 75 w 3"/>
                <a:gd name="T7" fmla="*/ 75 h 3"/>
                <a:gd name="T8" fmla="*/ 75 w 3"/>
                <a:gd name="T9" fmla="*/ 75 h 3"/>
                <a:gd name="T10" fmla="*/ 75 w 3"/>
                <a:gd name="T11" fmla="*/ 75 h 3"/>
                <a:gd name="T12" fmla="*/ 50 w 3"/>
                <a:gd name="T13" fmla="*/ 50 h 3"/>
                <a:gd name="T14" fmla="*/ 25 w 3"/>
                <a:gd name="T15" fmla="*/ 25 h 3"/>
                <a:gd name="T16" fmla="*/ 25 w 3"/>
                <a:gd name="T17" fmla="*/ 25 h 3"/>
                <a:gd name="T18" fmla="*/ 25 w 3"/>
                <a:gd name="T19" fmla="*/ 25 h 3"/>
                <a:gd name="T20" fmla="*/ 25 w 3"/>
                <a:gd name="T21" fmla="*/ 25 h 3"/>
                <a:gd name="T22" fmla="*/ 25 w 3"/>
                <a:gd name="T23" fmla="*/ 25 h 3"/>
                <a:gd name="T24" fmla="*/ 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25 h 3"/>
                <a:gd name="T42" fmla="*/ 0 w 3"/>
                <a:gd name="T43" fmla="*/ 25 h 3"/>
                <a:gd name="T44" fmla="*/ 0 w 3"/>
                <a:gd name="T45" fmla="*/ 25 h 3"/>
                <a:gd name="T46" fmla="*/ 0 w 3"/>
                <a:gd name="T47" fmla="*/ 25 h 3"/>
                <a:gd name="T48" fmla="*/ 25 w 3"/>
                <a:gd name="T49" fmla="*/ 25 h 3"/>
                <a:gd name="T50" fmla="*/ 25 w 3"/>
                <a:gd name="T51" fmla="*/ 50 h 3"/>
                <a:gd name="T52" fmla="*/ 25 w 3"/>
                <a:gd name="T53" fmla="*/ 50 h 3"/>
                <a:gd name="T54" fmla="*/ 50 w 3"/>
                <a:gd name="T55" fmla="*/ 75 h 3"/>
                <a:gd name="T56" fmla="*/ 50 w 3"/>
                <a:gd name="T57" fmla="*/ 75 h 3"/>
                <a:gd name="T58" fmla="*/ 75 w 3"/>
                <a:gd name="T59" fmla="*/ 75 h 3"/>
                <a:gd name="T60" fmla="*/ 75 w 3"/>
                <a:gd name="T61" fmla="*/ 75 h 3"/>
                <a:gd name="T62" fmla="*/ 75 w 3"/>
                <a:gd name="T63" fmla="*/ 75 h 3"/>
                <a:gd name="T64" fmla="*/ 75 w 3"/>
                <a:gd name="T65" fmla="*/ 75 h 3"/>
                <a:gd name="T66" fmla="*/ 75 w 3"/>
                <a:gd name="T67" fmla="*/ 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99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25 h 2"/>
                <a:gd name="T2" fmla="*/ 0 w 4"/>
                <a:gd name="T3" fmla="*/ 25 h 2"/>
                <a:gd name="T4" fmla="*/ 24 w 4"/>
                <a:gd name="T5" fmla="*/ 0 h 2"/>
                <a:gd name="T6" fmla="*/ 24 w 4"/>
                <a:gd name="T7" fmla="*/ 0 h 2"/>
                <a:gd name="T8" fmla="*/ 47 w 4"/>
                <a:gd name="T9" fmla="*/ 0 h 2"/>
                <a:gd name="T10" fmla="*/ 66 w 4"/>
                <a:gd name="T11" fmla="*/ 0 h 2"/>
                <a:gd name="T12" fmla="*/ 66 w 4"/>
                <a:gd name="T13" fmla="*/ 0 h 2"/>
                <a:gd name="T14" fmla="*/ 66 w 4"/>
                <a:gd name="T15" fmla="*/ 0 h 2"/>
                <a:gd name="T16" fmla="*/ 66 w 4"/>
                <a:gd name="T17" fmla="*/ 25 h 2"/>
                <a:gd name="T18" fmla="*/ 90 w 4"/>
                <a:gd name="T19" fmla="*/ 25 h 2"/>
                <a:gd name="T20" fmla="*/ 90 w 4"/>
                <a:gd name="T21" fmla="*/ 25 h 2"/>
                <a:gd name="T22" fmla="*/ 90 w 4"/>
                <a:gd name="T23" fmla="*/ 25 h 2"/>
                <a:gd name="T24" fmla="*/ 90 w 4"/>
                <a:gd name="T25" fmla="*/ 25 h 2"/>
                <a:gd name="T26" fmla="*/ 90 w 4"/>
                <a:gd name="T27" fmla="*/ 25 h 2"/>
                <a:gd name="T28" fmla="*/ 90 w 4"/>
                <a:gd name="T29" fmla="*/ 25 h 2"/>
                <a:gd name="T30" fmla="*/ 90 w 4"/>
                <a:gd name="T31" fmla="*/ 25 h 2"/>
                <a:gd name="T32" fmla="*/ 90 w 4"/>
                <a:gd name="T33" fmla="*/ 50 h 2"/>
                <a:gd name="T34" fmla="*/ 90 w 4"/>
                <a:gd name="T35" fmla="*/ 50 h 2"/>
                <a:gd name="T36" fmla="*/ 90 w 4"/>
                <a:gd name="T37" fmla="*/ 50 h 2"/>
                <a:gd name="T38" fmla="*/ 90 w 4"/>
                <a:gd name="T39" fmla="*/ 50 h 2"/>
                <a:gd name="T40" fmla="*/ 66 w 4"/>
                <a:gd name="T41" fmla="*/ 25 h 2"/>
                <a:gd name="T42" fmla="*/ 66 w 4"/>
                <a:gd name="T43" fmla="*/ 25 h 2"/>
                <a:gd name="T44" fmla="*/ 66 w 4"/>
                <a:gd name="T45" fmla="*/ 50 h 2"/>
                <a:gd name="T46" fmla="*/ 66 w 4"/>
                <a:gd name="T47" fmla="*/ 50 h 2"/>
                <a:gd name="T48" fmla="*/ 66 w 4"/>
                <a:gd name="T49" fmla="*/ 50 h 2"/>
                <a:gd name="T50" fmla="*/ 47 w 4"/>
                <a:gd name="T51" fmla="*/ 50 h 2"/>
                <a:gd name="T52" fmla="*/ 47 w 4"/>
                <a:gd name="T53" fmla="*/ 50 h 2"/>
                <a:gd name="T54" fmla="*/ 47 w 4"/>
                <a:gd name="T55" fmla="*/ 50 h 2"/>
                <a:gd name="T56" fmla="*/ 47 w 4"/>
                <a:gd name="T57" fmla="*/ 50 h 2"/>
                <a:gd name="T58" fmla="*/ 47 w 4"/>
                <a:gd name="T59" fmla="*/ 50 h 2"/>
                <a:gd name="T60" fmla="*/ 47 w 4"/>
                <a:gd name="T61" fmla="*/ 50 h 2"/>
                <a:gd name="T62" fmla="*/ 47 w 4"/>
                <a:gd name="T63" fmla="*/ 50 h 2"/>
                <a:gd name="T64" fmla="*/ 24 w 4"/>
                <a:gd name="T65" fmla="*/ 50 h 2"/>
                <a:gd name="T66" fmla="*/ 24 w 4"/>
                <a:gd name="T67" fmla="*/ 50 h 2"/>
                <a:gd name="T68" fmla="*/ 24 w 4"/>
                <a:gd name="T69" fmla="*/ 25 h 2"/>
                <a:gd name="T70" fmla="*/ 24 w 4"/>
                <a:gd name="T71" fmla="*/ 25 h 2"/>
                <a:gd name="T72" fmla="*/ 24 w 4"/>
                <a:gd name="T73" fmla="*/ 25 h 2"/>
                <a:gd name="T74" fmla="*/ 24 w 4"/>
                <a:gd name="T75" fmla="*/ 25 h 2"/>
                <a:gd name="T76" fmla="*/ 24 w 4"/>
                <a:gd name="T77" fmla="*/ 25 h 2"/>
                <a:gd name="T78" fmla="*/ 24 w 4"/>
                <a:gd name="T79" fmla="*/ 25 h 2"/>
                <a:gd name="T80" fmla="*/ 24 w 4"/>
                <a:gd name="T81" fmla="*/ 25 h 2"/>
                <a:gd name="T82" fmla="*/ 24 w 4"/>
                <a:gd name="T83" fmla="*/ 25 h 2"/>
                <a:gd name="T84" fmla="*/ 24 w 4"/>
                <a:gd name="T85" fmla="*/ 25 h 2"/>
                <a:gd name="T86" fmla="*/ 24 w 4"/>
                <a:gd name="T87" fmla="*/ 25 h 2"/>
                <a:gd name="T88" fmla="*/ 24 w 4"/>
                <a:gd name="T89" fmla="*/ 25 h 2"/>
                <a:gd name="T90" fmla="*/ 24 w 4"/>
                <a:gd name="T91" fmla="*/ 25 h 2"/>
                <a:gd name="T92" fmla="*/ 24 w 4"/>
                <a:gd name="T93" fmla="*/ 25 h 2"/>
                <a:gd name="T94" fmla="*/ 0 w 4"/>
                <a:gd name="T95" fmla="*/ 25 h 2"/>
                <a:gd name="T96" fmla="*/ 0 w 4"/>
                <a:gd name="T97" fmla="*/ 25 h 2"/>
                <a:gd name="T98" fmla="*/ 0 w 4"/>
                <a:gd name="T99" fmla="*/ 25 h 2"/>
                <a:gd name="T100" fmla="*/ 0 w 4"/>
                <a:gd name="T101" fmla="*/ 25 h 2"/>
                <a:gd name="T102" fmla="*/ 0 w 4"/>
                <a:gd name="T103" fmla="*/ 25 h 2"/>
                <a:gd name="T104" fmla="*/ 0 w 4"/>
                <a:gd name="T105" fmla="*/ 25 h 2"/>
                <a:gd name="T106" fmla="*/ 0 w 4"/>
                <a:gd name="T107" fmla="*/ 25 h 2"/>
                <a:gd name="T108" fmla="*/ 0 w 4"/>
                <a:gd name="T109" fmla="*/ 25 h 2"/>
                <a:gd name="T110" fmla="*/ 0 w 4"/>
                <a:gd name="T111" fmla="*/ 25 h 2"/>
                <a:gd name="T112" fmla="*/ 0 w 4"/>
                <a:gd name="T113" fmla="*/ 25 h 2"/>
                <a:gd name="T114" fmla="*/ 0 w 4"/>
                <a:gd name="T115" fmla="*/ 25 h 2"/>
                <a:gd name="T116" fmla="*/ 0 w 4"/>
                <a:gd name="T117" fmla="*/ 25 h 2"/>
                <a:gd name="T118" fmla="*/ 0 w 4"/>
                <a:gd name="T119" fmla="*/ 25 h 2"/>
                <a:gd name="T120" fmla="*/ 0 w 4"/>
                <a:gd name="T121" fmla="*/ 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4842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1615351768 h 94"/>
              <a:gd name="T4" fmla="*/ 2147483647 w 76"/>
              <a:gd name="T5" fmla="*/ 1376035883 h 94"/>
              <a:gd name="T6" fmla="*/ 2147483647 w 76"/>
              <a:gd name="T7" fmla="*/ 358966214 h 94"/>
              <a:gd name="T8" fmla="*/ 106726510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43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65836088 w 90"/>
              <a:gd name="T1" fmla="*/ 2147483647 h 66"/>
              <a:gd name="T2" fmla="*/ 0 w 90"/>
              <a:gd name="T3" fmla="*/ 2147483647 h 66"/>
              <a:gd name="T4" fmla="*/ 65836088 w 90"/>
              <a:gd name="T5" fmla="*/ 2147483647 h 66"/>
              <a:gd name="T6" fmla="*/ 65836088 w 90"/>
              <a:gd name="T7" fmla="*/ 2099519644 h 66"/>
              <a:gd name="T8" fmla="*/ 65836088 w 90"/>
              <a:gd name="T9" fmla="*/ 2099519644 h 66"/>
              <a:gd name="T10" fmla="*/ 131672176 w 90"/>
              <a:gd name="T11" fmla="*/ 2147483647 h 66"/>
              <a:gd name="T12" fmla="*/ 65836088 w 90"/>
              <a:gd name="T13" fmla="*/ 2147483647 h 66"/>
              <a:gd name="T14" fmla="*/ 197508280 w 90"/>
              <a:gd name="T15" fmla="*/ 2147483647 h 66"/>
              <a:gd name="T16" fmla="*/ 197508280 w 90"/>
              <a:gd name="T17" fmla="*/ 2099519644 h 66"/>
              <a:gd name="T18" fmla="*/ 197508280 w 90"/>
              <a:gd name="T19" fmla="*/ 1979547991 h 66"/>
              <a:gd name="T20" fmla="*/ 131672176 w 90"/>
              <a:gd name="T21" fmla="*/ 1799583494 h 66"/>
              <a:gd name="T22" fmla="*/ 197508280 w 90"/>
              <a:gd name="T23" fmla="*/ 1799583494 h 66"/>
              <a:gd name="T24" fmla="*/ 329172373 w 90"/>
              <a:gd name="T25" fmla="*/ 1739597910 h 66"/>
              <a:gd name="T26" fmla="*/ 263344352 w 90"/>
              <a:gd name="T27" fmla="*/ 1679612326 h 66"/>
              <a:gd name="T28" fmla="*/ 197508280 w 90"/>
              <a:gd name="T29" fmla="*/ 1739597910 h 66"/>
              <a:gd name="T30" fmla="*/ 197508280 w 90"/>
              <a:gd name="T31" fmla="*/ 1499655574 h 66"/>
              <a:gd name="T32" fmla="*/ 197508280 w 90"/>
              <a:gd name="T33" fmla="*/ 1319698822 h 66"/>
              <a:gd name="T34" fmla="*/ 197508280 w 90"/>
              <a:gd name="T35" fmla="*/ 1019763157 h 66"/>
              <a:gd name="T36" fmla="*/ 131672176 w 90"/>
              <a:gd name="T37" fmla="*/ 659849411 h 66"/>
              <a:gd name="T38" fmla="*/ 131672176 w 90"/>
              <a:gd name="T39" fmla="*/ 359913625 h 66"/>
              <a:gd name="T40" fmla="*/ 724188933 w 90"/>
              <a:gd name="T41" fmla="*/ 539878243 h 66"/>
              <a:gd name="T42" fmla="*/ 1250869650 w 90"/>
              <a:gd name="T43" fmla="*/ 779820579 h 66"/>
              <a:gd name="T44" fmla="*/ 1514205824 w 90"/>
              <a:gd name="T45" fmla="*/ 839806163 h 66"/>
              <a:gd name="T46" fmla="*/ 1580041896 w 90"/>
              <a:gd name="T47" fmla="*/ 899791747 h 66"/>
              <a:gd name="T48" fmla="*/ 1580041896 w 90"/>
              <a:gd name="T49" fmla="*/ 1199727654 h 66"/>
              <a:gd name="T50" fmla="*/ 1448377866 w 90"/>
              <a:gd name="T51" fmla="*/ 1379684406 h 66"/>
              <a:gd name="T52" fmla="*/ 1448377866 w 90"/>
              <a:gd name="T53" fmla="*/ 1499655574 h 66"/>
              <a:gd name="T54" fmla="*/ 1448377866 w 90"/>
              <a:gd name="T55" fmla="*/ 1619626742 h 66"/>
              <a:gd name="T56" fmla="*/ 1514205824 w 90"/>
              <a:gd name="T57" fmla="*/ 1679612326 h 66"/>
              <a:gd name="T58" fmla="*/ 1645877968 w 90"/>
              <a:gd name="T59" fmla="*/ 1439669990 h 66"/>
              <a:gd name="T60" fmla="*/ 1777550113 w 90"/>
              <a:gd name="T61" fmla="*/ 1259713238 h 66"/>
              <a:gd name="T62" fmla="*/ 1909222257 w 90"/>
              <a:gd name="T63" fmla="*/ 1079748741 h 66"/>
              <a:gd name="T64" fmla="*/ 1711714041 w 90"/>
              <a:gd name="T65" fmla="*/ 599863827 h 66"/>
              <a:gd name="T66" fmla="*/ 1777550113 w 90"/>
              <a:gd name="T67" fmla="*/ 539878243 h 66"/>
              <a:gd name="T68" fmla="*/ 1909222257 w 90"/>
              <a:gd name="T69" fmla="*/ 419906954 h 66"/>
              <a:gd name="T70" fmla="*/ 1777550113 w 90"/>
              <a:gd name="T71" fmla="*/ 299928041 h 66"/>
              <a:gd name="T72" fmla="*/ 1777550113 w 90"/>
              <a:gd name="T73" fmla="*/ 0 h 66"/>
              <a:gd name="T74" fmla="*/ 2147483647 w 90"/>
              <a:gd name="T75" fmla="*/ 539878243 h 66"/>
              <a:gd name="T76" fmla="*/ 2147483647 w 90"/>
              <a:gd name="T77" fmla="*/ 959777331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1975058329 w 90"/>
              <a:gd name="T105" fmla="*/ 2147483647 h 66"/>
              <a:gd name="T106" fmla="*/ 1580041896 w 90"/>
              <a:gd name="T107" fmla="*/ 2147483647 h 66"/>
              <a:gd name="T108" fmla="*/ 1250869650 w 90"/>
              <a:gd name="T109" fmla="*/ 2147483647 h 66"/>
              <a:gd name="T110" fmla="*/ 790025005 w 90"/>
              <a:gd name="T111" fmla="*/ 2147483647 h 66"/>
              <a:gd name="T112" fmla="*/ 724188933 w 90"/>
              <a:gd name="T113" fmla="*/ 2147483647 h 66"/>
              <a:gd name="T114" fmla="*/ 724188933 w 90"/>
              <a:gd name="T115" fmla="*/ 2147483647 h 66"/>
              <a:gd name="T116" fmla="*/ 460844518 w 90"/>
              <a:gd name="T117" fmla="*/ 2147483647 h 66"/>
              <a:gd name="T118" fmla="*/ 395008446 w 90"/>
              <a:gd name="T119" fmla="*/ 2147483647 h 66"/>
              <a:gd name="T120" fmla="*/ 197508280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44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66310784 w 108"/>
              <a:gd name="T5" fmla="*/ 2147483647 h 90"/>
              <a:gd name="T6" fmla="*/ 132629710 w 108"/>
              <a:gd name="T7" fmla="*/ 2147483647 h 90"/>
              <a:gd name="T8" fmla="*/ 198940510 w 108"/>
              <a:gd name="T9" fmla="*/ 2147483647 h 90"/>
              <a:gd name="T10" fmla="*/ 331562109 w 108"/>
              <a:gd name="T11" fmla="*/ 2147483647 h 90"/>
              <a:gd name="T12" fmla="*/ 331562109 w 108"/>
              <a:gd name="T13" fmla="*/ 2147483647 h 90"/>
              <a:gd name="T14" fmla="*/ 663132360 w 108"/>
              <a:gd name="T15" fmla="*/ 2147483647 h 90"/>
              <a:gd name="T16" fmla="*/ 1061013253 w 108"/>
              <a:gd name="T17" fmla="*/ 1379113409 h 90"/>
              <a:gd name="T18" fmla="*/ 1326264721 w 108"/>
              <a:gd name="T19" fmla="*/ 779497168 h 90"/>
              <a:gd name="T20" fmla="*/ 1591515934 w 108"/>
              <a:gd name="T21" fmla="*/ 179880988 h 90"/>
              <a:gd name="T22" fmla="*/ 1591515934 w 108"/>
              <a:gd name="T23" fmla="*/ 0 h 90"/>
              <a:gd name="T24" fmla="*/ 1790456381 w 108"/>
              <a:gd name="T25" fmla="*/ 0 h 90"/>
              <a:gd name="T26" fmla="*/ 1989396827 w 108"/>
              <a:gd name="T27" fmla="*/ 59957743 h 90"/>
              <a:gd name="T28" fmla="*/ 2055707594 w 108"/>
              <a:gd name="T29" fmla="*/ 119923230 h 90"/>
              <a:gd name="T30" fmla="*/ 2147483647 w 108"/>
              <a:gd name="T31" fmla="*/ 299804248 h 90"/>
              <a:gd name="T32" fmla="*/ 2147483647 w 108"/>
              <a:gd name="T33" fmla="*/ 479692920 h 90"/>
              <a:gd name="T34" fmla="*/ 2147483647 w 108"/>
              <a:gd name="T35" fmla="*/ 839462640 h 90"/>
              <a:gd name="T36" fmla="*/ 2147483647 w 108"/>
              <a:gd name="T37" fmla="*/ 959385839 h 90"/>
              <a:gd name="T38" fmla="*/ 2147483647 w 108"/>
              <a:gd name="T39" fmla="*/ 959385839 h 90"/>
              <a:gd name="T40" fmla="*/ 2147483647 w 108"/>
              <a:gd name="T41" fmla="*/ 1079309281 h 90"/>
              <a:gd name="T42" fmla="*/ 2147483647 w 108"/>
              <a:gd name="T43" fmla="*/ 1079309281 h 90"/>
              <a:gd name="T44" fmla="*/ 2147483647 w 108"/>
              <a:gd name="T45" fmla="*/ 1139267009 h 90"/>
              <a:gd name="T46" fmla="*/ 2147483647 w 108"/>
              <a:gd name="T47" fmla="*/ 1079309281 h 90"/>
              <a:gd name="T48" fmla="*/ 2147483647 w 108"/>
              <a:gd name="T49" fmla="*/ 1139267009 h 90"/>
              <a:gd name="T50" fmla="*/ 2147483647 w 108"/>
              <a:gd name="T51" fmla="*/ 1079309281 h 90"/>
              <a:gd name="T52" fmla="*/ 2147483647 w 108"/>
              <a:gd name="T53" fmla="*/ 1139267009 h 90"/>
              <a:gd name="T54" fmla="*/ 2147483647 w 108"/>
              <a:gd name="T55" fmla="*/ 1139267009 h 90"/>
              <a:gd name="T56" fmla="*/ 2147483647 w 108"/>
              <a:gd name="T57" fmla="*/ 1439071137 h 90"/>
              <a:gd name="T58" fmla="*/ 2147483647 w 108"/>
              <a:gd name="T59" fmla="*/ 1618959808 h 90"/>
              <a:gd name="T60" fmla="*/ 2147483647 w 108"/>
              <a:gd name="T61" fmla="*/ 1678917536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66310784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45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463080424 w 81"/>
              <a:gd name="T1" fmla="*/ 2147483647 h 130"/>
              <a:gd name="T2" fmla="*/ 529230104 w 81"/>
              <a:gd name="T3" fmla="*/ 2147483647 h 130"/>
              <a:gd name="T4" fmla="*/ 595388045 w 81"/>
              <a:gd name="T5" fmla="*/ 2147483647 h 130"/>
              <a:gd name="T6" fmla="*/ 595388045 w 81"/>
              <a:gd name="T7" fmla="*/ 2147483647 h 130"/>
              <a:gd name="T8" fmla="*/ 396922610 w 81"/>
              <a:gd name="T9" fmla="*/ 2147483647 h 130"/>
              <a:gd name="T10" fmla="*/ 661537725 w 81"/>
              <a:gd name="T11" fmla="*/ 2147483647 h 130"/>
              <a:gd name="T12" fmla="*/ 860003033 w 81"/>
              <a:gd name="T13" fmla="*/ 2147483647 h 130"/>
              <a:gd name="T14" fmla="*/ 926152714 w 81"/>
              <a:gd name="T15" fmla="*/ 2147483647 h 130"/>
              <a:gd name="T16" fmla="*/ 1323075451 w 81"/>
              <a:gd name="T17" fmla="*/ 2147483647 h 130"/>
              <a:gd name="T18" fmla="*/ 1124618276 w 81"/>
              <a:gd name="T19" fmla="*/ 2147483647 h 130"/>
              <a:gd name="T20" fmla="*/ 1058460208 w 81"/>
              <a:gd name="T21" fmla="*/ 2147483647 h 130"/>
              <a:gd name="T22" fmla="*/ 1058460208 w 81"/>
              <a:gd name="T23" fmla="*/ 2147483647 h 130"/>
              <a:gd name="T24" fmla="*/ 1058460208 w 81"/>
              <a:gd name="T25" fmla="*/ 2147483647 h 130"/>
              <a:gd name="T26" fmla="*/ 1058460208 w 81"/>
              <a:gd name="T27" fmla="*/ 2147483647 h 130"/>
              <a:gd name="T28" fmla="*/ 1719997933 w 81"/>
              <a:gd name="T29" fmla="*/ 0 h 130"/>
              <a:gd name="T30" fmla="*/ 2147483647 w 81"/>
              <a:gd name="T31" fmla="*/ 1138865122 h 130"/>
              <a:gd name="T32" fmla="*/ 2147483647 w 81"/>
              <a:gd name="T33" fmla="*/ 1558448869 h 130"/>
              <a:gd name="T34" fmla="*/ 2147483647 w 81"/>
              <a:gd name="T35" fmla="*/ 1738267156 h 130"/>
              <a:gd name="T36" fmla="*/ 2147483647 w 81"/>
              <a:gd name="T37" fmla="*/ 1858153756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46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16694859 w 138"/>
              <a:gd name="T13" fmla="*/ 2147483647 h 87"/>
              <a:gd name="T14" fmla="*/ 1918256289 w 138"/>
              <a:gd name="T15" fmla="*/ 2147483647 h 87"/>
              <a:gd name="T16" fmla="*/ 1719817719 w 138"/>
              <a:gd name="T17" fmla="*/ 2147483647 h 87"/>
              <a:gd name="T18" fmla="*/ 1587525338 w 138"/>
              <a:gd name="T19" fmla="*/ 2147483647 h 87"/>
              <a:gd name="T20" fmla="*/ 1521371015 w 138"/>
              <a:gd name="T21" fmla="*/ 2147483647 h 87"/>
              <a:gd name="T22" fmla="*/ 1521371015 w 138"/>
              <a:gd name="T23" fmla="*/ 2147483647 h 87"/>
              <a:gd name="T24" fmla="*/ 1322932445 w 138"/>
              <a:gd name="T25" fmla="*/ 2147483647 h 87"/>
              <a:gd name="T26" fmla="*/ 1322932445 w 138"/>
              <a:gd name="T27" fmla="*/ 2147483647 h 87"/>
              <a:gd name="T28" fmla="*/ 1190640064 w 138"/>
              <a:gd name="T29" fmla="*/ 2147483647 h 87"/>
              <a:gd name="T30" fmla="*/ 1190640064 w 138"/>
              <a:gd name="T31" fmla="*/ 2147483647 h 87"/>
              <a:gd name="T32" fmla="*/ 1124493874 w 138"/>
              <a:gd name="T33" fmla="*/ 2147483647 h 87"/>
              <a:gd name="T34" fmla="*/ 1058347430 w 138"/>
              <a:gd name="T35" fmla="*/ 2147483647 h 87"/>
              <a:gd name="T36" fmla="*/ 992201240 w 138"/>
              <a:gd name="T37" fmla="*/ 2147483647 h 87"/>
              <a:gd name="T38" fmla="*/ 727616479 w 138"/>
              <a:gd name="T39" fmla="*/ 2147483647 h 87"/>
              <a:gd name="T40" fmla="*/ 595324099 w 138"/>
              <a:gd name="T41" fmla="*/ 2147483647 h 87"/>
              <a:gd name="T42" fmla="*/ 595324099 w 138"/>
              <a:gd name="T43" fmla="*/ 2147483647 h 87"/>
              <a:gd name="T44" fmla="*/ 727616479 w 138"/>
              <a:gd name="T45" fmla="*/ 2147483647 h 87"/>
              <a:gd name="T46" fmla="*/ 727616479 w 138"/>
              <a:gd name="T47" fmla="*/ 2147483647 h 87"/>
              <a:gd name="T48" fmla="*/ 793762669 w 138"/>
              <a:gd name="T49" fmla="*/ 2147483647 h 87"/>
              <a:gd name="T50" fmla="*/ 926055049 w 138"/>
              <a:gd name="T51" fmla="*/ 2147483647 h 87"/>
              <a:gd name="T52" fmla="*/ 727616479 w 138"/>
              <a:gd name="T53" fmla="*/ 2147483647 h 87"/>
              <a:gd name="T54" fmla="*/ 529177781 w 138"/>
              <a:gd name="T55" fmla="*/ 2147483647 h 87"/>
              <a:gd name="T56" fmla="*/ 396877268 w 138"/>
              <a:gd name="T57" fmla="*/ 1855589534 h 87"/>
              <a:gd name="T58" fmla="*/ 132292412 w 138"/>
              <a:gd name="T59" fmla="*/ 1616159437 h 87"/>
              <a:gd name="T60" fmla="*/ 132292412 w 138"/>
              <a:gd name="T61" fmla="*/ 1496448257 h 87"/>
              <a:gd name="T62" fmla="*/ 132292412 w 138"/>
              <a:gd name="T63" fmla="*/ 1197158703 h 87"/>
              <a:gd name="T64" fmla="*/ 198438634 w 138"/>
              <a:gd name="T65" fmla="*/ 0 h 87"/>
              <a:gd name="T66" fmla="*/ 2147483647 w 138"/>
              <a:gd name="T67" fmla="*/ 478860314 h 87"/>
              <a:gd name="T68" fmla="*/ 2147483647 w 138"/>
              <a:gd name="T69" fmla="*/ 1137299244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47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857587386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1020146823 h 133"/>
              <a:gd name="T38" fmla="*/ 2147483647 w 86"/>
              <a:gd name="T39" fmla="*/ 540079538 h 133"/>
              <a:gd name="T40" fmla="*/ 857587386 w 86"/>
              <a:gd name="T41" fmla="*/ 0 h 133"/>
              <a:gd name="T42" fmla="*/ 857587386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48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599510464 h 106"/>
              <a:gd name="T4" fmla="*/ 1659274018 w 91"/>
              <a:gd name="T5" fmla="*/ 0 h 106"/>
              <a:gd name="T6" fmla="*/ 1659274018 w 91"/>
              <a:gd name="T7" fmla="*/ 0 h 106"/>
              <a:gd name="T8" fmla="*/ 1526529530 w 91"/>
              <a:gd name="T9" fmla="*/ 539557894 h 106"/>
              <a:gd name="T10" fmla="*/ 1393793189 w 91"/>
              <a:gd name="T11" fmla="*/ 959218146 h 106"/>
              <a:gd name="T12" fmla="*/ 1261048701 w 91"/>
              <a:gd name="T13" fmla="*/ 959218146 h 106"/>
              <a:gd name="T14" fmla="*/ 1194676458 w 91"/>
              <a:gd name="T15" fmla="*/ 899265575 h 106"/>
              <a:gd name="T16" fmla="*/ 1194676458 w 91"/>
              <a:gd name="T17" fmla="*/ 839313005 h 106"/>
              <a:gd name="T18" fmla="*/ 1128304214 w 91"/>
              <a:gd name="T19" fmla="*/ 779368177 h 106"/>
              <a:gd name="T20" fmla="*/ 995567618 w 91"/>
              <a:gd name="T21" fmla="*/ 779368177 h 106"/>
              <a:gd name="T22" fmla="*/ 796450887 w 91"/>
              <a:gd name="T23" fmla="*/ 779368177 h 106"/>
              <a:gd name="T24" fmla="*/ 796450887 w 91"/>
              <a:gd name="T25" fmla="*/ 839313005 h 106"/>
              <a:gd name="T26" fmla="*/ 796450887 w 91"/>
              <a:gd name="T27" fmla="*/ 1019170959 h 106"/>
              <a:gd name="T28" fmla="*/ 796450887 w 91"/>
              <a:gd name="T29" fmla="*/ 1498776040 h 106"/>
              <a:gd name="T30" fmla="*/ 796450887 w 91"/>
              <a:gd name="T31" fmla="*/ 1558728611 h 106"/>
              <a:gd name="T32" fmla="*/ 730078643 w 91"/>
              <a:gd name="T33" fmla="*/ 1798531151 h 106"/>
              <a:gd name="T34" fmla="*/ 730078643 w 91"/>
              <a:gd name="T35" fmla="*/ 1858483722 h 106"/>
              <a:gd name="T36" fmla="*/ 730078643 w 91"/>
              <a:gd name="T37" fmla="*/ 1918436293 h 106"/>
              <a:gd name="T38" fmla="*/ 730078643 w 91"/>
              <a:gd name="T39" fmla="*/ 2038341918 h 106"/>
              <a:gd name="T40" fmla="*/ 730078643 w 91"/>
              <a:gd name="T41" fmla="*/ 2098286746 h 106"/>
              <a:gd name="T42" fmla="*/ 730078643 w 91"/>
              <a:gd name="T43" fmla="*/ 2147483647 h 106"/>
              <a:gd name="T44" fmla="*/ 796450887 w 91"/>
              <a:gd name="T45" fmla="*/ 2147483647 h 106"/>
              <a:gd name="T46" fmla="*/ 796450887 w 91"/>
              <a:gd name="T47" fmla="*/ 2147483647 h 106"/>
              <a:gd name="T48" fmla="*/ 796450887 w 91"/>
              <a:gd name="T49" fmla="*/ 2147483647 h 106"/>
              <a:gd name="T50" fmla="*/ 862823131 w 91"/>
              <a:gd name="T51" fmla="*/ 2147483647 h 106"/>
              <a:gd name="T52" fmla="*/ 862823131 w 91"/>
              <a:gd name="T53" fmla="*/ 2147483647 h 106"/>
              <a:gd name="T54" fmla="*/ 929195375 w 91"/>
              <a:gd name="T55" fmla="*/ 2147483647 h 106"/>
              <a:gd name="T56" fmla="*/ 995567618 w 91"/>
              <a:gd name="T57" fmla="*/ 2147483647 h 106"/>
              <a:gd name="T58" fmla="*/ 929195375 w 91"/>
              <a:gd name="T59" fmla="*/ 2147483647 h 106"/>
              <a:gd name="T60" fmla="*/ 929195375 w 91"/>
              <a:gd name="T61" fmla="*/ 2147483647 h 106"/>
              <a:gd name="T62" fmla="*/ 796450887 w 91"/>
              <a:gd name="T63" fmla="*/ 2147483647 h 106"/>
              <a:gd name="T64" fmla="*/ 663706399 w 91"/>
              <a:gd name="T65" fmla="*/ 2147483647 h 106"/>
              <a:gd name="T66" fmla="*/ 597342302 w 91"/>
              <a:gd name="T67" fmla="*/ 2147483647 h 106"/>
              <a:gd name="T68" fmla="*/ 464597687 w 91"/>
              <a:gd name="T69" fmla="*/ 2147483647 h 106"/>
              <a:gd name="T70" fmla="*/ 331853200 w 91"/>
              <a:gd name="T71" fmla="*/ 2147483647 h 106"/>
              <a:gd name="T72" fmla="*/ 199116795 w 91"/>
              <a:gd name="T73" fmla="*/ 2147483647 h 106"/>
              <a:gd name="T74" fmla="*/ 199116795 w 91"/>
              <a:gd name="T75" fmla="*/ 2147483647 h 106"/>
              <a:gd name="T76" fmla="*/ 265480892 w 91"/>
              <a:gd name="T77" fmla="*/ 2147483647 h 106"/>
              <a:gd name="T78" fmla="*/ 199116795 w 91"/>
              <a:gd name="T79" fmla="*/ 2147483647 h 106"/>
              <a:gd name="T80" fmla="*/ 199116795 w 91"/>
              <a:gd name="T81" fmla="*/ 2147483647 h 106"/>
              <a:gd name="T82" fmla="*/ 199116795 w 91"/>
              <a:gd name="T83" fmla="*/ 2147483647 h 106"/>
              <a:gd name="T84" fmla="*/ 331853200 w 91"/>
              <a:gd name="T85" fmla="*/ 2147483647 h 106"/>
              <a:gd name="T86" fmla="*/ 398225443 w 91"/>
              <a:gd name="T87" fmla="*/ 2147483647 h 106"/>
              <a:gd name="T88" fmla="*/ 331853200 w 91"/>
              <a:gd name="T89" fmla="*/ 2147483647 h 106"/>
              <a:gd name="T90" fmla="*/ 331853200 w 91"/>
              <a:gd name="T91" fmla="*/ 2147483647 h 106"/>
              <a:gd name="T92" fmla="*/ 265480892 w 91"/>
              <a:gd name="T93" fmla="*/ 2147483647 h 106"/>
              <a:gd name="T94" fmla="*/ 199116795 w 91"/>
              <a:gd name="T95" fmla="*/ 2147483647 h 106"/>
              <a:gd name="T96" fmla="*/ 66372260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49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526938724 w 89"/>
              <a:gd name="T1" fmla="*/ 2147483647 h 100"/>
              <a:gd name="T2" fmla="*/ 263465304 w 89"/>
              <a:gd name="T3" fmla="*/ 2147483647 h 100"/>
              <a:gd name="T4" fmla="*/ 461070385 w 89"/>
              <a:gd name="T5" fmla="*/ 2147483647 h 100"/>
              <a:gd name="T6" fmla="*/ 461070385 w 89"/>
              <a:gd name="T7" fmla="*/ 2147483647 h 100"/>
              <a:gd name="T8" fmla="*/ 329333707 w 89"/>
              <a:gd name="T9" fmla="*/ 2147483647 h 100"/>
              <a:gd name="T10" fmla="*/ 329333707 w 89"/>
              <a:gd name="T11" fmla="*/ 2147483647 h 100"/>
              <a:gd name="T12" fmla="*/ 263465304 w 89"/>
              <a:gd name="T13" fmla="*/ 1972419885 h 100"/>
              <a:gd name="T14" fmla="*/ 131736710 w 89"/>
              <a:gd name="T15" fmla="*/ 1554026719 h 100"/>
              <a:gd name="T16" fmla="*/ 0 w 89"/>
              <a:gd name="T17" fmla="*/ 956325268 h 100"/>
              <a:gd name="T18" fmla="*/ 65868355 w 89"/>
              <a:gd name="T19" fmla="*/ 717247877 h 100"/>
              <a:gd name="T20" fmla="*/ 0 w 89"/>
              <a:gd name="T21" fmla="*/ 418393286 h 100"/>
              <a:gd name="T22" fmla="*/ 1514947959 w 89"/>
              <a:gd name="T23" fmla="*/ 179308104 h 100"/>
              <a:gd name="T24" fmla="*/ 1646684638 w 89"/>
              <a:gd name="T25" fmla="*/ 59769363 h 100"/>
              <a:gd name="T26" fmla="*/ 1844281539 w 89"/>
              <a:gd name="T27" fmla="*/ 298854591 h 100"/>
              <a:gd name="T28" fmla="*/ 1844281539 w 89"/>
              <a:gd name="T29" fmla="*/ 597701451 h 100"/>
              <a:gd name="T30" fmla="*/ 2107754896 w 89"/>
              <a:gd name="T31" fmla="*/ 717247877 h 100"/>
              <a:gd name="T32" fmla="*/ 2147483647 w 89"/>
              <a:gd name="T33" fmla="*/ 777017225 h 100"/>
              <a:gd name="T34" fmla="*/ 2147483647 w 89"/>
              <a:gd name="T35" fmla="*/ 777017225 h 100"/>
              <a:gd name="T36" fmla="*/ 2147483647 w 89"/>
              <a:gd name="T37" fmla="*/ 836786573 h 100"/>
              <a:gd name="T38" fmla="*/ 2147483647 w 89"/>
              <a:gd name="T39" fmla="*/ 777017225 h 100"/>
              <a:gd name="T40" fmla="*/ 2147483647 w 89"/>
              <a:gd name="T41" fmla="*/ 836786573 h 100"/>
              <a:gd name="T42" fmla="*/ 2147483647 w 89"/>
              <a:gd name="T43" fmla="*/ 896555921 h 100"/>
              <a:gd name="T44" fmla="*/ 2147483647 w 89"/>
              <a:gd name="T45" fmla="*/ 896555921 h 100"/>
              <a:gd name="T46" fmla="*/ 2147483647 w 89"/>
              <a:gd name="T47" fmla="*/ 1075864206 h 100"/>
              <a:gd name="T48" fmla="*/ 2147483647 w 89"/>
              <a:gd name="T49" fmla="*/ 1016094858 h 100"/>
              <a:gd name="T50" fmla="*/ 2147483647 w 89"/>
              <a:gd name="T51" fmla="*/ 1016094858 h 100"/>
              <a:gd name="T52" fmla="*/ 2147483647 w 89"/>
              <a:gd name="T53" fmla="*/ 1135633553 h 100"/>
              <a:gd name="T54" fmla="*/ 2147483647 w 89"/>
              <a:gd name="T55" fmla="*/ 1255179980 h 100"/>
              <a:gd name="T56" fmla="*/ 2147483647 w 89"/>
              <a:gd name="T57" fmla="*/ 1255179980 h 100"/>
              <a:gd name="T58" fmla="*/ 2147483647 w 89"/>
              <a:gd name="T59" fmla="*/ 1075864206 h 100"/>
              <a:gd name="T60" fmla="*/ 2147483647 w 89"/>
              <a:gd name="T61" fmla="*/ 1195410632 h 100"/>
              <a:gd name="T62" fmla="*/ 2147483647 w 89"/>
              <a:gd name="T63" fmla="*/ 1195410632 h 100"/>
              <a:gd name="T64" fmla="*/ 2147483647 w 89"/>
              <a:gd name="T65" fmla="*/ 1255179980 h 100"/>
              <a:gd name="T66" fmla="*/ 2147483647 w 89"/>
              <a:gd name="T67" fmla="*/ 1314949328 h 100"/>
              <a:gd name="T68" fmla="*/ 2147483647 w 89"/>
              <a:gd name="T69" fmla="*/ 1494257371 h 100"/>
              <a:gd name="T70" fmla="*/ 2147483647 w 89"/>
              <a:gd name="T71" fmla="*/ 1673573146 h 100"/>
              <a:gd name="T72" fmla="*/ 2147483647 w 89"/>
              <a:gd name="T73" fmla="*/ 1793111841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526938724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50" name="Freeform 52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2147483647 w 77"/>
              <a:gd name="T1" fmla="*/ 59985599 h 66"/>
              <a:gd name="T2" fmla="*/ 2147483647 w 77"/>
              <a:gd name="T3" fmla="*/ 599863827 h 66"/>
              <a:gd name="T4" fmla="*/ 2147483647 w 77"/>
              <a:gd name="T5" fmla="*/ 779820579 h 66"/>
              <a:gd name="T6" fmla="*/ 2147483647 w 77"/>
              <a:gd name="T7" fmla="*/ 1319698822 h 66"/>
              <a:gd name="T8" fmla="*/ 2147483647 w 77"/>
              <a:gd name="T9" fmla="*/ 1979547991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055903105 w 77"/>
              <a:gd name="T63" fmla="*/ 2147483647 h 66"/>
              <a:gd name="T64" fmla="*/ 994790520 w 77"/>
              <a:gd name="T65" fmla="*/ 2147483647 h 66"/>
              <a:gd name="T66" fmla="*/ 265280182 w 77"/>
              <a:gd name="T67" fmla="*/ 2147483647 h 66"/>
              <a:gd name="T68" fmla="*/ 331594168 w 77"/>
              <a:gd name="T69" fmla="*/ 2147483647 h 66"/>
              <a:gd name="T70" fmla="*/ 397916233 w 77"/>
              <a:gd name="T71" fmla="*/ 2147483647 h 66"/>
              <a:gd name="T72" fmla="*/ 397916233 w 77"/>
              <a:gd name="T73" fmla="*/ 2147483647 h 66"/>
              <a:gd name="T74" fmla="*/ 596874414 w 77"/>
              <a:gd name="T75" fmla="*/ 2147483647 h 66"/>
              <a:gd name="T76" fmla="*/ 464238299 w 77"/>
              <a:gd name="T77" fmla="*/ 1799583494 h 66"/>
              <a:gd name="T78" fmla="*/ 397916233 w 77"/>
              <a:gd name="T79" fmla="*/ 1679612326 h 66"/>
              <a:gd name="T80" fmla="*/ 265280182 w 77"/>
              <a:gd name="T81" fmla="*/ 1499655574 h 66"/>
              <a:gd name="T82" fmla="*/ 66322081 w 77"/>
              <a:gd name="T83" fmla="*/ 1139734325 h 66"/>
              <a:gd name="T84" fmla="*/ 0 w 77"/>
              <a:gd name="T85" fmla="*/ 59985599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51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596820914 w 54"/>
              <a:gd name="T1" fmla="*/ 119721841 h 95"/>
              <a:gd name="T2" fmla="*/ 795752991 w 54"/>
              <a:gd name="T3" fmla="*/ 299304648 h 95"/>
              <a:gd name="T4" fmla="*/ 994693211 w 54"/>
              <a:gd name="T5" fmla="*/ 478887364 h 95"/>
              <a:gd name="T6" fmla="*/ 994693211 w 54"/>
              <a:gd name="T7" fmla="*/ 718331107 h 95"/>
              <a:gd name="T8" fmla="*/ 928382518 w 54"/>
              <a:gd name="T9" fmla="*/ 897913823 h 95"/>
              <a:gd name="T10" fmla="*/ 729442299 w 54"/>
              <a:gd name="T11" fmla="*/ 1137349950 h 95"/>
              <a:gd name="T12" fmla="*/ 596820914 w 54"/>
              <a:gd name="T13" fmla="*/ 1197210855 h 95"/>
              <a:gd name="T14" fmla="*/ 331561732 w 54"/>
              <a:gd name="T15" fmla="*/ 1257071761 h 95"/>
              <a:gd name="T16" fmla="*/ 265250976 w 54"/>
              <a:gd name="T17" fmla="*/ 1436654477 h 95"/>
              <a:gd name="T18" fmla="*/ 397880567 w 54"/>
              <a:gd name="T19" fmla="*/ 1616237194 h 95"/>
              <a:gd name="T20" fmla="*/ 265250976 w 54"/>
              <a:gd name="T21" fmla="*/ 2035264015 h 95"/>
              <a:gd name="T22" fmla="*/ 66310708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66310708 w 54"/>
              <a:gd name="T29" fmla="*/ 2147483647 h 95"/>
              <a:gd name="T30" fmla="*/ 331561732 w 54"/>
              <a:gd name="T31" fmla="*/ 2147483647 h 95"/>
              <a:gd name="T32" fmla="*/ 663131606 w 54"/>
              <a:gd name="T33" fmla="*/ 2147483647 h 95"/>
              <a:gd name="T34" fmla="*/ 862071826 w 54"/>
              <a:gd name="T35" fmla="*/ 2147483647 h 95"/>
              <a:gd name="T36" fmla="*/ 994693211 w 54"/>
              <a:gd name="T37" fmla="*/ 2147483647 h 95"/>
              <a:gd name="T38" fmla="*/ 1259944377 w 54"/>
              <a:gd name="T39" fmla="*/ 2147483647 h 95"/>
              <a:gd name="T40" fmla="*/ 1259944377 w 54"/>
              <a:gd name="T41" fmla="*/ 2147483647 h 95"/>
              <a:gd name="T42" fmla="*/ 1061003903 w 54"/>
              <a:gd name="T43" fmla="*/ 2147483647 h 95"/>
              <a:gd name="T44" fmla="*/ 1259944377 w 54"/>
              <a:gd name="T45" fmla="*/ 2147483647 h 95"/>
              <a:gd name="T46" fmla="*/ 1591514125 w 54"/>
              <a:gd name="T47" fmla="*/ 2147483647 h 95"/>
              <a:gd name="T48" fmla="*/ 1923075729 w 54"/>
              <a:gd name="T49" fmla="*/ 2147483647 h 95"/>
              <a:gd name="T50" fmla="*/ 1989386421 w 54"/>
              <a:gd name="T51" fmla="*/ 2147483647 h 95"/>
              <a:gd name="T52" fmla="*/ 1923075729 w 54"/>
              <a:gd name="T53" fmla="*/ 2147483647 h 95"/>
              <a:gd name="T54" fmla="*/ 2122015949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778192013 h 95"/>
              <a:gd name="T90" fmla="*/ 2147483647 w 54"/>
              <a:gd name="T91" fmla="*/ 658470202 h 95"/>
              <a:gd name="T92" fmla="*/ 2147483647 w 54"/>
              <a:gd name="T93" fmla="*/ 359165554 h 95"/>
              <a:gd name="T94" fmla="*/ 2147483647 w 54"/>
              <a:gd name="T95" fmla="*/ 17958277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4852" name="Group 54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34883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618 w 52"/>
                <a:gd name="T1" fmla="*/ 1613 h 71"/>
                <a:gd name="T2" fmla="*/ 1017 w 52"/>
                <a:gd name="T3" fmla="*/ 1594 h 71"/>
                <a:gd name="T4" fmla="*/ 1066 w 52"/>
                <a:gd name="T5" fmla="*/ 1472 h 71"/>
                <a:gd name="T6" fmla="*/ 1066 w 52"/>
                <a:gd name="T7" fmla="*/ 1379 h 71"/>
                <a:gd name="T8" fmla="*/ 1138 w 52"/>
                <a:gd name="T9" fmla="*/ 1306 h 71"/>
                <a:gd name="T10" fmla="*/ 1158 w 52"/>
                <a:gd name="T11" fmla="*/ 1233 h 71"/>
                <a:gd name="T12" fmla="*/ 1182 w 52"/>
                <a:gd name="T13" fmla="*/ 1189 h 71"/>
                <a:gd name="T14" fmla="*/ 1207 w 52"/>
                <a:gd name="T15" fmla="*/ 1213 h 71"/>
                <a:gd name="T16" fmla="*/ 1231 w 52"/>
                <a:gd name="T17" fmla="*/ 1189 h 71"/>
                <a:gd name="T18" fmla="*/ 1231 w 52"/>
                <a:gd name="T19" fmla="*/ 1092 h 71"/>
                <a:gd name="T20" fmla="*/ 1207 w 52"/>
                <a:gd name="T21" fmla="*/ 999 h 71"/>
                <a:gd name="T22" fmla="*/ 1114 w 52"/>
                <a:gd name="T23" fmla="*/ 663 h 71"/>
                <a:gd name="T24" fmla="*/ 993 w 52"/>
                <a:gd name="T25" fmla="*/ 663 h 71"/>
                <a:gd name="T26" fmla="*/ 851 w 52"/>
                <a:gd name="T27" fmla="*/ 853 h 71"/>
                <a:gd name="T28" fmla="*/ 827 w 52"/>
                <a:gd name="T29" fmla="*/ 833 h 71"/>
                <a:gd name="T30" fmla="*/ 783 w 52"/>
                <a:gd name="T31" fmla="*/ 809 h 71"/>
                <a:gd name="T32" fmla="*/ 783 w 52"/>
                <a:gd name="T33" fmla="*/ 711 h 71"/>
                <a:gd name="T34" fmla="*/ 851 w 52"/>
                <a:gd name="T35" fmla="*/ 663 h 71"/>
                <a:gd name="T36" fmla="*/ 851 w 52"/>
                <a:gd name="T37" fmla="*/ 619 h 71"/>
                <a:gd name="T38" fmla="*/ 900 w 52"/>
                <a:gd name="T39" fmla="*/ 570 h 71"/>
                <a:gd name="T40" fmla="*/ 900 w 52"/>
                <a:gd name="T41" fmla="*/ 404 h 71"/>
                <a:gd name="T42" fmla="*/ 876 w 52"/>
                <a:gd name="T43" fmla="*/ 331 h 71"/>
                <a:gd name="T44" fmla="*/ 827 w 52"/>
                <a:gd name="T45" fmla="*/ 283 h 71"/>
                <a:gd name="T46" fmla="*/ 876 w 52"/>
                <a:gd name="T47" fmla="*/ 239 h 71"/>
                <a:gd name="T48" fmla="*/ 851 w 52"/>
                <a:gd name="T49" fmla="*/ 166 h 71"/>
                <a:gd name="T50" fmla="*/ 710 w 52"/>
                <a:gd name="T51" fmla="*/ 93 h 71"/>
                <a:gd name="T52" fmla="*/ 618 w 52"/>
                <a:gd name="T53" fmla="*/ 49 h 71"/>
                <a:gd name="T54" fmla="*/ 496 w 52"/>
                <a:gd name="T55" fmla="*/ 24 h 71"/>
                <a:gd name="T56" fmla="*/ 428 w 52"/>
                <a:gd name="T57" fmla="*/ 24 h 71"/>
                <a:gd name="T58" fmla="*/ 355 w 52"/>
                <a:gd name="T59" fmla="*/ 73 h 71"/>
                <a:gd name="T60" fmla="*/ 355 w 52"/>
                <a:gd name="T61" fmla="*/ 141 h 71"/>
                <a:gd name="T62" fmla="*/ 380 w 52"/>
                <a:gd name="T63" fmla="*/ 166 h 71"/>
                <a:gd name="T64" fmla="*/ 355 w 52"/>
                <a:gd name="T65" fmla="*/ 190 h 71"/>
                <a:gd name="T66" fmla="*/ 307 w 52"/>
                <a:gd name="T67" fmla="*/ 239 h 71"/>
                <a:gd name="T68" fmla="*/ 282 w 52"/>
                <a:gd name="T69" fmla="*/ 307 h 71"/>
                <a:gd name="T70" fmla="*/ 282 w 52"/>
                <a:gd name="T71" fmla="*/ 404 h 71"/>
                <a:gd name="T72" fmla="*/ 238 w 52"/>
                <a:gd name="T73" fmla="*/ 380 h 71"/>
                <a:gd name="T74" fmla="*/ 238 w 52"/>
                <a:gd name="T75" fmla="*/ 307 h 71"/>
                <a:gd name="T76" fmla="*/ 238 w 52"/>
                <a:gd name="T77" fmla="*/ 263 h 71"/>
                <a:gd name="T78" fmla="*/ 190 w 52"/>
                <a:gd name="T79" fmla="*/ 307 h 71"/>
                <a:gd name="T80" fmla="*/ 190 w 52"/>
                <a:gd name="T81" fmla="*/ 380 h 71"/>
                <a:gd name="T82" fmla="*/ 117 w 52"/>
                <a:gd name="T83" fmla="*/ 404 h 71"/>
                <a:gd name="T84" fmla="*/ 92 w 52"/>
                <a:gd name="T85" fmla="*/ 453 h 71"/>
                <a:gd name="T86" fmla="*/ 73 w 52"/>
                <a:gd name="T87" fmla="*/ 546 h 71"/>
                <a:gd name="T88" fmla="*/ 49 w 52"/>
                <a:gd name="T89" fmla="*/ 663 h 71"/>
                <a:gd name="T90" fmla="*/ 24 w 52"/>
                <a:gd name="T91" fmla="*/ 760 h 71"/>
                <a:gd name="T92" fmla="*/ 49 w 52"/>
                <a:gd name="T93" fmla="*/ 877 h 71"/>
                <a:gd name="T94" fmla="*/ 49 w 52"/>
                <a:gd name="T95" fmla="*/ 975 h 71"/>
                <a:gd name="T96" fmla="*/ 141 w 52"/>
                <a:gd name="T97" fmla="*/ 1189 h 71"/>
                <a:gd name="T98" fmla="*/ 165 w 52"/>
                <a:gd name="T99" fmla="*/ 1306 h 71"/>
                <a:gd name="T100" fmla="*/ 165 w 52"/>
                <a:gd name="T101" fmla="*/ 1330 h 71"/>
                <a:gd name="T102" fmla="*/ 141 w 52"/>
                <a:gd name="T103" fmla="*/ 1472 h 71"/>
                <a:gd name="T104" fmla="*/ 49 w 52"/>
                <a:gd name="T105" fmla="*/ 1637 h 71"/>
                <a:gd name="T106" fmla="*/ 0 w 52"/>
                <a:gd name="T107" fmla="*/ 168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84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98 w 83"/>
                <a:gd name="T1" fmla="*/ 380 h 41"/>
                <a:gd name="T2" fmla="*/ 190 w 83"/>
                <a:gd name="T3" fmla="*/ 307 h 41"/>
                <a:gd name="T4" fmla="*/ 478 w 83"/>
                <a:gd name="T5" fmla="*/ 141 h 41"/>
                <a:gd name="T6" fmla="*/ 620 w 83"/>
                <a:gd name="T7" fmla="*/ 24 h 41"/>
                <a:gd name="T8" fmla="*/ 737 w 83"/>
                <a:gd name="T9" fmla="*/ 24 h 41"/>
                <a:gd name="T10" fmla="*/ 668 w 83"/>
                <a:gd name="T11" fmla="*/ 98 h 41"/>
                <a:gd name="T12" fmla="*/ 547 w 83"/>
                <a:gd name="T13" fmla="*/ 215 h 41"/>
                <a:gd name="T14" fmla="*/ 547 w 83"/>
                <a:gd name="T15" fmla="*/ 288 h 41"/>
                <a:gd name="T16" fmla="*/ 668 w 83"/>
                <a:gd name="T17" fmla="*/ 239 h 41"/>
                <a:gd name="T18" fmla="*/ 927 w 83"/>
                <a:gd name="T19" fmla="*/ 356 h 41"/>
                <a:gd name="T20" fmla="*/ 1025 w 83"/>
                <a:gd name="T21" fmla="*/ 380 h 41"/>
                <a:gd name="T22" fmla="*/ 1049 w 83"/>
                <a:gd name="T23" fmla="*/ 405 h 41"/>
                <a:gd name="T24" fmla="*/ 1166 w 83"/>
                <a:gd name="T25" fmla="*/ 307 h 41"/>
                <a:gd name="T26" fmla="*/ 1522 w 83"/>
                <a:gd name="T27" fmla="*/ 190 h 41"/>
                <a:gd name="T28" fmla="*/ 1498 w 83"/>
                <a:gd name="T29" fmla="*/ 263 h 41"/>
                <a:gd name="T30" fmla="*/ 1571 w 83"/>
                <a:gd name="T31" fmla="*/ 332 h 41"/>
                <a:gd name="T32" fmla="*/ 1713 w 83"/>
                <a:gd name="T33" fmla="*/ 307 h 41"/>
                <a:gd name="T34" fmla="*/ 1810 w 83"/>
                <a:gd name="T35" fmla="*/ 429 h 41"/>
                <a:gd name="T36" fmla="*/ 1952 w 83"/>
                <a:gd name="T37" fmla="*/ 454 h 41"/>
                <a:gd name="T38" fmla="*/ 1952 w 83"/>
                <a:gd name="T39" fmla="*/ 498 h 41"/>
                <a:gd name="T40" fmla="*/ 1879 w 83"/>
                <a:gd name="T41" fmla="*/ 498 h 41"/>
                <a:gd name="T42" fmla="*/ 1786 w 83"/>
                <a:gd name="T43" fmla="*/ 498 h 41"/>
                <a:gd name="T44" fmla="*/ 1644 w 83"/>
                <a:gd name="T45" fmla="*/ 498 h 41"/>
                <a:gd name="T46" fmla="*/ 1644 w 83"/>
                <a:gd name="T47" fmla="*/ 571 h 41"/>
                <a:gd name="T48" fmla="*/ 1478 w 83"/>
                <a:gd name="T49" fmla="*/ 498 h 41"/>
                <a:gd name="T50" fmla="*/ 1357 w 83"/>
                <a:gd name="T51" fmla="*/ 546 h 41"/>
                <a:gd name="T52" fmla="*/ 1308 w 83"/>
                <a:gd name="T53" fmla="*/ 595 h 41"/>
                <a:gd name="T54" fmla="*/ 1191 w 83"/>
                <a:gd name="T55" fmla="*/ 595 h 41"/>
                <a:gd name="T56" fmla="*/ 1093 w 83"/>
                <a:gd name="T57" fmla="*/ 712 h 41"/>
                <a:gd name="T58" fmla="*/ 1117 w 83"/>
                <a:gd name="T59" fmla="*/ 668 h 41"/>
                <a:gd name="T60" fmla="*/ 1049 w 83"/>
                <a:gd name="T61" fmla="*/ 668 h 41"/>
                <a:gd name="T62" fmla="*/ 1000 w 83"/>
                <a:gd name="T63" fmla="*/ 644 h 41"/>
                <a:gd name="T64" fmla="*/ 952 w 83"/>
                <a:gd name="T65" fmla="*/ 761 h 41"/>
                <a:gd name="T66" fmla="*/ 859 w 83"/>
                <a:gd name="T67" fmla="*/ 902 h 41"/>
                <a:gd name="T68" fmla="*/ 810 w 83"/>
                <a:gd name="T69" fmla="*/ 927 h 41"/>
                <a:gd name="T70" fmla="*/ 834 w 83"/>
                <a:gd name="T71" fmla="*/ 859 h 41"/>
                <a:gd name="T72" fmla="*/ 761 w 83"/>
                <a:gd name="T73" fmla="*/ 859 h 41"/>
                <a:gd name="T74" fmla="*/ 712 w 83"/>
                <a:gd name="T75" fmla="*/ 688 h 41"/>
                <a:gd name="T76" fmla="*/ 693 w 83"/>
                <a:gd name="T77" fmla="*/ 668 h 41"/>
                <a:gd name="T78" fmla="*/ 547 w 83"/>
                <a:gd name="T79" fmla="*/ 620 h 41"/>
                <a:gd name="T80" fmla="*/ 522 w 83"/>
                <a:gd name="T81" fmla="*/ 620 h 41"/>
                <a:gd name="T82" fmla="*/ 381 w 83"/>
                <a:gd name="T83" fmla="*/ 571 h 41"/>
                <a:gd name="T84" fmla="*/ 98 w 83"/>
                <a:gd name="T85" fmla="*/ 454 h 41"/>
                <a:gd name="T86" fmla="*/ 0 w 83"/>
                <a:gd name="T87" fmla="*/ 405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4853" name="Freeform 57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66843900 w 40"/>
              <a:gd name="T1" fmla="*/ 299463286 h 72"/>
              <a:gd name="T2" fmla="*/ 267367426 w 40"/>
              <a:gd name="T3" fmla="*/ 2147483647 h 72"/>
              <a:gd name="T4" fmla="*/ 267367426 w 40"/>
              <a:gd name="T5" fmla="*/ 2147483647 h 72"/>
              <a:gd name="T6" fmla="*/ 267367426 w 40"/>
              <a:gd name="T7" fmla="*/ 2147483647 h 72"/>
              <a:gd name="T8" fmla="*/ 267367426 w 40"/>
              <a:gd name="T9" fmla="*/ 2147483647 h 72"/>
              <a:gd name="T10" fmla="*/ 334203199 w 40"/>
              <a:gd name="T11" fmla="*/ 2147483647 h 72"/>
              <a:gd name="T12" fmla="*/ 401047084 w 40"/>
              <a:gd name="T13" fmla="*/ 2147483647 h 72"/>
              <a:gd name="T14" fmla="*/ 267367426 w 40"/>
              <a:gd name="T15" fmla="*/ 2147483647 h 72"/>
              <a:gd name="T16" fmla="*/ 267367426 w 40"/>
              <a:gd name="T17" fmla="*/ 2147483647 h 72"/>
              <a:gd name="T18" fmla="*/ 133679625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66843900 w 40"/>
              <a:gd name="T33" fmla="*/ 2147483647 h 72"/>
              <a:gd name="T34" fmla="*/ 133679625 w 40"/>
              <a:gd name="T35" fmla="*/ 2147483647 h 72"/>
              <a:gd name="T36" fmla="*/ 133679625 w 40"/>
              <a:gd name="T37" fmla="*/ 2147483647 h 72"/>
              <a:gd name="T38" fmla="*/ 133679625 w 40"/>
              <a:gd name="T39" fmla="*/ 2147483647 h 72"/>
              <a:gd name="T40" fmla="*/ 334203199 w 40"/>
              <a:gd name="T41" fmla="*/ 2147483647 h 72"/>
              <a:gd name="T42" fmla="*/ 534726677 w 40"/>
              <a:gd name="T43" fmla="*/ 2147483647 h 72"/>
              <a:gd name="T44" fmla="*/ 802085991 w 40"/>
              <a:gd name="T45" fmla="*/ 2147483647 h 72"/>
              <a:gd name="T46" fmla="*/ 802085991 w 40"/>
              <a:gd name="T47" fmla="*/ 2147483647 h 72"/>
              <a:gd name="T48" fmla="*/ 868929876 w 40"/>
              <a:gd name="T49" fmla="*/ 2147483647 h 72"/>
              <a:gd name="T50" fmla="*/ 935773760 w 40"/>
              <a:gd name="T51" fmla="*/ 2147483647 h 72"/>
              <a:gd name="T52" fmla="*/ 1069453354 w 40"/>
              <a:gd name="T53" fmla="*/ 2147483647 h 72"/>
              <a:gd name="T54" fmla="*/ 1136297494 w 40"/>
              <a:gd name="T55" fmla="*/ 2147483647 h 72"/>
              <a:gd name="T56" fmla="*/ 1203133203 w 40"/>
              <a:gd name="T57" fmla="*/ 2147483647 h 72"/>
              <a:gd name="T58" fmla="*/ 1269977087 w 40"/>
              <a:gd name="T59" fmla="*/ 2147483647 h 72"/>
              <a:gd name="T60" fmla="*/ 1336820972 w 40"/>
              <a:gd name="T61" fmla="*/ 2147483647 h 72"/>
              <a:gd name="T62" fmla="*/ 1403656681 w 40"/>
              <a:gd name="T63" fmla="*/ 2147483647 h 72"/>
              <a:gd name="T64" fmla="*/ 1470500565 w 40"/>
              <a:gd name="T65" fmla="*/ 2147483647 h 72"/>
              <a:gd name="T66" fmla="*/ 1604180158 w 40"/>
              <a:gd name="T67" fmla="*/ 2147483647 h 72"/>
              <a:gd name="T68" fmla="*/ 1804703636 w 40"/>
              <a:gd name="T69" fmla="*/ 2147483647 h 72"/>
              <a:gd name="T70" fmla="*/ 1871539345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59892648 h 72"/>
              <a:gd name="T94" fmla="*/ 2147483647 w 40"/>
              <a:gd name="T95" fmla="*/ 0 h 72"/>
              <a:gd name="T96" fmla="*/ 601570689 w 40"/>
              <a:gd name="T97" fmla="*/ 179677960 h 72"/>
              <a:gd name="T98" fmla="*/ 534726677 w 40"/>
              <a:gd name="T99" fmla="*/ 239570593 h 72"/>
              <a:gd name="T100" fmla="*/ 401047084 w 40"/>
              <a:gd name="T101" fmla="*/ 299463286 h 72"/>
              <a:gd name="T102" fmla="*/ 334203199 w 40"/>
              <a:gd name="T103" fmla="*/ 359355919 h 72"/>
              <a:gd name="T104" fmla="*/ 200523542 w 40"/>
              <a:gd name="T105" fmla="*/ 359355919 h 72"/>
              <a:gd name="T106" fmla="*/ 66843900 w 40"/>
              <a:gd name="T107" fmla="*/ 299463286 h 72"/>
              <a:gd name="T108" fmla="*/ 66843900 w 40"/>
              <a:gd name="T109" fmla="*/ 299463286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54" name="Freeform 58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985703678 w 47"/>
              <a:gd name="T3" fmla="*/ 120004564 h 83"/>
              <a:gd name="T4" fmla="*/ 985703678 w 47"/>
              <a:gd name="T5" fmla="*/ 180014608 h 83"/>
              <a:gd name="T6" fmla="*/ 788564614 w 47"/>
              <a:gd name="T7" fmla="*/ 300019203 h 83"/>
              <a:gd name="T8" fmla="*/ 788564614 w 47"/>
              <a:gd name="T9" fmla="*/ 480033750 h 83"/>
              <a:gd name="T10" fmla="*/ 788564614 w 47"/>
              <a:gd name="T11" fmla="*/ 660048419 h 83"/>
              <a:gd name="T12" fmla="*/ 722846189 w 47"/>
              <a:gd name="T13" fmla="*/ 720050686 h 83"/>
              <a:gd name="T14" fmla="*/ 591417444 w 47"/>
              <a:gd name="T15" fmla="*/ 840055220 h 83"/>
              <a:gd name="T16" fmla="*/ 459996679 w 47"/>
              <a:gd name="T17" fmla="*/ 960067501 h 83"/>
              <a:gd name="T18" fmla="*/ 394278254 w 47"/>
              <a:gd name="T19" fmla="*/ 1020070010 h 83"/>
              <a:gd name="T20" fmla="*/ 394278254 w 47"/>
              <a:gd name="T21" fmla="*/ 1140074544 h 83"/>
              <a:gd name="T22" fmla="*/ 328567935 w 47"/>
              <a:gd name="T23" fmla="*/ 1260086825 h 83"/>
              <a:gd name="T24" fmla="*/ 328567935 w 47"/>
              <a:gd name="T25" fmla="*/ 1320089092 h 83"/>
              <a:gd name="T26" fmla="*/ 262857552 w 47"/>
              <a:gd name="T27" fmla="*/ 1500103639 h 83"/>
              <a:gd name="T28" fmla="*/ 197139127 w 47"/>
              <a:gd name="T29" fmla="*/ 1620108174 h 83"/>
              <a:gd name="T30" fmla="*/ 262857552 w 47"/>
              <a:gd name="T31" fmla="*/ 1800122721 h 83"/>
              <a:gd name="T32" fmla="*/ 328567935 w 47"/>
              <a:gd name="T33" fmla="*/ 1860124988 h 83"/>
              <a:gd name="T34" fmla="*/ 328567935 w 47"/>
              <a:gd name="T35" fmla="*/ 1980137269 h 83"/>
              <a:gd name="T36" fmla="*/ 328567935 w 47"/>
              <a:gd name="T37" fmla="*/ 1980137269 h 83"/>
              <a:gd name="T38" fmla="*/ 328567935 w 47"/>
              <a:gd name="T39" fmla="*/ 2040140020 h 83"/>
              <a:gd name="T40" fmla="*/ 328567935 w 47"/>
              <a:gd name="T41" fmla="*/ 2040140020 h 83"/>
              <a:gd name="T42" fmla="*/ 262857552 w 47"/>
              <a:gd name="T43" fmla="*/ 2147483647 h 83"/>
              <a:gd name="T44" fmla="*/ 328567935 w 47"/>
              <a:gd name="T45" fmla="*/ 2147483647 h 83"/>
              <a:gd name="T46" fmla="*/ 262857552 w 47"/>
              <a:gd name="T47" fmla="*/ 2147483647 h 83"/>
              <a:gd name="T48" fmla="*/ 394278254 w 47"/>
              <a:gd name="T49" fmla="*/ 2147483647 h 83"/>
              <a:gd name="T50" fmla="*/ 394278254 w 47"/>
              <a:gd name="T51" fmla="*/ 2147483647 h 83"/>
              <a:gd name="T52" fmla="*/ 459996679 w 47"/>
              <a:gd name="T53" fmla="*/ 2147483647 h 83"/>
              <a:gd name="T54" fmla="*/ 525706999 w 47"/>
              <a:gd name="T55" fmla="*/ 2147483647 h 83"/>
              <a:gd name="T56" fmla="*/ 525706999 w 47"/>
              <a:gd name="T57" fmla="*/ 2147483647 h 83"/>
              <a:gd name="T58" fmla="*/ 394278254 w 47"/>
              <a:gd name="T59" fmla="*/ 2147483647 h 83"/>
              <a:gd name="T60" fmla="*/ 394278254 w 47"/>
              <a:gd name="T61" fmla="*/ 2147483647 h 83"/>
              <a:gd name="T62" fmla="*/ 328567935 w 47"/>
              <a:gd name="T63" fmla="*/ 2147483647 h 83"/>
              <a:gd name="T64" fmla="*/ 19713912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1774260186 w 47"/>
              <a:gd name="T71" fmla="*/ 2147483647 h 83"/>
              <a:gd name="T72" fmla="*/ 1774260186 w 47"/>
              <a:gd name="T73" fmla="*/ 2147483647 h 83"/>
              <a:gd name="T74" fmla="*/ 1708549867 w 47"/>
              <a:gd name="T75" fmla="*/ 2147483647 h 83"/>
              <a:gd name="T76" fmla="*/ 1774260186 w 47"/>
              <a:gd name="T77" fmla="*/ 2147483647 h 83"/>
              <a:gd name="T78" fmla="*/ 1905688931 w 47"/>
              <a:gd name="T79" fmla="*/ 2147483647 h 83"/>
              <a:gd name="T80" fmla="*/ 1971399250 w 47"/>
              <a:gd name="T81" fmla="*/ 2147483647 h 83"/>
              <a:gd name="T82" fmla="*/ 2102827994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120004564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55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1252248076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02578397 h 51"/>
              <a:gd name="T20" fmla="*/ 2147483647 w 79"/>
              <a:gd name="T21" fmla="*/ 1982433953 h 51"/>
              <a:gd name="T22" fmla="*/ 2147483647 w 79"/>
              <a:gd name="T23" fmla="*/ 1862282242 h 51"/>
              <a:gd name="T24" fmla="*/ 2147483647 w 79"/>
              <a:gd name="T25" fmla="*/ 1802214138 h 51"/>
              <a:gd name="T26" fmla="*/ 2147483647 w 79"/>
              <a:gd name="T27" fmla="*/ 1742138282 h 51"/>
              <a:gd name="T28" fmla="*/ 2147483647 w 79"/>
              <a:gd name="T29" fmla="*/ 1682062427 h 51"/>
              <a:gd name="T30" fmla="*/ 2147483647 w 79"/>
              <a:gd name="T31" fmla="*/ 1621994322 h 51"/>
              <a:gd name="T32" fmla="*/ 2147483647 w 79"/>
              <a:gd name="T33" fmla="*/ 1621994322 h 51"/>
              <a:gd name="T34" fmla="*/ 2147483647 w 79"/>
              <a:gd name="T35" fmla="*/ 1561918467 h 51"/>
              <a:gd name="T36" fmla="*/ 2147483647 w 79"/>
              <a:gd name="T37" fmla="*/ 1561918467 h 51"/>
              <a:gd name="T38" fmla="*/ 2147483647 w 79"/>
              <a:gd name="T39" fmla="*/ 1441766757 h 51"/>
              <a:gd name="T40" fmla="*/ 2147483647 w 79"/>
              <a:gd name="T41" fmla="*/ 1441766757 h 51"/>
              <a:gd name="T42" fmla="*/ 2147483647 w 79"/>
              <a:gd name="T43" fmla="*/ 1381698652 h 51"/>
              <a:gd name="T44" fmla="*/ 2147483647 w 79"/>
              <a:gd name="T45" fmla="*/ 1201478837 h 51"/>
              <a:gd name="T46" fmla="*/ 2147483647 w 79"/>
              <a:gd name="T47" fmla="*/ 1201478837 h 51"/>
              <a:gd name="T48" fmla="*/ 2147483647 w 79"/>
              <a:gd name="T49" fmla="*/ 1081327126 h 51"/>
              <a:gd name="T50" fmla="*/ 2147483647 w 79"/>
              <a:gd name="T51" fmla="*/ 1021251271 h 51"/>
              <a:gd name="T52" fmla="*/ 2147483647 w 79"/>
              <a:gd name="T53" fmla="*/ 1021251271 h 51"/>
              <a:gd name="T54" fmla="*/ 2147483647 w 79"/>
              <a:gd name="T55" fmla="*/ 961182924 h 51"/>
              <a:gd name="T56" fmla="*/ 2147483647 w 79"/>
              <a:gd name="T57" fmla="*/ 901107069 h 51"/>
              <a:gd name="T58" fmla="*/ 2147483647 w 79"/>
              <a:gd name="T59" fmla="*/ 720887254 h 51"/>
              <a:gd name="T60" fmla="*/ 2147483647 w 79"/>
              <a:gd name="T61" fmla="*/ 660811398 h 51"/>
              <a:gd name="T62" fmla="*/ 2147483647 w 79"/>
              <a:gd name="T63" fmla="*/ 600735543 h 51"/>
              <a:gd name="T64" fmla="*/ 2147483647 w 79"/>
              <a:gd name="T65" fmla="*/ 540667438 h 51"/>
              <a:gd name="T66" fmla="*/ 2147483647 w 79"/>
              <a:gd name="T67" fmla="*/ 540667438 h 51"/>
              <a:gd name="T68" fmla="*/ 2147483647 w 79"/>
              <a:gd name="T69" fmla="*/ 480591462 h 51"/>
              <a:gd name="T70" fmla="*/ 2147483647 w 79"/>
              <a:gd name="T71" fmla="*/ 480591462 h 51"/>
              <a:gd name="T72" fmla="*/ 2147483647 w 79"/>
              <a:gd name="T73" fmla="*/ 420515607 h 51"/>
              <a:gd name="T74" fmla="*/ 2147483647 w 79"/>
              <a:gd name="T75" fmla="*/ 360439751 h 51"/>
              <a:gd name="T76" fmla="*/ 2147483647 w 79"/>
              <a:gd name="T77" fmla="*/ 180219876 h 51"/>
              <a:gd name="T78" fmla="*/ 2147483647 w 79"/>
              <a:gd name="T79" fmla="*/ 180219876 h 51"/>
              <a:gd name="T80" fmla="*/ 2147483647 w 79"/>
              <a:gd name="T81" fmla="*/ 120143990 h 51"/>
              <a:gd name="T82" fmla="*/ 2147483647 w 79"/>
              <a:gd name="T83" fmla="*/ 120143990 h 51"/>
              <a:gd name="T84" fmla="*/ 2147483647 w 79"/>
              <a:gd name="T85" fmla="*/ 120143990 h 51"/>
              <a:gd name="T86" fmla="*/ 2147483647 w 79"/>
              <a:gd name="T87" fmla="*/ 60075870 h 51"/>
              <a:gd name="T88" fmla="*/ 2147483647 w 79"/>
              <a:gd name="T89" fmla="*/ 0 h 51"/>
              <a:gd name="T90" fmla="*/ 593167591 w 79"/>
              <a:gd name="T91" fmla="*/ 660811398 h 51"/>
              <a:gd name="T92" fmla="*/ 527262688 w 79"/>
              <a:gd name="T93" fmla="*/ 420515607 h 51"/>
              <a:gd name="T94" fmla="*/ 329540243 w 79"/>
              <a:gd name="T95" fmla="*/ 600735543 h 51"/>
              <a:gd name="T96" fmla="*/ 329540243 w 79"/>
              <a:gd name="T97" fmla="*/ 600735543 h 51"/>
              <a:gd name="T98" fmla="*/ 263627285 w 79"/>
              <a:gd name="T99" fmla="*/ 540667438 h 51"/>
              <a:gd name="T100" fmla="*/ 263627285 w 79"/>
              <a:gd name="T101" fmla="*/ 540667438 h 51"/>
              <a:gd name="T102" fmla="*/ 197722509 w 79"/>
              <a:gd name="T103" fmla="*/ 660811398 h 51"/>
              <a:gd name="T104" fmla="*/ 65904792 w 79"/>
              <a:gd name="T105" fmla="*/ 780955358 h 51"/>
              <a:gd name="T106" fmla="*/ 0 w 79"/>
              <a:gd name="T107" fmla="*/ 841031214 h 51"/>
              <a:gd name="T108" fmla="*/ 263627285 w 79"/>
              <a:gd name="T109" fmla="*/ 2147483647 h 51"/>
              <a:gd name="T110" fmla="*/ 395445018 w 79"/>
              <a:gd name="T111" fmla="*/ 2147483647 h 51"/>
              <a:gd name="T112" fmla="*/ 1252248076 w 79"/>
              <a:gd name="T113" fmla="*/ 2147483647 h 51"/>
              <a:gd name="T114" fmla="*/ 1252248076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56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2053962265 w 102"/>
              <a:gd name="T1" fmla="*/ 2147483647 h 59"/>
              <a:gd name="T2" fmla="*/ 1722671546 w 102"/>
              <a:gd name="T3" fmla="*/ 2147483647 h 59"/>
              <a:gd name="T4" fmla="*/ 1457647111 w 102"/>
              <a:gd name="T5" fmla="*/ 2147483647 h 59"/>
              <a:gd name="T6" fmla="*/ 331282706 w 102"/>
              <a:gd name="T7" fmla="*/ 2147483647 h 59"/>
              <a:gd name="T8" fmla="*/ 596307268 w 102"/>
              <a:gd name="T9" fmla="*/ 2147483647 h 59"/>
              <a:gd name="T10" fmla="*/ 662565412 w 102"/>
              <a:gd name="T11" fmla="*/ 2147483647 h 59"/>
              <a:gd name="T12" fmla="*/ 1258880820 w 102"/>
              <a:gd name="T13" fmla="*/ 2147483647 h 59"/>
              <a:gd name="T14" fmla="*/ 1391388967 w 102"/>
              <a:gd name="T15" fmla="*/ 2147483647 h 59"/>
              <a:gd name="T16" fmla="*/ 1788929690 w 102"/>
              <a:gd name="T17" fmla="*/ 2147483647 h 59"/>
              <a:gd name="T18" fmla="*/ 192144597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6794810 h 59"/>
              <a:gd name="T26" fmla="*/ 2147483647 w 102"/>
              <a:gd name="T27" fmla="*/ 1669729029 h 59"/>
              <a:gd name="T28" fmla="*/ 2147483647 w 102"/>
              <a:gd name="T29" fmla="*/ 1073401266 h 59"/>
              <a:gd name="T30" fmla="*/ 2147483647 w 102"/>
              <a:gd name="T31" fmla="*/ 1133032498 h 59"/>
              <a:gd name="T32" fmla="*/ 2147483647 w 102"/>
              <a:gd name="T33" fmla="*/ 715598190 h 59"/>
              <a:gd name="T34" fmla="*/ 2147483647 w 102"/>
              <a:gd name="T35" fmla="*/ 596335726 h 59"/>
              <a:gd name="T36" fmla="*/ 2147483647 w 102"/>
              <a:gd name="T37" fmla="*/ 298164002 h 59"/>
              <a:gd name="T38" fmla="*/ 2147483647 w 102"/>
              <a:gd name="T39" fmla="*/ 59631247 h 59"/>
              <a:gd name="T40" fmla="*/ 2147483647 w 102"/>
              <a:gd name="T41" fmla="*/ 238532710 h 59"/>
              <a:gd name="T42" fmla="*/ 2147483647 w 102"/>
              <a:gd name="T43" fmla="*/ 59631247 h 59"/>
              <a:gd name="T44" fmla="*/ 2147483647 w 102"/>
              <a:gd name="T45" fmla="*/ 119270216 h 59"/>
              <a:gd name="T46" fmla="*/ 2147483647 w 102"/>
              <a:gd name="T47" fmla="*/ 238532710 h 59"/>
              <a:gd name="T48" fmla="*/ 2147483647 w 102"/>
              <a:gd name="T49" fmla="*/ 477065420 h 59"/>
              <a:gd name="T50" fmla="*/ 2147483647 w 102"/>
              <a:gd name="T51" fmla="*/ 834868376 h 59"/>
              <a:gd name="T52" fmla="*/ 2147483647 w 102"/>
              <a:gd name="T53" fmla="*/ 894499607 h 59"/>
              <a:gd name="T54" fmla="*/ 2147483647 w 102"/>
              <a:gd name="T55" fmla="*/ 1013762312 h 59"/>
              <a:gd name="T56" fmla="*/ 2147483647 w 102"/>
              <a:gd name="T57" fmla="*/ 1073401266 h 59"/>
              <a:gd name="T58" fmla="*/ 2147483647 w 102"/>
              <a:gd name="T59" fmla="*/ 1192663730 h 59"/>
              <a:gd name="T60" fmla="*/ 2147483647 w 102"/>
              <a:gd name="T61" fmla="*/ 1371565148 h 59"/>
              <a:gd name="T62" fmla="*/ 2147483647 w 102"/>
              <a:gd name="T63" fmla="*/ 1550466565 h 59"/>
              <a:gd name="T64" fmla="*/ 2147483647 w 102"/>
              <a:gd name="T65" fmla="*/ 1729360261 h 59"/>
              <a:gd name="T66" fmla="*/ 2147483647 w 102"/>
              <a:gd name="T67" fmla="*/ 1788999215 h 59"/>
              <a:gd name="T68" fmla="*/ 2147483647 w 102"/>
              <a:gd name="T69" fmla="*/ 1848630446 h 59"/>
              <a:gd name="T70" fmla="*/ 2147483647 w 102"/>
              <a:gd name="T71" fmla="*/ 1908261678 h 59"/>
              <a:gd name="T72" fmla="*/ 2147483647 w 102"/>
              <a:gd name="T73" fmla="*/ 1967892910 h 59"/>
              <a:gd name="T74" fmla="*/ 2147483647 w 102"/>
              <a:gd name="T75" fmla="*/ 2146794810 h 59"/>
              <a:gd name="T76" fmla="*/ 2147483647 w 102"/>
              <a:gd name="T77" fmla="*/ 2146794810 h 59"/>
              <a:gd name="T78" fmla="*/ 2147483647 w 102"/>
              <a:gd name="T79" fmla="*/ 2147483647 h 59"/>
              <a:gd name="T80" fmla="*/ 2147483647 w 102"/>
              <a:gd name="T81" fmla="*/ 2146794810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57" name="Freeform 61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044746186 w 69"/>
              <a:gd name="T9" fmla="*/ 2147483647 h 53"/>
              <a:gd name="T10" fmla="*/ 1912827896 w 69"/>
              <a:gd name="T11" fmla="*/ 2147483647 h 53"/>
              <a:gd name="T12" fmla="*/ 1648991316 w 69"/>
              <a:gd name="T13" fmla="*/ 2030456852 h 53"/>
              <a:gd name="T14" fmla="*/ 1517073026 w 69"/>
              <a:gd name="T15" fmla="*/ 1911022788 h 53"/>
              <a:gd name="T16" fmla="*/ 1451109820 w 69"/>
              <a:gd name="T17" fmla="*/ 1791581479 h 53"/>
              <a:gd name="T18" fmla="*/ 989391490 w 69"/>
              <a:gd name="T19" fmla="*/ 1492985934 h 53"/>
              <a:gd name="T20" fmla="*/ 857473200 w 69"/>
              <a:gd name="T21" fmla="*/ 1373544625 h 53"/>
              <a:gd name="T22" fmla="*/ 659599826 w 69"/>
              <a:gd name="T23" fmla="*/ 1134669735 h 53"/>
              <a:gd name="T24" fmla="*/ 527673287 w 69"/>
              <a:gd name="T25" fmla="*/ 955507530 h 53"/>
              <a:gd name="T26" fmla="*/ 65963222 w 69"/>
              <a:gd name="T27" fmla="*/ 836073949 h 53"/>
              <a:gd name="T28" fmla="*/ 65963222 w 69"/>
              <a:gd name="T29" fmla="*/ 597191331 h 53"/>
              <a:gd name="T30" fmla="*/ 197881559 w 69"/>
              <a:gd name="T31" fmla="*/ 477757629 h 53"/>
              <a:gd name="T32" fmla="*/ 197881559 w 69"/>
              <a:gd name="T33" fmla="*/ 418036974 h 53"/>
              <a:gd name="T34" fmla="*/ 527673287 w 69"/>
              <a:gd name="T35" fmla="*/ 298595665 h 53"/>
              <a:gd name="T36" fmla="*/ 791518116 w 69"/>
              <a:gd name="T37" fmla="*/ 179154296 h 53"/>
              <a:gd name="T38" fmla="*/ 857473200 w 69"/>
              <a:gd name="T39" fmla="*/ 119441339 h 53"/>
              <a:gd name="T40" fmla="*/ 2044746186 w 69"/>
              <a:gd name="T41" fmla="*/ 59720670 h 53"/>
              <a:gd name="T42" fmla="*/ 2044746186 w 69"/>
              <a:gd name="T43" fmla="*/ 119441339 h 53"/>
              <a:gd name="T44" fmla="*/ 2147483647 w 69"/>
              <a:gd name="T45" fmla="*/ 238874951 h 53"/>
              <a:gd name="T46" fmla="*/ 2147483647 w 69"/>
              <a:gd name="T47" fmla="*/ 238874951 h 53"/>
              <a:gd name="T48" fmla="*/ 2147483647 w 69"/>
              <a:gd name="T49" fmla="*/ 1015228426 h 53"/>
              <a:gd name="T50" fmla="*/ 2147483647 w 69"/>
              <a:gd name="T51" fmla="*/ 1134669735 h 53"/>
              <a:gd name="T52" fmla="*/ 2147483647 w 69"/>
              <a:gd name="T53" fmla="*/ 1433265280 h 53"/>
              <a:gd name="T54" fmla="*/ 2147483647 w 69"/>
              <a:gd name="T55" fmla="*/ 1672140170 h 53"/>
              <a:gd name="T56" fmla="*/ 2147483647 w 69"/>
              <a:gd name="T57" fmla="*/ 1791581479 h 53"/>
              <a:gd name="T58" fmla="*/ 2147483647 w 69"/>
              <a:gd name="T59" fmla="*/ 1851302133 h 53"/>
              <a:gd name="T60" fmla="*/ 2147483647 w 69"/>
              <a:gd name="T61" fmla="*/ 1970735715 h 53"/>
              <a:gd name="T62" fmla="*/ 2147483647 w 69"/>
              <a:gd name="T63" fmla="*/ 209017750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58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598534219 w 73"/>
              <a:gd name="T1" fmla="*/ 2147483647 h 77"/>
              <a:gd name="T2" fmla="*/ 731541766 w 73"/>
              <a:gd name="T3" fmla="*/ 2147483647 h 77"/>
              <a:gd name="T4" fmla="*/ 864549314 w 73"/>
              <a:gd name="T5" fmla="*/ 2147483647 h 77"/>
              <a:gd name="T6" fmla="*/ 864549314 w 73"/>
              <a:gd name="T7" fmla="*/ 2147483647 h 77"/>
              <a:gd name="T8" fmla="*/ 931053088 w 73"/>
              <a:gd name="T9" fmla="*/ 2147483647 h 77"/>
              <a:gd name="T10" fmla="*/ 864549314 w 73"/>
              <a:gd name="T11" fmla="*/ 2147483647 h 77"/>
              <a:gd name="T12" fmla="*/ 798045540 w 73"/>
              <a:gd name="T13" fmla="*/ 2147483647 h 77"/>
              <a:gd name="T14" fmla="*/ 931053088 w 73"/>
              <a:gd name="T15" fmla="*/ 2147483647 h 77"/>
              <a:gd name="T16" fmla="*/ 1064060635 w 73"/>
              <a:gd name="T17" fmla="*/ 2147483647 h 77"/>
              <a:gd name="T18" fmla="*/ 1130564664 w 73"/>
              <a:gd name="T19" fmla="*/ 2147483647 h 77"/>
              <a:gd name="T20" fmla="*/ 1197068438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1922963460 h 77"/>
              <a:gd name="T56" fmla="*/ 2147483647 w 73"/>
              <a:gd name="T57" fmla="*/ 1802777305 h 77"/>
              <a:gd name="T58" fmla="*/ 2147483647 w 73"/>
              <a:gd name="T59" fmla="*/ 1622505825 h 77"/>
              <a:gd name="T60" fmla="*/ 2147483647 w 73"/>
              <a:gd name="T61" fmla="*/ 1502319670 h 77"/>
              <a:gd name="T62" fmla="*/ 2147483647 w 73"/>
              <a:gd name="T63" fmla="*/ 1382133515 h 77"/>
              <a:gd name="T64" fmla="*/ 2147483647 w 73"/>
              <a:gd name="T65" fmla="*/ 1081668127 h 77"/>
              <a:gd name="T66" fmla="*/ 2147483647 w 73"/>
              <a:gd name="T67" fmla="*/ 961481730 h 77"/>
              <a:gd name="T68" fmla="*/ 2147483647 w 73"/>
              <a:gd name="T69" fmla="*/ 721109420 h 77"/>
              <a:gd name="T70" fmla="*/ 2147483647 w 73"/>
              <a:gd name="T71" fmla="*/ 540837940 h 77"/>
              <a:gd name="T72" fmla="*/ 2128113115 w 73"/>
              <a:gd name="T73" fmla="*/ 420651663 h 77"/>
              <a:gd name="T74" fmla="*/ 2128113115 w 73"/>
              <a:gd name="T75" fmla="*/ 180279293 h 77"/>
              <a:gd name="T76" fmla="*/ 2147483647 w 73"/>
              <a:gd name="T77" fmla="*/ 60093093 h 77"/>
              <a:gd name="T78" fmla="*/ 2147483647 w 73"/>
              <a:gd name="T79" fmla="*/ 0 h 77"/>
              <a:gd name="T80" fmla="*/ 0 w 73"/>
              <a:gd name="T81" fmla="*/ 300465509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59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2147483647 w 62"/>
              <a:gd name="T1" fmla="*/ 119151282 h 29"/>
              <a:gd name="T2" fmla="*/ 132597985 w 62"/>
              <a:gd name="T3" fmla="*/ 1012789980 h 29"/>
              <a:gd name="T4" fmla="*/ 265187828 w 62"/>
              <a:gd name="T5" fmla="*/ 953217973 h 29"/>
              <a:gd name="T6" fmla="*/ 530383798 w 62"/>
              <a:gd name="T7" fmla="*/ 774487236 h 29"/>
              <a:gd name="T8" fmla="*/ 662973736 w 62"/>
              <a:gd name="T9" fmla="*/ 655335984 h 29"/>
              <a:gd name="T10" fmla="*/ 729276784 w 62"/>
              <a:gd name="T11" fmla="*/ 595764218 h 29"/>
              <a:gd name="T12" fmla="*/ 928169643 w 62"/>
              <a:gd name="T13" fmla="*/ 536184733 h 29"/>
              <a:gd name="T14" fmla="*/ 1259652567 w 62"/>
              <a:gd name="T15" fmla="*/ 417033361 h 29"/>
              <a:gd name="T16" fmla="*/ 1392250520 w 62"/>
              <a:gd name="T17" fmla="*/ 476605127 h 29"/>
              <a:gd name="T18" fmla="*/ 1524848473 w 62"/>
              <a:gd name="T19" fmla="*/ 476605127 h 29"/>
              <a:gd name="T20" fmla="*/ 1657438284 w 62"/>
              <a:gd name="T21" fmla="*/ 714915469 h 29"/>
              <a:gd name="T22" fmla="*/ 1790036237 w 62"/>
              <a:gd name="T23" fmla="*/ 714915469 h 29"/>
              <a:gd name="T24" fmla="*/ 1790036237 w 62"/>
              <a:gd name="T25" fmla="*/ 834066721 h 29"/>
              <a:gd name="T26" fmla="*/ 2055232144 w 62"/>
              <a:gd name="T27" fmla="*/ 893638488 h 29"/>
              <a:gd name="T28" fmla="*/ 2147483647 w 62"/>
              <a:gd name="T29" fmla="*/ 1012789980 h 29"/>
              <a:gd name="T30" fmla="*/ 2147483647 w 62"/>
              <a:gd name="T31" fmla="*/ 1131948951 h 29"/>
              <a:gd name="T32" fmla="*/ 2121527049 w 62"/>
              <a:gd name="T33" fmla="*/ 1489402705 h 29"/>
              <a:gd name="T34" fmla="*/ 2147483647 w 62"/>
              <a:gd name="T35" fmla="*/ 1608553957 h 29"/>
              <a:gd name="T36" fmla="*/ 2147483647 w 62"/>
              <a:gd name="T37" fmla="*/ 1668125724 h 29"/>
              <a:gd name="T38" fmla="*/ 2147483647 w 62"/>
              <a:gd name="T39" fmla="*/ 1668125724 h 29"/>
              <a:gd name="T40" fmla="*/ 2147483647 w 62"/>
              <a:gd name="T41" fmla="*/ 1608553957 h 29"/>
              <a:gd name="T42" fmla="*/ 2147483647 w 62"/>
              <a:gd name="T43" fmla="*/ 1727705209 h 29"/>
              <a:gd name="T44" fmla="*/ 2147483647 w 62"/>
              <a:gd name="T45" fmla="*/ 1668125724 h 29"/>
              <a:gd name="T46" fmla="*/ 2147483647 w 62"/>
              <a:gd name="T47" fmla="*/ 1548974472 h 29"/>
              <a:gd name="T48" fmla="*/ 2147483647 w 62"/>
              <a:gd name="T49" fmla="*/ 1489402705 h 29"/>
              <a:gd name="T50" fmla="*/ 2147483647 w 62"/>
              <a:gd name="T51" fmla="*/ 1429823220 h 29"/>
              <a:gd name="T52" fmla="*/ 2147483647 w 62"/>
              <a:gd name="T53" fmla="*/ 1370251454 h 29"/>
              <a:gd name="T54" fmla="*/ 2147483647 w 62"/>
              <a:gd name="T55" fmla="*/ 1131948951 h 29"/>
              <a:gd name="T56" fmla="*/ 2147483647 w 62"/>
              <a:gd name="T57" fmla="*/ 953217973 h 29"/>
              <a:gd name="T58" fmla="*/ 2147483647 w 62"/>
              <a:gd name="T59" fmla="*/ 714915469 h 29"/>
              <a:gd name="T60" fmla="*/ 2147483647 w 62"/>
              <a:gd name="T61" fmla="*/ 595764218 h 29"/>
              <a:gd name="T62" fmla="*/ 2147483647 w 62"/>
              <a:gd name="T63" fmla="*/ 536184733 h 29"/>
              <a:gd name="T64" fmla="*/ 2147483647 w 62"/>
              <a:gd name="T65" fmla="*/ 357453875 h 29"/>
              <a:gd name="T66" fmla="*/ 2147483647 w 62"/>
              <a:gd name="T67" fmla="*/ 238302564 h 29"/>
              <a:gd name="T68" fmla="*/ 2147483647 w 62"/>
              <a:gd name="T69" fmla="*/ 238302564 h 29"/>
              <a:gd name="T70" fmla="*/ 2147483647 w 62"/>
              <a:gd name="T71" fmla="*/ 476605127 h 29"/>
              <a:gd name="T72" fmla="*/ 2147483647 w 62"/>
              <a:gd name="T73" fmla="*/ 595764218 h 29"/>
              <a:gd name="T74" fmla="*/ 2147483647 w 62"/>
              <a:gd name="T75" fmla="*/ 714915469 h 29"/>
              <a:gd name="T76" fmla="*/ 2147483647 w 62"/>
              <a:gd name="T77" fmla="*/ 953217973 h 29"/>
              <a:gd name="T78" fmla="*/ 2147483647 w 62"/>
              <a:gd name="T79" fmla="*/ 1072369466 h 29"/>
              <a:gd name="T80" fmla="*/ 2147483647 w 62"/>
              <a:gd name="T81" fmla="*/ 1131948951 h 29"/>
              <a:gd name="T82" fmla="*/ 2147483647 w 62"/>
              <a:gd name="T83" fmla="*/ 1251100202 h 29"/>
              <a:gd name="T84" fmla="*/ 2147483647 w 62"/>
              <a:gd name="T85" fmla="*/ 1429823220 h 29"/>
              <a:gd name="T86" fmla="*/ 2147483647 w 62"/>
              <a:gd name="T87" fmla="*/ 1489402705 h 29"/>
              <a:gd name="T88" fmla="*/ 2147483647 w 62"/>
              <a:gd name="T89" fmla="*/ 1429823220 h 29"/>
              <a:gd name="T90" fmla="*/ 2147483647 w 62"/>
              <a:gd name="T91" fmla="*/ 1548974472 h 29"/>
              <a:gd name="T92" fmla="*/ 2147483647 w 62"/>
              <a:gd name="T93" fmla="*/ 1668125724 h 29"/>
              <a:gd name="T94" fmla="*/ 2147483647 w 62"/>
              <a:gd name="T95" fmla="*/ 1727705209 h 29"/>
              <a:gd name="T96" fmla="*/ 2147483647 w 62"/>
              <a:gd name="T97" fmla="*/ 1668125724 h 29"/>
              <a:gd name="T98" fmla="*/ 2147483647 w 62"/>
              <a:gd name="T99" fmla="*/ 1548974472 h 29"/>
              <a:gd name="T100" fmla="*/ 2147483647 w 62"/>
              <a:gd name="T101" fmla="*/ 1131948951 h 29"/>
              <a:gd name="T102" fmla="*/ 2147483647 w 62"/>
              <a:gd name="T103" fmla="*/ 1251100202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60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970428171 w 15"/>
              <a:gd name="T1" fmla="*/ 1317641560 h 24"/>
              <a:gd name="T2" fmla="*/ 970428171 w 15"/>
              <a:gd name="T3" fmla="*/ 1197856711 h 24"/>
              <a:gd name="T4" fmla="*/ 905735658 w 15"/>
              <a:gd name="T5" fmla="*/ 1078071862 h 24"/>
              <a:gd name="T6" fmla="*/ 776342587 w 15"/>
              <a:gd name="T7" fmla="*/ 958286772 h 24"/>
              <a:gd name="T8" fmla="*/ 646949517 w 15"/>
              <a:gd name="T9" fmla="*/ 898394347 h 24"/>
              <a:gd name="T10" fmla="*/ 582257003 w 15"/>
              <a:gd name="T11" fmla="*/ 838501923 h 24"/>
              <a:gd name="T12" fmla="*/ 582257003 w 15"/>
              <a:gd name="T13" fmla="*/ 718717074 h 24"/>
              <a:gd name="T14" fmla="*/ 452863807 w 15"/>
              <a:gd name="T15" fmla="*/ 539032062 h 24"/>
              <a:gd name="T16" fmla="*/ 388171294 w 15"/>
              <a:gd name="T17" fmla="*/ 479139516 h 24"/>
              <a:gd name="T18" fmla="*/ 323478780 w 15"/>
              <a:gd name="T19" fmla="*/ 359354667 h 24"/>
              <a:gd name="T20" fmla="*/ 258778160 w 15"/>
              <a:gd name="T21" fmla="*/ 299462243 h 24"/>
              <a:gd name="T22" fmla="*/ 258778160 w 15"/>
              <a:gd name="T23" fmla="*/ 239569758 h 24"/>
              <a:gd name="T24" fmla="*/ 258778160 w 15"/>
              <a:gd name="T25" fmla="*/ 239569758 h 24"/>
              <a:gd name="T26" fmla="*/ 258778160 w 15"/>
              <a:gd name="T27" fmla="*/ 179677334 h 24"/>
              <a:gd name="T28" fmla="*/ 323478780 w 15"/>
              <a:gd name="T29" fmla="*/ 0 h 24"/>
              <a:gd name="T30" fmla="*/ 258778160 w 15"/>
              <a:gd name="T31" fmla="*/ 0 h 24"/>
              <a:gd name="T32" fmla="*/ 129393102 w 15"/>
              <a:gd name="T33" fmla="*/ 0 h 24"/>
              <a:gd name="T34" fmla="*/ 64692529 w 15"/>
              <a:gd name="T35" fmla="*/ 59892440 h 24"/>
              <a:gd name="T36" fmla="*/ 64692529 w 15"/>
              <a:gd name="T37" fmla="*/ 119784879 h 24"/>
              <a:gd name="T38" fmla="*/ 64692529 w 15"/>
              <a:gd name="T39" fmla="*/ 179677334 h 24"/>
              <a:gd name="T40" fmla="*/ 0 w 15"/>
              <a:gd name="T41" fmla="*/ 179677334 h 24"/>
              <a:gd name="T42" fmla="*/ 452863807 w 15"/>
              <a:gd name="T43" fmla="*/ 1437426409 h 24"/>
              <a:gd name="T44" fmla="*/ 970428171 w 15"/>
              <a:gd name="T45" fmla="*/ 1317641560 h 24"/>
              <a:gd name="T46" fmla="*/ 970428171 w 15"/>
              <a:gd name="T47" fmla="*/ 1317641560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61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1861212754 h 42"/>
              <a:gd name="T2" fmla="*/ 0 w 19"/>
              <a:gd name="T3" fmla="*/ 1921255858 h 42"/>
              <a:gd name="T4" fmla="*/ 134089252 w 19"/>
              <a:gd name="T5" fmla="*/ 2041334803 h 42"/>
              <a:gd name="T6" fmla="*/ 402275976 w 19"/>
              <a:gd name="T7" fmla="*/ 2147483647 h 42"/>
              <a:gd name="T8" fmla="*/ 603409933 w 19"/>
              <a:gd name="T9" fmla="*/ 2147483647 h 42"/>
              <a:gd name="T10" fmla="*/ 670462731 w 19"/>
              <a:gd name="T11" fmla="*/ 2147483647 h 42"/>
              <a:gd name="T12" fmla="*/ 737507341 w 19"/>
              <a:gd name="T13" fmla="*/ 2147483647 h 42"/>
              <a:gd name="T14" fmla="*/ 871596561 w 19"/>
              <a:gd name="T15" fmla="*/ 2147483647 h 42"/>
              <a:gd name="T16" fmla="*/ 938641171 w 19"/>
              <a:gd name="T17" fmla="*/ 2101377908 h 42"/>
              <a:gd name="T18" fmla="*/ 1139783445 w 19"/>
              <a:gd name="T19" fmla="*/ 1801177397 h 42"/>
              <a:gd name="T20" fmla="*/ 1273872665 w 19"/>
              <a:gd name="T21" fmla="*/ 1561020476 h 42"/>
              <a:gd name="T22" fmla="*/ 1206828055 w 19"/>
              <a:gd name="T23" fmla="*/ 1140749737 h 42"/>
              <a:gd name="T24" fmla="*/ 1139783445 w 19"/>
              <a:gd name="T25" fmla="*/ 780506364 h 42"/>
              <a:gd name="T26" fmla="*/ 938641171 w 19"/>
              <a:gd name="T27" fmla="*/ 840549468 h 42"/>
              <a:gd name="T28" fmla="*/ 871596561 w 19"/>
              <a:gd name="T29" fmla="*/ 840549468 h 42"/>
              <a:gd name="T30" fmla="*/ 804551951 w 19"/>
              <a:gd name="T31" fmla="*/ 840549468 h 42"/>
              <a:gd name="T32" fmla="*/ 871596561 w 19"/>
              <a:gd name="T33" fmla="*/ 660427903 h 42"/>
              <a:gd name="T34" fmla="*/ 938641171 w 19"/>
              <a:gd name="T35" fmla="*/ 660427903 h 42"/>
              <a:gd name="T36" fmla="*/ 1005685781 w 19"/>
              <a:gd name="T37" fmla="*/ 480313965 h 42"/>
              <a:gd name="T38" fmla="*/ 1072738579 w 19"/>
              <a:gd name="T39" fmla="*/ 360235504 h 42"/>
              <a:gd name="T40" fmla="*/ 268186692 w 19"/>
              <a:gd name="T41" fmla="*/ 0 h 42"/>
              <a:gd name="T42" fmla="*/ 201133894 w 19"/>
              <a:gd name="T43" fmla="*/ 120078491 h 42"/>
              <a:gd name="T44" fmla="*/ 134089252 w 19"/>
              <a:gd name="T45" fmla="*/ 360235504 h 42"/>
              <a:gd name="T46" fmla="*/ 0 w 19"/>
              <a:gd name="T47" fmla="*/ 480313965 h 42"/>
              <a:gd name="T48" fmla="*/ 67044626 w 19"/>
              <a:gd name="T49" fmla="*/ 540357190 h 42"/>
              <a:gd name="T50" fmla="*/ 67044626 w 19"/>
              <a:gd name="T51" fmla="*/ 660427903 h 42"/>
              <a:gd name="T52" fmla="*/ 67044626 w 19"/>
              <a:gd name="T53" fmla="*/ 900584824 h 42"/>
              <a:gd name="T54" fmla="*/ 201133894 w 19"/>
              <a:gd name="T55" fmla="*/ 1020671276 h 42"/>
              <a:gd name="T56" fmla="*/ 335231366 w 19"/>
              <a:gd name="T57" fmla="*/ 1080706632 h 42"/>
              <a:gd name="T58" fmla="*/ 469320586 w 19"/>
              <a:gd name="T59" fmla="*/ 1140749737 h 42"/>
              <a:gd name="T60" fmla="*/ 603409933 w 19"/>
              <a:gd name="T61" fmla="*/ 1260828198 h 42"/>
              <a:gd name="T62" fmla="*/ 268186692 w 19"/>
              <a:gd name="T63" fmla="*/ 1440942015 h 42"/>
              <a:gd name="T64" fmla="*/ 67044626 w 19"/>
              <a:gd name="T65" fmla="*/ 168109893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62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238456745 h 22"/>
              <a:gd name="T2" fmla="*/ 530675387 w 23"/>
              <a:gd name="T3" fmla="*/ 119228373 h 22"/>
              <a:gd name="T4" fmla="*/ 530675387 w 23"/>
              <a:gd name="T5" fmla="*/ 178842574 h 22"/>
              <a:gd name="T6" fmla="*/ 597004831 w 23"/>
              <a:gd name="T7" fmla="*/ 178842574 h 22"/>
              <a:gd name="T8" fmla="*/ 597004831 w 23"/>
              <a:gd name="T9" fmla="*/ 178842574 h 22"/>
              <a:gd name="T10" fmla="*/ 1326676442 w 23"/>
              <a:gd name="T11" fmla="*/ 0 h 22"/>
              <a:gd name="T12" fmla="*/ 1525680682 w 23"/>
              <a:gd name="T13" fmla="*/ 536527783 h 22"/>
              <a:gd name="T14" fmla="*/ 1525680682 w 23"/>
              <a:gd name="T15" fmla="*/ 596141954 h 22"/>
              <a:gd name="T16" fmla="*/ 1459343221 w 23"/>
              <a:gd name="T17" fmla="*/ 596141954 h 22"/>
              <a:gd name="T18" fmla="*/ 1525680682 w 23"/>
              <a:gd name="T19" fmla="*/ 655763846 h 22"/>
              <a:gd name="T20" fmla="*/ 1525680682 w 23"/>
              <a:gd name="T21" fmla="*/ 655763846 h 22"/>
              <a:gd name="T22" fmla="*/ 1393013903 w 23"/>
              <a:gd name="T23" fmla="*/ 715378018 h 22"/>
              <a:gd name="T24" fmla="*/ 1127680346 w 23"/>
              <a:gd name="T25" fmla="*/ 774992189 h 22"/>
              <a:gd name="T26" fmla="*/ 1061342630 w 23"/>
              <a:gd name="T27" fmla="*/ 774992189 h 22"/>
              <a:gd name="T28" fmla="*/ 1061342630 w 23"/>
              <a:gd name="T29" fmla="*/ 774992189 h 22"/>
              <a:gd name="T30" fmla="*/ 1061342630 w 23"/>
              <a:gd name="T31" fmla="*/ 834606360 h 22"/>
              <a:gd name="T32" fmla="*/ 1061342630 w 23"/>
              <a:gd name="T33" fmla="*/ 834606360 h 22"/>
              <a:gd name="T34" fmla="*/ 862338389 w 23"/>
              <a:gd name="T35" fmla="*/ 894220532 h 22"/>
              <a:gd name="T36" fmla="*/ 663342293 w 23"/>
              <a:gd name="T37" fmla="*/ 953834703 h 22"/>
              <a:gd name="T38" fmla="*/ 663342293 w 23"/>
              <a:gd name="T39" fmla="*/ 953834703 h 22"/>
              <a:gd name="T40" fmla="*/ 530675387 w 23"/>
              <a:gd name="T41" fmla="*/ 1073063287 h 22"/>
              <a:gd name="T42" fmla="*/ 199004304 w 23"/>
              <a:gd name="T43" fmla="*/ 1251905801 h 22"/>
              <a:gd name="T44" fmla="*/ 132666811 w 23"/>
              <a:gd name="T45" fmla="*/ 1311519972 h 22"/>
              <a:gd name="T46" fmla="*/ 0 w 23"/>
              <a:gd name="T47" fmla="*/ 1251905801 h 22"/>
              <a:gd name="T48" fmla="*/ 132666811 w 23"/>
              <a:gd name="T49" fmla="*/ 1132677458 h 22"/>
              <a:gd name="T50" fmla="*/ 132666811 w 23"/>
              <a:gd name="T51" fmla="*/ 1073063287 h 22"/>
              <a:gd name="T52" fmla="*/ 132666811 w 23"/>
              <a:gd name="T53" fmla="*/ 1013449115 h 22"/>
              <a:gd name="T54" fmla="*/ 0 w 23"/>
              <a:gd name="T55" fmla="*/ 238456745 h 22"/>
              <a:gd name="T56" fmla="*/ 0 w 23"/>
              <a:gd name="T57" fmla="*/ 238456745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63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669847700 w 45"/>
              <a:gd name="T1" fmla="*/ 418316999 h 23"/>
              <a:gd name="T2" fmla="*/ 1607645835 w 45"/>
              <a:gd name="T3" fmla="*/ 179276514 h 23"/>
              <a:gd name="T4" fmla="*/ 1674627306 w 45"/>
              <a:gd name="T5" fmla="*/ 179276514 h 23"/>
              <a:gd name="T6" fmla="*/ 1674627306 w 45"/>
              <a:gd name="T7" fmla="*/ 119520243 h 23"/>
              <a:gd name="T8" fmla="*/ 1808598432 w 45"/>
              <a:gd name="T9" fmla="*/ 0 h 23"/>
              <a:gd name="T10" fmla="*/ 1942569557 w 45"/>
              <a:gd name="T11" fmla="*/ 0 h 23"/>
              <a:gd name="T12" fmla="*/ 2076540683 w 45"/>
              <a:gd name="T13" fmla="*/ 179276514 h 23"/>
              <a:gd name="T14" fmla="*/ 2143522154 w 45"/>
              <a:gd name="T15" fmla="*/ 298796787 h 23"/>
              <a:gd name="T16" fmla="*/ 2009551028 w 45"/>
              <a:gd name="T17" fmla="*/ 418316999 h 23"/>
              <a:gd name="T18" fmla="*/ 1942569557 w 45"/>
              <a:gd name="T19" fmla="*/ 597593574 h 23"/>
              <a:gd name="T20" fmla="*/ 2147483647 w 45"/>
              <a:gd name="T21" fmla="*/ 597593574 h 23"/>
              <a:gd name="T22" fmla="*/ 2147483647 w 45"/>
              <a:gd name="T23" fmla="*/ 896397970 h 23"/>
              <a:gd name="T24" fmla="*/ 2147483647 w 45"/>
              <a:gd name="T25" fmla="*/ 956154211 h 23"/>
              <a:gd name="T26" fmla="*/ 2147483647 w 45"/>
              <a:gd name="T27" fmla="*/ 836633999 h 23"/>
              <a:gd name="T28" fmla="*/ 2147483647 w 45"/>
              <a:gd name="T29" fmla="*/ 717113786 h 23"/>
              <a:gd name="T30" fmla="*/ 2147483647 w 45"/>
              <a:gd name="T31" fmla="*/ 597593574 h 23"/>
              <a:gd name="T32" fmla="*/ 2147483647 w 45"/>
              <a:gd name="T33" fmla="*/ 657357545 h 23"/>
              <a:gd name="T34" fmla="*/ 2147483647 w 45"/>
              <a:gd name="T35" fmla="*/ 956154211 h 23"/>
              <a:gd name="T36" fmla="*/ 2147483647 w 45"/>
              <a:gd name="T37" fmla="*/ 1015910694 h 23"/>
              <a:gd name="T38" fmla="*/ 2147483647 w 45"/>
              <a:gd name="T39" fmla="*/ 1135430907 h 23"/>
              <a:gd name="T40" fmla="*/ 2147483647 w 45"/>
              <a:gd name="T41" fmla="*/ 1254951119 h 23"/>
              <a:gd name="T42" fmla="*/ 2147483647 w 45"/>
              <a:gd name="T43" fmla="*/ 1195194878 h 23"/>
              <a:gd name="T44" fmla="*/ 2147483647 w 45"/>
              <a:gd name="T45" fmla="*/ 1075674665 h 23"/>
              <a:gd name="T46" fmla="*/ 2147483647 w 45"/>
              <a:gd name="T47" fmla="*/ 1314715091 h 23"/>
              <a:gd name="T48" fmla="*/ 2143522154 w 45"/>
              <a:gd name="T49" fmla="*/ 1314715091 h 23"/>
              <a:gd name="T50" fmla="*/ 2143522154 w 45"/>
              <a:gd name="T51" fmla="*/ 1254951119 h 23"/>
              <a:gd name="T52" fmla="*/ 2009551028 w 45"/>
              <a:gd name="T53" fmla="*/ 1195194878 h 23"/>
              <a:gd name="T54" fmla="*/ 1875579902 w 45"/>
              <a:gd name="T55" fmla="*/ 1135430907 h 23"/>
              <a:gd name="T56" fmla="*/ 1808598432 w 45"/>
              <a:gd name="T57" fmla="*/ 1015910694 h 23"/>
              <a:gd name="T58" fmla="*/ 1406685055 w 45"/>
              <a:gd name="T59" fmla="*/ 1015910694 h 23"/>
              <a:gd name="T60" fmla="*/ 669847700 w 45"/>
              <a:gd name="T61" fmla="*/ 1195194878 h 23"/>
              <a:gd name="T62" fmla="*/ 602866229 w 45"/>
              <a:gd name="T63" fmla="*/ 1135430907 h 23"/>
              <a:gd name="T64" fmla="*/ 0 w 45"/>
              <a:gd name="T65" fmla="*/ 1254951119 h 23"/>
              <a:gd name="T66" fmla="*/ 0 w 45"/>
              <a:gd name="T67" fmla="*/ 537837333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64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122162272 h 13"/>
              <a:gd name="T2" fmla="*/ 195360579 w 12"/>
              <a:gd name="T3" fmla="*/ 671880847 h 13"/>
              <a:gd name="T4" fmla="*/ 195360579 w 12"/>
              <a:gd name="T5" fmla="*/ 732965875 h 13"/>
              <a:gd name="T6" fmla="*/ 130245755 w 12"/>
              <a:gd name="T7" fmla="*/ 732965875 h 13"/>
              <a:gd name="T8" fmla="*/ 195360579 w 12"/>
              <a:gd name="T9" fmla="*/ 794043088 h 13"/>
              <a:gd name="T10" fmla="*/ 195360579 w 12"/>
              <a:gd name="T11" fmla="*/ 794043088 h 13"/>
              <a:gd name="T12" fmla="*/ 195360579 w 12"/>
              <a:gd name="T13" fmla="*/ 794043088 h 13"/>
              <a:gd name="T14" fmla="*/ 390729227 w 12"/>
              <a:gd name="T15" fmla="*/ 732965875 h 13"/>
              <a:gd name="T16" fmla="*/ 455844019 w 12"/>
              <a:gd name="T17" fmla="*/ 671880847 h 13"/>
              <a:gd name="T18" fmla="*/ 455844019 w 12"/>
              <a:gd name="T19" fmla="*/ 610803634 h 13"/>
              <a:gd name="T20" fmla="*/ 455844019 w 12"/>
              <a:gd name="T21" fmla="*/ 549718606 h 13"/>
              <a:gd name="T22" fmla="*/ 455844019 w 12"/>
              <a:gd name="T23" fmla="*/ 427564058 h 13"/>
              <a:gd name="T24" fmla="*/ 520966881 w 12"/>
              <a:gd name="T25" fmla="*/ 366479030 h 13"/>
              <a:gd name="T26" fmla="*/ 520966881 w 12"/>
              <a:gd name="T27" fmla="*/ 427564058 h 13"/>
              <a:gd name="T28" fmla="*/ 520966881 w 12"/>
              <a:gd name="T29" fmla="*/ 488641271 h 13"/>
              <a:gd name="T30" fmla="*/ 520966881 w 12"/>
              <a:gd name="T31" fmla="*/ 610803634 h 13"/>
              <a:gd name="T32" fmla="*/ 586089869 w 12"/>
              <a:gd name="T33" fmla="*/ 610803634 h 13"/>
              <a:gd name="T34" fmla="*/ 586089869 w 12"/>
              <a:gd name="T35" fmla="*/ 610803634 h 13"/>
              <a:gd name="T36" fmla="*/ 586089869 w 12"/>
              <a:gd name="T37" fmla="*/ 549718606 h 13"/>
              <a:gd name="T38" fmla="*/ 651212731 w 12"/>
              <a:gd name="T39" fmla="*/ 549718606 h 13"/>
              <a:gd name="T40" fmla="*/ 716327523 w 12"/>
              <a:gd name="T41" fmla="*/ 488641271 h 13"/>
              <a:gd name="T42" fmla="*/ 781450385 w 12"/>
              <a:gd name="T43" fmla="*/ 488641271 h 13"/>
              <a:gd name="T44" fmla="*/ 781450385 w 12"/>
              <a:gd name="T45" fmla="*/ 488641271 h 13"/>
              <a:gd name="T46" fmla="*/ 716327523 w 12"/>
              <a:gd name="T47" fmla="*/ 427564058 h 13"/>
              <a:gd name="T48" fmla="*/ 716327523 w 12"/>
              <a:gd name="T49" fmla="*/ 366479030 h 13"/>
              <a:gd name="T50" fmla="*/ 716327523 w 12"/>
              <a:gd name="T51" fmla="*/ 366479030 h 13"/>
              <a:gd name="T52" fmla="*/ 651212731 w 12"/>
              <a:gd name="T53" fmla="*/ 366479030 h 13"/>
              <a:gd name="T54" fmla="*/ 586089869 w 12"/>
              <a:gd name="T55" fmla="*/ 305401817 h 13"/>
              <a:gd name="T56" fmla="*/ 586089869 w 12"/>
              <a:gd name="T57" fmla="*/ 305401817 h 13"/>
              <a:gd name="T58" fmla="*/ 455844019 w 12"/>
              <a:gd name="T59" fmla="*/ 244324543 h 13"/>
              <a:gd name="T60" fmla="*/ 390729227 w 12"/>
              <a:gd name="T61" fmla="*/ 122162272 h 13"/>
              <a:gd name="T62" fmla="*/ 390729227 w 12"/>
              <a:gd name="T63" fmla="*/ 122162272 h 13"/>
              <a:gd name="T64" fmla="*/ 325606365 w 12"/>
              <a:gd name="T65" fmla="*/ 0 h 13"/>
              <a:gd name="T66" fmla="*/ 0 w 12"/>
              <a:gd name="T67" fmla="*/ 122162272 h 13"/>
              <a:gd name="T68" fmla="*/ 0 w 12"/>
              <a:gd name="T69" fmla="*/ 12216227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65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1399766787 w 21"/>
              <a:gd name="T1" fmla="*/ 2147483647 h 47"/>
              <a:gd name="T2" fmla="*/ 1333113583 w 21"/>
              <a:gd name="T3" fmla="*/ 2147483647 h 47"/>
              <a:gd name="T4" fmla="*/ 1266452214 w 21"/>
              <a:gd name="T5" fmla="*/ 2147483647 h 47"/>
              <a:gd name="T6" fmla="*/ 1199799010 w 21"/>
              <a:gd name="T7" fmla="*/ 2147483647 h 47"/>
              <a:gd name="T8" fmla="*/ 1133145806 w 21"/>
              <a:gd name="T9" fmla="*/ 2147483647 h 47"/>
              <a:gd name="T10" fmla="*/ 1133145806 w 21"/>
              <a:gd name="T11" fmla="*/ 2147483647 h 47"/>
              <a:gd name="T12" fmla="*/ 1133145806 w 21"/>
              <a:gd name="T13" fmla="*/ 2147483647 h 47"/>
              <a:gd name="T14" fmla="*/ 1133145806 w 21"/>
              <a:gd name="T15" fmla="*/ 2147483647 h 47"/>
              <a:gd name="T16" fmla="*/ 1066492346 w 21"/>
              <a:gd name="T17" fmla="*/ 2147483647 h 47"/>
              <a:gd name="T18" fmla="*/ 1066492346 w 21"/>
              <a:gd name="T19" fmla="*/ 2147483647 h 47"/>
              <a:gd name="T20" fmla="*/ 133314605 w 21"/>
              <a:gd name="T21" fmla="*/ 2147483647 h 47"/>
              <a:gd name="T22" fmla="*/ 66653220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66653220 w 21"/>
              <a:gd name="T29" fmla="*/ 2147483647 h 47"/>
              <a:gd name="T30" fmla="*/ 0 w 21"/>
              <a:gd name="T31" fmla="*/ 2147483647 h 47"/>
              <a:gd name="T32" fmla="*/ 0 w 21"/>
              <a:gd name="T33" fmla="*/ 2034150113 h 47"/>
              <a:gd name="T34" fmla="*/ 0 w 21"/>
              <a:gd name="T35" fmla="*/ 1914491523 h 47"/>
              <a:gd name="T36" fmla="*/ 66653220 w 21"/>
              <a:gd name="T37" fmla="*/ 1675183044 h 47"/>
              <a:gd name="T38" fmla="*/ 66653220 w 21"/>
              <a:gd name="T39" fmla="*/ 1555524936 h 47"/>
              <a:gd name="T40" fmla="*/ 66653220 w 21"/>
              <a:gd name="T41" fmla="*/ 1435866829 h 47"/>
              <a:gd name="T42" fmla="*/ 66653220 w 21"/>
              <a:gd name="T43" fmla="*/ 1316216457 h 47"/>
              <a:gd name="T44" fmla="*/ 66653220 w 21"/>
              <a:gd name="T45" fmla="*/ 1256387404 h 47"/>
              <a:gd name="T46" fmla="*/ 66653220 w 21"/>
              <a:gd name="T47" fmla="*/ 1196558350 h 47"/>
              <a:gd name="T48" fmla="*/ 266621045 w 21"/>
              <a:gd name="T49" fmla="*/ 1076900243 h 47"/>
              <a:gd name="T50" fmla="*/ 333274314 w 21"/>
              <a:gd name="T51" fmla="*/ 837591522 h 47"/>
              <a:gd name="T52" fmla="*/ 266621045 w 21"/>
              <a:gd name="T53" fmla="*/ 717933415 h 47"/>
              <a:gd name="T54" fmla="*/ 266621045 w 21"/>
              <a:gd name="T55" fmla="*/ 598283042 h 47"/>
              <a:gd name="T56" fmla="*/ 266621045 w 21"/>
              <a:gd name="T57" fmla="*/ 598283042 h 47"/>
              <a:gd name="T58" fmla="*/ 266621045 w 21"/>
              <a:gd name="T59" fmla="*/ 538453989 h 47"/>
              <a:gd name="T60" fmla="*/ 199967841 w 21"/>
              <a:gd name="T61" fmla="*/ 418795761 h 47"/>
              <a:gd name="T62" fmla="*/ 266621045 w 21"/>
              <a:gd name="T63" fmla="*/ 239308540 h 47"/>
              <a:gd name="T64" fmla="*/ 199967841 w 21"/>
              <a:gd name="T65" fmla="*/ 179487221 h 47"/>
              <a:gd name="T66" fmla="*/ 199967841 w 21"/>
              <a:gd name="T67" fmla="*/ 119658137 h 47"/>
              <a:gd name="T68" fmla="*/ 266621045 w 21"/>
              <a:gd name="T69" fmla="*/ 119658137 h 47"/>
              <a:gd name="T70" fmla="*/ 333274314 w 21"/>
              <a:gd name="T71" fmla="*/ 59829069 h 47"/>
              <a:gd name="T72" fmla="*/ 399935682 w 21"/>
              <a:gd name="T73" fmla="*/ 59829069 h 47"/>
              <a:gd name="T74" fmla="*/ 399935682 w 21"/>
              <a:gd name="T75" fmla="*/ 59829069 h 47"/>
              <a:gd name="T76" fmla="*/ 466588887 w 21"/>
              <a:gd name="T77" fmla="*/ 0 h 47"/>
              <a:gd name="T78" fmla="*/ 1133145806 w 21"/>
              <a:gd name="T79" fmla="*/ 1735012097 h 47"/>
              <a:gd name="T80" fmla="*/ 1133145806 w 21"/>
              <a:gd name="T81" fmla="*/ 1794841151 h 47"/>
              <a:gd name="T82" fmla="*/ 1133145806 w 21"/>
              <a:gd name="T83" fmla="*/ 1854662469 h 47"/>
              <a:gd name="T84" fmla="*/ 1133145806 w 21"/>
              <a:gd name="T85" fmla="*/ 1854662469 h 47"/>
              <a:gd name="T86" fmla="*/ 1266452214 w 21"/>
              <a:gd name="T87" fmla="*/ 1974320576 h 47"/>
              <a:gd name="T88" fmla="*/ 1333113583 w 21"/>
              <a:gd name="T89" fmla="*/ 1974320576 h 47"/>
              <a:gd name="T90" fmla="*/ 1333113583 w 21"/>
              <a:gd name="T91" fmla="*/ 2034150113 h 47"/>
              <a:gd name="T92" fmla="*/ 1333113583 w 21"/>
              <a:gd name="T93" fmla="*/ 2093979167 h 47"/>
              <a:gd name="T94" fmla="*/ 1399766787 w 21"/>
              <a:gd name="T95" fmla="*/ 2147483647 h 47"/>
              <a:gd name="T96" fmla="*/ 1399766787 w 21"/>
              <a:gd name="T97" fmla="*/ 2147483647 h 47"/>
              <a:gd name="T98" fmla="*/ 1399766787 w 21"/>
              <a:gd name="T99" fmla="*/ 2147483647 h 47"/>
              <a:gd name="T100" fmla="*/ 1399766787 w 21"/>
              <a:gd name="T101" fmla="*/ 2147483647 h 47"/>
              <a:gd name="T102" fmla="*/ 139976678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66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661277858 w 49"/>
              <a:gd name="T1" fmla="*/ 2147483647 h 79"/>
              <a:gd name="T2" fmla="*/ 661277858 w 49"/>
              <a:gd name="T3" fmla="*/ 2147483647 h 79"/>
              <a:gd name="T4" fmla="*/ 793535006 w 49"/>
              <a:gd name="T5" fmla="*/ 2147483647 h 79"/>
              <a:gd name="T6" fmla="*/ 859663579 w 49"/>
              <a:gd name="T7" fmla="*/ 2147483647 h 79"/>
              <a:gd name="T8" fmla="*/ 925792153 w 49"/>
              <a:gd name="T9" fmla="*/ 2147483647 h 79"/>
              <a:gd name="T10" fmla="*/ 991912595 w 49"/>
              <a:gd name="T11" fmla="*/ 2147483647 h 79"/>
              <a:gd name="T12" fmla="*/ 1058041168 w 49"/>
              <a:gd name="T13" fmla="*/ 2147483647 h 79"/>
              <a:gd name="T14" fmla="*/ 1190298569 w 49"/>
              <a:gd name="T15" fmla="*/ 2147483647 h 79"/>
              <a:gd name="T16" fmla="*/ 1190298569 w 49"/>
              <a:gd name="T17" fmla="*/ 2147483647 h 79"/>
              <a:gd name="T18" fmla="*/ 1322555717 w 49"/>
              <a:gd name="T19" fmla="*/ 2147483647 h 79"/>
              <a:gd name="T20" fmla="*/ 1388684290 w 49"/>
              <a:gd name="T21" fmla="*/ 2147483647 h 79"/>
              <a:gd name="T22" fmla="*/ 1454812864 w 49"/>
              <a:gd name="T23" fmla="*/ 2147483647 h 79"/>
              <a:gd name="T24" fmla="*/ 1454812864 w 49"/>
              <a:gd name="T25" fmla="*/ 2147483647 h 79"/>
              <a:gd name="T26" fmla="*/ 1719319026 w 49"/>
              <a:gd name="T27" fmla="*/ 2147483647 h 79"/>
              <a:gd name="T28" fmla="*/ 1719319026 w 49"/>
              <a:gd name="T29" fmla="*/ 2147483647 h 79"/>
              <a:gd name="T30" fmla="*/ 1851576174 w 49"/>
              <a:gd name="T31" fmla="*/ 2147483647 h 79"/>
              <a:gd name="T32" fmla="*/ 1917704747 w 49"/>
              <a:gd name="T33" fmla="*/ 2147483647 h 79"/>
              <a:gd name="T34" fmla="*/ 2049961895 w 49"/>
              <a:gd name="T35" fmla="*/ 2147483647 h 79"/>
              <a:gd name="T36" fmla="*/ 2049961895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094893888 h 79"/>
              <a:gd name="T60" fmla="*/ 2147483647 w 49"/>
              <a:gd name="T61" fmla="*/ 1915328280 h 79"/>
              <a:gd name="T62" fmla="*/ 2147483647 w 49"/>
              <a:gd name="T63" fmla="*/ 1855478397 h 79"/>
              <a:gd name="T64" fmla="*/ 2147483647 w 49"/>
              <a:gd name="T65" fmla="*/ 1915328280 h 79"/>
              <a:gd name="T66" fmla="*/ 2147483647 w 49"/>
              <a:gd name="T67" fmla="*/ 1675913273 h 79"/>
              <a:gd name="T68" fmla="*/ 2147483647 w 49"/>
              <a:gd name="T69" fmla="*/ 1556205769 h 79"/>
              <a:gd name="T70" fmla="*/ 2147483647 w 49"/>
              <a:gd name="T71" fmla="*/ 1556205769 h 79"/>
              <a:gd name="T72" fmla="*/ 2147483647 w 49"/>
              <a:gd name="T73" fmla="*/ 1556205769 h 79"/>
              <a:gd name="T74" fmla="*/ 2147483647 w 49"/>
              <a:gd name="T75" fmla="*/ 1496355885 h 79"/>
              <a:gd name="T76" fmla="*/ 2147483647 w 49"/>
              <a:gd name="T77" fmla="*/ 1316790762 h 79"/>
              <a:gd name="T78" fmla="*/ 1587070011 w 49"/>
              <a:gd name="T79" fmla="*/ 0 h 79"/>
              <a:gd name="T80" fmla="*/ 1454812864 w 49"/>
              <a:gd name="T81" fmla="*/ 0 h 79"/>
              <a:gd name="T82" fmla="*/ 1388684290 w 49"/>
              <a:gd name="T83" fmla="*/ 119707534 h 79"/>
              <a:gd name="T84" fmla="*/ 1190298569 w 49"/>
              <a:gd name="T85" fmla="*/ 119707534 h 79"/>
              <a:gd name="T86" fmla="*/ 991912595 w 49"/>
              <a:gd name="T87" fmla="*/ 299272749 h 79"/>
              <a:gd name="T88" fmla="*/ 925792153 w 49"/>
              <a:gd name="T89" fmla="*/ 119707534 h 79"/>
              <a:gd name="T90" fmla="*/ 859663579 w 49"/>
              <a:gd name="T91" fmla="*/ 59857635 h 79"/>
              <a:gd name="T92" fmla="*/ 396763437 w 49"/>
              <a:gd name="T93" fmla="*/ 957668008 h 79"/>
              <a:gd name="T94" fmla="*/ 462892010 w 49"/>
              <a:gd name="T95" fmla="*/ 1137225638 h 79"/>
              <a:gd name="T96" fmla="*/ 462892010 w 49"/>
              <a:gd name="T97" fmla="*/ 1316790762 h 79"/>
              <a:gd name="T98" fmla="*/ 330634863 w 49"/>
              <a:gd name="T99" fmla="*/ 1436498265 h 79"/>
              <a:gd name="T100" fmla="*/ 396763437 w 49"/>
              <a:gd name="T101" fmla="*/ 1915328280 h 79"/>
              <a:gd name="T102" fmla="*/ 264514358 w 49"/>
              <a:gd name="T103" fmla="*/ 2147483647 h 79"/>
              <a:gd name="T104" fmla="*/ 264514358 w 49"/>
              <a:gd name="T105" fmla="*/ 2147483647 h 79"/>
              <a:gd name="T106" fmla="*/ 198385784 w 49"/>
              <a:gd name="T107" fmla="*/ 2147483647 h 79"/>
              <a:gd name="T108" fmla="*/ 198385784 w 49"/>
              <a:gd name="T109" fmla="*/ 2147483647 h 79"/>
              <a:gd name="T110" fmla="*/ 66128589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4867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34875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66 h 19"/>
                <a:gd name="T2" fmla="*/ 24 w 16"/>
                <a:gd name="T3" fmla="*/ 313 h 19"/>
                <a:gd name="T4" fmla="*/ 24 w 16"/>
                <a:gd name="T5" fmla="*/ 382 h 19"/>
                <a:gd name="T6" fmla="*/ 141 w 16"/>
                <a:gd name="T7" fmla="*/ 455 h 19"/>
                <a:gd name="T8" fmla="*/ 190 w 16"/>
                <a:gd name="T9" fmla="*/ 382 h 19"/>
                <a:gd name="T10" fmla="*/ 380 w 16"/>
                <a:gd name="T11" fmla="*/ 264 h 19"/>
                <a:gd name="T12" fmla="*/ 307 w 16"/>
                <a:gd name="T13" fmla="*/ 117 h 19"/>
                <a:gd name="T14" fmla="*/ 73 w 16"/>
                <a:gd name="T15" fmla="*/ 0 h 19"/>
                <a:gd name="T16" fmla="*/ 73 w 16"/>
                <a:gd name="T17" fmla="*/ 117 h 19"/>
                <a:gd name="T18" fmla="*/ 0 w 16"/>
                <a:gd name="T19" fmla="*/ 166 h 19"/>
                <a:gd name="T20" fmla="*/ 0 w 16"/>
                <a:gd name="T21" fmla="*/ 16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76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73 w 9"/>
                <a:gd name="T1" fmla="*/ 140 h 6"/>
                <a:gd name="T2" fmla="*/ 191 w 9"/>
                <a:gd name="T3" fmla="*/ 140 h 6"/>
                <a:gd name="T4" fmla="*/ 215 w 9"/>
                <a:gd name="T5" fmla="*/ 72 h 6"/>
                <a:gd name="T6" fmla="*/ 117 w 9"/>
                <a:gd name="T7" fmla="*/ 48 h 6"/>
                <a:gd name="T8" fmla="*/ 73 w 9"/>
                <a:gd name="T9" fmla="*/ 48 h 6"/>
                <a:gd name="T10" fmla="*/ 49 w 9"/>
                <a:gd name="T11" fmla="*/ 0 h 6"/>
                <a:gd name="T12" fmla="*/ 0 w 9"/>
                <a:gd name="T13" fmla="*/ 48 h 6"/>
                <a:gd name="T14" fmla="*/ 49 w 9"/>
                <a:gd name="T15" fmla="*/ 116 h 6"/>
                <a:gd name="T16" fmla="*/ 73 w 9"/>
                <a:gd name="T17" fmla="*/ 140 h 6"/>
                <a:gd name="T18" fmla="*/ 73 w 9"/>
                <a:gd name="T19" fmla="*/ 14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77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50 h 2"/>
                <a:gd name="T2" fmla="*/ 100 w 4"/>
                <a:gd name="T3" fmla="*/ 0 h 2"/>
                <a:gd name="T4" fmla="*/ 100 w 4"/>
                <a:gd name="T5" fmla="*/ 50 h 2"/>
                <a:gd name="T6" fmla="*/ 0 w 4"/>
                <a:gd name="T7" fmla="*/ 50 h 2"/>
                <a:gd name="T8" fmla="*/ 0 w 4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78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47 w 4"/>
                <a:gd name="T1" fmla="*/ 0 h 3"/>
                <a:gd name="T2" fmla="*/ 47 w 4"/>
                <a:gd name="T3" fmla="*/ 0 h 3"/>
                <a:gd name="T4" fmla="*/ 66 w 4"/>
                <a:gd name="T5" fmla="*/ 0 h 3"/>
                <a:gd name="T6" fmla="*/ 66 w 4"/>
                <a:gd name="T7" fmla="*/ 0 h 3"/>
                <a:gd name="T8" fmla="*/ 66 w 4"/>
                <a:gd name="T9" fmla="*/ 0 h 3"/>
                <a:gd name="T10" fmla="*/ 66 w 4"/>
                <a:gd name="T11" fmla="*/ 23 h 3"/>
                <a:gd name="T12" fmla="*/ 66 w 4"/>
                <a:gd name="T13" fmla="*/ 23 h 3"/>
                <a:gd name="T14" fmla="*/ 66 w 4"/>
                <a:gd name="T15" fmla="*/ 23 h 3"/>
                <a:gd name="T16" fmla="*/ 90 w 4"/>
                <a:gd name="T17" fmla="*/ 23 h 3"/>
                <a:gd name="T18" fmla="*/ 66 w 4"/>
                <a:gd name="T19" fmla="*/ 42 h 3"/>
                <a:gd name="T20" fmla="*/ 66 w 4"/>
                <a:gd name="T21" fmla="*/ 42 h 3"/>
                <a:gd name="T22" fmla="*/ 66 w 4"/>
                <a:gd name="T23" fmla="*/ 42 h 3"/>
                <a:gd name="T24" fmla="*/ 66 w 4"/>
                <a:gd name="T25" fmla="*/ 65 h 3"/>
                <a:gd name="T26" fmla="*/ 66 w 4"/>
                <a:gd name="T27" fmla="*/ 65 h 3"/>
                <a:gd name="T28" fmla="*/ 66 w 4"/>
                <a:gd name="T29" fmla="*/ 65 h 3"/>
                <a:gd name="T30" fmla="*/ 47 w 4"/>
                <a:gd name="T31" fmla="*/ 65 h 3"/>
                <a:gd name="T32" fmla="*/ 47 w 4"/>
                <a:gd name="T33" fmla="*/ 65 h 3"/>
                <a:gd name="T34" fmla="*/ 47 w 4"/>
                <a:gd name="T35" fmla="*/ 65 h 3"/>
                <a:gd name="T36" fmla="*/ 24 w 4"/>
                <a:gd name="T37" fmla="*/ 65 h 3"/>
                <a:gd name="T38" fmla="*/ 24 w 4"/>
                <a:gd name="T39" fmla="*/ 65 h 3"/>
                <a:gd name="T40" fmla="*/ 24 w 4"/>
                <a:gd name="T41" fmla="*/ 65 h 3"/>
                <a:gd name="T42" fmla="*/ 24 w 4"/>
                <a:gd name="T43" fmla="*/ 42 h 3"/>
                <a:gd name="T44" fmla="*/ 0 w 4"/>
                <a:gd name="T45" fmla="*/ 42 h 3"/>
                <a:gd name="T46" fmla="*/ 0 w 4"/>
                <a:gd name="T47" fmla="*/ 42 h 3"/>
                <a:gd name="T48" fmla="*/ 0 w 4"/>
                <a:gd name="T49" fmla="*/ 23 h 3"/>
                <a:gd name="T50" fmla="*/ 0 w 4"/>
                <a:gd name="T51" fmla="*/ 23 h 3"/>
                <a:gd name="T52" fmla="*/ 0 w 4"/>
                <a:gd name="T53" fmla="*/ 23 h 3"/>
                <a:gd name="T54" fmla="*/ 24 w 4"/>
                <a:gd name="T55" fmla="*/ 23 h 3"/>
                <a:gd name="T56" fmla="*/ 24 w 4"/>
                <a:gd name="T57" fmla="*/ 0 h 3"/>
                <a:gd name="T58" fmla="*/ 24 w 4"/>
                <a:gd name="T59" fmla="*/ 0 h 3"/>
                <a:gd name="T60" fmla="*/ 24 w 4"/>
                <a:gd name="T61" fmla="*/ 0 h 3"/>
                <a:gd name="T62" fmla="*/ 47 w 4"/>
                <a:gd name="T63" fmla="*/ 0 h 3"/>
                <a:gd name="T64" fmla="*/ 47 w 4"/>
                <a:gd name="T65" fmla="*/ 0 h 3"/>
                <a:gd name="T66" fmla="*/ 47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79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75 h 3"/>
                <a:gd name="T2" fmla="*/ 166 w 8"/>
                <a:gd name="T3" fmla="*/ 75 h 3"/>
                <a:gd name="T4" fmla="*/ 190 w 8"/>
                <a:gd name="T5" fmla="*/ 0 h 3"/>
                <a:gd name="T6" fmla="*/ 49 w 8"/>
                <a:gd name="T7" fmla="*/ 0 h 3"/>
                <a:gd name="T8" fmla="*/ 0 w 8"/>
                <a:gd name="T9" fmla="*/ 75 h 3"/>
                <a:gd name="T10" fmla="*/ 0 w 8"/>
                <a:gd name="T11" fmla="*/ 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80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91 h 5"/>
                <a:gd name="T2" fmla="*/ 66 w 8"/>
                <a:gd name="T3" fmla="*/ 115 h 5"/>
                <a:gd name="T4" fmla="*/ 133 w 8"/>
                <a:gd name="T5" fmla="*/ 115 h 5"/>
                <a:gd name="T6" fmla="*/ 180 w 8"/>
                <a:gd name="T7" fmla="*/ 48 h 5"/>
                <a:gd name="T8" fmla="*/ 114 w 8"/>
                <a:gd name="T9" fmla="*/ 0 h 5"/>
                <a:gd name="T10" fmla="*/ 24 w 8"/>
                <a:gd name="T11" fmla="*/ 48 h 5"/>
                <a:gd name="T12" fmla="*/ 0 w 8"/>
                <a:gd name="T13" fmla="*/ 91 h 5"/>
                <a:gd name="T14" fmla="*/ 0 w 8"/>
                <a:gd name="T15" fmla="*/ 9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81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15 h 5"/>
                <a:gd name="T2" fmla="*/ 100 w 4"/>
                <a:gd name="T3" fmla="*/ 48 h 5"/>
                <a:gd name="T4" fmla="*/ 100 w 4"/>
                <a:gd name="T5" fmla="*/ 0 h 5"/>
                <a:gd name="T6" fmla="*/ 0 w 4"/>
                <a:gd name="T7" fmla="*/ 91 h 5"/>
                <a:gd name="T8" fmla="*/ 0 w 4"/>
                <a:gd name="T9" fmla="*/ 115 h 5"/>
                <a:gd name="T10" fmla="*/ 0 w 4"/>
                <a:gd name="T11" fmla="*/ 11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82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73 w 8"/>
                <a:gd name="T1" fmla="*/ 165 h 7"/>
                <a:gd name="T2" fmla="*/ 190 w 8"/>
                <a:gd name="T3" fmla="*/ 165 h 7"/>
                <a:gd name="T4" fmla="*/ 190 w 8"/>
                <a:gd name="T5" fmla="*/ 92 h 7"/>
                <a:gd name="T6" fmla="*/ 97 w 8"/>
                <a:gd name="T7" fmla="*/ 0 h 7"/>
                <a:gd name="T8" fmla="*/ 0 w 8"/>
                <a:gd name="T9" fmla="*/ 49 h 7"/>
                <a:gd name="T10" fmla="*/ 73 w 8"/>
                <a:gd name="T11" fmla="*/ 165 h 7"/>
                <a:gd name="T12" fmla="*/ 73 w 8"/>
                <a:gd name="T13" fmla="*/ 165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4868" name="Rectangle 11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1986</a:t>
            </a:r>
          </a:p>
        </p:txBody>
      </p:sp>
      <p:sp>
        <p:nvSpPr>
          <p:cNvPr id="34869" name="Text Box 136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4870" name="Text Box 153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34871" name="Rectangle 154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4872" name="Rectangle 155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4873" name="Rectangle 156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4874" name="Rectangle 157"/>
          <p:cNvSpPr>
            <a:spLocks noChangeArrowheads="1"/>
          </p:cNvSpPr>
          <p:nvPr/>
        </p:nvSpPr>
        <p:spPr bwMode="auto">
          <a:xfrm>
            <a:off x="444500" y="5892800"/>
            <a:ext cx="29162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 advTm="531">
    <p:randomBar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Freeform 2"/>
          <p:cNvSpPr>
            <a:spLocks/>
          </p:cNvSpPr>
          <p:nvPr/>
        </p:nvSpPr>
        <p:spPr bwMode="auto">
          <a:xfrm>
            <a:off x="4514850" y="2003425"/>
            <a:ext cx="723900" cy="427038"/>
          </a:xfrm>
          <a:custGeom>
            <a:avLst/>
            <a:gdLst>
              <a:gd name="T0" fmla="*/ 0 w 89"/>
              <a:gd name="T1" fmla="*/ 2147483647 h 55"/>
              <a:gd name="T2" fmla="*/ 330789779 w 89"/>
              <a:gd name="T3" fmla="*/ 0 h 55"/>
              <a:gd name="T4" fmla="*/ 2147483647 w 89"/>
              <a:gd name="T5" fmla="*/ 180854486 h 55"/>
              <a:gd name="T6" fmla="*/ 2147483647 w 89"/>
              <a:gd name="T7" fmla="*/ 241136706 h 55"/>
              <a:gd name="T8" fmla="*/ 2147483647 w 89"/>
              <a:gd name="T9" fmla="*/ 301426751 h 55"/>
              <a:gd name="T10" fmla="*/ 2147483647 w 89"/>
              <a:gd name="T11" fmla="*/ 542563518 h 55"/>
              <a:gd name="T12" fmla="*/ 2147483647 w 89"/>
              <a:gd name="T13" fmla="*/ 602845738 h 55"/>
              <a:gd name="T14" fmla="*/ 2147483647 w 89"/>
              <a:gd name="T15" fmla="*/ 783700163 h 55"/>
              <a:gd name="T16" fmla="*/ 2147483647 w 89"/>
              <a:gd name="T17" fmla="*/ 1085127035 h 55"/>
              <a:gd name="T18" fmla="*/ 2147483647 w 89"/>
              <a:gd name="T19" fmla="*/ 1386553665 h 55"/>
              <a:gd name="T20" fmla="*/ 2147483647 w 89"/>
              <a:gd name="T21" fmla="*/ 1507118105 h 55"/>
              <a:gd name="T22" fmla="*/ 2147483647 w 89"/>
              <a:gd name="T23" fmla="*/ 1808544735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51" name="Freeform 3"/>
          <p:cNvSpPr>
            <a:spLocks/>
          </p:cNvSpPr>
          <p:nvPr/>
        </p:nvSpPr>
        <p:spPr bwMode="auto">
          <a:xfrm>
            <a:off x="4483100" y="2398713"/>
            <a:ext cx="766763" cy="495300"/>
          </a:xfrm>
          <a:custGeom>
            <a:avLst/>
            <a:gdLst>
              <a:gd name="T0" fmla="*/ 0 w 94"/>
              <a:gd name="T1" fmla="*/ 2147483647 h 64"/>
              <a:gd name="T2" fmla="*/ 199611248 w 94"/>
              <a:gd name="T3" fmla="*/ 1018182017 h 64"/>
              <a:gd name="T4" fmla="*/ 266148309 w 94"/>
              <a:gd name="T5" fmla="*/ 0 h 64"/>
              <a:gd name="T6" fmla="*/ 2147483647 w 94"/>
              <a:gd name="T7" fmla="*/ 239570365 h 64"/>
              <a:gd name="T8" fmla="*/ 2147483647 w 94"/>
              <a:gd name="T9" fmla="*/ 359355578 h 64"/>
              <a:gd name="T10" fmla="*/ 2147483647 w 94"/>
              <a:gd name="T11" fmla="*/ 419248154 h 64"/>
              <a:gd name="T12" fmla="*/ 2147483647 w 94"/>
              <a:gd name="T13" fmla="*/ 598933742 h 64"/>
              <a:gd name="T14" fmla="*/ 2147483647 w 94"/>
              <a:gd name="T15" fmla="*/ 658826318 h 64"/>
              <a:gd name="T16" fmla="*/ 2147483647 w 94"/>
              <a:gd name="T17" fmla="*/ 898396623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52" name="Freeform 4"/>
          <p:cNvSpPr>
            <a:spLocks/>
          </p:cNvSpPr>
          <p:nvPr/>
        </p:nvSpPr>
        <p:spPr bwMode="auto">
          <a:xfrm>
            <a:off x="4457700" y="2794000"/>
            <a:ext cx="906463" cy="425450"/>
          </a:xfrm>
          <a:custGeom>
            <a:avLst/>
            <a:gdLst>
              <a:gd name="T0" fmla="*/ 0 w 111"/>
              <a:gd name="T1" fmla="*/ 2034463625 h 55"/>
              <a:gd name="T2" fmla="*/ 200067009 w 111"/>
              <a:gd name="T3" fmla="*/ 0 h 55"/>
              <a:gd name="T4" fmla="*/ 2147483647 w 111"/>
              <a:gd name="T5" fmla="*/ 179508969 h 55"/>
              <a:gd name="T6" fmla="*/ 2147483647 w 111"/>
              <a:gd name="T7" fmla="*/ 359025673 h 55"/>
              <a:gd name="T8" fmla="*/ 2147483647 w 111"/>
              <a:gd name="T9" fmla="*/ 359025673 h 55"/>
              <a:gd name="T10" fmla="*/ 2147483647 w 111"/>
              <a:gd name="T11" fmla="*/ 299184213 h 55"/>
              <a:gd name="T12" fmla="*/ 2147483647 w 111"/>
              <a:gd name="T13" fmla="*/ 359025673 h 55"/>
              <a:gd name="T14" fmla="*/ 2147483647 w 111"/>
              <a:gd name="T15" fmla="*/ 538534702 h 55"/>
              <a:gd name="T16" fmla="*/ 2147483647 w 111"/>
              <a:gd name="T17" fmla="*/ 538534702 h 55"/>
              <a:gd name="T18" fmla="*/ 2147483647 w 111"/>
              <a:gd name="T19" fmla="*/ 538534702 h 55"/>
              <a:gd name="T20" fmla="*/ 2147483647 w 111"/>
              <a:gd name="T21" fmla="*/ 418859397 h 55"/>
              <a:gd name="T22" fmla="*/ 2147483647 w 111"/>
              <a:gd name="T23" fmla="*/ 418859397 h 55"/>
              <a:gd name="T24" fmla="*/ 2147483647 w 111"/>
              <a:gd name="T25" fmla="*/ 478700857 h 55"/>
              <a:gd name="T26" fmla="*/ 2147483647 w 111"/>
              <a:gd name="T27" fmla="*/ 658209886 h 55"/>
              <a:gd name="T28" fmla="*/ 2147483647 w 111"/>
              <a:gd name="T29" fmla="*/ 777885070 h 55"/>
              <a:gd name="T30" fmla="*/ 2147483647 w 111"/>
              <a:gd name="T31" fmla="*/ 897560255 h 55"/>
              <a:gd name="T32" fmla="*/ 2147483647 w 111"/>
              <a:gd name="T33" fmla="*/ 957393979 h 55"/>
              <a:gd name="T34" fmla="*/ 2147483647 w 111"/>
              <a:gd name="T35" fmla="*/ 1017235680 h 55"/>
              <a:gd name="T36" fmla="*/ 2147483647 w 111"/>
              <a:gd name="T37" fmla="*/ 1136910864 h 55"/>
              <a:gd name="T38" fmla="*/ 2147483647 w 111"/>
              <a:gd name="T39" fmla="*/ 1256586048 h 55"/>
              <a:gd name="T40" fmla="*/ 2147483647 w 111"/>
              <a:gd name="T41" fmla="*/ 1436094957 h 55"/>
              <a:gd name="T42" fmla="*/ 2147483647 w 111"/>
              <a:gd name="T43" fmla="*/ 1495928681 h 55"/>
              <a:gd name="T44" fmla="*/ 2147483647 w 111"/>
              <a:gd name="T45" fmla="*/ 1555770141 h 55"/>
              <a:gd name="T46" fmla="*/ 2147483647 w 111"/>
              <a:gd name="T47" fmla="*/ 1675445325 h 55"/>
              <a:gd name="T48" fmla="*/ 2147483647 w 111"/>
              <a:gd name="T49" fmla="*/ 1735279049 h 55"/>
              <a:gd name="T50" fmla="*/ 2147483647 w 111"/>
              <a:gd name="T51" fmla="*/ 1795120509 h 55"/>
              <a:gd name="T52" fmla="*/ 2147483647 w 111"/>
              <a:gd name="T53" fmla="*/ 1914795693 h 55"/>
              <a:gd name="T54" fmla="*/ 2147483647 w 111"/>
              <a:gd name="T55" fmla="*/ 2034463625 h 55"/>
              <a:gd name="T56" fmla="*/ 2147483647 w 111"/>
              <a:gd name="T57" fmla="*/ 2094305085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1667222333 w 111"/>
              <a:gd name="T87" fmla="*/ 2147483647 h 55"/>
              <a:gd name="T88" fmla="*/ 1733916759 w 111"/>
              <a:gd name="T89" fmla="*/ 2147483647 h 55"/>
              <a:gd name="T90" fmla="*/ 0 w 111"/>
              <a:gd name="T91" fmla="*/ 2034463625 h 55"/>
              <a:gd name="T92" fmla="*/ 0 w 111"/>
              <a:gd name="T93" fmla="*/ 203446362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53" name="Freeform 5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198193155 w 100"/>
              <a:gd name="T1" fmla="*/ 0 h 53"/>
              <a:gd name="T2" fmla="*/ 2147483647 w 100"/>
              <a:gd name="T3" fmla="*/ 120369903 h 53"/>
              <a:gd name="T4" fmla="*/ 2147483647 w 100"/>
              <a:gd name="T5" fmla="*/ 361101983 h 53"/>
              <a:gd name="T6" fmla="*/ 2147483647 w 100"/>
              <a:gd name="T7" fmla="*/ 481464098 h 53"/>
              <a:gd name="T8" fmla="*/ 2147483647 w 100"/>
              <a:gd name="T9" fmla="*/ 601834092 h 53"/>
              <a:gd name="T10" fmla="*/ 2147483647 w 100"/>
              <a:gd name="T11" fmla="*/ 722203965 h 53"/>
              <a:gd name="T12" fmla="*/ 2147483647 w 100"/>
              <a:gd name="T13" fmla="*/ 722203965 h 53"/>
              <a:gd name="T14" fmla="*/ 2147483647 w 100"/>
              <a:gd name="T15" fmla="*/ 902751017 h 53"/>
              <a:gd name="T16" fmla="*/ 2147483647 w 100"/>
              <a:gd name="T17" fmla="*/ 962935953 h 53"/>
              <a:gd name="T18" fmla="*/ 2147483647 w 100"/>
              <a:gd name="T19" fmla="*/ 962935953 h 53"/>
              <a:gd name="T20" fmla="*/ 2147483647 w 100"/>
              <a:gd name="T21" fmla="*/ 1023113375 h 53"/>
              <a:gd name="T22" fmla="*/ 2147483647 w 100"/>
              <a:gd name="T23" fmla="*/ 2147483647 h 53"/>
              <a:gd name="T24" fmla="*/ 0 w 100"/>
              <a:gd name="T25" fmla="*/ 2147483647 h 53"/>
              <a:gd name="T26" fmla="*/ 198193155 w 100"/>
              <a:gd name="T27" fmla="*/ 0 h 53"/>
              <a:gd name="T28" fmla="*/ 198193155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54" name="Freeform 6"/>
          <p:cNvSpPr>
            <a:spLocks/>
          </p:cNvSpPr>
          <p:nvPr/>
        </p:nvSpPr>
        <p:spPr bwMode="auto">
          <a:xfrm>
            <a:off x="4522788" y="3590925"/>
            <a:ext cx="944562" cy="465138"/>
          </a:xfrm>
          <a:custGeom>
            <a:avLst/>
            <a:gdLst>
              <a:gd name="T0" fmla="*/ 928268316 w 116"/>
              <a:gd name="T1" fmla="*/ 60095829 h 60"/>
              <a:gd name="T2" fmla="*/ 0 w 116"/>
              <a:gd name="T3" fmla="*/ 540885828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1863040499 h 60"/>
              <a:gd name="T68" fmla="*/ 2147483647 w 116"/>
              <a:gd name="T69" fmla="*/ 180295256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55" name="Freeform 7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39118966 h 54"/>
              <a:gd name="T4" fmla="*/ 2147483647 w 82"/>
              <a:gd name="T5" fmla="*/ 358674613 h 54"/>
              <a:gd name="T6" fmla="*/ 2147483647 w 82"/>
              <a:gd name="T7" fmla="*/ 777130886 h 54"/>
              <a:gd name="T8" fmla="*/ 2147483647 w 82"/>
              <a:gd name="T9" fmla="*/ 956475864 h 54"/>
              <a:gd name="T10" fmla="*/ 2147483647 w 82"/>
              <a:gd name="T11" fmla="*/ 1076031693 h 54"/>
              <a:gd name="T12" fmla="*/ 2147483647 w 82"/>
              <a:gd name="T13" fmla="*/ 1255368939 h 54"/>
              <a:gd name="T14" fmla="*/ 2147483647 w 82"/>
              <a:gd name="T15" fmla="*/ 1554269504 h 54"/>
              <a:gd name="T16" fmla="*/ 2147483647 w 82"/>
              <a:gd name="T17" fmla="*/ 1733606750 h 54"/>
              <a:gd name="T18" fmla="*/ 2147483647 w 82"/>
              <a:gd name="T19" fmla="*/ 1853162337 h 54"/>
              <a:gd name="T20" fmla="*/ 2147483647 w 82"/>
              <a:gd name="T21" fmla="*/ 2032507798 h 54"/>
              <a:gd name="T22" fmla="*/ 2147483647 w 82"/>
              <a:gd name="T23" fmla="*/ 2092281726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727261611 w 82"/>
              <a:gd name="T37" fmla="*/ 2147483647 h 54"/>
              <a:gd name="T38" fmla="*/ 727261611 w 82"/>
              <a:gd name="T39" fmla="*/ 2147483647 h 54"/>
              <a:gd name="T40" fmla="*/ 595033752 w 82"/>
              <a:gd name="T41" fmla="*/ 2147483647 h 54"/>
              <a:gd name="T42" fmla="*/ 661147682 w 82"/>
              <a:gd name="T43" fmla="*/ 2147483647 h 54"/>
              <a:gd name="T44" fmla="*/ 528919695 w 82"/>
              <a:gd name="T45" fmla="*/ 2147483647 h 54"/>
              <a:gd name="T46" fmla="*/ 528919695 w 82"/>
              <a:gd name="T47" fmla="*/ 2147483647 h 54"/>
              <a:gd name="T48" fmla="*/ 396691836 w 82"/>
              <a:gd name="T49" fmla="*/ 1972725656 h 54"/>
              <a:gd name="T50" fmla="*/ 330569775 w 82"/>
              <a:gd name="T51" fmla="*/ 1853162337 h 54"/>
              <a:gd name="T52" fmla="*/ 198341853 w 82"/>
              <a:gd name="T53" fmla="*/ 1554269504 h 54"/>
              <a:gd name="T54" fmla="*/ 264455782 w 82"/>
              <a:gd name="T55" fmla="*/ 1374932257 h 54"/>
              <a:gd name="T56" fmla="*/ 132227891 w 82"/>
              <a:gd name="T57" fmla="*/ 1195587280 h 54"/>
              <a:gd name="T58" fmla="*/ 132227891 w 82"/>
              <a:gd name="T59" fmla="*/ 1076031693 h 54"/>
              <a:gd name="T60" fmla="*/ 132227891 w 82"/>
              <a:gd name="T61" fmla="*/ 717356958 h 54"/>
              <a:gd name="T62" fmla="*/ 132227891 w 82"/>
              <a:gd name="T63" fmla="*/ 597793640 h 54"/>
              <a:gd name="T64" fmla="*/ 66113946 w 82"/>
              <a:gd name="T65" fmla="*/ 358674613 h 54"/>
              <a:gd name="T66" fmla="*/ 66113946 w 82"/>
              <a:gd name="T67" fmla="*/ 179337307 h 54"/>
              <a:gd name="T68" fmla="*/ 132227891 w 82"/>
              <a:gd name="T69" fmla="*/ 119555617 h 54"/>
              <a:gd name="T70" fmla="*/ 132227891 w 82"/>
              <a:gd name="T71" fmla="*/ 11955561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56" name="Freeform 8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033687399 h 78"/>
              <a:gd name="T40" fmla="*/ 2147483647 w 90"/>
              <a:gd name="T41" fmla="*/ 1794428778 h 78"/>
              <a:gd name="T42" fmla="*/ 2147483647 w 90"/>
              <a:gd name="T43" fmla="*/ 1614985175 h 78"/>
              <a:gd name="T44" fmla="*/ 2147483647 w 90"/>
              <a:gd name="T45" fmla="*/ 1734614244 h 78"/>
              <a:gd name="T46" fmla="*/ 2147483647 w 90"/>
              <a:gd name="T47" fmla="*/ 1315912504 h 78"/>
              <a:gd name="T48" fmla="*/ 2147483647 w 90"/>
              <a:gd name="T49" fmla="*/ 1076662101 h 78"/>
              <a:gd name="T50" fmla="*/ 2147483647 w 90"/>
              <a:gd name="T51" fmla="*/ 777589187 h 78"/>
              <a:gd name="T52" fmla="*/ 2147483647 w 90"/>
              <a:gd name="T53" fmla="*/ 358887327 h 78"/>
              <a:gd name="T54" fmla="*/ 2147483647 w 90"/>
              <a:gd name="T55" fmla="*/ 239258198 h 78"/>
              <a:gd name="T56" fmla="*/ 0 w 90"/>
              <a:gd name="T57" fmla="*/ 119629099 h 78"/>
              <a:gd name="T58" fmla="*/ 131672176 w 90"/>
              <a:gd name="T59" fmla="*/ 299072792 h 78"/>
              <a:gd name="T60" fmla="*/ 329172373 w 90"/>
              <a:gd name="T61" fmla="*/ 538331050 h 78"/>
              <a:gd name="T62" fmla="*/ 329172373 w 90"/>
              <a:gd name="T63" fmla="*/ 657960119 h 78"/>
              <a:gd name="T64" fmla="*/ 724188933 w 90"/>
              <a:gd name="T65" fmla="*/ 957032790 h 78"/>
              <a:gd name="T66" fmla="*/ 592516789 w 90"/>
              <a:gd name="T67" fmla="*/ 1196283435 h 78"/>
              <a:gd name="T68" fmla="*/ 724188933 w 90"/>
              <a:gd name="T69" fmla="*/ 1315912504 h 78"/>
              <a:gd name="T70" fmla="*/ 855861077 w 90"/>
              <a:gd name="T71" fmla="*/ 1555170641 h 78"/>
              <a:gd name="T72" fmla="*/ 987525108 w 90"/>
              <a:gd name="T73" fmla="*/ 1614985175 h 78"/>
              <a:gd name="T74" fmla="*/ 1053361180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57" name="Freeform 9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1920927719 w 71"/>
              <a:gd name="T1" fmla="*/ 2147483647 h 76"/>
              <a:gd name="T2" fmla="*/ 1589738424 w 71"/>
              <a:gd name="T3" fmla="*/ 2147483647 h 76"/>
              <a:gd name="T4" fmla="*/ 1457256195 w 71"/>
              <a:gd name="T5" fmla="*/ 2147483647 h 76"/>
              <a:gd name="T6" fmla="*/ 1523497309 w 71"/>
              <a:gd name="T7" fmla="*/ 2147483647 h 76"/>
              <a:gd name="T8" fmla="*/ 1391015080 w 71"/>
              <a:gd name="T9" fmla="*/ 2147483647 h 76"/>
              <a:gd name="T10" fmla="*/ 1391015080 w 71"/>
              <a:gd name="T11" fmla="*/ 2147483647 h 76"/>
              <a:gd name="T12" fmla="*/ 1126058761 w 71"/>
              <a:gd name="T13" fmla="*/ 2147483647 h 76"/>
              <a:gd name="T14" fmla="*/ 794869212 w 71"/>
              <a:gd name="T15" fmla="*/ 2147483647 h 76"/>
              <a:gd name="T16" fmla="*/ 529912766 w 71"/>
              <a:gd name="T17" fmla="*/ 2147483647 h 76"/>
              <a:gd name="T18" fmla="*/ 463671651 w 71"/>
              <a:gd name="T19" fmla="*/ 2147483647 h 76"/>
              <a:gd name="T20" fmla="*/ 198715268 w 71"/>
              <a:gd name="T21" fmla="*/ 2147483647 h 76"/>
              <a:gd name="T22" fmla="*/ 66241130 w 71"/>
              <a:gd name="T23" fmla="*/ 2147483647 h 76"/>
              <a:gd name="T24" fmla="*/ 132474122 w 71"/>
              <a:gd name="T25" fmla="*/ 1861704030 h 76"/>
              <a:gd name="T26" fmla="*/ 198715268 w 71"/>
              <a:gd name="T27" fmla="*/ 1681535671 h 76"/>
              <a:gd name="T28" fmla="*/ 0 w 71"/>
              <a:gd name="T29" fmla="*/ 1501375062 h 76"/>
              <a:gd name="T30" fmla="*/ 66241130 w 71"/>
              <a:gd name="T31" fmla="*/ 1321206703 h 76"/>
              <a:gd name="T32" fmla="*/ 331197561 w 71"/>
              <a:gd name="T33" fmla="*/ 1020936437 h 76"/>
              <a:gd name="T34" fmla="*/ 463671651 w 71"/>
              <a:gd name="T35" fmla="*/ 960877492 h 76"/>
              <a:gd name="T36" fmla="*/ 463671651 w 71"/>
              <a:gd name="T37" fmla="*/ 360329090 h 76"/>
              <a:gd name="T38" fmla="*/ 596154007 w 71"/>
              <a:gd name="T39" fmla="*/ 300278136 h 76"/>
              <a:gd name="T40" fmla="*/ 861110326 w 71"/>
              <a:gd name="T41" fmla="*/ 300278136 h 76"/>
              <a:gd name="T42" fmla="*/ 1457256195 w 71"/>
              <a:gd name="T43" fmla="*/ 60058718 h 76"/>
              <a:gd name="T44" fmla="*/ 1589738424 w 71"/>
              <a:gd name="T45" fmla="*/ 60058718 h 76"/>
              <a:gd name="T46" fmla="*/ 1523497309 w 71"/>
              <a:gd name="T47" fmla="*/ 180168420 h 76"/>
              <a:gd name="T48" fmla="*/ 1457256195 w 71"/>
              <a:gd name="T49" fmla="*/ 360329090 h 76"/>
              <a:gd name="T50" fmla="*/ 1722212514 w 71"/>
              <a:gd name="T51" fmla="*/ 300278136 h 76"/>
              <a:gd name="T52" fmla="*/ 1854686604 w 71"/>
              <a:gd name="T53" fmla="*/ 360329090 h 76"/>
              <a:gd name="T54" fmla="*/ 2053409948 w 71"/>
              <a:gd name="T55" fmla="*/ 480438746 h 76"/>
              <a:gd name="T56" fmla="*/ 2119642924 w 71"/>
              <a:gd name="T57" fmla="*/ 600548523 h 76"/>
              <a:gd name="T58" fmla="*/ 2147483647 w 71"/>
              <a:gd name="T59" fmla="*/ 780716882 h 76"/>
              <a:gd name="T60" fmla="*/ 2147483647 w 71"/>
              <a:gd name="T61" fmla="*/ 900826538 h 76"/>
              <a:gd name="T62" fmla="*/ 2147483647 w 71"/>
              <a:gd name="T63" fmla="*/ 900826538 h 76"/>
              <a:gd name="T64" fmla="*/ 2147483647 w 71"/>
              <a:gd name="T65" fmla="*/ 900826538 h 76"/>
              <a:gd name="T66" fmla="*/ 2147483647 w 71"/>
              <a:gd name="T67" fmla="*/ 960877492 h 76"/>
              <a:gd name="T68" fmla="*/ 2147483647 w 71"/>
              <a:gd name="T69" fmla="*/ 1020936437 h 76"/>
              <a:gd name="T70" fmla="*/ 2147483647 w 71"/>
              <a:gd name="T71" fmla="*/ 1080987390 h 76"/>
              <a:gd name="T72" fmla="*/ 2147483647 w 71"/>
              <a:gd name="T73" fmla="*/ 1261155749 h 76"/>
              <a:gd name="T74" fmla="*/ 2147483647 w 71"/>
              <a:gd name="T75" fmla="*/ 1501375062 h 76"/>
              <a:gd name="T76" fmla="*/ 2147483647 w 71"/>
              <a:gd name="T77" fmla="*/ 1501375062 h 76"/>
              <a:gd name="T78" fmla="*/ 2147483647 w 71"/>
              <a:gd name="T79" fmla="*/ 1621484718 h 76"/>
              <a:gd name="T80" fmla="*/ 2147483647 w 71"/>
              <a:gd name="T81" fmla="*/ 1801645327 h 76"/>
              <a:gd name="T82" fmla="*/ 2147483647 w 71"/>
              <a:gd name="T83" fmla="*/ 1981813686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01923827 h 76"/>
              <a:gd name="T90" fmla="*/ 2147483647 w 71"/>
              <a:gd name="T91" fmla="*/ 1981813686 h 76"/>
              <a:gd name="T92" fmla="*/ 2147483647 w 71"/>
              <a:gd name="T93" fmla="*/ 1861704030 h 76"/>
              <a:gd name="T94" fmla="*/ 2147483647 w 71"/>
              <a:gd name="T95" fmla="*/ 1681535671 h 76"/>
              <a:gd name="T96" fmla="*/ 2147483647 w 71"/>
              <a:gd name="T97" fmla="*/ 1621484718 h 76"/>
              <a:gd name="T98" fmla="*/ 2147483647 w 71"/>
              <a:gd name="T99" fmla="*/ 1501375062 h 76"/>
              <a:gd name="T100" fmla="*/ 2147483647 w 71"/>
              <a:gd name="T101" fmla="*/ 1561426015 h 76"/>
              <a:gd name="T102" fmla="*/ 2147483647 w 71"/>
              <a:gd name="T103" fmla="*/ 1981813686 h 76"/>
              <a:gd name="T104" fmla="*/ 2147483647 w 71"/>
              <a:gd name="T105" fmla="*/ 210192382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1987168833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58" name="Freeform 10"/>
          <p:cNvSpPr>
            <a:spLocks/>
          </p:cNvSpPr>
          <p:nvPr/>
        </p:nvSpPr>
        <p:spPr bwMode="auto">
          <a:xfrm>
            <a:off x="6011863" y="3265488"/>
            <a:ext cx="809625" cy="395287"/>
          </a:xfrm>
          <a:custGeom>
            <a:avLst/>
            <a:gdLst>
              <a:gd name="T0" fmla="*/ 1337606913 w 99"/>
              <a:gd name="T1" fmla="*/ 2147483647 h 51"/>
              <a:gd name="T2" fmla="*/ 1270727002 w 99"/>
              <a:gd name="T3" fmla="*/ 2147483647 h 51"/>
              <a:gd name="T4" fmla="*/ 1471366736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02578397 h 51"/>
              <a:gd name="T12" fmla="*/ 2147483647 w 99"/>
              <a:gd name="T13" fmla="*/ 1982433953 h 51"/>
              <a:gd name="T14" fmla="*/ 2147483647 w 99"/>
              <a:gd name="T15" fmla="*/ 1862282242 h 51"/>
              <a:gd name="T16" fmla="*/ 2147483647 w 99"/>
              <a:gd name="T17" fmla="*/ 1381698652 h 51"/>
              <a:gd name="T18" fmla="*/ 2147483647 w 99"/>
              <a:gd name="T19" fmla="*/ 1321622797 h 51"/>
              <a:gd name="T20" fmla="*/ 2147483647 w 99"/>
              <a:gd name="T21" fmla="*/ 1261546941 h 51"/>
              <a:gd name="T22" fmla="*/ 2147483647 w 99"/>
              <a:gd name="T23" fmla="*/ 1201478837 h 51"/>
              <a:gd name="T24" fmla="*/ 2147483647 w 99"/>
              <a:gd name="T25" fmla="*/ 1201478837 h 51"/>
              <a:gd name="T26" fmla="*/ 2147483647 w 99"/>
              <a:gd name="T27" fmla="*/ 841031214 h 51"/>
              <a:gd name="T28" fmla="*/ 2147483647 w 99"/>
              <a:gd name="T29" fmla="*/ 720887254 h 51"/>
              <a:gd name="T30" fmla="*/ 2147483647 w 99"/>
              <a:gd name="T31" fmla="*/ 480591462 h 51"/>
              <a:gd name="T32" fmla="*/ 2147483647 w 99"/>
              <a:gd name="T33" fmla="*/ 420515607 h 51"/>
              <a:gd name="T34" fmla="*/ 2147483647 w 99"/>
              <a:gd name="T35" fmla="*/ 240295731 h 51"/>
              <a:gd name="T36" fmla="*/ 2147483647 w 99"/>
              <a:gd name="T37" fmla="*/ 240295731 h 51"/>
              <a:gd name="T38" fmla="*/ 2147483647 w 99"/>
              <a:gd name="T39" fmla="*/ 360439751 h 51"/>
              <a:gd name="T40" fmla="*/ 2147483647 w 99"/>
              <a:gd name="T41" fmla="*/ 360439751 h 51"/>
              <a:gd name="T42" fmla="*/ 2147483647 w 99"/>
              <a:gd name="T43" fmla="*/ 360439751 h 51"/>
              <a:gd name="T44" fmla="*/ 2147483647 w 99"/>
              <a:gd name="T45" fmla="*/ 300371647 h 51"/>
              <a:gd name="T46" fmla="*/ 2147483647 w 99"/>
              <a:gd name="T47" fmla="*/ 240295731 h 51"/>
              <a:gd name="T48" fmla="*/ 2147483647 w 99"/>
              <a:gd name="T49" fmla="*/ 0 h 51"/>
              <a:gd name="T50" fmla="*/ 2147483647 w 99"/>
              <a:gd name="T51" fmla="*/ 60075870 h 51"/>
              <a:gd name="T52" fmla="*/ 2147483647 w 99"/>
              <a:gd name="T53" fmla="*/ 0 h 51"/>
              <a:gd name="T54" fmla="*/ 2147483647 w 99"/>
              <a:gd name="T55" fmla="*/ 120143990 h 51"/>
              <a:gd name="T56" fmla="*/ 2147483647 w 99"/>
              <a:gd name="T57" fmla="*/ 360439751 h 51"/>
              <a:gd name="T58" fmla="*/ 2147483647 w 99"/>
              <a:gd name="T59" fmla="*/ 480591462 h 51"/>
              <a:gd name="T60" fmla="*/ 2147483647 w 99"/>
              <a:gd name="T61" fmla="*/ 480591462 h 51"/>
              <a:gd name="T62" fmla="*/ 2147483647 w 99"/>
              <a:gd name="T63" fmla="*/ 1081327126 h 51"/>
              <a:gd name="T64" fmla="*/ 2147483647 w 99"/>
              <a:gd name="T65" fmla="*/ 1261546941 h 51"/>
              <a:gd name="T66" fmla="*/ 2147483647 w 99"/>
              <a:gd name="T67" fmla="*/ 1141402982 h 51"/>
              <a:gd name="T68" fmla="*/ 2147483647 w 99"/>
              <a:gd name="T69" fmla="*/ 1441766757 h 51"/>
              <a:gd name="T70" fmla="*/ 2147483647 w 99"/>
              <a:gd name="T71" fmla="*/ 1441766757 h 51"/>
              <a:gd name="T72" fmla="*/ 2140165848 w 99"/>
              <a:gd name="T73" fmla="*/ 1381698652 h 51"/>
              <a:gd name="T74" fmla="*/ 2006406025 w 99"/>
              <a:gd name="T75" fmla="*/ 1561918467 h 51"/>
              <a:gd name="T76" fmla="*/ 1738886380 w 99"/>
              <a:gd name="T77" fmla="*/ 1441766757 h 51"/>
              <a:gd name="T78" fmla="*/ 1337606913 w 99"/>
              <a:gd name="T79" fmla="*/ 1501842612 h 51"/>
              <a:gd name="T80" fmla="*/ 1337606913 w 99"/>
              <a:gd name="T81" fmla="*/ 1621994322 h 51"/>
              <a:gd name="T82" fmla="*/ 1203847091 w 99"/>
              <a:gd name="T83" fmla="*/ 1621994322 h 51"/>
              <a:gd name="T84" fmla="*/ 1203847091 w 99"/>
              <a:gd name="T85" fmla="*/ 1621994322 h 51"/>
              <a:gd name="T86" fmla="*/ 1136967180 w 99"/>
              <a:gd name="T87" fmla="*/ 1802214138 h 51"/>
              <a:gd name="T88" fmla="*/ 1136967180 w 99"/>
              <a:gd name="T89" fmla="*/ 1802214138 h 51"/>
              <a:gd name="T90" fmla="*/ 1203847091 w 99"/>
              <a:gd name="T91" fmla="*/ 1982433953 h 51"/>
              <a:gd name="T92" fmla="*/ 802559190 w 99"/>
              <a:gd name="T93" fmla="*/ 2042510293 h 51"/>
              <a:gd name="T94" fmla="*/ 869439101 w 99"/>
              <a:gd name="T95" fmla="*/ 2147483647 h 51"/>
              <a:gd name="T96" fmla="*/ 668799368 w 99"/>
              <a:gd name="T97" fmla="*/ 2147483647 h 51"/>
              <a:gd name="T98" fmla="*/ 401279595 w 99"/>
              <a:gd name="T99" fmla="*/ 2147483647 h 51"/>
              <a:gd name="T100" fmla="*/ 267519709 w 99"/>
              <a:gd name="T101" fmla="*/ 2147483647 h 51"/>
              <a:gd name="T102" fmla="*/ 267519709 w 99"/>
              <a:gd name="T103" fmla="*/ 2147483647 h 51"/>
              <a:gd name="T104" fmla="*/ 334399684 w 99"/>
              <a:gd name="T105" fmla="*/ 2147483647 h 51"/>
              <a:gd name="T106" fmla="*/ 200639797 w 99"/>
              <a:gd name="T107" fmla="*/ 2147483647 h 51"/>
              <a:gd name="T108" fmla="*/ 6687992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59" name="Freeform 11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179443663 h 39"/>
              <a:gd name="T4" fmla="*/ 2147483647 w 111"/>
              <a:gd name="T5" fmla="*/ 239258198 h 39"/>
              <a:gd name="T6" fmla="*/ 2045689172 w 111"/>
              <a:gd name="T7" fmla="*/ 538331050 h 39"/>
              <a:gd name="T8" fmla="*/ 2045689172 w 111"/>
              <a:gd name="T9" fmla="*/ 478516395 h 39"/>
              <a:gd name="T10" fmla="*/ 1847721398 w 111"/>
              <a:gd name="T11" fmla="*/ 538331050 h 39"/>
              <a:gd name="T12" fmla="*/ 1913707948 w 111"/>
              <a:gd name="T13" fmla="*/ 598145585 h 39"/>
              <a:gd name="T14" fmla="*/ 1913707948 w 111"/>
              <a:gd name="T15" fmla="*/ 657960119 h 39"/>
              <a:gd name="T16" fmla="*/ 593911700 w 111"/>
              <a:gd name="T17" fmla="*/ 777589187 h 39"/>
              <a:gd name="T18" fmla="*/ 527916900 w 111"/>
              <a:gd name="T19" fmla="*/ 897218256 h 39"/>
              <a:gd name="T20" fmla="*/ 461930349 w 111"/>
              <a:gd name="T21" fmla="*/ 1076662101 h 39"/>
              <a:gd name="T22" fmla="*/ 527916900 w 111"/>
              <a:gd name="T23" fmla="*/ 1136476635 h 39"/>
              <a:gd name="T24" fmla="*/ 461930349 w 111"/>
              <a:gd name="T25" fmla="*/ 1315912504 h 39"/>
              <a:gd name="T26" fmla="*/ 461930349 w 111"/>
              <a:gd name="T27" fmla="*/ 1315912504 h 39"/>
              <a:gd name="T28" fmla="*/ 461930349 w 111"/>
              <a:gd name="T29" fmla="*/ 1375727038 h 39"/>
              <a:gd name="T30" fmla="*/ 395943799 w 111"/>
              <a:gd name="T31" fmla="*/ 1495356107 h 39"/>
              <a:gd name="T32" fmla="*/ 329949125 w 111"/>
              <a:gd name="T33" fmla="*/ 1555170641 h 39"/>
              <a:gd name="T34" fmla="*/ 263962512 w 111"/>
              <a:gd name="T35" fmla="*/ 1794428778 h 39"/>
              <a:gd name="T36" fmla="*/ 131981256 w 111"/>
              <a:gd name="T37" fmla="*/ 1914057847 h 39"/>
              <a:gd name="T38" fmla="*/ 131981256 w 111"/>
              <a:gd name="T39" fmla="*/ 2093501933 h 39"/>
              <a:gd name="T40" fmla="*/ 131981256 w 111"/>
              <a:gd name="T41" fmla="*/ 2147483647 h 39"/>
              <a:gd name="T42" fmla="*/ 131981256 w 111"/>
              <a:gd name="T43" fmla="*/ 2147483647 h 39"/>
              <a:gd name="T44" fmla="*/ 0 w 111"/>
              <a:gd name="T45" fmla="*/ 2147483647 h 39"/>
              <a:gd name="T46" fmla="*/ 1913707948 w 111"/>
              <a:gd name="T47" fmla="*/ 2147483647 h 39"/>
              <a:gd name="T48" fmla="*/ 2147483647 w 111"/>
              <a:gd name="T49" fmla="*/ 2033687399 h 39"/>
              <a:gd name="T50" fmla="*/ 2147483647 w 111"/>
              <a:gd name="T51" fmla="*/ 1914057847 h 39"/>
              <a:gd name="T52" fmla="*/ 2147483647 w 111"/>
              <a:gd name="T53" fmla="*/ 1674799710 h 39"/>
              <a:gd name="T54" fmla="*/ 2147483647 w 111"/>
              <a:gd name="T55" fmla="*/ 1674799710 h 39"/>
              <a:gd name="T56" fmla="*/ 2147483647 w 111"/>
              <a:gd name="T57" fmla="*/ 1674799710 h 39"/>
              <a:gd name="T58" fmla="*/ 2147483647 w 111"/>
              <a:gd name="T59" fmla="*/ 1614985175 h 39"/>
              <a:gd name="T60" fmla="*/ 2147483647 w 111"/>
              <a:gd name="T61" fmla="*/ 1555170641 h 39"/>
              <a:gd name="T62" fmla="*/ 2147483647 w 111"/>
              <a:gd name="T63" fmla="*/ 1495356107 h 39"/>
              <a:gd name="T64" fmla="*/ 2147483647 w 111"/>
              <a:gd name="T65" fmla="*/ 1435541572 h 39"/>
              <a:gd name="T66" fmla="*/ 2147483647 w 111"/>
              <a:gd name="T67" fmla="*/ 1375727038 h 39"/>
              <a:gd name="T68" fmla="*/ 2147483647 w 111"/>
              <a:gd name="T69" fmla="*/ 1315912504 h 39"/>
              <a:gd name="T70" fmla="*/ 2147483647 w 111"/>
              <a:gd name="T71" fmla="*/ 1256097969 h 39"/>
              <a:gd name="T72" fmla="*/ 2147483647 w 111"/>
              <a:gd name="T73" fmla="*/ 1076662101 h 39"/>
              <a:gd name="T74" fmla="*/ 2147483647 w 111"/>
              <a:gd name="T75" fmla="*/ 1076662101 h 39"/>
              <a:gd name="T76" fmla="*/ 2147483647 w 111"/>
              <a:gd name="T77" fmla="*/ 957032790 h 39"/>
              <a:gd name="T78" fmla="*/ 2147483647 w 111"/>
              <a:gd name="T79" fmla="*/ 837403722 h 39"/>
              <a:gd name="T80" fmla="*/ 2147483647 w 111"/>
              <a:gd name="T81" fmla="*/ 837403722 h 39"/>
              <a:gd name="T82" fmla="*/ 2147483647 w 111"/>
              <a:gd name="T83" fmla="*/ 837403722 h 39"/>
              <a:gd name="T84" fmla="*/ 2147483647 w 111"/>
              <a:gd name="T85" fmla="*/ 837403722 h 39"/>
              <a:gd name="T86" fmla="*/ 2147483647 w 111"/>
              <a:gd name="T87" fmla="*/ 777589187 h 39"/>
              <a:gd name="T88" fmla="*/ 2147483647 w 111"/>
              <a:gd name="T89" fmla="*/ 717774653 h 39"/>
              <a:gd name="T90" fmla="*/ 2147483647 w 111"/>
              <a:gd name="T91" fmla="*/ 717774653 h 39"/>
              <a:gd name="T92" fmla="*/ 2147483647 w 111"/>
              <a:gd name="T93" fmla="*/ 777589187 h 39"/>
              <a:gd name="T94" fmla="*/ 2147483647 w 111"/>
              <a:gd name="T95" fmla="*/ 717774653 h 39"/>
              <a:gd name="T96" fmla="*/ 2147483647 w 111"/>
              <a:gd name="T97" fmla="*/ 717774653 h 39"/>
              <a:gd name="T98" fmla="*/ 2147483647 w 111"/>
              <a:gd name="T99" fmla="*/ 598145585 h 39"/>
              <a:gd name="T100" fmla="*/ 2147483647 w 111"/>
              <a:gd name="T101" fmla="*/ 598145585 h 39"/>
              <a:gd name="T102" fmla="*/ 2147483647 w 111"/>
              <a:gd name="T103" fmla="*/ 598145585 h 39"/>
              <a:gd name="T104" fmla="*/ 2147483647 w 111"/>
              <a:gd name="T105" fmla="*/ 358887327 h 39"/>
              <a:gd name="T106" fmla="*/ 2147483647 w 111"/>
              <a:gd name="T107" fmla="*/ 299072792 h 39"/>
              <a:gd name="T108" fmla="*/ 2147483647 w 111"/>
              <a:gd name="T109" fmla="*/ 239258198 h 39"/>
              <a:gd name="T110" fmla="*/ 2147483647 w 111"/>
              <a:gd name="T111" fmla="*/ 179443663 h 39"/>
              <a:gd name="T112" fmla="*/ 2147483647 w 111"/>
              <a:gd name="T113" fmla="*/ 59814549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60" name="Freeform 12"/>
          <p:cNvSpPr>
            <a:spLocks/>
          </p:cNvSpPr>
          <p:nvPr/>
        </p:nvSpPr>
        <p:spPr bwMode="auto">
          <a:xfrm>
            <a:off x="6175375" y="3824288"/>
            <a:ext cx="423863" cy="641350"/>
          </a:xfrm>
          <a:custGeom>
            <a:avLst/>
            <a:gdLst>
              <a:gd name="T0" fmla="*/ 0 w 52"/>
              <a:gd name="T1" fmla="*/ 179122095 h 83"/>
              <a:gd name="T2" fmla="*/ 66440522 w 52"/>
              <a:gd name="T3" fmla="*/ 298544572 h 83"/>
              <a:gd name="T4" fmla="*/ 0 w 52"/>
              <a:gd name="T5" fmla="*/ 2147483647 h 83"/>
              <a:gd name="T6" fmla="*/ 0 w 52"/>
              <a:gd name="T7" fmla="*/ 2147483647 h 83"/>
              <a:gd name="T8" fmla="*/ 199329732 w 52"/>
              <a:gd name="T9" fmla="*/ 2147483647 h 83"/>
              <a:gd name="T10" fmla="*/ 265770238 w 52"/>
              <a:gd name="T11" fmla="*/ 2147483647 h 83"/>
              <a:gd name="T12" fmla="*/ 332210807 w 52"/>
              <a:gd name="T13" fmla="*/ 2147483647 h 83"/>
              <a:gd name="T14" fmla="*/ 465091819 w 52"/>
              <a:gd name="T15" fmla="*/ 2147483647 h 83"/>
              <a:gd name="T16" fmla="*/ 531540476 w 52"/>
              <a:gd name="T17" fmla="*/ 2147483647 h 83"/>
              <a:gd name="T18" fmla="*/ 531540476 w 52"/>
              <a:gd name="T19" fmla="*/ 2147483647 h 83"/>
              <a:gd name="T20" fmla="*/ 597981109 w 52"/>
              <a:gd name="T21" fmla="*/ 2147483647 h 83"/>
              <a:gd name="T22" fmla="*/ 664421615 w 52"/>
              <a:gd name="T23" fmla="*/ 2147483647 h 83"/>
              <a:gd name="T24" fmla="*/ 664421615 w 52"/>
              <a:gd name="T25" fmla="*/ 2147483647 h 83"/>
              <a:gd name="T26" fmla="*/ 730862120 w 52"/>
              <a:gd name="T27" fmla="*/ 2147483647 h 83"/>
              <a:gd name="T28" fmla="*/ 863751283 w 52"/>
              <a:gd name="T29" fmla="*/ 2147483647 h 83"/>
              <a:gd name="T30" fmla="*/ 930191789 w 52"/>
              <a:gd name="T31" fmla="*/ 2147483647 h 83"/>
              <a:gd name="T32" fmla="*/ 996632295 w 52"/>
              <a:gd name="T33" fmla="*/ 2147483647 h 83"/>
              <a:gd name="T34" fmla="*/ 1129521712 w 52"/>
              <a:gd name="T35" fmla="*/ 2147483647 h 83"/>
              <a:gd name="T36" fmla="*/ 1129521712 w 52"/>
              <a:gd name="T37" fmla="*/ 2147483647 h 83"/>
              <a:gd name="T38" fmla="*/ 1195962218 w 52"/>
              <a:gd name="T39" fmla="*/ 2147483647 h 83"/>
              <a:gd name="T40" fmla="*/ 1195962218 w 52"/>
              <a:gd name="T41" fmla="*/ 2147483647 h 83"/>
              <a:gd name="T42" fmla="*/ 1195962218 w 52"/>
              <a:gd name="T43" fmla="*/ 2147483647 h 83"/>
              <a:gd name="T44" fmla="*/ 1129521712 w 52"/>
              <a:gd name="T45" fmla="*/ 2147483647 h 83"/>
              <a:gd name="T46" fmla="*/ 1129521712 w 52"/>
              <a:gd name="T47" fmla="*/ 2147483647 h 83"/>
              <a:gd name="T48" fmla="*/ 1195962218 w 52"/>
              <a:gd name="T49" fmla="*/ 2147483647 h 83"/>
              <a:gd name="T50" fmla="*/ 1195962218 w 52"/>
              <a:gd name="T51" fmla="*/ 2147483647 h 83"/>
              <a:gd name="T52" fmla="*/ 1063072800 w 52"/>
              <a:gd name="T53" fmla="*/ 2147483647 h 83"/>
              <a:gd name="T54" fmla="*/ 1063072800 w 52"/>
              <a:gd name="T55" fmla="*/ 2147483647 h 83"/>
              <a:gd name="T56" fmla="*/ 996632295 w 52"/>
              <a:gd name="T57" fmla="*/ 2147483647 h 83"/>
              <a:gd name="T58" fmla="*/ 930191789 w 52"/>
              <a:gd name="T59" fmla="*/ 2147483647 h 83"/>
              <a:gd name="T60" fmla="*/ 930191789 w 52"/>
              <a:gd name="T61" fmla="*/ 2147483647 h 83"/>
              <a:gd name="T62" fmla="*/ 930191789 w 52"/>
              <a:gd name="T63" fmla="*/ 2147483647 h 83"/>
              <a:gd name="T64" fmla="*/ 930191789 w 52"/>
              <a:gd name="T65" fmla="*/ 2147483647 h 83"/>
              <a:gd name="T66" fmla="*/ 930191789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179122095 h 83"/>
              <a:gd name="T106" fmla="*/ 0 w 52"/>
              <a:gd name="T107" fmla="*/ 179122095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61" name="Freeform 13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328423313 w 57"/>
              <a:gd name="T1" fmla="*/ 2147483647 h 63"/>
              <a:gd name="T2" fmla="*/ 525478846 w 57"/>
              <a:gd name="T3" fmla="*/ 2147483647 h 63"/>
              <a:gd name="T4" fmla="*/ 656846627 w 57"/>
              <a:gd name="T5" fmla="*/ 2147483647 h 63"/>
              <a:gd name="T6" fmla="*/ 853902159 w 57"/>
              <a:gd name="T7" fmla="*/ 2147483647 h 63"/>
              <a:gd name="T8" fmla="*/ 1182325599 w 57"/>
              <a:gd name="T9" fmla="*/ 2147483647 h 63"/>
              <a:gd name="T10" fmla="*/ 1445069011 w 57"/>
              <a:gd name="T11" fmla="*/ 2147483647 h 63"/>
              <a:gd name="T12" fmla="*/ 1642116440 w 57"/>
              <a:gd name="T13" fmla="*/ 2147483647 h 63"/>
              <a:gd name="T14" fmla="*/ 1839171973 w 57"/>
              <a:gd name="T15" fmla="*/ 2147483647 h 63"/>
              <a:gd name="T16" fmla="*/ 1904859852 w 57"/>
              <a:gd name="T17" fmla="*/ 2147483647 h 63"/>
              <a:gd name="T18" fmla="*/ 2036227505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034705881 h 63"/>
              <a:gd name="T48" fmla="*/ 2147483647 w 57"/>
              <a:gd name="T49" fmla="*/ 1555953575 h 63"/>
              <a:gd name="T50" fmla="*/ 2147483647 w 57"/>
              <a:gd name="T51" fmla="*/ 1376418741 h 63"/>
              <a:gd name="T52" fmla="*/ 2147483647 w 57"/>
              <a:gd name="T53" fmla="*/ 1316573796 h 63"/>
              <a:gd name="T54" fmla="*/ 2147483647 w 57"/>
              <a:gd name="T55" fmla="*/ 179534895 h 63"/>
              <a:gd name="T56" fmla="*/ 2147483647 w 57"/>
              <a:gd name="T57" fmla="*/ 359062053 h 63"/>
              <a:gd name="T58" fmla="*/ 2147483647 w 57"/>
              <a:gd name="T59" fmla="*/ 598441953 h 63"/>
              <a:gd name="T60" fmla="*/ 2147483647 w 57"/>
              <a:gd name="T61" fmla="*/ 598441953 h 63"/>
              <a:gd name="T62" fmla="*/ 1970539626 w 57"/>
              <a:gd name="T63" fmla="*/ 777976788 h 63"/>
              <a:gd name="T64" fmla="*/ 1773492198 w 57"/>
              <a:gd name="T65" fmla="*/ 718131843 h 63"/>
              <a:gd name="T66" fmla="*/ 1642116440 w 57"/>
              <a:gd name="T67" fmla="*/ 718131843 h 63"/>
              <a:gd name="T68" fmla="*/ 1642116440 w 57"/>
              <a:gd name="T69" fmla="*/ 658286898 h 63"/>
              <a:gd name="T70" fmla="*/ 1248013478 w 57"/>
              <a:gd name="T71" fmla="*/ 538597009 h 63"/>
              <a:gd name="T72" fmla="*/ 1116637720 w 57"/>
              <a:gd name="T73" fmla="*/ 598441953 h 63"/>
              <a:gd name="T74" fmla="*/ 0 w 57"/>
              <a:gd name="T75" fmla="*/ 658286898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62" name="Freeform 14"/>
          <p:cNvSpPr>
            <a:spLocks/>
          </p:cNvSpPr>
          <p:nvPr/>
        </p:nvSpPr>
        <p:spPr bwMode="auto">
          <a:xfrm>
            <a:off x="6575425" y="3459163"/>
            <a:ext cx="968375" cy="395287"/>
          </a:xfrm>
          <a:custGeom>
            <a:avLst/>
            <a:gdLst>
              <a:gd name="T0" fmla="*/ 132439520 w 119"/>
              <a:gd name="T1" fmla="*/ 2147483647 h 51"/>
              <a:gd name="T2" fmla="*/ 264879040 w 119"/>
              <a:gd name="T3" fmla="*/ 2147483647 h 51"/>
              <a:gd name="T4" fmla="*/ 331102916 w 119"/>
              <a:gd name="T5" fmla="*/ 2147483647 h 51"/>
              <a:gd name="T6" fmla="*/ 927084809 w 119"/>
              <a:gd name="T7" fmla="*/ 1862282242 h 51"/>
              <a:gd name="T8" fmla="*/ 1191972177 w 119"/>
              <a:gd name="T9" fmla="*/ 1621994322 h 51"/>
              <a:gd name="T10" fmla="*/ 1324411665 w 119"/>
              <a:gd name="T11" fmla="*/ 1621994322 h 51"/>
              <a:gd name="T12" fmla="*/ 1390635478 w 119"/>
              <a:gd name="T13" fmla="*/ 1501842612 h 51"/>
              <a:gd name="T14" fmla="*/ 1523074966 w 119"/>
              <a:gd name="T15" fmla="*/ 1501842612 h 51"/>
              <a:gd name="T16" fmla="*/ 1854177755 w 119"/>
              <a:gd name="T17" fmla="*/ 1381698652 h 51"/>
              <a:gd name="T18" fmla="*/ 2147483647 w 119"/>
              <a:gd name="T19" fmla="*/ 1021251271 h 51"/>
              <a:gd name="T20" fmla="*/ 2147483647 w 119"/>
              <a:gd name="T21" fmla="*/ 780955358 h 51"/>
              <a:gd name="T22" fmla="*/ 2147483647 w 119"/>
              <a:gd name="T23" fmla="*/ 780955358 h 51"/>
              <a:gd name="T24" fmla="*/ 2147483647 w 119"/>
              <a:gd name="T25" fmla="*/ 720887254 h 51"/>
              <a:gd name="T26" fmla="*/ 2147483647 w 119"/>
              <a:gd name="T27" fmla="*/ 60075870 h 51"/>
              <a:gd name="T28" fmla="*/ 2147483647 w 119"/>
              <a:gd name="T29" fmla="*/ 120143990 h 51"/>
              <a:gd name="T30" fmla="*/ 2147483647 w 119"/>
              <a:gd name="T31" fmla="*/ 300371647 h 51"/>
              <a:gd name="T32" fmla="*/ 2147483647 w 119"/>
              <a:gd name="T33" fmla="*/ 360439751 h 51"/>
              <a:gd name="T34" fmla="*/ 2147483647 w 119"/>
              <a:gd name="T35" fmla="*/ 300371647 h 51"/>
              <a:gd name="T36" fmla="*/ 2147483647 w 119"/>
              <a:gd name="T37" fmla="*/ 360439751 h 51"/>
              <a:gd name="T38" fmla="*/ 2147483647 w 119"/>
              <a:gd name="T39" fmla="*/ 480591462 h 51"/>
              <a:gd name="T40" fmla="*/ 2147483647 w 119"/>
              <a:gd name="T41" fmla="*/ 660811398 h 51"/>
              <a:gd name="T42" fmla="*/ 2147483647 w 119"/>
              <a:gd name="T43" fmla="*/ 720887254 h 51"/>
              <a:gd name="T44" fmla="*/ 2147483647 w 119"/>
              <a:gd name="T45" fmla="*/ 540667438 h 51"/>
              <a:gd name="T46" fmla="*/ 2147483647 w 119"/>
              <a:gd name="T47" fmla="*/ 660811398 h 51"/>
              <a:gd name="T48" fmla="*/ 2147483647 w 119"/>
              <a:gd name="T49" fmla="*/ 660811398 h 51"/>
              <a:gd name="T50" fmla="*/ 2147483647 w 119"/>
              <a:gd name="T51" fmla="*/ 540667438 h 51"/>
              <a:gd name="T52" fmla="*/ 2147483647 w 119"/>
              <a:gd name="T53" fmla="*/ 841031214 h 51"/>
              <a:gd name="T54" fmla="*/ 2147483647 w 119"/>
              <a:gd name="T55" fmla="*/ 1021251271 h 51"/>
              <a:gd name="T56" fmla="*/ 2147483647 w 119"/>
              <a:gd name="T57" fmla="*/ 1141402982 h 51"/>
              <a:gd name="T58" fmla="*/ 2147483647 w 119"/>
              <a:gd name="T59" fmla="*/ 1201478837 h 51"/>
              <a:gd name="T60" fmla="*/ 2147483647 w 119"/>
              <a:gd name="T61" fmla="*/ 1141402982 h 51"/>
              <a:gd name="T62" fmla="*/ 2147483647 w 119"/>
              <a:gd name="T63" fmla="*/ 1081327126 h 51"/>
              <a:gd name="T64" fmla="*/ 2147483647 w 119"/>
              <a:gd name="T65" fmla="*/ 1261546941 h 51"/>
              <a:gd name="T66" fmla="*/ 2147483647 w 119"/>
              <a:gd name="T67" fmla="*/ 1321622797 h 51"/>
              <a:gd name="T68" fmla="*/ 2147483647 w 119"/>
              <a:gd name="T69" fmla="*/ 1441766757 h 51"/>
              <a:gd name="T70" fmla="*/ 2147483647 w 119"/>
              <a:gd name="T71" fmla="*/ 1621994322 h 51"/>
              <a:gd name="T72" fmla="*/ 2147483647 w 119"/>
              <a:gd name="T73" fmla="*/ 1742138282 h 51"/>
              <a:gd name="T74" fmla="*/ 2147483647 w 119"/>
              <a:gd name="T75" fmla="*/ 1621994322 h 51"/>
              <a:gd name="T76" fmla="*/ 2147483647 w 119"/>
              <a:gd name="T77" fmla="*/ 1621994322 h 51"/>
              <a:gd name="T78" fmla="*/ 2147483647 w 119"/>
              <a:gd name="T79" fmla="*/ 1922358098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1986617243 w 119"/>
              <a:gd name="T95" fmla="*/ 2147483647 h 51"/>
              <a:gd name="T96" fmla="*/ 172173826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63" name="Freeform 15"/>
          <p:cNvSpPr>
            <a:spLocks/>
          </p:cNvSpPr>
          <p:nvPr/>
        </p:nvSpPr>
        <p:spPr bwMode="auto">
          <a:xfrm>
            <a:off x="6289675" y="4311650"/>
            <a:ext cx="1003300" cy="719138"/>
          </a:xfrm>
          <a:custGeom>
            <a:avLst/>
            <a:gdLst>
              <a:gd name="T0" fmla="*/ 0 w 123"/>
              <a:gd name="T1" fmla="*/ 478350457 h 93"/>
              <a:gd name="T2" fmla="*/ 0 w 123"/>
              <a:gd name="T3" fmla="*/ 597943961 h 93"/>
              <a:gd name="T4" fmla="*/ 133071838 w 123"/>
              <a:gd name="T5" fmla="*/ 717529612 h 93"/>
              <a:gd name="T6" fmla="*/ 199607773 w 123"/>
              <a:gd name="T7" fmla="*/ 896911954 h 93"/>
              <a:gd name="T8" fmla="*/ 266143676 w 123"/>
              <a:gd name="T9" fmla="*/ 1016497846 h 93"/>
              <a:gd name="T10" fmla="*/ 199607773 w 123"/>
              <a:gd name="T11" fmla="*/ 1136091230 h 93"/>
              <a:gd name="T12" fmla="*/ 465743292 w 123"/>
              <a:gd name="T13" fmla="*/ 1076294538 h 93"/>
              <a:gd name="T14" fmla="*/ 598815225 w 123"/>
              <a:gd name="T15" fmla="*/ 896911954 h 93"/>
              <a:gd name="T16" fmla="*/ 665351128 w 123"/>
              <a:gd name="T17" fmla="*/ 896911954 h 93"/>
              <a:gd name="T18" fmla="*/ 598815225 w 123"/>
              <a:gd name="T19" fmla="*/ 1016497846 h 93"/>
              <a:gd name="T20" fmla="*/ 1264166353 w 123"/>
              <a:gd name="T21" fmla="*/ 837115262 h 93"/>
              <a:gd name="T22" fmla="*/ 1264166353 w 123"/>
              <a:gd name="T23" fmla="*/ 956708646 h 93"/>
              <a:gd name="T24" fmla="*/ 1663381771 w 123"/>
              <a:gd name="T25" fmla="*/ 1016497846 h 93"/>
              <a:gd name="T26" fmla="*/ 1929517226 w 123"/>
              <a:gd name="T27" fmla="*/ 1076294538 h 93"/>
              <a:gd name="T28" fmla="*/ 2062589032 w 123"/>
              <a:gd name="T29" fmla="*/ 1136091230 h 93"/>
              <a:gd name="T30" fmla="*/ 2062589032 w 123"/>
              <a:gd name="T31" fmla="*/ 1195880189 h 93"/>
              <a:gd name="T32" fmla="*/ 2147483647 w 123"/>
              <a:gd name="T33" fmla="*/ 1435059223 h 93"/>
              <a:gd name="T34" fmla="*/ 2147483647 w 123"/>
              <a:gd name="T35" fmla="*/ 1494855915 h 93"/>
              <a:gd name="T36" fmla="*/ 2147483647 w 123"/>
              <a:gd name="T37" fmla="*/ 1554644874 h 93"/>
              <a:gd name="T38" fmla="*/ 2147483647 w 123"/>
              <a:gd name="T39" fmla="*/ 1435059223 h 93"/>
              <a:gd name="T40" fmla="*/ 2147483647 w 123"/>
              <a:gd name="T41" fmla="*/ 1255676881 h 93"/>
              <a:gd name="T42" fmla="*/ 2147483647 w 123"/>
              <a:gd name="T43" fmla="*/ 1076294538 h 93"/>
              <a:gd name="T44" fmla="*/ 2147483647 w 123"/>
              <a:gd name="T45" fmla="*/ 1255676881 h 93"/>
              <a:gd name="T46" fmla="*/ 2147483647 w 123"/>
              <a:gd name="T47" fmla="*/ 1674238257 h 93"/>
              <a:gd name="T48" fmla="*/ 2147483647 w 123"/>
              <a:gd name="T49" fmla="*/ 1793823908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1734027216 h 93"/>
              <a:gd name="T102" fmla="*/ 2147483647 w 123"/>
              <a:gd name="T103" fmla="*/ 1435059223 h 93"/>
              <a:gd name="T104" fmla="*/ 2147483647 w 123"/>
              <a:gd name="T105" fmla="*/ 478350457 h 93"/>
              <a:gd name="T106" fmla="*/ 2147483647 w 123"/>
              <a:gd name="T107" fmla="*/ 358764806 h 93"/>
              <a:gd name="T108" fmla="*/ 2147483647 w 123"/>
              <a:gd name="T109" fmla="*/ 59796707 h 93"/>
              <a:gd name="T110" fmla="*/ 2147483647 w 123"/>
              <a:gd name="T111" fmla="*/ 59796707 h 93"/>
              <a:gd name="T112" fmla="*/ 2147483647 w 123"/>
              <a:gd name="T113" fmla="*/ 418561497 h 93"/>
              <a:gd name="T114" fmla="*/ 2147483647 w 123"/>
              <a:gd name="T115" fmla="*/ 478350457 h 93"/>
              <a:gd name="T116" fmla="*/ 2147483647 w 123"/>
              <a:gd name="T117" fmla="*/ 418561497 h 93"/>
              <a:gd name="T118" fmla="*/ 2147483647 w 123"/>
              <a:gd name="T119" fmla="*/ 17938240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64" name="Freeform 16"/>
          <p:cNvSpPr>
            <a:spLocks/>
          </p:cNvSpPr>
          <p:nvPr/>
        </p:nvSpPr>
        <p:spPr bwMode="auto">
          <a:xfrm>
            <a:off x="6737350" y="3009900"/>
            <a:ext cx="498475" cy="465138"/>
          </a:xfrm>
          <a:custGeom>
            <a:avLst/>
            <a:gdLst>
              <a:gd name="T0" fmla="*/ 1335537277 w 61"/>
              <a:gd name="T1" fmla="*/ 0 h 60"/>
              <a:gd name="T2" fmla="*/ 1335537277 w 61"/>
              <a:gd name="T3" fmla="*/ 180295256 h 60"/>
              <a:gd name="T4" fmla="*/ 1402316567 w 61"/>
              <a:gd name="T5" fmla="*/ 300494697 h 60"/>
              <a:gd name="T6" fmla="*/ 1268766159 w 61"/>
              <a:gd name="T7" fmla="*/ 781276838 h 60"/>
              <a:gd name="T8" fmla="*/ 1268766159 w 61"/>
              <a:gd name="T9" fmla="*/ 901476219 h 60"/>
              <a:gd name="T10" fmla="*/ 1201986869 w 61"/>
              <a:gd name="T11" fmla="*/ 1141867470 h 60"/>
              <a:gd name="T12" fmla="*/ 1001656916 w 61"/>
              <a:gd name="T13" fmla="*/ 1322162666 h 60"/>
              <a:gd name="T14" fmla="*/ 868098337 w 61"/>
              <a:gd name="T15" fmla="*/ 1382258480 h 60"/>
              <a:gd name="T16" fmla="*/ 734547929 w 61"/>
              <a:gd name="T17" fmla="*/ 1442354294 h 60"/>
              <a:gd name="T18" fmla="*/ 667768639 w 61"/>
              <a:gd name="T19" fmla="*/ 1562553675 h 60"/>
              <a:gd name="T20" fmla="*/ 600997521 w 61"/>
              <a:gd name="T21" fmla="*/ 1802944685 h 60"/>
              <a:gd name="T22" fmla="*/ 400659523 w 61"/>
              <a:gd name="T23" fmla="*/ 1802944685 h 60"/>
              <a:gd name="T24" fmla="*/ 267109052 w 61"/>
              <a:gd name="T25" fmla="*/ 2043336179 h 60"/>
              <a:gd name="T26" fmla="*/ 267109052 w 61"/>
              <a:gd name="T27" fmla="*/ 2147483647 h 60"/>
              <a:gd name="T28" fmla="*/ 133550440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00329762 w 61"/>
              <a:gd name="T35" fmla="*/ 2147483647 h 60"/>
              <a:gd name="T36" fmla="*/ 400659523 w 61"/>
              <a:gd name="T37" fmla="*/ 2147483647 h 60"/>
              <a:gd name="T38" fmla="*/ 534218103 w 61"/>
              <a:gd name="T39" fmla="*/ 2147483647 h 60"/>
              <a:gd name="T40" fmla="*/ 534218103 w 61"/>
              <a:gd name="T41" fmla="*/ 2147483647 h 60"/>
              <a:gd name="T42" fmla="*/ 667768639 w 61"/>
              <a:gd name="T43" fmla="*/ 2147483647 h 60"/>
              <a:gd name="T44" fmla="*/ 667768639 w 61"/>
              <a:gd name="T45" fmla="*/ 2147483647 h 60"/>
              <a:gd name="T46" fmla="*/ 1001656916 w 61"/>
              <a:gd name="T47" fmla="*/ 2147483647 h 60"/>
              <a:gd name="T48" fmla="*/ 1201986869 w 61"/>
              <a:gd name="T49" fmla="*/ 2147483647 h 60"/>
              <a:gd name="T50" fmla="*/ 1268766159 w 61"/>
              <a:gd name="T51" fmla="*/ 2147483647 h 60"/>
              <a:gd name="T52" fmla="*/ 1402316567 w 61"/>
              <a:gd name="T53" fmla="*/ 2147483647 h 60"/>
              <a:gd name="T54" fmla="*/ 1669425555 w 61"/>
              <a:gd name="T55" fmla="*/ 2147483647 h 60"/>
              <a:gd name="T56" fmla="*/ 1736204845 w 61"/>
              <a:gd name="T57" fmla="*/ 2147483647 h 60"/>
              <a:gd name="T58" fmla="*/ 2003313833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1923144066 h 60"/>
              <a:gd name="T66" fmla="*/ 2147483647 w 61"/>
              <a:gd name="T67" fmla="*/ 1983239880 h 60"/>
              <a:gd name="T68" fmla="*/ 2147483647 w 61"/>
              <a:gd name="T69" fmla="*/ 2103439745 h 60"/>
              <a:gd name="T70" fmla="*/ 2147483647 w 61"/>
              <a:gd name="T71" fmla="*/ 1923144066 h 60"/>
              <a:gd name="T72" fmla="*/ 2147483647 w 61"/>
              <a:gd name="T73" fmla="*/ 1622649489 h 60"/>
              <a:gd name="T74" fmla="*/ 2147483647 w 61"/>
              <a:gd name="T75" fmla="*/ 1502457861 h 60"/>
              <a:gd name="T76" fmla="*/ 2147483647 w 61"/>
              <a:gd name="T77" fmla="*/ 1382258480 h 60"/>
              <a:gd name="T78" fmla="*/ 2147483647 w 61"/>
              <a:gd name="T79" fmla="*/ 1201963285 h 60"/>
              <a:gd name="T80" fmla="*/ 2147483647 w 61"/>
              <a:gd name="T81" fmla="*/ 1141867470 h 60"/>
              <a:gd name="T82" fmla="*/ 2147483647 w 61"/>
              <a:gd name="T83" fmla="*/ 901476219 h 60"/>
              <a:gd name="T84" fmla="*/ 2147483647 w 61"/>
              <a:gd name="T85" fmla="*/ 1141867470 h 60"/>
              <a:gd name="T86" fmla="*/ 2147483647 w 61"/>
              <a:gd name="T87" fmla="*/ 1141867470 h 60"/>
              <a:gd name="T88" fmla="*/ 2147483647 w 61"/>
              <a:gd name="T89" fmla="*/ 781276838 h 60"/>
              <a:gd name="T90" fmla="*/ 2147483647 w 61"/>
              <a:gd name="T91" fmla="*/ 661077457 h 60"/>
              <a:gd name="T92" fmla="*/ 2147483647 w 61"/>
              <a:gd name="T93" fmla="*/ 661077457 h 60"/>
              <a:gd name="T94" fmla="*/ 2147483647 w 61"/>
              <a:gd name="T95" fmla="*/ 721181023 h 60"/>
              <a:gd name="T96" fmla="*/ 2147483647 w 61"/>
              <a:gd name="T97" fmla="*/ 841372652 h 60"/>
              <a:gd name="T98" fmla="*/ 2147483647 w 61"/>
              <a:gd name="T99" fmla="*/ 781276838 h 60"/>
              <a:gd name="T100" fmla="*/ 2147483647 w 61"/>
              <a:gd name="T101" fmla="*/ 901476219 h 60"/>
              <a:gd name="T102" fmla="*/ 2147483647 w 61"/>
              <a:gd name="T103" fmla="*/ 1021668089 h 60"/>
              <a:gd name="T104" fmla="*/ 2147483647 w 61"/>
              <a:gd name="T105" fmla="*/ 1201963285 h 60"/>
              <a:gd name="T106" fmla="*/ 2147483647 w 61"/>
              <a:gd name="T107" fmla="*/ 781276838 h 60"/>
              <a:gd name="T108" fmla="*/ 140231656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65" name="Freeform 17"/>
          <p:cNvSpPr>
            <a:spLocks/>
          </p:cNvSpPr>
          <p:nvPr/>
        </p:nvSpPr>
        <p:spPr bwMode="auto">
          <a:xfrm>
            <a:off x="5449888" y="3660775"/>
            <a:ext cx="547687" cy="479425"/>
          </a:xfrm>
          <a:custGeom>
            <a:avLst/>
            <a:gdLst>
              <a:gd name="T0" fmla="*/ 0 w 67"/>
              <a:gd name="T1" fmla="*/ 179382293 h 62"/>
              <a:gd name="T2" fmla="*/ 2147483647 w 67"/>
              <a:gd name="T3" fmla="*/ 0 h 62"/>
              <a:gd name="T4" fmla="*/ 2147483647 w 67"/>
              <a:gd name="T5" fmla="*/ 59796670 h 62"/>
              <a:gd name="T6" fmla="*/ 2147483647 w 67"/>
              <a:gd name="T7" fmla="*/ 119585608 h 62"/>
              <a:gd name="T8" fmla="*/ 2147483647 w 67"/>
              <a:gd name="T9" fmla="*/ 179382293 h 62"/>
              <a:gd name="T10" fmla="*/ 2147483647 w 67"/>
              <a:gd name="T11" fmla="*/ 298967931 h 62"/>
              <a:gd name="T12" fmla="*/ 2147483647 w 67"/>
              <a:gd name="T13" fmla="*/ 358764586 h 62"/>
              <a:gd name="T14" fmla="*/ 2147483647 w 67"/>
              <a:gd name="T15" fmla="*/ 478350163 h 62"/>
              <a:gd name="T16" fmla="*/ 2147483647 w 67"/>
              <a:gd name="T17" fmla="*/ 538146939 h 62"/>
              <a:gd name="T18" fmla="*/ 2147483647 w 67"/>
              <a:gd name="T19" fmla="*/ 538146939 h 62"/>
              <a:gd name="T20" fmla="*/ 2147483647 w 67"/>
              <a:gd name="T21" fmla="*/ 538146939 h 62"/>
              <a:gd name="T22" fmla="*/ 2147483647 w 67"/>
              <a:gd name="T23" fmla="*/ 597943594 h 62"/>
              <a:gd name="T24" fmla="*/ 2147483647 w 67"/>
              <a:gd name="T25" fmla="*/ 717529172 h 62"/>
              <a:gd name="T26" fmla="*/ 2147483647 w 67"/>
              <a:gd name="T27" fmla="*/ 777325827 h 62"/>
              <a:gd name="T28" fmla="*/ 2147483647 w 67"/>
              <a:gd name="T29" fmla="*/ 1016497223 h 62"/>
              <a:gd name="T30" fmla="*/ 2147483647 w 67"/>
              <a:gd name="T31" fmla="*/ 1136090533 h 62"/>
              <a:gd name="T32" fmla="*/ 2147483647 w 67"/>
              <a:gd name="T33" fmla="*/ 1315472766 h 62"/>
              <a:gd name="T34" fmla="*/ 2147483647 w 67"/>
              <a:gd name="T35" fmla="*/ 1494854998 h 62"/>
              <a:gd name="T36" fmla="*/ 2147483647 w 67"/>
              <a:gd name="T37" fmla="*/ 1494854998 h 62"/>
              <a:gd name="T38" fmla="*/ 2147483647 w 67"/>
              <a:gd name="T39" fmla="*/ 1554643920 h 62"/>
              <a:gd name="T40" fmla="*/ 2147483647 w 67"/>
              <a:gd name="T41" fmla="*/ 1614440575 h 62"/>
              <a:gd name="T42" fmla="*/ 2147483647 w 67"/>
              <a:gd name="T43" fmla="*/ 1734026153 h 62"/>
              <a:gd name="T44" fmla="*/ 2147483647 w 67"/>
              <a:gd name="T45" fmla="*/ 1913408385 h 62"/>
              <a:gd name="T46" fmla="*/ 2147483647 w 67"/>
              <a:gd name="T47" fmla="*/ 2092791101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534566920 w 67"/>
              <a:gd name="T83" fmla="*/ 2147483647 h 62"/>
              <a:gd name="T84" fmla="*/ 534566920 w 67"/>
              <a:gd name="T85" fmla="*/ 2147483647 h 62"/>
              <a:gd name="T86" fmla="*/ 400931352 w 67"/>
              <a:gd name="T87" fmla="*/ 2147483647 h 62"/>
              <a:gd name="T88" fmla="*/ 267287547 w 67"/>
              <a:gd name="T89" fmla="*/ 2147483647 h 62"/>
              <a:gd name="T90" fmla="*/ 267287547 w 67"/>
              <a:gd name="T91" fmla="*/ 2147483647 h 62"/>
              <a:gd name="T92" fmla="*/ 133643773 w 67"/>
              <a:gd name="T93" fmla="*/ 2147483647 h 62"/>
              <a:gd name="T94" fmla="*/ 133643773 w 67"/>
              <a:gd name="T95" fmla="*/ 1315472766 h 62"/>
              <a:gd name="T96" fmla="*/ 0 w 67"/>
              <a:gd name="T97" fmla="*/ 179382293 h 62"/>
              <a:gd name="T98" fmla="*/ 0 w 67"/>
              <a:gd name="T99" fmla="*/ 17938229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66" name="Freeform 18"/>
          <p:cNvSpPr>
            <a:spLocks/>
          </p:cNvSpPr>
          <p:nvPr/>
        </p:nvSpPr>
        <p:spPr bwMode="auto">
          <a:xfrm>
            <a:off x="2368550" y="2562225"/>
            <a:ext cx="877888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1453628182 w 108"/>
              <a:gd name="T19" fmla="*/ 2147483647 h 184"/>
              <a:gd name="T20" fmla="*/ 1453628182 w 108"/>
              <a:gd name="T21" fmla="*/ 2147483647 h 184"/>
              <a:gd name="T22" fmla="*/ 1519705493 w 108"/>
              <a:gd name="T23" fmla="*/ 2147483647 h 184"/>
              <a:gd name="T24" fmla="*/ 1387550872 w 108"/>
              <a:gd name="T25" fmla="*/ 2147483647 h 184"/>
              <a:gd name="T26" fmla="*/ 1453628182 w 108"/>
              <a:gd name="T27" fmla="*/ 2147483647 h 184"/>
              <a:gd name="T28" fmla="*/ 1057188451 w 108"/>
              <a:gd name="T29" fmla="*/ 2147483647 h 184"/>
              <a:gd name="T30" fmla="*/ 792887337 w 108"/>
              <a:gd name="T31" fmla="*/ 2147483647 h 184"/>
              <a:gd name="T32" fmla="*/ 925033830 w 108"/>
              <a:gd name="T33" fmla="*/ 2147483647 h 184"/>
              <a:gd name="T34" fmla="*/ 925033830 w 108"/>
              <a:gd name="T35" fmla="*/ 2147483647 h 184"/>
              <a:gd name="T36" fmla="*/ 594663534 w 108"/>
              <a:gd name="T37" fmla="*/ 2147483647 h 184"/>
              <a:gd name="T38" fmla="*/ 594663534 w 108"/>
              <a:gd name="T39" fmla="*/ 2147483647 h 184"/>
              <a:gd name="T40" fmla="*/ 726818155 w 108"/>
              <a:gd name="T41" fmla="*/ 2147483647 h 184"/>
              <a:gd name="T42" fmla="*/ 792887337 w 108"/>
              <a:gd name="T43" fmla="*/ 2147483647 h 184"/>
              <a:gd name="T44" fmla="*/ 991111140 w 108"/>
              <a:gd name="T45" fmla="*/ 2147483647 h 184"/>
              <a:gd name="T46" fmla="*/ 925033830 w 108"/>
              <a:gd name="T47" fmla="*/ 2147483647 h 184"/>
              <a:gd name="T48" fmla="*/ 792887337 w 108"/>
              <a:gd name="T49" fmla="*/ 2147483647 h 184"/>
              <a:gd name="T50" fmla="*/ 462516915 w 108"/>
              <a:gd name="T51" fmla="*/ 2147483647 h 184"/>
              <a:gd name="T52" fmla="*/ 396447733 w 108"/>
              <a:gd name="T53" fmla="*/ 2147483647 h 184"/>
              <a:gd name="T54" fmla="*/ 66077326 w 108"/>
              <a:gd name="T55" fmla="*/ 2147483647 h 184"/>
              <a:gd name="T56" fmla="*/ 66077326 w 108"/>
              <a:gd name="T57" fmla="*/ 2147483647 h 184"/>
              <a:gd name="T58" fmla="*/ 264293048 w 108"/>
              <a:gd name="T59" fmla="*/ 2147483647 h 184"/>
              <a:gd name="T60" fmla="*/ 132146524 w 108"/>
              <a:gd name="T61" fmla="*/ 1916579349 h 184"/>
              <a:gd name="T62" fmla="*/ 0 w 108"/>
              <a:gd name="T63" fmla="*/ 1677008926 h 184"/>
              <a:gd name="T64" fmla="*/ 0 w 108"/>
              <a:gd name="T65" fmla="*/ 1437438502 h 184"/>
              <a:gd name="T66" fmla="*/ 396447733 w 108"/>
              <a:gd name="T67" fmla="*/ 898397069 h 184"/>
              <a:gd name="T68" fmla="*/ 594663534 w 108"/>
              <a:gd name="T69" fmla="*/ 598934039 h 184"/>
              <a:gd name="T70" fmla="*/ 594663534 w 108"/>
              <a:gd name="T71" fmla="*/ 59892621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67" name="Freeform 19"/>
          <p:cNvSpPr>
            <a:spLocks/>
          </p:cNvSpPr>
          <p:nvPr/>
        </p:nvSpPr>
        <p:spPr bwMode="auto">
          <a:xfrm>
            <a:off x="3741738" y="2452688"/>
            <a:ext cx="766762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601293283 h 78"/>
              <a:gd name="T6" fmla="*/ 665370000 w 94"/>
              <a:gd name="T7" fmla="*/ 0 h 78"/>
              <a:gd name="T8" fmla="*/ 598833025 w 94"/>
              <a:gd name="T9" fmla="*/ 481039206 h 78"/>
              <a:gd name="T10" fmla="*/ 199610987 w 94"/>
              <a:gd name="T11" fmla="*/ 2147483647 h 78"/>
              <a:gd name="T12" fmla="*/ 133073981 w 94"/>
              <a:gd name="T13" fmla="*/ 2147483647 h 78"/>
              <a:gd name="T14" fmla="*/ 0 w 94"/>
              <a:gd name="T15" fmla="*/ 2147483647 h 78"/>
              <a:gd name="T16" fmla="*/ 1663433029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68" name="Freeform 20"/>
          <p:cNvSpPr>
            <a:spLocks/>
          </p:cNvSpPr>
          <p:nvPr/>
        </p:nvSpPr>
        <p:spPr bwMode="auto">
          <a:xfrm>
            <a:off x="3865563" y="3003550"/>
            <a:ext cx="804862" cy="595313"/>
          </a:xfrm>
          <a:custGeom>
            <a:avLst/>
            <a:gdLst>
              <a:gd name="T0" fmla="*/ 0 w 99"/>
              <a:gd name="T1" fmla="*/ 2147483647 h 77"/>
              <a:gd name="T2" fmla="*/ 660954351 w 99"/>
              <a:gd name="T3" fmla="*/ 0 h 77"/>
              <a:gd name="T4" fmla="*/ 2147483647 w 99"/>
              <a:gd name="T5" fmla="*/ 418412218 h 77"/>
              <a:gd name="T6" fmla="*/ 2147483647 w 99"/>
              <a:gd name="T7" fmla="*/ 537961966 h 77"/>
              <a:gd name="T8" fmla="*/ 2147483647 w 99"/>
              <a:gd name="T9" fmla="*/ 155411470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69" name="Freeform 21"/>
          <p:cNvSpPr>
            <a:spLocks/>
          </p:cNvSpPr>
          <p:nvPr/>
        </p:nvSpPr>
        <p:spPr bwMode="auto">
          <a:xfrm>
            <a:off x="3759200" y="3521075"/>
            <a:ext cx="771525" cy="758825"/>
          </a:xfrm>
          <a:custGeom>
            <a:avLst/>
            <a:gdLst>
              <a:gd name="T0" fmla="*/ 857424135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791470951 w 95"/>
              <a:gd name="T7" fmla="*/ 2147483647 h 98"/>
              <a:gd name="T8" fmla="*/ 857424135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1079204160 h 98"/>
              <a:gd name="T28" fmla="*/ 2147483647 w 95"/>
              <a:gd name="T29" fmla="*/ 1079204160 h 98"/>
              <a:gd name="T30" fmla="*/ 2147483647 w 95"/>
              <a:gd name="T31" fmla="*/ 539602080 h 98"/>
              <a:gd name="T32" fmla="*/ 857424135 w 95"/>
              <a:gd name="T33" fmla="*/ 0 h 98"/>
              <a:gd name="T34" fmla="*/ 857424135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70" name="Freeform 22"/>
          <p:cNvSpPr>
            <a:spLocks/>
          </p:cNvSpPr>
          <p:nvPr/>
        </p:nvSpPr>
        <p:spPr bwMode="auto">
          <a:xfrm>
            <a:off x="4052888" y="3660775"/>
            <a:ext cx="1536700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66110617 w 189"/>
              <a:gd name="T35" fmla="*/ 2147483647 h 184"/>
              <a:gd name="T36" fmla="*/ 330536873 w 189"/>
              <a:gd name="T37" fmla="*/ 2147483647 h 184"/>
              <a:gd name="T38" fmla="*/ 1520487426 w 189"/>
              <a:gd name="T39" fmla="*/ 2147483647 h 184"/>
              <a:gd name="T40" fmla="*/ 1652700498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71" name="Freeform 23"/>
          <p:cNvSpPr>
            <a:spLocks/>
          </p:cNvSpPr>
          <p:nvPr/>
        </p:nvSpPr>
        <p:spPr bwMode="auto">
          <a:xfrm>
            <a:off x="6942138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033687399 h 78"/>
              <a:gd name="T42" fmla="*/ 2147483647 w 102"/>
              <a:gd name="T43" fmla="*/ 1495356107 h 78"/>
              <a:gd name="T44" fmla="*/ 2147483647 w 102"/>
              <a:gd name="T45" fmla="*/ 1435541572 h 78"/>
              <a:gd name="T46" fmla="*/ 2147483647 w 102"/>
              <a:gd name="T47" fmla="*/ 1256097969 h 78"/>
              <a:gd name="T48" fmla="*/ 2147483647 w 102"/>
              <a:gd name="T49" fmla="*/ 717774653 h 78"/>
              <a:gd name="T50" fmla="*/ 2147483647 w 102"/>
              <a:gd name="T51" fmla="*/ 179443663 h 78"/>
              <a:gd name="T52" fmla="*/ 2147483647 w 102"/>
              <a:gd name="T53" fmla="*/ 0 h 78"/>
              <a:gd name="T54" fmla="*/ 2147483647 w 102"/>
              <a:gd name="T55" fmla="*/ 239258198 h 78"/>
              <a:gd name="T56" fmla="*/ 2147483647 w 102"/>
              <a:gd name="T57" fmla="*/ 837403722 h 78"/>
              <a:gd name="T58" fmla="*/ 2147483647 w 102"/>
              <a:gd name="T59" fmla="*/ 1076662101 h 78"/>
              <a:gd name="T60" fmla="*/ 2147483647 w 102"/>
              <a:gd name="T61" fmla="*/ 1375727038 h 78"/>
              <a:gd name="T62" fmla="*/ 2147483647 w 102"/>
              <a:gd name="T63" fmla="*/ 1495356107 h 78"/>
              <a:gd name="T64" fmla="*/ 2147483647 w 102"/>
              <a:gd name="T65" fmla="*/ 1614985175 h 78"/>
              <a:gd name="T66" fmla="*/ 2147483647 w 102"/>
              <a:gd name="T67" fmla="*/ 1914057847 h 78"/>
              <a:gd name="T68" fmla="*/ 1980110704 w 102"/>
              <a:gd name="T69" fmla="*/ 2147483647 h 78"/>
              <a:gd name="T70" fmla="*/ 1254069757 w 102"/>
              <a:gd name="T71" fmla="*/ 2147483647 h 78"/>
              <a:gd name="T72" fmla="*/ 594030063 w 102"/>
              <a:gd name="T73" fmla="*/ 2147483647 h 78"/>
              <a:gd name="T74" fmla="*/ 396025416 w 102"/>
              <a:gd name="T75" fmla="*/ 2147483647 h 78"/>
              <a:gd name="T76" fmla="*/ 594030063 w 102"/>
              <a:gd name="T77" fmla="*/ 2147483647 h 78"/>
              <a:gd name="T78" fmla="*/ 132011169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72" name="Freeform 24"/>
          <p:cNvSpPr>
            <a:spLocks/>
          </p:cNvSpPr>
          <p:nvPr/>
        </p:nvSpPr>
        <p:spPr bwMode="auto">
          <a:xfrm>
            <a:off x="7494588" y="2266950"/>
            <a:ext cx="187325" cy="325438"/>
          </a:xfrm>
          <a:custGeom>
            <a:avLst/>
            <a:gdLst>
              <a:gd name="T0" fmla="*/ 0 w 23"/>
              <a:gd name="T1" fmla="*/ 300201070 h 42"/>
              <a:gd name="T2" fmla="*/ 66337478 w 23"/>
              <a:gd name="T3" fmla="*/ 420279900 h 42"/>
              <a:gd name="T4" fmla="*/ 0 w 23"/>
              <a:gd name="T5" fmla="*/ 480315440 h 42"/>
              <a:gd name="T6" fmla="*/ 66337478 w 23"/>
              <a:gd name="T7" fmla="*/ 480315440 h 42"/>
              <a:gd name="T8" fmla="*/ 66337478 w 23"/>
              <a:gd name="T9" fmla="*/ 540358851 h 42"/>
              <a:gd name="T10" fmla="*/ 199004304 w 23"/>
              <a:gd name="T11" fmla="*/ 840552051 h 42"/>
              <a:gd name="T12" fmla="*/ 265333621 w 23"/>
              <a:gd name="T13" fmla="*/ 1020674412 h 42"/>
              <a:gd name="T14" fmla="*/ 199004304 w 23"/>
              <a:gd name="T15" fmla="*/ 1140753242 h 42"/>
              <a:gd name="T16" fmla="*/ 199004304 w 23"/>
              <a:gd name="T17" fmla="*/ 1260832072 h 42"/>
              <a:gd name="T18" fmla="*/ 331671147 w 23"/>
              <a:gd name="T19" fmla="*/ 1561033021 h 42"/>
              <a:gd name="T20" fmla="*/ 331671147 w 23"/>
              <a:gd name="T21" fmla="*/ 1681111851 h 42"/>
              <a:gd name="T22" fmla="*/ 331671147 w 23"/>
              <a:gd name="T23" fmla="*/ 1741147391 h 42"/>
              <a:gd name="T24" fmla="*/ 398000464 w 23"/>
              <a:gd name="T25" fmla="*/ 1741147391 h 42"/>
              <a:gd name="T26" fmla="*/ 331671147 w 23"/>
              <a:gd name="T27" fmla="*/ 1681111851 h 42"/>
              <a:gd name="T28" fmla="*/ 398000464 w 23"/>
              <a:gd name="T29" fmla="*/ 1681111851 h 42"/>
              <a:gd name="T30" fmla="*/ 464337925 w 23"/>
              <a:gd name="T31" fmla="*/ 1801190681 h 42"/>
              <a:gd name="T32" fmla="*/ 530675387 w 23"/>
              <a:gd name="T33" fmla="*/ 2041348825 h 42"/>
              <a:gd name="T34" fmla="*/ 530675387 w 23"/>
              <a:gd name="T35" fmla="*/ 2147483647 h 42"/>
              <a:gd name="T36" fmla="*/ 597004831 w 23"/>
              <a:gd name="T37" fmla="*/ 2147483647 h 42"/>
              <a:gd name="T38" fmla="*/ 663342293 w 23"/>
              <a:gd name="T39" fmla="*/ 2147483647 h 42"/>
              <a:gd name="T40" fmla="*/ 1326676442 w 23"/>
              <a:gd name="T41" fmla="*/ 2147483647 h 42"/>
              <a:gd name="T42" fmla="*/ 1260347125 w 23"/>
              <a:gd name="T43" fmla="*/ 2147483647 h 42"/>
              <a:gd name="T44" fmla="*/ 1194009663 w 23"/>
              <a:gd name="T45" fmla="*/ 2147483647 h 42"/>
              <a:gd name="T46" fmla="*/ 1194009663 w 23"/>
              <a:gd name="T47" fmla="*/ 2147483647 h 42"/>
              <a:gd name="T48" fmla="*/ 1260347125 w 23"/>
              <a:gd name="T49" fmla="*/ 2147483647 h 42"/>
              <a:gd name="T50" fmla="*/ 1194009663 w 23"/>
              <a:gd name="T51" fmla="*/ 2041348825 h 42"/>
              <a:gd name="T52" fmla="*/ 1194009663 w 23"/>
              <a:gd name="T53" fmla="*/ 1621068562 h 42"/>
              <a:gd name="T54" fmla="*/ 1194009663 w 23"/>
              <a:gd name="T55" fmla="*/ 1500989732 h 42"/>
              <a:gd name="T56" fmla="*/ 1260347125 w 23"/>
              <a:gd name="T57" fmla="*/ 1260832072 h 42"/>
              <a:gd name="T58" fmla="*/ 1260347125 w 23"/>
              <a:gd name="T59" fmla="*/ 1140753242 h 42"/>
              <a:gd name="T60" fmla="*/ 1260347125 w 23"/>
              <a:gd name="T61" fmla="*/ 1020674412 h 42"/>
              <a:gd name="T62" fmla="*/ 1260347125 w 23"/>
              <a:gd name="T63" fmla="*/ 900595340 h 42"/>
              <a:gd name="T64" fmla="*/ 1260347125 w 23"/>
              <a:gd name="T65" fmla="*/ 840552051 h 42"/>
              <a:gd name="T66" fmla="*/ 1260347125 w 23"/>
              <a:gd name="T67" fmla="*/ 780516510 h 42"/>
              <a:gd name="T68" fmla="*/ 1459343221 w 23"/>
              <a:gd name="T69" fmla="*/ 660437681 h 42"/>
              <a:gd name="T70" fmla="*/ 1525680682 w 23"/>
              <a:gd name="T71" fmla="*/ 420279900 h 42"/>
              <a:gd name="T72" fmla="*/ 1459343221 w 23"/>
              <a:gd name="T73" fmla="*/ 300201070 h 42"/>
              <a:gd name="T74" fmla="*/ 1459343221 w 23"/>
              <a:gd name="T75" fmla="*/ 180122180 h 42"/>
              <a:gd name="T76" fmla="*/ 1459343221 w 23"/>
              <a:gd name="T77" fmla="*/ 180122180 h 42"/>
              <a:gd name="T78" fmla="*/ 1459343221 w 23"/>
              <a:gd name="T79" fmla="*/ 120078860 h 42"/>
              <a:gd name="T80" fmla="*/ 1393013903 w 23"/>
              <a:gd name="T81" fmla="*/ 0 h 42"/>
              <a:gd name="T82" fmla="*/ 0 w 23"/>
              <a:gd name="T83" fmla="*/ 300201070 h 42"/>
              <a:gd name="T84" fmla="*/ 0 w 23"/>
              <a:gd name="T85" fmla="*/ 300201070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53273" name="Group 25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53320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31 w 188"/>
                <a:gd name="T1" fmla="*/ 736 h 160"/>
                <a:gd name="T2" fmla="*/ 618 w 188"/>
                <a:gd name="T3" fmla="*/ 951 h 160"/>
                <a:gd name="T4" fmla="*/ 428 w 188"/>
                <a:gd name="T5" fmla="*/ 1189 h 160"/>
                <a:gd name="T6" fmla="*/ 380 w 188"/>
                <a:gd name="T7" fmla="*/ 1024 h 160"/>
                <a:gd name="T8" fmla="*/ 117 w 188"/>
                <a:gd name="T9" fmla="*/ 1307 h 160"/>
                <a:gd name="T10" fmla="*/ 263 w 188"/>
                <a:gd name="T11" fmla="*/ 1521 h 160"/>
                <a:gd name="T12" fmla="*/ 638 w 188"/>
                <a:gd name="T13" fmla="*/ 1448 h 160"/>
                <a:gd name="T14" fmla="*/ 521 w 188"/>
                <a:gd name="T15" fmla="*/ 1760 h 160"/>
                <a:gd name="T16" fmla="*/ 428 w 188"/>
                <a:gd name="T17" fmla="*/ 1877 h 160"/>
                <a:gd name="T18" fmla="*/ 238 w 188"/>
                <a:gd name="T19" fmla="*/ 1950 h 160"/>
                <a:gd name="T20" fmla="*/ 141 w 188"/>
                <a:gd name="T21" fmla="*/ 2330 h 160"/>
                <a:gd name="T22" fmla="*/ 263 w 188"/>
                <a:gd name="T23" fmla="*/ 2545 h 160"/>
                <a:gd name="T24" fmla="*/ 521 w 188"/>
                <a:gd name="T25" fmla="*/ 2662 h 160"/>
                <a:gd name="T26" fmla="*/ 521 w 188"/>
                <a:gd name="T27" fmla="*/ 2852 h 160"/>
                <a:gd name="T28" fmla="*/ 827 w 188"/>
                <a:gd name="T29" fmla="*/ 2925 h 160"/>
                <a:gd name="T30" fmla="*/ 993 w 188"/>
                <a:gd name="T31" fmla="*/ 2969 h 160"/>
                <a:gd name="T32" fmla="*/ 686 w 188"/>
                <a:gd name="T33" fmla="*/ 3349 h 160"/>
                <a:gd name="T34" fmla="*/ 448 w 188"/>
                <a:gd name="T35" fmla="*/ 3495 h 160"/>
                <a:gd name="T36" fmla="*/ 73 w 188"/>
                <a:gd name="T37" fmla="*/ 3685 h 160"/>
                <a:gd name="T38" fmla="*/ 73 w 188"/>
                <a:gd name="T39" fmla="*/ 3802 h 160"/>
                <a:gd name="T40" fmla="*/ 686 w 188"/>
                <a:gd name="T41" fmla="*/ 3539 h 160"/>
                <a:gd name="T42" fmla="*/ 1470 w 188"/>
                <a:gd name="T43" fmla="*/ 2852 h 160"/>
                <a:gd name="T44" fmla="*/ 1397 w 188"/>
                <a:gd name="T45" fmla="*/ 2779 h 160"/>
                <a:gd name="T46" fmla="*/ 1825 w 188"/>
                <a:gd name="T47" fmla="*/ 2257 h 160"/>
                <a:gd name="T48" fmla="*/ 1703 w 188"/>
                <a:gd name="T49" fmla="*/ 2398 h 160"/>
                <a:gd name="T50" fmla="*/ 1728 w 188"/>
                <a:gd name="T51" fmla="*/ 2589 h 160"/>
                <a:gd name="T52" fmla="*/ 1703 w 188"/>
                <a:gd name="T53" fmla="*/ 2711 h 160"/>
                <a:gd name="T54" fmla="*/ 2039 w 188"/>
                <a:gd name="T55" fmla="*/ 2520 h 160"/>
                <a:gd name="T56" fmla="*/ 2039 w 188"/>
                <a:gd name="T57" fmla="*/ 2330 h 160"/>
                <a:gd name="T58" fmla="*/ 2536 w 188"/>
                <a:gd name="T59" fmla="*/ 2447 h 160"/>
                <a:gd name="T60" fmla="*/ 2867 w 188"/>
                <a:gd name="T61" fmla="*/ 2398 h 160"/>
                <a:gd name="T62" fmla="*/ 3436 w 188"/>
                <a:gd name="T63" fmla="*/ 2589 h 160"/>
                <a:gd name="T64" fmla="*/ 3626 w 188"/>
                <a:gd name="T65" fmla="*/ 2828 h 160"/>
                <a:gd name="T66" fmla="*/ 3933 w 188"/>
                <a:gd name="T67" fmla="*/ 3042 h 160"/>
                <a:gd name="T68" fmla="*/ 4453 w 188"/>
                <a:gd name="T69" fmla="*/ 3091 h 160"/>
                <a:gd name="T70" fmla="*/ 4380 w 188"/>
                <a:gd name="T71" fmla="*/ 2779 h 160"/>
                <a:gd name="T72" fmla="*/ 4171 w 188"/>
                <a:gd name="T73" fmla="*/ 2735 h 160"/>
                <a:gd name="T74" fmla="*/ 3860 w 188"/>
                <a:gd name="T75" fmla="*/ 2520 h 160"/>
                <a:gd name="T76" fmla="*/ 3480 w 188"/>
                <a:gd name="T77" fmla="*/ 2257 h 160"/>
                <a:gd name="T78" fmla="*/ 3339 w 188"/>
                <a:gd name="T79" fmla="*/ 2447 h 160"/>
                <a:gd name="T80" fmla="*/ 3056 w 188"/>
                <a:gd name="T81" fmla="*/ 2208 h 160"/>
                <a:gd name="T82" fmla="*/ 2769 w 188"/>
                <a:gd name="T83" fmla="*/ 1901 h 160"/>
                <a:gd name="T84" fmla="*/ 2414 w 188"/>
                <a:gd name="T85" fmla="*/ 497 h 160"/>
                <a:gd name="T86" fmla="*/ 2132 w 188"/>
                <a:gd name="T87" fmla="*/ 117 h 160"/>
                <a:gd name="T88" fmla="*/ 1635 w 188"/>
                <a:gd name="T89" fmla="*/ 117 h 160"/>
                <a:gd name="T90" fmla="*/ 1397 w 188"/>
                <a:gd name="T91" fmla="*/ 117 h 160"/>
                <a:gd name="T92" fmla="*/ 1066 w 188"/>
                <a:gd name="T93" fmla="*/ 0 h 160"/>
                <a:gd name="T94" fmla="*/ 827 w 188"/>
                <a:gd name="T95" fmla="*/ 98 h 160"/>
                <a:gd name="T96" fmla="*/ 569 w 188"/>
                <a:gd name="T97" fmla="*/ 307 h 160"/>
                <a:gd name="T98" fmla="*/ 448 w 188"/>
                <a:gd name="T99" fmla="*/ 497 h 160"/>
                <a:gd name="T100" fmla="*/ 238 w 188"/>
                <a:gd name="T101" fmla="*/ 619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21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50 w 4"/>
                <a:gd name="T1" fmla="*/ 42 h 3"/>
                <a:gd name="T2" fmla="*/ 50 w 4"/>
                <a:gd name="T3" fmla="*/ 23 h 3"/>
                <a:gd name="T4" fmla="*/ 50 w 4"/>
                <a:gd name="T5" fmla="*/ 23 h 3"/>
                <a:gd name="T6" fmla="*/ 50 w 4"/>
                <a:gd name="T7" fmla="*/ 23 h 3"/>
                <a:gd name="T8" fmla="*/ 50 w 4"/>
                <a:gd name="T9" fmla="*/ 23 h 3"/>
                <a:gd name="T10" fmla="*/ 50 w 4"/>
                <a:gd name="T11" fmla="*/ 23 h 3"/>
                <a:gd name="T12" fmla="*/ 50 w 4"/>
                <a:gd name="T13" fmla="*/ 23 h 3"/>
                <a:gd name="T14" fmla="*/ 25 w 4"/>
                <a:gd name="T15" fmla="*/ 0 h 3"/>
                <a:gd name="T16" fmla="*/ 25 w 4"/>
                <a:gd name="T17" fmla="*/ 0 h 3"/>
                <a:gd name="T18" fmla="*/ 0 w 4"/>
                <a:gd name="T19" fmla="*/ 23 h 3"/>
                <a:gd name="T20" fmla="*/ 0 w 4"/>
                <a:gd name="T21" fmla="*/ 23 h 3"/>
                <a:gd name="T22" fmla="*/ 0 w 4"/>
                <a:gd name="T23" fmla="*/ 23 h 3"/>
                <a:gd name="T24" fmla="*/ 0 w 4"/>
                <a:gd name="T25" fmla="*/ 23 h 3"/>
                <a:gd name="T26" fmla="*/ 0 w 4"/>
                <a:gd name="T27" fmla="*/ 23 h 3"/>
                <a:gd name="T28" fmla="*/ 0 w 4"/>
                <a:gd name="T29" fmla="*/ 23 h 3"/>
                <a:gd name="T30" fmla="*/ 0 w 4"/>
                <a:gd name="T31" fmla="*/ 42 h 3"/>
                <a:gd name="T32" fmla="*/ 0 w 4"/>
                <a:gd name="T33" fmla="*/ 42 h 3"/>
                <a:gd name="T34" fmla="*/ 25 w 4"/>
                <a:gd name="T35" fmla="*/ 42 h 3"/>
                <a:gd name="T36" fmla="*/ 25 w 4"/>
                <a:gd name="T37" fmla="*/ 42 h 3"/>
                <a:gd name="T38" fmla="*/ 25 w 4"/>
                <a:gd name="T39" fmla="*/ 65 h 3"/>
                <a:gd name="T40" fmla="*/ 50 w 4"/>
                <a:gd name="T41" fmla="*/ 65 h 3"/>
                <a:gd name="T42" fmla="*/ 50 w 4"/>
                <a:gd name="T43" fmla="*/ 65 h 3"/>
                <a:gd name="T44" fmla="*/ 75 w 4"/>
                <a:gd name="T45" fmla="*/ 65 h 3"/>
                <a:gd name="T46" fmla="*/ 75 w 4"/>
                <a:gd name="T47" fmla="*/ 65 h 3"/>
                <a:gd name="T48" fmla="*/ 100 w 4"/>
                <a:gd name="T49" fmla="*/ 42 h 3"/>
                <a:gd name="T50" fmla="*/ 100 w 4"/>
                <a:gd name="T51" fmla="*/ 42 h 3"/>
                <a:gd name="T52" fmla="*/ 100 w 4"/>
                <a:gd name="T53" fmla="*/ 42 h 3"/>
                <a:gd name="T54" fmla="*/ 100 w 4"/>
                <a:gd name="T55" fmla="*/ 23 h 3"/>
                <a:gd name="T56" fmla="*/ 100 w 4"/>
                <a:gd name="T57" fmla="*/ 23 h 3"/>
                <a:gd name="T58" fmla="*/ 100 w 4"/>
                <a:gd name="T59" fmla="*/ 23 h 3"/>
                <a:gd name="T60" fmla="*/ 100 w 4"/>
                <a:gd name="T61" fmla="*/ 23 h 3"/>
                <a:gd name="T62" fmla="*/ 100 w 4"/>
                <a:gd name="T63" fmla="*/ 23 h 3"/>
                <a:gd name="T64" fmla="*/ 100 w 4"/>
                <a:gd name="T65" fmla="*/ 0 h 3"/>
                <a:gd name="T66" fmla="*/ 100 w 4"/>
                <a:gd name="T67" fmla="*/ 0 h 3"/>
                <a:gd name="T68" fmla="*/ 100 w 4"/>
                <a:gd name="T69" fmla="*/ 0 h 3"/>
                <a:gd name="T70" fmla="*/ 100 w 4"/>
                <a:gd name="T71" fmla="*/ 0 h 3"/>
                <a:gd name="T72" fmla="*/ 100 w 4"/>
                <a:gd name="T73" fmla="*/ 23 h 3"/>
                <a:gd name="T74" fmla="*/ 75 w 4"/>
                <a:gd name="T75" fmla="*/ 23 h 3"/>
                <a:gd name="T76" fmla="*/ 75 w 4"/>
                <a:gd name="T77" fmla="*/ 23 h 3"/>
                <a:gd name="T78" fmla="*/ 50 w 4"/>
                <a:gd name="T79" fmla="*/ 42 h 3"/>
                <a:gd name="T80" fmla="*/ 50 w 4"/>
                <a:gd name="T81" fmla="*/ 42 h 3"/>
                <a:gd name="T82" fmla="*/ 50 w 4"/>
                <a:gd name="T83" fmla="*/ 42 h 3"/>
                <a:gd name="T84" fmla="*/ 50 w 4"/>
                <a:gd name="T85" fmla="*/ 42 h 3"/>
                <a:gd name="T86" fmla="*/ 50 w 4"/>
                <a:gd name="T87" fmla="*/ 65 h 3"/>
                <a:gd name="T88" fmla="*/ 75 w 4"/>
                <a:gd name="T89" fmla="*/ 65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22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58 w 9"/>
                <a:gd name="T1" fmla="*/ 0 h 6"/>
                <a:gd name="T2" fmla="*/ 91 w 9"/>
                <a:gd name="T3" fmla="*/ 0 h 6"/>
                <a:gd name="T4" fmla="*/ 67 w 9"/>
                <a:gd name="T5" fmla="*/ 25 h 6"/>
                <a:gd name="T6" fmla="*/ 67 w 9"/>
                <a:gd name="T7" fmla="*/ 25 h 6"/>
                <a:gd name="T8" fmla="*/ 67 w 9"/>
                <a:gd name="T9" fmla="*/ 50 h 6"/>
                <a:gd name="T10" fmla="*/ 67 w 9"/>
                <a:gd name="T11" fmla="*/ 75 h 6"/>
                <a:gd name="T12" fmla="*/ 48 w 9"/>
                <a:gd name="T13" fmla="*/ 75 h 6"/>
                <a:gd name="T14" fmla="*/ 48 w 9"/>
                <a:gd name="T15" fmla="*/ 75 h 6"/>
                <a:gd name="T16" fmla="*/ 24 w 9"/>
                <a:gd name="T17" fmla="*/ 75 h 6"/>
                <a:gd name="T18" fmla="*/ 24 w 9"/>
                <a:gd name="T19" fmla="*/ 100 h 6"/>
                <a:gd name="T20" fmla="*/ 24 w 9"/>
                <a:gd name="T21" fmla="*/ 125 h 6"/>
                <a:gd name="T22" fmla="*/ 0 w 9"/>
                <a:gd name="T23" fmla="*/ 125 h 6"/>
                <a:gd name="T24" fmla="*/ 0 w 9"/>
                <a:gd name="T25" fmla="*/ 150 h 6"/>
                <a:gd name="T26" fmla="*/ 0 w 9"/>
                <a:gd name="T27" fmla="*/ 150 h 6"/>
                <a:gd name="T28" fmla="*/ 0 w 9"/>
                <a:gd name="T29" fmla="*/ 150 h 6"/>
                <a:gd name="T30" fmla="*/ 0 w 9"/>
                <a:gd name="T31" fmla="*/ 150 h 6"/>
                <a:gd name="T32" fmla="*/ 0 w 9"/>
                <a:gd name="T33" fmla="*/ 150 h 6"/>
                <a:gd name="T34" fmla="*/ 0 w 9"/>
                <a:gd name="T35" fmla="*/ 150 h 6"/>
                <a:gd name="T36" fmla="*/ 0 w 9"/>
                <a:gd name="T37" fmla="*/ 150 h 6"/>
                <a:gd name="T38" fmla="*/ 24 w 9"/>
                <a:gd name="T39" fmla="*/ 150 h 6"/>
                <a:gd name="T40" fmla="*/ 48 w 9"/>
                <a:gd name="T41" fmla="*/ 150 h 6"/>
                <a:gd name="T42" fmla="*/ 67 w 9"/>
                <a:gd name="T43" fmla="*/ 125 h 6"/>
                <a:gd name="T44" fmla="*/ 139 w 9"/>
                <a:gd name="T45" fmla="*/ 75 h 6"/>
                <a:gd name="T46" fmla="*/ 158 w 9"/>
                <a:gd name="T47" fmla="*/ 50 h 6"/>
                <a:gd name="T48" fmla="*/ 182 w 9"/>
                <a:gd name="T49" fmla="*/ 50 h 6"/>
                <a:gd name="T50" fmla="*/ 205 w 9"/>
                <a:gd name="T51" fmla="*/ 25 h 6"/>
                <a:gd name="T52" fmla="*/ 205 w 9"/>
                <a:gd name="T53" fmla="*/ 25 h 6"/>
                <a:gd name="T54" fmla="*/ 205 w 9"/>
                <a:gd name="T55" fmla="*/ 25 h 6"/>
                <a:gd name="T56" fmla="*/ 182 w 9"/>
                <a:gd name="T57" fmla="*/ 0 h 6"/>
                <a:gd name="T58" fmla="*/ 182 w 9"/>
                <a:gd name="T59" fmla="*/ 0 h 6"/>
                <a:gd name="T60" fmla="*/ 182 w 9"/>
                <a:gd name="T61" fmla="*/ 0 h 6"/>
                <a:gd name="T62" fmla="*/ 182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23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191 w 9"/>
                <a:gd name="T1" fmla="*/ 73 h 7"/>
                <a:gd name="T2" fmla="*/ 191 w 9"/>
                <a:gd name="T3" fmla="*/ 24 h 7"/>
                <a:gd name="T4" fmla="*/ 117 w 9"/>
                <a:gd name="T5" fmla="*/ 73 h 7"/>
                <a:gd name="T6" fmla="*/ 98 w 9"/>
                <a:gd name="T7" fmla="*/ 92 h 7"/>
                <a:gd name="T8" fmla="*/ 98 w 9"/>
                <a:gd name="T9" fmla="*/ 92 h 7"/>
                <a:gd name="T10" fmla="*/ 49 w 9"/>
                <a:gd name="T11" fmla="*/ 117 h 7"/>
                <a:gd name="T12" fmla="*/ 24 w 9"/>
                <a:gd name="T13" fmla="*/ 141 h 7"/>
                <a:gd name="T14" fmla="*/ 0 w 9"/>
                <a:gd name="T15" fmla="*/ 141 h 7"/>
                <a:gd name="T16" fmla="*/ 49 w 9"/>
                <a:gd name="T17" fmla="*/ 141 h 7"/>
                <a:gd name="T18" fmla="*/ 73 w 9"/>
                <a:gd name="T19" fmla="*/ 117 h 7"/>
                <a:gd name="T20" fmla="*/ 142 w 9"/>
                <a:gd name="T21" fmla="*/ 92 h 7"/>
                <a:gd name="T22" fmla="*/ 191 w 9"/>
                <a:gd name="T23" fmla="*/ 73 h 7"/>
                <a:gd name="T24" fmla="*/ 191 w 9"/>
                <a:gd name="T25" fmla="*/ 7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24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190 w 8"/>
                <a:gd name="T1" fmla="*/ 48 h 6"/>
                <a:gd name="T2" fmla="*/ 190 w 8"/>
                <a:gd name="T3" fmla="*/ 24 h 6"/>
                <a:gd name="T4" fmla="*/ 190 w 8"/>
                <a:gd name="T5" fmla="*/ 24 h 6"/>
                <a:gd name="T6" fmla="*/ 190 w 8"/>
                <a:gd name="T7" fmla="*/ 0 h 6"/>
                <a:gd name="T8" fmla="*/ 190 w 8"/>
                <a:gd name="T9" fmla="*/ 0 h 6"/>
                <a:gd name="T10" fmla="*/ 190 w 8"/>
                <a:gd name="T11" fmla="*/ 0 h 6"/>
                <a:gd name="T12" fmla="*/ 190 w 8"/>
                <a:gd name="T13" fmla="*/ 0 h 6"/>
                <a:gd name="T14" fmla="*/ 190 w 8"/>
                <a:gd name="T15" fmla="*/ 0 h 6"/>
                <a:gd name="T16" fmla="*/ 190 w 8"/>
                <a:gd name="T17" fmla="*/ 0 h 6"/>
                <a:gd name="T18" fmla="*/ 190 w 8"/>
                <a:gd name="T19" fmla="*/ 0 h 6"/>
                <a:gd name="T20" fmla="*/ 166 w 8"/>
                <a:gd name="T21" fmla="*/ 0 h 6"/>
                <a:gd name="T22" fmla="*/ 166 w 8"/>
                <a:gd name="T23" fmla="*/ 0 h 6"/>
                <a:gd name="T24" fmla="*/ 141 w 8"/>
                <a:gd name="T25" fmla="*/ 0 h 6"/>
                <a:gd name="T26" fmla="*/ 117 w 8"/>
                <a:gd name="T27" fmla="*/ 24 h 6"/>
                <a:gd name="T28" fmla="*/ 117 w 8"/>
                <a:gd name="T29" fmla="*/ 48 h 6"/>
                <a:gd name="T30" fmla="*/ 117 w 8"/>
                <a:gd name="T31" fmla="*/ 48 h 6"/>
                <a:gd name="T32" fmla="*/ 97 w 8"/>
                <a:gd name="T33" fmla="*/ 48 h 6"/>
                <a:gd name="T34" fmla="*/ 97 w 8"/>
                <a:gd name="T35" fmla="*/ 48 h 6"/>
                <a:gd name="T36" fmla="*/ 97 w 8"/>
                <a:gd name="T37" fmla="*/ 48 h 6"/>
                <a:gd name="T38" fmla="*/ 97 w 8"/>
                <a:gd name="T39" fmla="*/ 72 h 6"/>
                <a:gd name="T40" fmla="*/ 97 w 8"/>
                <a:gd name="T41" fmla="*/ 72 h 6"/>
                <a:gd name="T42" fmla="*/ 97 w 8"/>
                <a:gd name="T43" fmla="*/ 72 h 6"/>
                <a:gd name="T44" fmla="*/ 97 w 8"/>
                <a:gd name="T45" fmla="*/ 72 h 6"/>
                <a:gd name="T46" fmla="*/ 49 w 8"/>
                <a:gd name="T47" fmla="*/ 92 h 6"/>
                <a:gd name="T48" fmla="*/ 49 w 8"/>
                <a:gd name="T49" fmla="*/ 92 h 6"/>
                <a:gd name="T50" fmla="*/ 49 w 8"/>
                <a:gd name="T51" fmla="*/ 92 h 6"/>
                <a:gd name="T52" fmla="*/ 49 w 8"/>
                <a:gd name="T53" fmla="*/ 92 h 6"/>
                <a:gd name="T54" fmla="*/ 24 w 8"/>
                <a:gd name="T55" fmla="*/ 92 h 6"/>
                <a:gd name="T56" fmla="*/ 24 w 8"/>
                <a:gd name="T57" fmla="*/ 116 h 6"/>
                <a:gd name="T58" fmla="*/ 24 w 8"/>
                <a:gd name="T59" fmla="*/ 116 h 6"/>
                <a:gd name="T60" fmla="*/ 0 w 8"/>
                <a:gd name="T61" fmla="*/ 116 h 6"/>
                <a:gd name="T62" fmla="*/ 0 w 8"/>
                <a:gd name="T63" fmla="*/ 116 h 6"/>
                <a:gd name="T64" fmla="*/ 0 w 8"/>
                <a:gd name="T65" fmla="*/ 116 h 6"/>
                <a:gd name="T66" fmla="*/ 24 w 8"/>
                <a:gd name="T67" fmla="*/ 140 h 6"/>
                <a:gd name="T68" fmla="*/ 24 w 8"/>
                <a:gd name="T69" fmla="*/ 140 h 6"/>
                <a:gd name="T70" fmla="*/ 24 w 8"/>
                <a:gd name="T71" fmla="*/ 140 h 6"/>
                <a:gd name="T72" fmla="*/ 24 w 8"/>
                <a:gd name="T73" fmla="*/ 140 h 6"/>
                <a:gd name="T74" fmla="*/ 49 w 8"/>
                <a:gd name="T75" fmla="*/ 116 h 6"/>
                <a:gd name="T76" fmla="*/ 49 w 8"/>
                <a:gd name="T77" fmla="*/ 116 h 6"/>
                <a:gd name="T78" fmla="*/ 73 w 8"/>
                <a:gd name="T79" fmla="*/ 116 h 6"/>
                <a:gd name="T80" fmla="*/ 73 w 8"/>
                <a:gd name="T81" fmla="*/ 92 h 6"/>
                <a:gd name="T82" fmla="*/ 73 w 8"/>
                <a:gd name="T83" fmla="*/ 92 h 6"/>
                <a:gd name="T84" fmla="*/ 117 w 8"/>
                <a:gd name="T85" fmla="*/ 92 h 6"/>
                <a:gd name="T86" fmla="*/ 117 w 8"/>
                <a:gd name="T87" fmla="*/ 72 h 6"/>
                <a:gd name="T88" fmla="*/ 141 w 8"/>
                <a:gd name="T89" fmla="*/ 72 h 6"/>
                <a:gd name="T90" fmla="*/ 166 w 8"/>
                <a:gd name="T91" fmla="*/ 72 h 6"/>
                <a:gd name="T92" fmla="*/ 166 w 8"/>
                <a:gd name="T93" fmla="*/ 48 h 6"/>
                <a:gd name="T94" fmla="*/ 166 w 8"/>
                <a:gd name="T95" fmla="*/ 48 h 6"/>
                <a:gd name="T96" fmla="*/ 190 w 8"/>
                <a:gd name="T97" fmla="*/ 48 h 6"/>
                <a:gd name="T98" fmla="*/ 190 w 8"/>
                <a:gd name="T99" fmla="*/ 48 h 6"/>
                <a:gd name="T100" fmla="*/ 190 w 8"/>
                <a:gd name="T101" fmla="*/ 4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25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0 w 1"/>
                <a:gd name="T3" fmla="*/ 0 h 1"/>
                <a:gd name="T4" fmla="*/ 0 w 1"/>
                <a:gd name="T5" fmla="*/ 25 h 1"/>
                <a:gd name="T6" fmla="*/ 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26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25 w 1"/>
                <a:gd name="T3" fmla="*/ 0 h 1"/>
                <a:gd name="T4" fmla="*/ 25 w 1"/>
                <a:gd name="T5" fmla="*/ 0 h 1"/>
                <a:gd name="T6" fmla="*/ 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25 h 1"/>
                <a:gd name="T18" fmla="*/ 0 w 1"/>
                <a:gd name="T19" fmla="*/ 25 h 1"/>
                <a:gd name="T20" fmla="*/ 0 w 1"/>
                <a:gd name="T21" fmla="*/ 25 h 1"/>
                <a:gd name="T22" fmla="*/ 0 w 1"/>
                <a:gd name="T23" fmla="*/ 25 h 1"/>
                <a:gd name="T24" fmla="*/ 0 w 1"/>
                <a:gd name="T25" fmla="*/ 25 h 1"/>
                <a:gd name="T26" fmla="*/ 25 w 1"/>
                <a:gd name="T27" fmla="*/ 25 h 1"/>
                <a:gd name="T28" fmla="*/ 25 w 1"/>
                <a:gd name="T29" fmla="*/ 0 h 1"/>
                <a:gd name="T30" fmla="*/ 25 w 1"/>
                <a:gd name="T31" fmla="*/ 0 h 1"/>
                <a:gd name="T32" fmla="*/ 25 w 1"/>
                <a:gd name="T33" fmla="*/ 0 h 1"/>
                <a:gd name="T34" fmla="*/ 25 w 1"/>
                <a:gd name="T35" fmla="*/ 0 h 1"/>
                <a:gd name="T36" fmla="*/ 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27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 w 3"/>
                <a:gd name="T1" fmla="*/ 23 h 3"/>
                <a:gd name="T2" fmla="*/ 65 w 3"/>
                <a:gd name="T3" fmla="*/ 23 h 3"/>
                <a:gd name="T4" fmla="*/ 42 w 3"/>
                <a:gd name="T5" fmla="*/ 23 h 3"/>
                <a:gd name="T6" fmla="*/ 65 w 3"/>
                <a:gd name="T7" fmla="*/ 42 h 3"/>
                <a:gd name="T8" fmla="*/ 42 w 3"/>
                <a:gd name="T9" fmla="*/ 42 h 3"/>
                <a:gd name="T10" fmla="*/ 23 w 3"/>
                <a:gd name="T11" fmla="*/ 65 h 3"/>
                <a:gd name="T12" fmla="*/ 0 w 3"/>
                <a:gd name="T13" fmla="*/ 65 h 3"/>
                <a:gd name="T14" fmla="*/ 23 w 3"/>
                <a:gd name="T15" fmla="*/ 23 h 3"/>
                <a:gd name="T16" fmla="*/ 42 w 3"/>
                <a:gd name="T17" fmla="*/ 2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28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 w 3"/>
                <a:gd name="T1" fmla="*/ 0 h 2"/>
                <a:gd name="T2" fmla="*/ 42 w 3"/>
                <a:gd name="T3" fmla="*/ 0 h 2"/>
                <a:gd name="T4" fmla="*/ 42 w 3"/>
                <a:gd name="T5" fmla="*/ 0 h 2"/>
                <a:gd name="T6" fmla="*/ 42 w 3"/>
                <a:gd name="T7" fmla="*/ 0 h 2"/>
                <a:gd name="T8" fmla="*/ 65 w 3"/>
                <a:gd name="T9" fmla="*/ 0 h 2"/>
                <a:gd name="T10" fmla="*/ 65 w 3"/>
                <a:gd name="T11" fmla="*/ 0 h 2"/>
                <a:gd name="T12" fmla="*/ 65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0 h 2"/>
                <a:gd name="T22" fmla="*/ 42 w 3"/>
                <a:gd name="T23" fmla="*/ 0 h 2"/>
                <a:gd name="T24" fmla="*/ 42 w 3"/>
                <a:gd name="T25" fmla="*/ 22 h 2"/>
                <a:gd name="T26" fmla="*/ 65 w 3"/>
                <a:gd name="T27" fmla="*/ 22 h 2"/>
                <a:gd name="T28" fmla="*/ 65 w 3"/>
                <a:gd name="T29" fmla="*/ 22 h 2"/>
                <a:gd name="T30" fmla="*/ 65 w 3"/>
                <a:gd name="T31" fmla="*/ 22 h 2"/>
                <a:gd name="T32" fmla="*/ 42 w 3"/>
                <a:gd name="T33" fmla="*/ 22 h 2"/>
                <a:gd name="T34" fmla="*/ 42 w 3"/>
                <a:gd name="T35" fmla="*/ 22 h 2"/>
                <a:gd name="T36" fmla="*/ 42 w 3"/>
                <a:gd name="T37" fmla="*/ 22 h 2"/>
                <a:gd name="T38" fmla="*/ 42 w 3"/>
                <a:gd name="T39" fmla="*/ 22 h 2"/>
                <a:gd name="T40" fmla="*/ 42 w 3"/>
                <a:gd name="T41" fmla="*/ 22 h 2"/>
                <a:gd name="T42" fmla="*/ 23 w 3"/>
                <a:gd name="T43" fmla="*/ 40 h 2"/>
                <a:gd name="T44" fmla="*/ 23 w 3"/>
                <a:gd name="T45" fmla="*/ 40 h 2"/>
                <a:gd name="T46" fmla="*/ 23 w 3"/>
                <a:gd name="T47" fmla="*/ 40 h 2"/>
                <a:gd name="T48" fmla="*/ 0 w 3"/>
                <a:gd name="T49" fmla="*/ 40 h 2"/>
                <a:gd name="T50" fmla="*/ 0 w 3"/>
                <a:gd name="T51" fmla="*/ 40 h 2"/>
                <a:gd name="T52" fmla="*/ 0 w 3"/>
                <a:gd name="T53" fmla="*/ 22 h 2"/>
                <a:gd name="T54" fmla="*/ 23 w 3"/>
                <a:gd name="T55" fmla="*/ 22 h 2"/>
                <a:gd name="T56" fmla="*/ 23 w 3"/>
                <a:gd name="T57" fmla="*/ 22 h 2"/>
                <a:gd name="T58" fmla="*/ 23 w 3"/>
                <a:gd name="T59" fmla="*/ 22 h 2"/>
                <a:gd name="T60" fmla="*/ 23 w 3"/>
                <a:gd name="T61" fmla="*/ 0 h 2"/>
                <a:gd name="T62" fmla="*/ 42 w 3"/>
                <a:gd name="T63" fmla="*/ 0 h 2"/>
                <a:gd name="T64" fmla="*/ 42 w 3"/>
                <a:gd name="T65" fmla="*/ 0 h 2"/>
                <a:gd name="T66" fmla="*/ 42 w 3"/>
                <a:gd name="T67" fmla="*/ 0 h 2"/>
                <a:gd name="T68" fmla="*/ 42 w 3"/>
                <a:gd name="T69" fmla="*/ 0 h 2"/>
                <a:gd name="T70" fmla="*/ 42 w 3"/>
                <a:gd name="T71" fmla="*/ 0 h 2"/>
                <a:gd name="T72" fmla="*/ 42 w 3"/>
                <a:gd name="T73" fmla="*/ 0 h 2"/>
                <a:gd name="T74" fmla="*/ 4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29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66 w 4"/>
                <a:gd name="T1" fmla="*/ 25 h 2"/>
                <a:gd name="T2" fmla="*/ 66 w 4"/>
                <a:gd name="T3" fmla="*/ 0 h 2"/>
                <a:gd name="T4" fmla="*/ 90 w 4"/>
                <a:gd name="T5" fmla="*/ 0 h 2"/>
                <a:gd name="T6" fmla="*/ 90 w 4"/>
                <a:gd name="T7" fmla="*/ 25 h 2"/>
                <a:gd name="T8" fmla="*/ 24 w 4"/>
                <a:gd name="T9" fmla="*/ 50 h 2"/>
                <a:gd name="T10" fmla="*/ 66 w 4"/>
                <a:gd name="T11" fmla="*/ 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30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 w 3"/>
                <a:gd name="T1" fmla="*/ 25 h 2"/>
                <a:gd name="T2" fmla="*/ 42 w 3"/>
                <a:gd name="T3" fmla="*/ 25 h 2"/>
                <a:gd name="T4" fmla="*/ 42 w 3"/>
                <a:gd name="T5" fmla="*/ 0 h 2"/>
                <a:gd name="T6" fmla="*/ 42 w 3"/>
                <a:gd name="T7" fmla="*/ 0 h 2"/>
                <a:gd name="T8" fmla="*/ 42 w 3"/>
                <a:gd name="T9" fmla="*/ 0 h 2"/>
                <a:gd name="T10" fmla="*/ 42 w 3"/>
                <a:gd name="T11" fmla="*/ 0 h 2"/>
                <a:gd name="T12" fmla="*/ 42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25 h 2"/>
                <a:gd name="T22" fmla="*/ 65 w 3"/>
                <a:gd name="T23" fmla="*/ 25 h 2"/>
                <a:gd name="T24" fmla="*/ 65 w 3"/>
                <a:gd name="T25" fmla="*/ 25 h 2"/>
                <a:gd name="T26" fmla="*/ 65 w 3"/>
                <a:gd name="T27" fmla="*/ 25 h 2"/>
                <a:gd name="T28" fmla="*/ 42 w 3"/>
                <a:gd name="T29" fmla="*/ 50 h 2"/>
                <a:gd name="T30" fmla="*/ 23 w 3"/>
                <a:gd name="T31" fmla="*/ 50 h 2"/>
                <a:gd name="T32" fmla="*/ 0 w 3"/>
                <a:gd name="T33" fmla="*/ 50 h 2"/>
                <a:gd name="T34" fmla="*/ 0 w 3"/>
                <a:gd name="T35" fmla="*/ 50 h 2"/>
                <a:gd name="T36" fmla="*/ 0 w 3"/>
                <a:gd name="T37" fmla="*/ 50 h 2"/>
                <a:gd name="T38" fmla="*/ 0 w 3"/>
                <a:gd name="T39" fmla="*/ 50 h 2"/>
                <a:gd name="T40" fmla="*/ 0 w 3"/>
                <a:gd name="T41" fmla="*/ 50 h 2"/>
                <a:gd name="T42" fmla="*/ 0 w 3"/>
                <a:gd name="T43" fmla="*/ 50 h 2"/>
                <a:gd name="T44" fmla="*/ 23 w 3"/>
                <a:gd name="T45" fmla="*/ 50 h 2"/>
                <a:gd name="T46" fmla="*/ 42 w 3"/>
                <a:gd name="T47" fmla="*/ 25 h 2"/>
                <a:gd name="T48" fmla="*/ 42 w 3"/>
                <a:gd name="T49" fmla="*/ 25 h 2"/>
                <a:gd name="T50" fmla="*/ 42 w 3"/>
                <a:gd name="T51" fmla="*/ 25 h 2"/>
                <a:gd name="T52" fmla="*/ 42 w 3"/>
                <a:gd name="T53" fmla="*/ 25 h 2"/>
                <a:gd name="T54" fmla="*/ 42 w 3"/>
                <a:gd name="T55" fmla="*/ 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31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0 w 2"/>
                <a:gd name="T3" fmla="*/ 0 h 3"/>
                <a:gd name="T4" fmla="*/ 0 w 2"/>
                <a:gd name="T5" fmla="*/ 0 h 3"/>
                <a:gd name="T6" fmla="*/ 25 w 2"/>
                <a:gd name="T7" fmla="*/ 50 h 3"/>
                <a:gd name="T8" fmla="*/ 0 w 2"/>
                <a:gd name="T9" fmla="*/ 50 h 3"/>
                <a:gd name="T10" fmla="*/ 0 w 2"/>
                <a:gd name="T11" fmla="*/ 50 h 3"/>
                <a:gd name="T12" fmla="*/ 0 w 2"/>
                <a:gd name="T13" fmla="*/ 75 h 3"/>
                <a:gd name="T14" fmla="*/ 25 w 2"/>
                <a:gd name="T15" fmla="*/ 75 h 3"/>
                <a:gd name="T16" fmla="*/ 25 w 2"/>
                <a:gd name="T17" fmla="*/ 75 h 3"/>
                <a:gd name="T18" fmla="*/ 50 w 2"/>
                <a:gd name="T19" fmla="*/ 75 h 3"/>
                <a:gd name="T20" fmla="*/ 50 w 2"/>
                <a:gd name="T21" fmla="*/ 25 h 3"/>
                <a:gd name="T22" fmla="*/ 50 w 2"/>
                <a:gd name="T23" fmla="*/ 0 h 3"/>
                <a:gd name="T24" fmla="*/ 25 w 2"/>
                <a:gd name="T25" fmla="*/ 0 h 3"/>
                <a:gd name="T26" fmla="*/ 25 w 2"/>
                <a:gd name="T27" fmla="*/ 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32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25 w 2"/>
                <a:gd name="T3" fmla="*/ 0 h 3"/>
                <a:gd name="T4" fmla="*/ 25 w 2"/>
                <a:gd name="T5" fmla="*/ 0 h 3"/>
                <a:gd name="T6" fmla="*/ 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25 h 3"/>
                <a:gd name="T14" fmla="*/ 25 w 2"/>
                <a:gd name="T15" fmla="*/ 25 h 3"/>
                <a:gd name="T16" fmla="*/ 25 w 2"/>
                <a:gd name="T17" fmla="*/ 25 h 3"/>
                <a:gd name="T18" fmla="*/ 25 w 2"/>
                <a:gd name="T19" fmla="*/ 50 h 3"/>
                <a:gd name="T20" fmla="*/ 0 w 2"/>
                <a:gd name="T21" fmla="*/ 50 h 3"/>
                <a:gd name="T22" fmla="*/ 0 w 2"/>
                <a:gd name="T23" fmla="*/ 50 h 3"/>
                <a:gd name="T24" fmla="*/ 0 w 2"/>
                <a:gd name="T25" fmla="*/ 50 h 3"/>
                <a:gd name="T26" fmla="*/ 0 w 2"/>
                <a:gd name="T27" fmla="*/ 50 h 3"/>
                <a:gd name="T28" fmla="*/ 0 w 2"/>
                <a:gd name="T29" fmla="*/ 50 h 3"/>
                <a:gd name="T30" fmla="*/ 0 w 2"/>
                <a:gd name="T31" fmla="*/ 50 h 3"/>
                <a:gd name="T32" fmla="*/ 0 w 2"/>
                <a:gd name="T33" fmla="*/ 75 h 3"/>
                <a:gd name="T34" fmla="*/ 25 w 2"/>
                <a:gd name="T35" fmla="*/ 75 h 3"/>
                <a:gd name="T36" fmla="*/ 25 w 2"/>
                <a:gd name="T37" fmla="*/ 75 h 3"/>
                <a:gd name="T38" fmla="*/ 25 w 2"/>
                <a:gd name="T39" fmla="*/ 75 h 3"/>
                <a:gd name="T40" fmla="*/ 25 w 2"/>
                <a:gd name="T41" fmla="*/ 75 h 3"/>
                <a:gd name="T42" fmla="*/ 25 w 2"/>
                <a:gd name="T43" fmla="*/ 75 h 3"/>
                <a:gd name="T44" fmla="*/ 50 w 2"/>
                <a:gd name="T45" fmla="*/ 75 h 3"/>
                <a:gd name="T46" fmla="*/ 50 w 2"/>
                <a:gd name="T47" fmla="*/ 50 h 3"/>
                <a:gd name="T48" fmla="*/ 50 w 2"/>
                <a:gd name="T49" fmla="*/ 25 h 3"/>
                <a:gd name="T50" fmla="*/ 50 w 2"/>
                <a:gd name="T51" fmla="*/ 25 h 3"/>
                <a:gd name="T52" fmla="*/ 50 w 2"/>
                <a:gd name="T53" fmla="*/ 25 h 3"/>
                <a:gd name="T54" fmla="*/ 50 w 2"/>
                <a:gd name="T55" fmla="*/ 0 h 3"/>
                <a:gd name="T56" fmla="*/ 50 w 2"/>
                <a:gd name="T57" fmla="*/ 0 h 3"/>
                <a:gd name="T58" fmla="*/ 50 w 2"/>
                <a:gd name="T59" fmla="*/ 0 h 3"/>
                <a:gd name="T60" fmla="*/ 25 w 2"/>
                <a:gd name="T61" fmla="*/ 0 h 3"/>
                <a:gd name="T62" fmla="*/ 25 w 2"/>
                <a:gd name="T63" fmla="*/ 0 h 3"/>
                <a:gd name="T64" fmla="*/ 25 w 2"/>
                <a:gd name="T65" fmla="*/ 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33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75 w 3"/>
                <a:gd name="T1" fmla="*/ 75 h 3"/>
                <a:gd name="T2" fmla="*/ 75 w 3"/>
                <a:gd name="T3" fmla="*/ 75 h 3"/>
                <a:gd name="T4" fmla="*/ 75 w 3"/>
                <a:gd name="T5" fmla="*/ 75 h 3"/>
                <a:gd name="T6" fmla="*/ 75 w 3"/>
                <a:gd name="T7" fmla="*/ 75 h 3"/>
                <a:gd name="T8" fmla="*/ 75 w 3"/>
                <a:gd name="T9" fmla="*/ 75 h 3"/>
                <a:gd name="T10" fmla="*/ 75 w 3"/>
                <a:gd name="T11" fmla="*/ 75 h 3"/>
                <a:gd name="T12" fmla="*/ 50 w 3"/>
                <a:gd name="T13" fmla="*/ 50 h 3"/>
                <a:gd name="T14" fmla="*/ 25 w 3"/>
                <a:gd name="T15" fmla="*/ 25 h 3"/>
                <a:gd name="T16" fmla="*/ 25 w 3"/>
                <a:gd name="T17" fmla="*/ 25 h 3"/>
                <a:gd name="T18" fmla="*/ 25 w 3"/>
                <a:gd name="T19" fmla="*/ 25 h 3"/>
                <a:gd name="T20" fmla="*/ 25 w 3"/>
                <a:gd name="T21" fmla="*/ 25 h 3"/>
                <a:gd name="T22" fmla="*/ 25 w 3"/>
                <a:gd name="T23" fmla="*/ 25 h 3"/>
                <a:gd name="T24" fmla="*/ 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25 h 3"/>
                <a:gd name="T42" fmla="*/ 0 w 3"/>
                <a:gd name="T43" fmla="*/ 25 h 3"/>
                <a:gd name="T44" fmla="*/ 0 w 3"/>
                <a:gd name="T45" fmla="*/ 25 h 3"/>
                <a:gd name="T46" fmla="*/ 0 w 3"/>
                <a:gd name="T47" fmla="*/ 25 h 3"/>
                <a:gd name="T48" fmla="*/ 25 w 3"/>
                <a:gd name="T49" fmla="*/ 25 h 3"/>
                <a:gd name="T50" fmla="*/ 25 w 3"/>
                <a:gd name="T51" fmla="*/ 50 h 3"/>
                <a:gd name="T52" fmla="*/ 25 w 3"/>
                <a:gd name="T53" fmla="*/ 50 h 3"/>
                <a:gd name="T54" fmla="*/ 50 w 3"/>
                <a:gd name="T55" fmla="*/ 75 h 3"/>
                <a:gd name="T56" fmla="*/ 50 w 3"/>
                <a:gd name="T57" fmla="*/ 75 h 3"/>
                <a:gd name="T58" fmla="*/ 75 w 3"/>
                <a:gd name="T59" fmla="*/ 75 h 3"/>
                <a:gd name="T60" fmla="*/ 75 w 3"/>
                <a:gd name="T61" fmla="*/ 75 h 3"/>
                <a:gd name="T62" fmla="*/ 75 w 3"/>
                <a:gd name="T63" fmla="*/ 75 h 3"/>
                <a:gd name="T64" fmla="*/ 75 w 3"/>
                <a:gd name="T65" fmla="*/ 75 h 3"/>
                <a:gd name="T66" fmla="*/ 75 w 3"/>
                <a:gd name="T67" fmla="*/ 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34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25 h 2"/>
                <a:gd name="T2" fmla="*/ 0 w 4"/>
                <a:gd name="T3" fmla="*/ 25 h 2"/>
                <a:gd name="T4" fmla="*/ 24 w 4"/>
                <a:gd name="T5" fmla="*/ 0 h 2"/>
                <a:gd name="T6" fmla="*/ 24 w 4"/>
                <a:gd name="T7" fmla="*/ 0 h 2"/>
                <a:gd name="T8" fmla="*/ 47 w 4"/>
                <a:gd name="T9" fmla="*/ 0 h 2"/>
                <a:gd name="T10" fmla="*/ 66 w 4"/>
                <a:gd name="T11" fmla="*/ 0 h 2"/>
                <a:gd name="T12" fmla="*/ 66 w 4"/>
                <a:gd name="T13" fmla="*/ 0 h 2"/>
                <a:gd name="T14" fmla="*/ 66 w 4"/>
                <a:gd name="T15" fmla="*/ 0 h 2"/>
                <a:gd name="T16" fmla="*/ 66 w 4"/>
                <a:gd name="T17" fmla="*/ 25 h 2"/>
                <a:gd name="T18" fmla="*/ 90 w 4"/>
                <a:gd name="T19" fmla="*/ 25 h 2"/>
                <a:gd name="T20" fmla="*/ 90 w 4"/>
                <a:gd name="T21" fmla="*/ 25 h 2"/>
                <a:gd name="T22" fmla="*/ 90 w 4"/>
                <a:gd name="T23" fmla="*/ 25 h 2"/>
                <a:gd name="T24" fmla="*/ 90 w 4"/>
                <a:gd name="T25" fmla="*/ 25 h 2"/>
                <a:gd name="T26" fmla="*/ 90 w 4"/>
                <a:gd name="T27" fmla="*/ 25 h 2"/>
                <a:gd name="T28" fmla="*/ 90 w 4"/>
                <a:gd name="T29" fmla="*/ 25 h 2"/>
                <a:gd name="T30" fmla="*/ 90 w 4"/>
                <a:gd name="T31" fmla="*/ 25 h 2"/>
                <a:gd name="T32" fmla="*/ 90 w 4"/>
                <a:gd name="T33" fmla="*/ 50 h 2"/>
                <a:gd name="T34" fmla="*/ 90 w 4"/>
                <a:gd name="T35" fmla="*/ 50 h 2"/>
                <a:gd name="T36" fmla="*/ 90 w 4"/>
                <a:gd name="T37" fmla="*/ 50 h 2"/>
                <a:gd name="T38" fmla="*/ 90 w 4"/>
                <a:gd name="T39" fmla="*/ 50 h 2"/>
                <a:gd name="T40" fmla="*/ 66 w 4"/>
                <a:gd name="T41" fmla="*/ 25 h 2"/>
                <a:gd name="T42" fmla="*/ 66 w 4"/>
                <a:gd name="T43" fmla="*/ 25 h 2"/>
                <a:gd name="T44" fmla="*/ 66 w 4"/>
                <a:gd name="T45" fmla="*/ 50 h 2"/>
                <a:gd name="T46" fmla="*/ 66 w 4"/>
                <a:gd name="T47" fmla="*/ 50 h 2"/>
                <a:gd name="T48" fmla="*/ 66 w 4"/>
                <a:gd name="T49" fmla="*/ 50 h 2"/>
                <a:gd name="T50" fmla="*/ 47 w 4"/>
                <a:gd name="T51" fmla="*/ 50 h 2"/>
                <a:gd name="T52" fmla="*/ 47 w 4"/>
                <a:gd name="T53" fmla="*/ 50 h 2"/>
                <a:gd name="T54" fmla="*/ 47 w 4"/>
                <a:gd name="T55" fmla="*/ 50 h 2"/>
                <a:gd name="T56" fmla="*/ 47 w 4"/>
                <a:gd name="T57" fmla="*/ 50 h 2"/>
                <a:gd name="T58" fmla="*/ 47 w 4"/>
                <a:gd name="T59" fmla="*/ 50 h 2"/>
                <a:gd name="T60" fmla="*/ 47 w 4"/>
                <a:gd name="T61" fmla="*/ 50 h 2"/>
                <a:gd name="T62" fmla="*/ 47 w 4"/>
                <a:gd name="T63" fmla="*/ 50 h 2"/>
                <a:gd name="T64" fmla="*/ 24 w 4"/>
                <a:gd name="T65" fmla="*/ 50 h 2"/>
                <a:gd name="T66" fmla="*/ 24 w 4"/>
                <a:gd name="T67" fmla="*/ 50 h 2"/>
                <a:gd name="T68" fmla="*/ 24 w 4"/>
                <a:gd name="T69" fmla="*/ 25 h 2"/>
                <a:gd name="T70" fmla="*/ 24 w 4"/>
                <a:gd name="T71" fmla="*/ 25 h 2"/>
                <a:gd name="T72" fmla="*/ 24 w 4"/>
                <a:gd name="T73" fmla="*/ 25 h 2"/>
                <a:gd name="T74" fmla="*/ 24 w 4"/>
                <a:gd name="T75" fmla="*/ 25 h 2"/>
                <a:gd name="T76" fmla="*/ 24 w 4"/>
                <a:gd name="T77" fmla="*/ 25 h 2"/>
                <a:gd name="T78" fmla="*/ 24 w 4"/>
                <a:gd name="T79" fmla="*/ 25 h 2"/>
                <a:gd name="T80" fmla="*/ 24 w 4"/>
                <a:gd name="T81" fmla="*/ 25 h 2"/>
                <a:gd name="T82" fmla="*/ 24 w 4"/>
                <a:gd name="T83" fmla="*/ 25 h 2"/>
                <a:gd name="T84" fmla="*/ 24 w 4"/>
                <a:gd name="T85" fmla="*/ 25 h 2"/>
                <a:gd name="T86" fmla="*/ 24 w 4"/>
                <a:gd name="T87" fmla="*/ 25 h 2"/>
                <a:gd name="T88" fmla="*/ 24 w 4"/>
                <a:gd name="T89" fmla="*/ 25 h 2"/>
                <a:gd name="T90" fmla="*/ 24 w 4"/>
                <a:gd name="T91" fmla="*/ 25 h 2"/>
                <a:gd name="T92" fmla="*/ 24 w 4"/>
                <a:gd name="T93" fmla="*/ 25 h 2"/>
                <a:gd name="T94" fmla="*/ 0 w 4"/>
                <a:gd name="T95" fmla="*/ 25 h 2"/>
                <a:gd name="T96" fmla="*/ 0 w 4"/>
                <a:gd name="T97" fmla="*/ 25 h 2"/>
                <a:gd name="T98" fmla="*/ 0 w 4"/>
                <a:gd name="T99" fmla="*/ 25 h 2"/>
                <a:gd name="T100" fmla="*/ 0 w 4"/>
                <a:gd name="T101" fmla="*/ 25 h 2"/>
                <a:gd name="T102" fmla="*/ 0 w 4"/>
                <a:gd name="T103" fmla="*/ 25 h 2"/>
                <a:gd name="T104" fmla="*/ 0 w 4"/>
                <a:gd name="T105" fmla="*/ 25 h 2"/>
                <a:gd name="T106" fmla="*/ 0 w 4"/>
                <a:gd name="T107" fmla="*/ 25 h 2"/>
                <a:gd name="T108" fmla="*/ 0 w 4"/>
                <a:gd name="T109" fmla="*/ 25 h 2"/>
                <a:gd name="T110" fmla="*/ 0 w 4"/>
                <a:gd name="T111" fmla="*/ 25 h 2"/>
                <a:gd name="T112" fmla="*/ 0 w 4"/>
                <a:gd name="T113" fmla="*/ 25 h 2"/>
                <a:gd name="T114" fmla="*/ 0 w 4"/>
                <a:gd name="T115" fmla="*/ 25 h 2"/>
                <a:gd name="T116" fmla="*/ 0 w 4"/>
                <a:gd name="T117" fmla="*/ 25 h 2"/>
                <a:gd name="T118" fmla="*/ 0 w 4"/>
                <a:gd name="T119" fmla="*/ 25 h 2"/>
                <a:gd name="T120" fmla="*/ 0 w 4"/>
                <a:gd name="T121" fmla="*/ 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3274" name="Freeform 41"/>
          <p:cNvSpPr>
            <a:spLocks/>
          </p:cNvSpPr>
          <p:nvPr/>
        </p:nvSpPr>
        <p:spPr bwMode="auto">
          <a:xfrm>
            <a:off x="3327400" y="2794000"/>
            <a:ext cx="619125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1615351768 h 94"/>
              <a:gd name="T4" fmla="*/ 2147483647 w 76"/>
              <a:gd name="T5" fmla="*/ 1376035883 h 94"/>
              <a:gd name="T6" fmla="*/ 2147483647 w 76"/>
              <a:gd name="T7" fmla="*/ 358966214 h 94"/>
              <a:gd name="T8" fmla="*/ 1061815496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75" name="Freeform 42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65836088 w 90"/>
              <a:gd name="T1" fmla="*/ 2147483647 h 66"/>
              <a:gd name="T2" fmla="*/ 0 w 90"/>
              <a:gd name="T3" fmla="*/ 2147483647 h 66"/>
              <a:gd name="T4" fmla="*/ 65836088 w 90"/>
              <a:gd name="T5" fmla="*/ 2147483647 h 66"/>
              <a:gd name="T6" fmla="*/ 65836088 w 90"/>
              <a:gd name="T7" fmla="*/ 2099519644 h 66"/>
              <a:gd name="T8" fmla="*/ 65836088 w 90"/>
              <a:gd name="T9" fmla="*/ 2099519644 h 66"/>
              <a:gd name="T10" fmla="*/ 131672176 w 90"/>
              <a:gd name="T11" fmla="*/ 2147483647 h 66"/>
              <a:gd name="T12" fmla="*/ 65836088 w 90"/>
              <a:gd name="T13" fmla="*/ 2147483647 h 66"/>
              <a:gd name="T14" fmla="*/ 197508280 w 90"/>
              <a:gd name="T15" fmla="*/ 2147483647 h 66"/>
              <a:gd name="T16" fmla="*/ 197508280 w 90"/>
              <a:gd name="T17" fmla="*/ 2099519644 h 66"/>
              <a:gd name="T18" fmla="*/ 197508280 w 90"/>
              <a:gd name="T19" fmla="*/ 1979547991 h 66"/>
              <a:gd name="T20" fmla="*/ 131672176 w 90"/>
              <a:gd name="T21" fmla="*/ 1799583494 h 66"/>
              <a:gd name="T22" fmla="*/ 197508280 w 90"/>
              <a:gd name="T23" fmla="*/ 1799583494 h 66"/>
              <a:gd name="T24" fmla="*/ 329172373 w 90"/>
              <a:gd name="T25" fmla="*/ 1739597910 h 66"/>
              <a:gd name="T26" fmla="*/ 263344352 w 90"/>
              <a:gd name="T27" fmla="*/ 1679612326 h 66"/>
              <a:gd name="T28" fmla="*/ 197508280 w 90"/>
              <a:gd name="T29" fmla="*/ 1739597910 h 66"/>
              <a:gd name="T30" fmla="*/ 197508280 w 90"/>
              <a:gd name="T31" fmla="*/ 1499655574 h 66"/>
              <a:gd name="T32" fmla="*/ 197508280 w 90"/>
              <a:gd name="T33" fmla="*/ 1319698822 h 66"/>
              <a:gd name="T34" fmla="*/ 197508280 w 90"/>
              <a:gd name="T35" fmla="*/ 1019763157 h 66"/>
              <a:gd name="T36" fmla="*/ 131672176 w 90"/>
              <a:gd name="T37" fmla="*/ 659849411 h 66"/>
              <a:gd name="T38" fmla="*/ 131672176 w 90"/>
              <a:gd name="T39" fmla="*/ 359913625 h 66"/>
              <a:gd name="T40" fmla="*/ 724188933 w 90"/>
              <a:gd name="T41" fmla="*/ 539878243 h 66"/>
              <a:gd name="T42" fmla="*/ 1250869650 w 90"/>
              <a:gd name="T43" fmla="*/ 779820579 h 66"/>
              <a:gd name="T44" fmla="*/ 1514205824 w 90"/>
              <a:gd name="T45" fmla="*/ 839806163 h 66"/>
              <a:gd name="T46" fmla="*/ 1580041896 w 90"/>
              <a:gd name="T47" fmla="*/ 899791747 h 66"/>
              <a:gd name="T48" fmla="*/ 1580041896 w 90"/>
              <a:gd name="T49" fmla="*/ 1199727654 h 66"/>
              <a:gd name="T50" fmla="*/ 1448377866 w 90"/>
              <a:gd name="T51" fmla="*/ 1379684406 h 66"/>
              <a:gd name="T52" fmla="*/ 1448377866 w 90"/>
              <a:gd name="T53" fmla="*/ 1499655574 h 66"/>
              <a:gd name="T54" fmla="*/ 1448377866 w 90"/>
              <a:gd name="T55" fmla="*/ 1619626742 h 66"/>
              <a:gd name="T56" fmla="*/ 1514205824 w 90"/>
              <a:gd name="T57" fmla="*/ 1679612326 h 66"/>
              <a:gd name="T58" fmla="*/ 1645877968 w 90"/>
              <a:gd name="T59" fmla="*/ 1439669990 h 66"/>
              <a:gd name="T60" fmla="*/ 1777550113 w 90"/>
              <a:gd name="T61" fmla="*/ 1259713238 h 66"/>
              <a:gd name="T62" fmla="*/ 1909222257 w 90"/>
              <a:gd name="T63" fmla="*/ 1079748741 h 66"/>
              <a:gd name="T64" fmla="*/ 1711714041 w 90"/>
              <a:gd name="T65" fmla="*/ 599863827 h 66"/>
              <a:gd name="T66" fmla="*/ 1777550113 w 90"/>
              <a:gd name="T67" fmla="*/ 539878243 h 66"/>
              <a:gd name="T68" fmla="*/ 1909222257 w 90"/>
              <a:gd name="T69" fmla="*/ 419906954 h 66"/>
              <a:gd name="T70" fmla="*/ 1777550113 w 90"/>
              <a:gd name="T71" fmla="*/ 299928041 h 66"/>
              <a:gd name="T72" fmla="*/ 1777550113 w 90"/>
              <a:gd name="T73" fmla="*/ 0 h 66"/>
              <a:gd name="T74" fmla="*/ 2147483647 w 90"/>
              <a:gd name="T75" fmla="*/ 539878243 h 66"/>
              <a:gd name="T76" fmla="*/ 2147483647 w 90"/>
              <a:gd name="T77" fmla="*/ 959777331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1975058329 w 90"/>
              <a:gd name="T105" fmla="*/ 2147483647 h 66"/>
              <a:gd name="T106" fmla="*/ 1580041896 w 90"/>
              <a:gd name="T107" fmla="*/ 2147483647 h 66"/>
              <a:gd name="T108" fmla="*/ 1250869650 w 90"/>
              <a:gd name="T109" fmla="*/ 2147483647 h 66"/>
              <a:gd name="T110" fmla="*/ 790025005 w 90"/>
              <a:gd name="T111" fmla="*/ 2147483647 h 66"/>
              <a:gd name="T112" fmla="*/ 724188933 w 90"/>
              <a:gd name="T113" fmla="*/ 2147483647 h 66"/>
              <a:gd name="T114" fmla="*/ 724188933 w 90"/>
              <a:gd name="T115" fmla="*/ 2147483647 h 66"/>
              <a:gd name="T116" fmla="*/ 460844518 w 90"/>
              <a:gd name="T117" fmla="*/ 2147483647 h 66"/>
              <a:gd name="T118" fmla="*/ 395008446 w 90"/>
              <a:gd name="T119" fmla="*/ 2147483647 h 66"/>
              <a:gd name="T120" fmla="*/ 197508280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76" name="Freeform 43"/>
          <p:cNvSpPr>
            <a:spLocks/>
          </p:cNvSpPr>
          <p:nvPr/>
        </p:nvSpPr>
        <p:spPr bwMode="auto">
          <a:xfrm>
            <a:off x="2439988" y="2035175"/>
            <a:ext cx="881062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66552810 w 108"/>
              <a:gd name="T5" fmla="*/ 2147483647 h 90"/>
              <a:gd name="T6" fmla="*/ 133105620 w 108"/>
              <a:gd name="T7" fmla="*/ 2147483647 h 90"/>
              <a:gd name="T8" fmla="*/ 199658446 w 108"/>
              <a:gd name="T9" fmla="*/ 2147483647 h 90"/>
              <a:gd name="T10" fmla="*/ 332764098 w 108"/>
              <a:gd name="T11" fmla="*/ 2147483647 h 90"/>
              <a:gd name="T12" fmla="*/ 332764098 w 108"/>
              <a:gd name="T13" fmla="*/ 2147483647 h 90"/>
              <a:gd name="T14" fmla="*/ 665528196 w 108"/>
              <a:gd name="T15" fmla="*/ 2147483647 h 90"/>
              <a:gd name="T16" fmla="*/ 1064844961 w 108"/>
              <a:gd name="T17" fmla="*/ 1379113409 h 90"/>
              <a:gd name="T18" fmla="*/ 1331056392 w 108"/>
              <a:gd name="T19" fmla="*/ 779497168 h 90"/>
              <a:gd name="T20" fmla="*/ 1597267569 w 108"/>
              <a:gd name="T21" fmla="*/ 179880988 h 90"/>
              <a:gd name="T22" fmla="*/ 1597267569 w 108"/>
              <a:gd name="T23" fmla="*/ 0 h 90"/>
              <a:gd name="T24" fmla="*/ 1796925951 w 108"/>
              <a:gd name="T25" fmla="*/ 0 h 90"/>
              <a:gd name="T26" fmla="*/ 1996576175 w 108"/>
              <a:gd name="T27" fmla="*/ 59957743 h 90"/>
              <a:gd name="T28" fmla="*/ 2063128970 w 108"/>
              <a:gd name="T29" fmla="*/ 119923230 h 90"/>
              <a:gd name="T30" fmla="*/ 2147483647 w 108"/>
              <a:gd name="T31" fmla="*/ 299804248 h 90"/>
              <a:gd name="T32" fmla="*/ 2147483647 w 108"/>
              <a:gd name="T33" fmla="*/ 479692920 h 90"/>
              <a:gd name="T34" fmla="*/ 2147483647 w 108"/>
              <a:gd name="T35" fmla="*/ 839462640 h 90"/>
              <a:gd name="T36" fmla="*/ 2147483647 w 108"/>
              <a:gd name="T37" fmla="*/ 959385839 h 90"/>
              <a:gd name="T38" fmla="*/ 2147483647 w 108"/>
              <a:gd name="T39" fmla="*/ 959385839 h 90"/>
              <a:gd name="T40" fmla="*/ 2147483647 w 108"/>
              <a:gd name="T41" fmla="*/ 1079309281 h 90"/>
              <a:gd name="T42" fmla="*/ 2147483647 w 108"/>
              <a:gd name="T43" fmla="*/ 1079309281 h 90"/>
              <a:gd name="T44" fmla="*/ 2147483647 w 108"/>
              <a:gd name="T45" fmla="*/ 1139267009 h 90"/>
              <a:gd name="T46" fmla="*/ 2147483647 w 108"/>
              <a:gd name="T47" fmla="*/ 1079309281 h 90"/>
              <a:gd name="T48" fmla="*/ 2147483647 w 108"/>
              <a:gd name="T49" fmla="*/ 1139267009 h 90"/>
              <a:gd name="T50" fmla="*/ 2147483647 w 108"/>
              <a:gd name="T51" fmla="*/ 1079309281 h 90"/>
              <a:gd name="T52" fmla="*/ 2147483647 w 108"/>
              <a:gd name="T53" fmla="*/ 1139267009 h 90"/>
              <a:gd name="T54" fmla="*/ 2147483647 w 108"/>
              <a:gd name="T55" fmla="*/ 1139267009 h 90"/>
              <a:gd name="T56" fmla="*/ 2147483647 w 108"/>
              <a:gd name="T57" fmla="*/ 1439071137 h 90"/>
              <a:gd name="T58" fmla="*/ 2147483647 w 108"/>
              <a:gd name="T59" fmla="*/ 1618959808 h 90"/>
              <a:gd name="T60" fmla="*/ 2147483647 w 108"/>
              <a:gd name="T61" fmla="*/ 1678917536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66552810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77" name="Freeform 44"/>
          <p:cNvSpPr>
            <a:spLocks/>
          </p:cNvSpPr>
          <p:nvPr/>
        </p:nvSpPr>
        <p:spPr bwMode="auto">
          <a:xfrm>
            <a:off x="3157538" y="1833563"/>
            <a:ext cx="658812" cy="1006475"/>
          </a:xfrm>
          <a:custGeom>
            <a:avLst/>
            <a:gdLst>
              <a:gd name="T0" fmla="*/ 463071587 w 81"/>
              <a:gd name="T1" fmla="*/ 2147483647 h 130"/>
              <a:gd name="T2" fmla="*/ 529229301 w 81"/>
              <a:gd name="T3" fmla="*/ 2147483647 h 130"/>
              <a:gd name="T4" fmla="*/ 595379008 w 81"/>
              <a:gd name="T5" fmla="*/ 2147483647 h 130"/>
              <a:gd name="T6" fmla="*/ 595379008 w 81"/>
              <a:gd name="T7" fmla="*/ 2147483647 h 130"/>
              <a:gd name="T8" fmla="*/ 396922007 w 81"/>
              <a:gd name="T9" fmla="*/ 2147483647 h 130"/>
              <a:gd name="T10" fmla="*/ 661536721 w 81"/>
              <a:gd name="T11" fmla="*/ 2147483647 h 130"/>
              <a:gd name="T12" fmla="*/ 859993595 w 81"/>
              <a:gd name="T13" fmla="*/ 2147483647 h 130"/>
              <a:gd name="T14" fmla="*/ 926151308 w 81"/>
              <a:gd name="T15" fmla="*/ 2147483647 h 130"/>
              <a:gd name="T16" fmla="*/ 1323073442 w 81"/>
              <a:gd name="T17" fmla="*/ 2147483647 h 130"/>
              <a:gd name="T18" fmla="*/ 1124608436 w 81"/>
              <a:gd name="T19" fmla="*/ 2147483647 h 130"/>
              <a:gd name="T20" fmla="*/ 1058458601 w 81"/>
              <a:gd name="T21" fmla="*/ 2147483647 h 130"/>
              <a:gd name="T22" fmla="*/ 1058458601 w 81"/>
              <a:gd name="T23" fmla="*/ 2147483647 h 130"/>
              <a:gd name="T24" fmla="*/ 1058458601 w 81"/>
              <a:gd name="T25" fmla="*/ 2147483647 h 130"/>
              <a:gd name="T26" fmla="*/ 1058458601 w 81"/>
              <a:gd name="T27" fmla="*/ 2147483647 h 130"/>
              <a:gd name="T28" fmla="*/ 1719995323 w 81"/>
              <a:gd name="T29" fmla="*/ 0 h 130"/>
              <a:gd name="T30" fmla="*/ 2147483647 w 81"/>
              <a:gd name="T31" fmla="*/ 1138865122 h 130"/>
              <a:gd name="T32" fmla="*/ 2147483647 w 81"/>
              <a:gd name="T33" fmla="*/ 1558448869 h 130"/>
              <a:gd name="T34" fmla="*/ 2147483647 w 81"/>
              <a:gd name="T35" fmla="*/ 1738267156 h 130"/>
              <a:gd name="T36" fmla="*/ 2147483647 w 81"/>
              <a:gd name="T37" fmla="*/ 1858153756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78" name="Freeform 45"/>
          <p:cNvSpPr>
            <a:spLocks/>
          </p:cNvSpPr>
          <p:nvPr/>
        </p:nvSpPr>
        <p:spPr bwMode="auto">
          <a:xfrm>
            <a:off x="3435350" y="1857375"/>
            <a:ext cx="1120775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10711275 w 138"/>
              <a:gd name="T13" fmla="*/ 2147483647 h 87"/>
              <a:gd name="T14" fmla="*/ 1912829603 w 138"/>
              <a:gd name="T15" fmla="*/ 2147483647 h 87"/>
              <a:gd name="T16" fmla="*/ 1714947930 w 138"/>
              <a:gd name="T17" fmla="*/ 2147483647 h 87"/>
              <a:gd name="T18" fmla="*/ 1583029522 w 138"/>
              <a:gd name="T19" fmla="*/ 2147483647 h 87"/>
              <a:gd name="T20" fmla="*/ 1517074379 w 138"/>
              <a:gd name="T21" fmla="*/ 2147483647 h 87"/>
              <a:gd name="T22" fmla="*/ 1517074379 w 138"/>
              <a:gd name="T23" fmla="*/ 2147483647 h 87"/>
              <a:gd name="T24" fmla="*/ 1319192707 w 138"/>
              <a:gd name="T25" fmla="*/ 2147483647 h 87"/>
              <a:gd name="T26" fmla="*/ 1319192707 w 138"/>
              <a:gd name="T27" fmla="*/ 2147483647 h 87"/>
              <a:gd name="T28" fmla="*/ 1187274299 w 138"/>
              <a:gd name="T29" fmla="*/ 2147483647 h 87"/>
              <a:gd name="T30" fmla="*/ 1187274299 w 138"/>
              <a:gd name="T31" fmla="*/ 2147483647 h 87"/>
              <a:gd name="T32" fmla="*/ 1121311034 w 138"/>
              <a:gd name="T33" fmla="*/ 2147483647 h 87"/>
              <a:gd name="T34" fmla="*/ 1055355638 w 138"/>
              <a:gd name="T35" fmla="*/ 2147483647 h 87"/>
              <a:gd name="T36" fmla="*/ 989392373 w 138"/>
              <a:gd name="T37" fmla="*/ 2147483647 h 87"/>
              <a:gd name="T38" fmla="*/ 725555557 w 138"/>
              <a:gd name="T39" fmla="*/ 2147483647 h 87"/>
              <a:gd name="T40" fmla="*/ 593637150 w 138"/>
              <a:gd name="T41" fmla="*/ 2147483647 h 87"/>
              <a:gd name="T42" fmla="*/ 593637150 w 138"/>
              <a:gd name="T43" fmla="*/ 2147483647 h 87"/>
              <a:gd name="T44" fmla="*/ 725555557 w 138"/>
              <a:gd name="T45" fmla="*/ 2147483647 h 87"/>
              <a:gd name="T46" fmla="*/ 725555557 w 138"/>
              <a:gd name="T47" fmla="*/ 2147483647 h 87"/>
              <a:gd name="T48" fmla="*/ 791518822 w 138"/>
              <a:gd name="T49" fmla="*/ 2147483647 h 87"/>
              <a:gd name="T50" fmla="*/ 923437230 w 138"/>
              <a:gd name="T51" fmla="*/ 2147483647 h 87"/>
              <a:gd name="T52" fmla="*/ 725555557 w 138"/>
              <a:gd name="T53" fmla="*/ 2147483647 h 87"/>
              <a:gd name="T54" fmla="*/ 527673758 w 138"/>
              <a:gd name="T55" fmla="*/ 2147483647 h 87"/>
              <a:gd name="T56" fmla="*/ 395755350 w 138"/>
              <a:gd name="T57" fmla="*/ 1855589534 h 87"/>
              <a:gd name="T58" fmla="*/ 131918440 w 138"/>
              <a:gd name="T59" fmla="*/ 1616159437 h 87"/>
              <a:gd name="T60" fmla="*/ 131918440 w 138"/>
              <a:gd name="T61" fmla="*/ 1496448257 h 87"/>
              <a:gd name="T62" fmla="*/ 131918440 w 138"/>
              <a:gd name="T63" fmla="*/ 1197158703 h 87"/>
              <a:gd name="T64" fmla="*/ 197881736 w 138"/>
              <a:gd name="T65" fmla="*/ 0 h 87"/>
              <a:gd name="T66" fmla="*/ 2147483647 w 138"/>
              <a:gd name="T67" fmla="*/ 478860314 h 87"/>
              <a:gd name="T68" fmla="*/ 2147483647 w 138"/>
              <a:gd name="T69" fmla="*/ 1137299244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79" name="Freeform 46"/>
          <p:cNvSpPr>
            <a:spLocks/>
          </p:cNvSpPr>
          <p:nvPr/>
        </p:nvSpPr>
        <p:spPr bwMode="auto">
          <a:xfrm>
            <a:off x="2759075" y="2662238"/>
            <a:ext cx="698500" cy="1030287"/>
          </a:xfrm>
          <a:custGeom>
            <a:avLst/>
            <a:gdLst>
              <a:gd name="T0" fmla="*/ 857587386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1020146823 h 133"/>
              <a:gd name="T38" fmla="*/ 2147483647 w 86"/>
              <a:gd name="T39" fmla="*/ 540079538 h 133"/>
              <a:gd name="T40" fmla="*/ 857587386 w 86"/>
              <a:gd name="T41" fmla="*/ 0 h 133"/>
              <a:gd name="T42" fmla="*/ 857587386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80" name="Freeform 47"/>
          <p:cNvSpPr>
            <a:spLocks/>
          </p:cNvSpPr>
          <p:nvPr/>
        </p:nvSpPr>
        <p:spPr bwMode="auto">
          <a:xfrm>
            <a:off x="3124200" y="3444875"/>
            <a:ext cx="741363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599510464 h 106"/>
              <a:gd name="T4" fmla="*/ 1659276256 w 91"/>
              <a:gd name="T5" fmla="*/ 0 h 106"/>
              <a:gd name="T6" fmla="*/ 1659276256 w 91"/>
              <a:gd name="T7" fmla="*/ 0 h 106"/>
              <a:gd name="T8" fmla="*/ 1526531589 w 91"/>
              <a:gd name="T9" fmla="*/ 539557894 h 106"/>
              <a:gd name="T10" fmla="*/ 1393795069 w 91"/>
              <a:gd name="T11" fmla="*/ 959218146 h 106"/>
              <a:gd name="T12" fmla="*/ 1261050402 w 91"/>
              <a:gd name="T13" fmla="*/ 959218146 h 106"/>
              <a:gd name="T14" fmla="*/ 1194678069 w 91"/>
              <a:gd name="T15" fmla="*/ 899265575 h 106"/>
              <a:gd name="T16" fmla="*/ 1194678069 w 91"/>
              <a:gd name="T17" fmla="*/ 839313005 h 106"/>
              <a:gd name="T18" fmla="*/ 1128305736 w 91"/>
              <a:gd name="T19" fmla="*/ 779368177 h 106"/>
              <a:gd name="T20" fmla="*/ 995568961 w 91"/>
              <a:gd name="T21" fmla="*/ 779368177 h 106"/>
              <a:gd name="T22" fmla="*/ 796451961 w 91"/>
              <a:gd name="T23" fmla="*/ 779368177 h 106"/>
              <a:gd name="T24" fmla="*/ 796451961 w 91"/>
              <a:gd name="T25" fmla="*/ 839313005 h 106"/>
              <a:gd name="T26" fmla="*/ 796451961 w 91"/>
              <a:gd name="T27" fmla="*/ 1019170959 h 106"/>
              <a:gd name="T28" fmla="*/ 796451961 w 91"/>
              <a:gd name="T29" fmla="*/ 1498776040 h 106"/>
              <a:gd name="T30" fmla="*/ 796451961 w 91"/>
              <a:gd name="T31" fmla="*/ 1558728611 h 106"/>
              <a:gd name="T32" fmla="*/ 730079628 w 91"/>
              <a:gd name="T33" fmla="*/ 1798531151 h 106"/>
              <a:gd name="T34" fmla="*/ 730079628 w 91"/>
              <a:gd name="T35" fmla="*/ 1858483722 h 106"/>
              <a:gd name="T36" fmla="*/ 730079628 w 91"/>
              <a:gd name="T37" fmla="*/ 1918436293 h 106"/>
              <a:gd name="T38" fmla="*/ 730079628 w 91"/>
              <a:gd name="T39" fmla="*/ 2038341918 h 106"/>
              <a:gd name="T40" fmla="*/ 730079628 w 91"/>
              <a:gd name="T41" fmla="*/ 2098286746 h 106"/>
              <a:gd name="T42" fmla="*/ 730079628 w 91"/>
              <a:gd name="T43" fmla="*/ 2147483647 h 106"/>
              <a:gd name="T44" fmla="*/ 796451961 w 91"/>
              <a:gd name="T45" fmla="*/ 2147483647 h 106"/>
              <a:gd name="T46" fmla="*/ 796451961 w 91"/>
              <a:gd name="T47" fmla="*/ 2147483647 h 106"/>
              <a:gd name="T48" fmla="*/ 796451961 w 91"/>
              <a:gd name="T49" fmla="*/ 2147483647 h 106"/>
              <a:gd name="T50" fmla="*/ 862824295 w 91"/>
              <a:gd name="T51" fmla="*/ 2147483647 h 106"/>
              <a:gd name="T52" fmla="*/ 862824295 w 91"/>
              <a:gd name="T53" fmla="*/ 2147483647 h 106"/>
              <a:gd name="T54" fmla="*/ 929196628 w 91"/>
              <a:gd name="T55" fmla="*/ 2147483647 h 106"/>
              <a:gd name="T56" fmla="*/ 995568961 w 91"/>
              <a:gd name="T57" fmla="*/ 2147483647 h 106"/>
              <a:gd name="T58" fmla="*/ 929196628 w 91"/>
              <a:gd name="T59" fmla="*/ 2147483647 h 106"/>
              <a:gd name="T60" fmla="*/ 929196628 w 91"/>
              <a:gd name="T61" fmla="*/ 2147483647 h 106"/>
              <a:gd name="T62" fmla="*/ 796451961 w 91"/>
              <a:gd name="T63" fmla="*/ 2147483647 h 106"/>
              <a:gd name="T64" fmla="*/ 663707294 w 91"/>
              <a:gd name="T65" fmla="*/ 2147483647 h 106"/>
              <a:gd name="T66" fmla="*/ 597343108 w 91"/>
              <a:gd name="T67" fmla="*/ 2147483647 h 106"/>
              <a:gd name="T68" fmla="*/ 464598314 w 91"/>
              <a:gd name="T69" fmla="*/ 2147483647 h 106"/>
              <a:gd name="T70" fmla="*/ 331853647 w 91"/>
              <a:gd name="T71" fmla="*/ 2147483647 h 106"/>
              <a:gd name="T72" fmla="*/ 199117064 w 91"/>
              <a:gd name="T73" fmla="*/ 2147483647 h 106"/>
              <a:gd name="T74" fmla="*/ 199117064 w 91"/>
              <a:gd name="T75" fmla="*/ 2147483647 h 106"/>
              <a:gd name="T76" fmla="*/ 265481250 w 91"/>
              <a:gd name="T77" fmla="*/ 2147483647 h 106"/>
              <a:gd name="T78" fmla="*/ 199117064 w 91"/>
              <a:gd name="T79" fmla="*/ 2147483647 h 106"/>
              <a:gd name="T80" fmla="*/ 199117064 w 91"/>
              <a:gd name="T81" fmla="*/ 2147483647 h 106"/>
              <a:gd name="T82" fmla="*/ 199117064 w 91"/>
              <a:gd name="T83" fmla="*/ 2147483647 h 106"/>
              <a:gd name="T84" fmla="*/ 331853647 w 91"/>
              <a:gd name="T85" fmla="*/ 2147483647 h 106"/>
              <a:gd name="T86" fmla="*/ 398225981 w 91"/>
              <a:gd name="T87" fmla="*/ 2147483647 h 106"/>
              <a:gd name="T88" fmla="*/ 331853647 w 91"/>
              <a:gd name="T89" fmla="*/ 2147483647 h 106"/>
              <a:gd name="T90" fmla="*/ 331853647 w 91"/>
              <a:gd name="T91" fmla="*/ 2147483647 h 106"/>
              <a:gd name="T92" fmla="*/ 265481250 w 91"/>
              <a:gd name="T93" fmla="*/ 2147483647 h 106"/>
              <a:gd name="T94" fmla="*/ 199117064 w 91"/>
              <a:gd name="T95" fmla="*/ 2147483647 h 106"/>
              <a:gd name="T96" fmla="*/ 66372349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81" name="Freeform 48"/>
          <p:cNvSpPr>
            <a:spLocks/>
          </p:cNvSpPr>
          <p:nvPr/>
        </p:nvSpPr>
        <p:spPr bwMode="auto">
          <a:xfrm>
            <a:off x="5183188" y="1981200"/>
            <a:ext cx="723900" cy="773113"/>
          </a:xfrm>
          <a:custGeom>
            <a:avLst/>
            <a:gdLst>
              <a:gd name="T0" fmla="*/ 529260316 w 89"/>
              <a:gd name="T1" fmla="*/ 2147483647 h 100"/>
              <a:gd name="T2" fmla="*/ 264630158 w 89"/>
              <a:gd name="T3" fmla="*/ 2147483647 h 100"/>
              <a:gd name="T4" fmla="*/ 463100759 w 89"/>
              <a:gd name="T5" fmla="*/ 2147483647 h 100"/>
              <a:gd name="T6" fmla="*/ 463100759 w 89"/>
              <a:gd name="T7" fmla="*/ 2147483647 h 100"/>
              <a:gd name="T8" fmla="*/ 330789779 w 89"/>
              <a:gd name="T9" fmla="*/ 2147483647 h 100"/>
              <a:gd name="T10" fmla="*/ 330789779 w 89"/>
              <a:gd name="T11" fmla="*/ 2147483647 h 100"/>
              <a:gd name="T12" fmla="*/ 264630158 w 89"/>
              <a:gd name="T13" fmla="*/ 1972419885 h 100"/>
              <a:gd name="T14" fmla="*/ 132311012 w 89"/>
              <a:gd name="T15" fmla="*/ 1554026719 h 100"/>
              <a:gd name="T16" fmla="*/ 0 w 89"/>
              <a:gd name="T17" fmla="*/ 956325268 h 100"/>
              <a:gd name="T18" fmla="*/ 66159573 w 89"/>
              <a:gd name="T19" fmla="*/ 717247877 h 100"/>
              <a:gd name="T20" fmla="*/ 0 w 89"/>
              <a:gd name="T21" fmla="*/ 418393286 h 100"/>
              <a:gd name="T22" fmla="*/ 1521613385 w 89"/>
              <a:gd name="T23" fmla="*/ 179308104 h 100"/>
              <a:gd name="T24" fmla="*/ 1653932500 w 89"/>
              <a:gd name="T25" fmla="*/ 59769363 h 100"/>
              <a:gd name="T26" fmla="*/ 1852403037 w 89"/>
              <a:gd name="T27" fmla="*/ 298854591 h 100"/>
              <a:gd name="T28" fmla="*/ 1852403037 w 89"/>
              <a:gd name="T29" fmla="*/ 597701451 h 100"/>
              <a:gd name="T30" fmla="*/ 2117033132 w 89"/>
              <a:gd name="T31" fmla="*/ 717247877 h 100"/>
              <a:gd name="T32" fmla="*/ 2147483647 w 89"/>
              <a:gd name="T33" fmla="*/ 777017225 h 100"/>
              <a:gd name="T34" fmla="*/ 2147483647 w 89"/>
              <a:gd name="T35" fmla="*/ 777017225 h 100"/>
              <a:gd name="T36" fmla="*/ 2147483647 w 89"/>
              <a:gd name="T37" fmla="*/ 836786573 h 100"/>
              <a:gd name="T38" fmla="*/ 2147483647 w 89"/>
              <a:gd name="T39" fmla="*/ 777017225 h 100"/>
              <a:gd name="T40" fmla="*/ 2147483647 w 89"/>
              <a:gd name="T41" fmla="*/ 836786573 h 100"/>
              <a:gd name="T42" fmla="*/ 2147483647 w 89"/>
              <a:gd name="T43" fmla="*/ 896555921 h 100"/>
              <a:gd name="T44" fmla="*/ 2147483647 w 89"/>
              <a:gd name="T45" fmla="*/ 896555921 h 100"/>
              <a:gd name="T46" fmla="*/ 2147483647 w 89"/>
              <a:gd name="T47" fmla="*/ 1075864206 h 100"/>
              <a:gd name="T48" fmla="*/ 2147483647 w 89"/>
              <a:gd name="T49" fmla="*/ 1016094858 h 100"/>
              <a:gd name="T50" fmla="*/ 2147483647 w 89"/>
              <a:gd name="T51" fmla="*/ 1016094858 h 100"/>
              <a:gd name="T52" fmla="*/ 2147483647 w 89"/>
              <a:gd name="T53" fmla="*/ 1135633553 h 100"/>
              <a:gd name="T54" fmla="*/ 2147483647 w 89"/>
              <a:gd name="T55" fmla="*/ 1255179980 h 100"/>
              <a:gd name="T56" fmla="*/ 2147483647 w 89"/>
              <a:gd name="T57" fmla="*/ 1255179980 h 100"/>
              <a:gd name="T58" fmla="*/ 2147483647 w 89"/>
              <a:gd name="T59" fmla="*/ 1075864206 h 100"/>
              <a:gd name="T60" fmla="*/ 2147483647 w 89"/>
              <a:gd name="T61" fmla="*/ 1195410632 h 100"/>
              <a:gd name="T62" fmla="*/ 2147483647 w 89"/>
              <a:gd name="T63" fmla="*/ 1195410632 h 100"/>
              <a:gd name="T64" fmla="*/ 2147483647 w 89"/>
              <a:gd name="T65" fmla="*/ 1255179980 h 100"/>
              <a:gd name="T66" fmla="*/ 2147483647 w 89"/>
              <a:gd name="T67" fmla="*/ 1314949328 h 100"/>
              <a:gd name="T68" fmla="*/ 2147483647 w 89"/>
              <a:gd name="T69" fmla="*/ 1494257371 h 100"/>
              <a:gd name="T70" fmla="*/ 2147483647 w 89"/>
              <a:gd name="T71" fmla="*/ 1673573146 h 100"/>
              <a:gd name="T72" fmla="*/ 2147483647 w 89"/>
              <a:gd name="T73" fmla="*/ 1793111841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529260316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82" name="Freeform 49"/>
          <p:cNvSpPr>
            <a:spLocks/>
          </p:cNvSpPr>
          <p:nvPr/>
        </p:nvSpPr>
        <p:spPr bwMode="auto">
          <a:xfrm>
            <a:off x="5516563" y="4133850"/>
            <a:ext cx="625475" cy="511175"/>
          </a:xfrm>
          <a:custGeom>
            <a:avLst/>
            <a:gdLst>
              <a:gd name="T0" fmla="*/ 2147483647 w 77"/>
              <a:gd name="T1" fmla="*/ 59985599 h 66"/>
              <a:gd name="T2" fmla="*/ 2147483647 w 77"/>
              <a:gd name="T3" fmla="*/ 599863827 h 66"/>
              <a:gd name="T4" fmla="*/ 2147483647 w 77"/>
              <a:gd name="T5" fmla="*/ 779820579 h 66"/>
              <a:gd name="T6" fmla="*/ 2147483647 w 77"/>
              <a:gd name="T7" fmla="*/ 1319698822 h 66"/>
              <a:gd name="T8" fmla="*/ 2147483647 w 77"/>
              <a:gd name="T9" fmla="*/ 1979547991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045506023 w 77"/>
              <a:gd name="T63" fmla="*/ 2147483647 h 66"/>
              <a:gd name="T64" fmla="*/ 989761249 w 77"/>
              <a:gd name="T65" fmla="*/ 2147483647 h 66"/>
              <a:gd name="T66" fmla="*/ 263934163 w 77"/>
              <a:gd name="T67" fmla="*/ 2147483647 h 66"/>
              <a:gd name="T68" fmla="*/ 329917751 w 77"/>
              <a:gd name="T69" fmla="*/ 2147483647 h 66"/>
              <a:gd name="T70" fmla="*/ 395901276 w 77"/>
              <a:gd name="T71" fmla="*/ 2147483647 h 66"/>
              <a:gd name="T72" fmla="*/ 395901276 w 77"/>
              <a:gd name="T73" fmla="*/ 2147483647 h 66"/>
              <a:gd name="T74" fmla="*/ 593851977 w 77"/>
              <a:gd name="T75" fmla="*/ 2147483647 h 66"/>
              <a:gd name="T76" fmla="*/ 461884801 w 77"/>
              <a:gd name="T77" fmla="*/ 1799583494 h 66"/>
              <a:gd name="T78" fmla="*/ 395901276 w 77"/>
              <a:gd name="T79" fmla="*/ 1679612326 h 66"/>
              <a:gd name="T80" fmla="*/ 263934163 w 77"/>
              <a:gd name="T81" fmla="*/ 1499655574 h 66"/>
              <a:gd name="T82" fmla="*/ 65983541 w 77"/>
              <a:gd name="T83" fmla="*/ 1139734325 h 66"/>
              <a:gd name="T84" fmla="*/ 0 w 77"/>
              <a:gd name="T85" fmla="*/ 59985599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83" name="Freeform 50"/>
          <p:cNvSpPr>
            <a:spLocks/>
          </p:cNvSpPr>
          <p:nvPr/>
        </p:nvSpPr>
        <p:spPr bwMode="auto">
          <a:xfrm>
            <a:off x="5768975" y="2855913"/>
            <a:ext cx="439738" cy="735012"/>
          </a:xfrm>
          <a:custGeom>
            <a:avLst/>
            <a:gdLst>
              <a:gd name="T0" fmla="*/ 596822271 w 54"/>
              <a:gd name="T1" fmla="*/ 119721841 h 95"/>
              <a:gd name="T2" fmla="*/ 795762944 w 54"/>
              <a:gd name="T3" fmla="*/ 299304648 h 95"/>
              <a:gd name="T4" fmla="*/ 994695473 w 54"/>
              <a:gd name="T5" fmla="*/ 478887364 h 95"/>
              <a:gd name="T6" fmla="*/ 994695473 w 54"/>
              <a:gd name="T7" fmla="*/ 718331107 h 95"/>
              <a:gd name="T8" fmla="*/ 928384630 w 54"/>
              <a:gd name="T9" fmla="*/ 897913823 h 95"/>
              <a:gd name="T10" fmla="*/ 729443957 w 54"/>
              <a:gd name="T11" fmla="*/ 1137349950 h 95"/>
              <a:gd name="T12" fmla="*/ 596822271 w 54"/>
              <a:gd name="T13" fmla="*/ 1197210855 h 95"/>
              <a:gd name="T14" fmla="*/ 331562486 w 54"/>
              <a:gd name="T15" fmla="*/ 1257071761 h 95"/>
              <a:gd name="T16" fmla="*/ 265251579 w 54"/>
              <a:gd name="T17" fmla="*/ 1436654477 h 95"/>
              <a:gd name="T18" fmla="*/ 397881472 w 54"/>
              <a:gd name="T19" fmla="*/ 1616237194 h 95"/>
              <a:gd name="T20" fmla="*/ 265251579 w 54"/>
              <a:gd name="T21" fmla="*/ 2035264015 h 95"/>
              <a:gd name="T22" fmla="*/ 66310859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66310859 w 54"/>
              <a:gd name="T29" fmla="*/ 2147483647 h 95"/>
              <a:gd name="T30" fmla="*/ 331562486 w 54"/>
              <a:gd name="T31" fmla="*/ 2147483647 h 95"/>
              <a:gd name="T32" fmla="*/ 663133114 w 54"/>
              <a:gd name="T33" fmla="*/ 2147483647 h 95"/>
              <a:gd name="T34" fmla="*/ 862073787 w 54"/>
              <a:gd name="T35" fmla="*/ 2147483647 h 95"/>
              <a:gd name="T36" fmla="*/ 994695473 w 54"/>
              <a:gd name="T37" fmla="*/ 2147483647 h 95"/>
              <a:gd name="T38" fmla="*/ 1259955386 w 54"/>
              <a:gd name="T39" fmla="*/ 2147483647 h 95"/>
              <a:gd name="T40" fmla="*/ 1259955386 w 54"/>
              <a:gd name="T41" fmla="*/ 2147483647 h 95"/>
              <a:gd name="T42" fmla="*/ 1061014459 w 54"/>
              <a:gd name="T43" fmla="*/ 2147483647 h 95"/>
              <a:gd name="T44" fmla="*/ 1259955386 w 54"/>
              <a:gd name="T45" fmla="*/ 2147483647 h 95"/>
              <a:gd name="T46" fmla="*/ 1591517744 w 54"/>
              <a:gd name="T47" fmla="*/ 2147483647 h 95"/>
              <a:gd name="T48" fmla="*/ 1923088246 w 54"/>
              <a:gd name="T49" fmla="*/ 2147483647 h 95"/>
              <a:gd name="T50" fmla="*/ 1989399089 w 54"/>
              <a:gd name="T51" fmla="*/ 2147483647 h 95"/>
              <a:gd name="T52" fmla="*/ 1923088246 w 54"/>
              <a:gd name="T53" fmla="*/ 2147483647 h 95"/>
              <a:gd name="T54" fmla="*/ 2122028918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778192013 h 95"/>
              <a:gd name="T90" fmla="*/ 2147483647 w 54"/>
              <a:gd name="T91" fmla="*/ 658470202 h 95"/>
              <a:gd name="T92" fmla="*/ 2147483647 w 54"/>
              <a:gd name="T93" fmla="*/ 359165554 h 95"/>
              <a:gd name="T94" fmla="*/ 2147483647 w 54"/>
              <a:gd name="T95" fmla="*/ 17958277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53284" name="Group 51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53318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618 w 52"/>
                <a:gd name="T1" fmla="*/ 1613 h 71"/>
                <a:gd name="T2" fmla="*/ 1017 w 52"/>
                <a:gd name="T3" fmla="*/ 1594 h 71"/>
                <a:gd name="T4" fmla="*/ 1066 w 52"/>
                <a:gd name="T5" fmla="*/ 1472 h 71"/>
                <a:gd name="T6" fmla="*/ 1066 w 52"/>
                <a:gd name="T7" fmla="*/ 1379 h 71"/>
                <a:gd name="T8" fmla="*/ 1138 w 52"/>
                <a:gd name="T9" fmla="*/ 1306 h 71"/>
                <a:gd name="T10" fmla="*/ 1158 w 52"/>
                <a:gd name="T11" fmla="*/ 1233 h 71"/>
                <a:gd name="T12" fmla="*/ 1182 w 52"/>
                <a:gd name="T13" fmla="*/ 1189 h 71"/>
                <a:gd name="T14" fmla="*/ 1207 w 52"/>
                <a:gd name="T15" fmla="*/ 1213 h 71"/>
                <a:gd name="T16" fmla="*/ 1231 w 52"/>
                <a:gd name="T17" fmla="*/ 1189 h 71"/>
                <a:gd name="T18" fmla="*/ 1231 w 52"/>
                <a:gd name="T19" fmla="*/ 1092 h 71"/>
                <a:gd name="T20" fmla="*/ 1207 w 52"/>
                <a:gd name="T21" fmla="*/ 999 h 71"/>
                <a:gd name="T22" fmla="*/ 1114 w 52"/>
                <a:gd name="T23" fmla="*/ 663 h 71"/>
                <a:gd name="T24" fmla="*/ 993 w 52"/>
                <a:gd name="T25" fmla="*/ 663 h 71"/>
                <a:gd name="T26" fmla="*/ 851 w 52"/>
                <a:gd name="T27" fmla="*/ 853 h 71"/>
                <a:gd name="T28" fmla="*/ 827 w 52"/>
                <a:gd name="T29" fmla="*/ 833 h 71"/>
                <a:gd name="T30" fmla="*/ 783 w 52"/>
                <a:gd name="T31" fmla="*/ 809 h 71"/>
                <a:gd name="T32" fmla="*/ 783 w 52"/>
                <a:gd name="T33" fmla="*/ 711 h 71"/>
                <a:gd name="T34" fmla="*/ 851 w 52"/>
                <a:gd name="T35" fmla="*/ 663 h 71"/>
                <a:gd name="T36" fmla="*/ 851 w 52"/>
                <a:gd name="T37" fmla="*/ 619 h 71"/>
                <a:gd name="T38" fmla="*/ 900 w 52"/>
                <a:gd name="T39" fmla="*/ 570 h 71"/>
                <a:gd name="T40" fmla="*/ 900 w 52"/>
                <a:gd name="T41" fmla="*/ 404 h 71"/>
                <a:gd name="T42" fmla="*/ 876 w 52"/>
                <a:gd name="T43" fmla="*/ 331 h 71"/>
                <a:gd name="T44" fmla="*/ 827 w 52"/>
                <a:gd name="T45" fmla="*/ 283 h 71"/>
                <a:gd name="T46" fmla="*/ 876 w 52"/>
                <a:gd name="T47" fmla="*/ 239 h 71"/>
                <a:gd name="T48" fmla="*/ 851 w 52"/>
                <a:gd name="T49" fmla="*/ 166 h 71"/>
                <a:gd name="T50" fmla="*/ 710 w 52"/>
                <a:gd name="T51" fmla="*/ 93 h 71"/>
                <a:gd name="T52" fmla="*/ 618 w 52"/>
                <a:gd name="T53" fmla="*/ 49 h 71"/>
                <a:gd name="T54" fmla="*/ 496 w 52"/>
                <a:gd name="T55" fmla="*/ 24 h 71"/>
                <a:gd name="T56" fmla="*/ 428 w 52"/>
                <a:gd name="T57" fmla="*/ 24 h 71"/>
                <a:gd name="T58" fmla="*/ 355 w 52"/>
                <a:gd name="T59" fmla="*/ 73 h 71"/>
                <a:gd name="T60" fmla="*/ 355 w 52"/>
                <a:gd name="T61" fmla="*/ 141 h 71"/>
                <a:gd name="T62" fmla="*/ 380 w 52"/>
                <a:gd name="T63" fmla="*/ 166 h 71"/>
                <a:gd name="T64" fmla="*/ 355 w 52"/>
                <a:gd name="T65" fmla="*/ 190 h 71"/>
                <a:gd name="T66" fmla="*/ 307 w 52"/>
                <a:gd name="T67" fmla="*/ 239 h 71"/>
                <a:gd name="T68" fmla="*/ 282 w 52"/>
                <a:gd name="T69" fmla="*/ 307 h 71"/>
                <a:gd name="T70" fmla="*/ 282 w 52"/>
                <a:gd name="T71" fmla="*/ 404 h 71"/>
                <a:gd name="T72" fmla="*/ 238 w 52"/>
                <a:gd name="T73" fmla="*/ 380 h 71"/>
                <a:gd name="T74" fmla="*/ 238 w 52"/>
                <a:gd name="T75" fmla="*/ 307 h 71"/>
                <a:gd name="T76" fmla="*/ 238 w 52"/>
                <a:gd name="T77" fmla="*/ 263 h 71"/>
                <a:gd name="T78" fmla="*/ 190 w 52"/>
                <a:gd name="T79" fmla="*/ 307 h 71"/>
                <a:gd name="T80" fmla="*/ 190 w 52"/>
                <a:gd name="T81" fmla="*/ 380 h 71"/>
                <a:gd name="T82" fmla="*/ 117 w 52"/>
                <a:gd name="T83" fmla="*/ 404 h 71"/>
                <a:gd name="T84" fmla="*/ 92 w 52"/>
                <a:gd name="T85" fmla="*/ 453 h 71"/>
                <a:gd name="T86" fmla="*/ 73 w 52"/>
                <a:gd name="T87" fmla="*/ 546 h 71"/>
                <a:gd name="T88" fmla="*/ 49 w 52"/>
                <a:gd name="T89" fmla="*/ 663 h 71"/>
                <a:gd name="T90" fmla="*/ 24 w 52"/>
                <a:gd name="T91" fmla="*/ 760 h 71"/>
                <a:gd name="T92" fmla="*/ 49 w 52"/>
                <a:gd name="T93" fmla="*/ 877 h 71"/>
                <a:gd name="T94" fmla="*/ 49 w 52"/>
                <a:gd name="T95" fmla="*/ 975 h 71"/>
                <a:gd name="T96" fmla="*/ 141 w 52"/>
                <a:gd name="T97" fmla="*/ 1189 h 71"/>
                <a:gd name="T98" fmla="*/ 165 w 52"/>
                <a:gd name="T99" fmla="*/ 1306 h 71"/>
                <a:gd name="T100" fmla="*/ 165 w 52"/>
                <a:gd name="T101" fmla="*/ 1330 h 71"/>
                <a:gd name="T102" fmla="*/ 141 w 52"/>
                <a:gd name="T103" fmla="*/ 1472 h 71"/>
                <a:gd name="T104" fmla="*/ 49 w 52"/>
                <a:gd name="T105" fmla="*/ 1637 h 71"/>
                <a:gd name="T106" fmla="*/ 0 w 52"/>
                <a:gd name="T107" fmla="*/ 168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19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98 w 83"/>
                <a:gd name="T1" fmla="*/ 380 h 41"/>
                <a:gd name="T2" fmla="*/ 190 w 83"/>
                <a:gd name="T3" fmla="*/ 307 h 41"/>
                <a:gd name="T4" fmla="*/ 478 w 83"/>
                <a:gd name="T5" fmla="*/ 141 h 41"/>
                <a:gd name="T6" fmla="*/ 620 w 83"/>
                <a:gd name="T7" fmla="*/ 24 h 41"/>
                <a:gd name="T8" fmla="*/ 737 w 83"/>
                <a:gd name="T9" fmla="*/ 24 h 41"/>
                <a:gd name="T10" fmla="*/ 668 w 83"/>
                <a:gd name="T11" fmla="*/ 98 h 41"/>
                <a:gd name="T12" fmla="*/ 547 w 83"/>
                <a:gd name="T13" fmla="*/ 215 h 41"/>
                <a:gd name="T14" fmla="*/ 547 w 83"/>
                <a:gd name="T15" fmla="*/ 288 h 41"/>
                <a:gd name="T16" fmla="*/ 668 w 83"/>
                <a:gd name="T17" fmla="*/ 239 h 41"/>
                <a:gd name="T18" fmla="*/ 927 w 83"/>
                <a:gd name="T19" fmla="*/ 356 h 41"/>
                <a:gd name="T20" fmla="*/ 1025 w 83"/>
                <a:gd name="T21" fmla="*/ 380 h 41"/>
                <a:gd name="T22" fmla="*/ 1049 w 83"/>
                <a:gd name="T23" fmla="*/ 405 h 41"/>
                <a:gd name="T24" fmla="*/ 1166 w 83"/>
                <a:gd name="T25" fmla="*/ 307 h 41"/>
                <a:gd name="T26" fmla="*/ 1522 w 83"/>
                <a:gd name="T27" fmla="*/ 190 h 41"/>
                <a:gd name="T28" fmla="*/ 1498 w 83"/>
                <a:gd name="T29" fmla="*/ 263 h 41"/>
                <a:gd name="T30" fmla="*/ 1571 w 83"/>
                <a:gd name="T31" fmla="*/ 332 h 41"/>
                <a:gd name="T32" fmla="*/ 1713 w 83"/>
                <a:gd name="T33" fmla="*/ 307 h 41"/>
                <a:gd name="T34" fmla="*/ 1810 w 83"/>
                <a:gd name="T35" fmla="*/ 429 h 41"/>
                <a:gd name="T36" fmla="*/ 1952 w 83"/>
                <a:gd name="T37" fmla="*/ 454 h 41"/>
                <a:gd name="T38" fmla="*/ 1952 w 83"/>
                <a:gd name="T39" fmla="*/ 498 h 41"/>
                <a:gd name="T40" fmla="*/ 1879 w 83"/>
                <a:gd name="T41" fmla="*/ 498 h 41"/>
                <a:gd name="T42" fmla="*/ 1786 w 83"/>
                <a:gd name="T43" fmla="*/ 498 h 41"/>
                <a:gd name="T44" fmla="*/ 1644 w 83"/>
                <a:gd name="T45" fmla="*/ 498 h 41"/>
                <a:gd name="T46" fmla="*/ 1644 w 83"/>
                <a:gd name="T47" fmla="*/ 571 h 41"/>
                <a:gd name="T48" fmla="*/ 1478 w 83"/>
                <a:gd name="T49" fmla="*/ 498 h 41"/>
                <a:gd name="T50" fmla="*/ 1357 w 83"/>
                <a:gd name="T51" fmla="*/ 546 h 41"/>
                <a:gd name="T52" fmla="*/ 1308 w 83"/>
                <a:gd name="T53" fmla="*/ 595 h 41"/>
                <a:gd name="T54" fmla="*/ 1191 w 83"/>
                <a:gd name="T55" fmla="*/ 595 h 41"/>
                <a:gd name="T56" fmla="*/ 1093 w 83"/>
                <a:gd name="T57" fmla="*/ 712 h 41"/>
                <a:gd name="T58" fmla="*/ 1117 w 83"/>
                <a:gd name="T59" fmla="*/ 668 h 41"/>
                <a:gd name="T60" fmla="*/ 1049 w 83"/>
                <a:gd name="T61" fmla="*/ 668 h 41"/>
                <a:gd name="T62" fmla="*/ 1000 w 83"/>
                <a:gd name="T63" fmla="*/ 644 h 41"/>
                <a:gd name="T64" fmla="*/ 952 w 83"/>
                <a:gd name="T65" fmla="*/ 761 h 41"/>
                <a:gd name="T66" fmla="*/ 859 w 83"/>
                <a:gd name="T67" fmla="*/ 902 h 41"/>
                <a:gd name="T68" fmla="*/ 810 w 83"/>
                <a:gd name="T69" fmla="*/ 927 h 41"/>
                <a:gd name="T70" fmla="*/ 834 w 83"/>
                <a:gd name="T71" fmla="*/ 859 h 41"/>
                <a:gd name="T72" fmla="*/ 761 w 83"/>
                <a:gd name="T73" fmla="*/ 859 h 41"/>
                <a:gd name="T74" fmla="*/ 712 w 83"/>
                <a:gd name="T75" fmla="*/ 688 h 41"/>
                <a:gd name="T76" fmla="*/ 693 w 83"/>
                <a:gd name="T77" fmla="*/ 668 h 41"/>
                <a:gd name="T78" fmla="*/ 547 w 83"/>
                <a:gd name="T79" fmla="*/ 620 h 41"/>
                <a:gd name="T80" fmla="*/ 522 w 83"/>
                <a:gd name="T81" fmla="*/ 620 h 41"/>
                <a:gd name="T82" fmla="*/ 381 w 83"/>
                <a:gd name="T83" fmla="*/ 571 h 41"/>
                <a:gd name="T84" fmla="*/ 98 w 83"/>
                <a:gd name="T85" fmla="*/ 454 h 41"/>
                <a:gd name="T86" fmla="*/ 0 w 83"/>
                <a:gd name="T87" fmla="*/ 405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3285" name="Freeform 54"/>
          <p:cNvSpPr>
            <a:spLocks/>
          </p:cNvSpPr>
          <p:nvPr/>
        </p:nvSpPr>
        <p:spPr bwMode="auto">
          <a:xfrm>
            <a:off x="6159500" y="2917825"/>
            <a:ext cx="327025" cy="557213"/>
          </a:xfrm>
          <a:custGeom>
            <a:avLst/>
            <a:gdLst>
              <a:gd name="T0" fmla="*/ 66843900 w 40"/>
              <a:gd name="T1" fmla="*/ 299463286 h 72"/>
              <a:gd name="T2" fmla="*/ 267367426 w 40"/>
              <a:gd name="T3" fmla="*/ 2147483647 h 72"/>
              <a:gd name="T4" fmla="*/ 267367426 w 40"/>
              <a:gd name="T5" fmla="*/ 2147483647 h 72"/>
              <a:gd name="T6" fmla="*/ 267367426 w 40"/>
              <a:gd name="T7" fmla="*/ 2147483647 h 72"/>
              <a:gd name="T8" fmla="*/ 267367426 w 40"/>
              <a:gd name="T9" fmla="*/ 2147483647 h 72"/>
              <a:gd name="T10" fmla="*/ 334203199 w 40"/>
              <a:gd name="T11" fmla="*/ 2147483647 h 72"/>
              <a:gd name="T12" fmla="*/ 401047084 w 40"/>
              <a:gd name="T13" fmla="*/ 2147483647 h 72"/>
              <a:gd name="T14" fmla="*/ 267367426 w 40"/>
              <a:gd name="T15" fmla="*/ 2147483647 h 72"/>
              <a:gd name="T16" fmla="*/ 267367426 w 40"/>
              <a:gd name="T17" fmla="*/ 2147483647 h 72"/>
              <a:gd name="T18" fmla="*/ 133679625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66843900 w 40"/>
              <a:gd name="T33" fmla="*/ 2147483647 h 72"/>
              <a:gd name="T34" fmla="*/ 133679625 w 40"/>
              <a:gd name="T35" fmla="*/ 2147483647 h 72"/>
              <a:gd name="T36" fmla="*/ 133679625 w 40"/>
              <a:gd name="T37" fmla="*/ 2147483647 h 72"/>
              <a:gd name="T38" fmla="*/ 133679625 w 40"/>
              <a:gd name="T39" fmla="*/ 2147483647 h 72"/>
              <a:gd name="T40" fmla="*/ 334203199 w 40"/>
              <a:gd name="T41" fmla="*/ 2147483647 h 72"/>
              <a:gd name="T42" fmla="*/ 534726677 w 40"/>
              <a:gd name="T43" fmla="*/ 2147483647 h 72"/>
              <a:gd name="T44" fmla="*/ 802085991 w 40"/>
              <a:gd name="T45" fmla="*/ 2147483647 h 72"/>
              <a:gd name="T46" fmla="*/ 802085991 w 40"/>
              <a:gd name="T47" fmla="*/ 2147483647 h 72"/>
              <a:gd name="T48" fmla="*/ 868929876 w 40"/>
              <a:gd name="T49" fmla="*/ 2147483647 h 72"/>
              <a:gd name="T50" fmla="*/ 935773760 w 40"/>
              <a:gd name="T51" fmla="*/ 2147483647 h 72"/>
              <a:gd name="T52" fmla="*/ 1069453354 w 40"/>
              <a:gd name="T53" fmla="*/ 2147483647 h 72"/>
              <a:gd name="T54" fmla="*/ 1136297494 w 40"/>
              <a:gd name="T55" fmla="*/ 2147483647 h 72"/>
              <a:gd name="T56" fmla="*/ 1203133203 w 40"/>
              <a:gd name="T57" fmla="*/ 2147483647 h 72"/>
              <a:gd name="T58" fmla="*/ 1269977087 w 40"/>
              <a:gd name="T59" fmla="*/ 2147483647 h 72"/>
              <a:gd name="T60" fmla="*/ 1336820972 w 40"/>
              <a:gd name="T61" fmla="*/ 2147483647 h 72"/>
              <a:gd name="T62" fmla="*/ 1403656681 w 40"/>
              <a:gd name="T63" fmla="*/ 2147483647 h 72"/>
              <a:gd name="T64" fmla="*/ 1470500565 w 40"/>
              <a:gd name="T65" fmla="*/ 2147483647 h 72"/>
              <a:gd name="T66" fmla="*/ 1604180158 w 40"/>
              <a:gd name="T67" fmla="*/ 2147483647 h 72"/>
              <a:gd name="T68" fmla="*/ 1804703636 w 40"/>
              <a:gd name="T69" fmla="*/ 2147483647 h 72"/>
              <a:gd name="T70" fmla="*/ 1871539345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59892648 h 72"/>
              <a:gd name="T94" fmla="*/ 2147483647 w 40"/>
              <a:gd name="T95" fmla="*/ 0 h 72"/>
              <a:gd name="T96" fmla="*/ 601570689 w 40"/>
              <a:gd name="T97" fmla="*/ 179677960 h 72"/>
              <a:gd name="T98" fmla="*/ 534726677 w 40"/>
              <a:gd name="T99" fmla="*/ 239570593 h 72"/>
              <a:gd name="T100" fmla="*/ 401047084 w 40"/>
              <a:gd name="T101" fmla="*/ 299463286 h 72"/>
              <a:gd name="T102" fmla="*/ 334203199 w 40"/>
              <a:gd name="T103" fmla="*/ 359355919 h 72"/>
              <a:gd name="T104" fmla="*/ 200523542 w 40"/>
              <a:gd name="T105" fmla="*/ 359355919 h 72"/>
              <a:gd name="T106" fmla="*/ 66843900 w 40"/>
              <a:gd name="T107" fmla="*/ 299463286 h 72"/>
              <a:gd name="T108" fmla="*/ 66843900 w 40"/>
              <a:gd name="T109" fmla="*/ 299463286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86" name="Freeform 55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985703678 w 47"/>
              <a:gd name="T3" fmla="*/ 120004564 h 83"/>
              <a:gd name="T4" fmla="*/ 985703678 w 47"/>
              <a:gd name="T5" fmla="*/ 180014608 h 83"/>
              <a:gd name="T6" fmla="*/ 788564614 w 47"/>
              <a:gd name="T7" fmla="*/ 300019203 h 83"/>
              <a:gd name="T8" fmla="*/ 788564614 w 47"/>
              <a:gd name="T9" fmla="*/ 480033750 h 83"/>
              <a:gd name="T10" fmla="*/ 788564614 w 47"/>
              <a:gd name="T11" fmla="*/ 660048419 h 83"/>
              <a:gd name="T12" fmla="*/ 722846189 w 47"/>
              <a:gd name="T13" fmla="*/ 720050686 h 83"/>
              <a:gd name="T14" fmla="*/ 591417444 w 47"/>
              <a:gd name="T15" fmla="*/ 840055220 h 83"/>
              <a:gd name="T16" fmla="*/ 459996679 w 47"/>
              <a:gd name="T17" fmla="*/ 960067501 h 83"/>
              <a:gd name="T18" fmla="*/ 394278254 w 47"/>
              <a:gd name="T19" fmla="*/ 1020070010 h 83"/>
              <a:gd name="T20" fmla="*/ 394278254 w 47"/>
              <a:gd name="T21" fmla="*/ 1140074544 h 83"/>
              <a:gd name="T22" fmla="*/ 328567935 w 47"/>
              <a:gd name="T23" fmla="*/ 1260086825 h 83"/>
              <a:gd name="T24" fmla="*/ 328567935 w 47"/>
              <a:gd name="T25" fmla="*/ 1320089092 h 83"/>
              <a:gd name="T26" fmla="*/ 262857552 w 47"/>
              <a:gd name="T27" fmla="*/ 1500103639 h 83"/>
              <a:gd name="T28" fmla="*/ 197139127 w 47"/>
              <a:gd name="T29" fmla="*/ 1620108174 h 83"/>
              <a:gd name="T30" fmla="*/ 262857552 w 47"/>
              <a:gd name="T31" fmla="*/ 1800122721 h 83"/>
              <a:gd name="T32" fmla="*/ 328567935 w 47"/>
              <a:gd name="T33" fmla="*/ 1860124988 h 83"/>
              <a:gd name="T34" fmla="*/ 328567935 w 47"/>
              <a:gd name="T35" fmla="*/ 1980137269 h 83"/>
              <a:gd name="T36" fmla="*/ 328567935 w 47"/>
              <a:gd name="T37" fmla="*/ 1980137269 h 83"/>
              <a:gd name="T38" fmla="*/ 328567935 w 47"/>
              <a:gd name="T39" fmla="*/ 2040140020 h 83"/>
              <a:gd name="T40" fmla="*/ 328567935 w 47"/>
              <a:gd name="T41" fmla="*/ 2040140020 h 83"/>
              <a:gd name="T42" fmla="*/ 262857552 w 47"/>
              <a:gd name="T43" fmla="*/ 2147483647 h 83"/>
              <a:gd name="T44" fmla="*/ 328567935 w 47"/>
              <a:gd name="T45" fmla="*/ 2147483647 h 83"/>
              <a:gd name="T46" fmla="*/ 262857552 w 47"/>
              <a:gd name="T47" fmla="*/ 2147483647 h 83"/>
              <a:gd name="T48" fmla="*/ 394278254 w 47"/>
              <a:gd name="T49" fmla="*/ 2147483647 h 83"/>
              <a:gd name="T50" fmla="*/ 394278254 w 47"/>
              <a:gd name="T51" fmla="*/ 2147483647 h 83"/>
              <a:gd name="T52" fmla="*/ 459996679 w 47"/>
              <a:gd name="T53" fmla="*/ 2147483647 h 83"/>
              <a:gd name="T54" fmla="*/ 525706999 w 47"/>
              <a:gd name="T55" fmla="*/ 2147483647 h 83"/>
              <a:gd name="T56" fmla="*/ 525706999 w 47"/>
              <a:gd name="T57" fmla="*/ 2147483647 h 83"/>
              <a:gd name="T58" fmla="*/ 394278254 w 47"/>
              <a:gd name="T59" fmla="*/ 2147483647 h 83"/>
              <a:gd name="T60" fmla="*/ 394278254 w 47"/>
              <a:gd name="T61" fmla="*/ 2147483647 h 83"/>
              <a:gd name="T62" fmla="*/ 328567935 w 47"/>
              <a:gd name="T63" fmla="*/ 2147483647 h 83"/>
              <a:gd name="T64" fmla="*/ 19713912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1774260186 w 47"/>
              <a:gd name="T71" fmla="*/ 2147483647 h 83"/>
              <a:gd name="T72" fmla="*/ 1774260186 w 47"/>
              <a:gd name="T73" fmla="*/ 2147483647 h 83"/>
              <a:gd name="T74" fmla="*/ 1708549867 w 47"/>
              <a:gd name="T75" fmla="*/ 2147483647 h 83"/>
              <a:gd name="T76" fmla="*/ 1774260186 w 47"/>
              <a:gd name="T77" fmla="*/ 2147483647 h 83"/>
              <a:gd name="T78" fmla="*/ 1905688931 w 47"/>
              <a:gd name="T79" fmla="*/ 2147483647 h 83"/>
              <a:gd name="T80" fmla="*/ 1971399250 w 47"/>
              <a:gd name="T81" fmla="*/ 2147483647 h 83"/>
              <a:gd name="T82" fmla="*/ 2102827994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120004564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87" name="Freeform 56"/>
          <p:cNvSpPr>
            <a:spLocks/>
          </p:cNvSpPr>
          <p:nvPr/>
        </p:nvSpPr>
        <p:spPr bwMode="auto">
          <a:xfrm>
            <a:off x="6878638" y="2732088"/>
            <a:ext cx="639762" cy="395287"/>
          </a:xfrm>
          <a:custGeom>
            <a:avLst/>
            <a:gdLst>
              <a:gd name="T0" fmla="*/ 1246053944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02578397 h 51"/>
              <a:gd name="T20" fmla="*/ 2147483647 w 79"/>
              <a:gd name="T21" fmla="*/ 1982433953 h 51"/>
              <a:gd name="T22" fmla="*/ 2147483647 w 79"/>
              <a:gd name="T23" fmla="*/ 1862282242 h 51"/>
              <a:gd name="T24" fmla="*/ 2147483647 w 79"/>
              <a:gd name="T25" fmla="*/ 1802214138 h 51"/>
              <a:gd name="T26" fmla="*/ 2147483647 w 79"/>
              <a:gd name="T27" fmla="*/ 1742138282 h 51"/>
              <a:gd name="T28" fmla="*/ 2147483647 w 79"/>
              <a:gd name="T29" fmla="*/ 1682062427 h 51"/>
              <a:gd name="T30" fmla="*/ 2147483647 w 79"/>
              <a:gd name="T31" fmla="*/ 1621994322 h 51"/>
              <a:gd name="T32" fmla="*/ 2147483647 w 79"/>
              <a:gd name="T33" fmla="*/ 1621994322 h 51"/>
              <a:gd name="T34" fmla="*/ 2147483647 w 79"/>
              <a:gd name="T35" fmla="*/ 1561918467 h 51"/>
              <a:gd name="T36" fmla="*/ 2147483647 w 79"/>
              <a:gd name="T37" fmla="*/ 1561918467 h 51"/>
              <a:gd name="T38" fmla="*/ 2147483647 w 79"/>
              <a:gd name="T39" fmla="*/ 1441766757 h 51"/>
              <a:gd name="T40" fmla="*/ 2147483647 w 79"/>
              <a:gd name="T41" fmla="*/ 1441766757 h 51"/>
              <a:gd name="T42" fmla="*/ 2147483647 w 79"/>
              <a:gd name="T43" fmla="*/ 1381698652 h 51"/>
              <a:gd name="T44" fmla="*/ 2147483647 w 79"/>
              <a:gd name="T45" fmla="*/ 1201478837 h 51"/>
              <a:gd name="T46" fmla="*/ 2147483647 w 79"/>
              <a:gd name="T47" fmla="*/ 1201478837 h 51"/>
              <a:gd name="T48" fmla="*/ 2147483647 w 79"/>
              <a:gd name="T49" fmla="*/ 1081327126 h 51"/>
              <a:gd name="T50" fmla="*/ 2147483647 w 79"/>
              <a:gd name="T51" fmla="*/ 1021251271 h 51"/>
              <a:gd name="T52" fmla="*/ 2147483647 w 79"/>
              <a:gd name="T53" fmla="*/ 1021251271 h 51"/>
              <a:gd name="T54" fmla="*/ 2147483647 w 79"/>
              <a:gd name="T55" fmla="*/ 961182924 h 51"/>
              <a:gd name="T56" fmla="*/ 2147483647 w 79"/>
              <a:gd name="T57" fmla="*/ 901107069 h 51"/>
              <a:gd name="T58" fmla="*/ 2147483647 w 79"/>
              <a:gd name="T59" fmla="*/ 720887254 h 51"/>
              <a:gd name="T60" fmla="*/ 2147483647 w 79"/>
              <a:gd name="T61" fmla="*/ 660811398 h 51"/>
              <a:gd name="T62" fmla="*/ 2147483647 w 79"/>
              <a:gd name="T63" fmla="*/ 600735543 h 51"/>
              <a:gd name="T64" fmla="*/ 2147483647 w 79"/>
              <a:gd name="T65" fmla="*/ 540667438 h 51"/>
              <a:gd name="T66" fmla="*/ 2147483647 w 79"/>
              <a:gd name="T67" fmla="*/ 540667438 h 51"/>
              <a:gd name="T68" fmla="*/ 2147483647 w 79"/>
              <a:gd name="T69" fmla="*/ 480591462 h 51"/>
              <a:gd name="T70" fmla="*/ 2147483647 w 79"/>
              <a:gd name="T71" fmla="*/ 480591462 h 51"/>
              <a:gd name="T72" fmla="*/ 2147483647 w 79"/>
              <a:gd name="T73" fmla="*/ 420515607 h 51"/>
              <a:gd name="T74" fmla="*/ 2147483647 w 79"/>
              <a:gd name="T75" fmla="*/ 360439751 h 51"/>
              <a:gd name="T76" fmla="*/ 2147483647 w 79"/>
              <a:gd name="T77" fmla="*/ 180219876 h 51"/>
              <a:gd name="T78" fmla="*/ 2147483647 w 79"/>
              <a:gd name="T79" fmla="*/ 180219876 h 51"/>
              <a:gd name="T80" fmla="*/ 2147483647 w 79"/>
              <a:gd name="T81" fmla="*/ 120143990 h 51"/>
              <a:gd name="T82" fmla="*/ 2147483647 w 79"/>
              <a:gd name="T83" fmla="*/ 120143990 h 51"/>
              <a:gd name="T84" fmla="*/ 2147483647 w 79"/>
              <a:gd name="T85" fmla="*/ 120143990 h 51"/>
              <a:gd name="T86" fmla="*/ 2147483647 w 79"/>
              <a:gd name="T87" fmla="*/ 60075870 h 51"/>
              <a:gd name="T88" fmla="*/ 2147483647 w 79"/>
              <a:gd name="T89" fmla="*/ 0 h 51"/>
              <a:gd name="T90" fmla="*/ 590233109 w 79"/>
              <a:gd name="T91" fmla="*/ 660811398 h 51"/>
              <a:gd name="T92" fmla="*/ 524653353 w 79"/>
              <a:gd name="T93" fmla="*/ 420515607 h 51"/>
              <a:gd name="T94" fmla="*/ 327906369 w 79"/>
              <a:gd name="T95" fmla="*/ 600735543 h 51"/>
              <a:gd name="T96" fmla="*/ 327906369 w 79"/>
              <a:gd name="T97" fmla="*/ 600735543 h 51"/>
              <a:gd name="T98" fmla="*/ 262326677 w 79"/>
              <a:gd name="T99" fmla="*/ 540667438 h 51"/>
              <a:gd name="T100" fmla="*/ 262326677 w 79"/>
              <a:gd name="T101" fmla="*/ 540667438 h 51"/>
              <a:gd name="T102" fmla="*/ 196747048 w 79"/>
              <a:gd name="T103" fmla="*/ 660811398 h 51"/>
              <a:gd name="T104" fmla="*/ 65579645 w 79"/>
              <a:gd name="T105" fmla="*/ 780955358 h 51"/>
              <a:gd name="T106" fmla="*/ 0 w 79"/>
              <a:gd name="T107" fmla="*/ 841031214 h 51"/>
              <a:gd name="T108" fmla="*/ 262326677 w 79"/>
              <a:gd name="T109" fmla="*/ 2147483647 h 51"/>
              <a:gd name="T110" fmla="*/ 393494096 w 79"/>
              <a:gd name="T111" fmla="*/ 2147483647 h 51"/>
              <a:gd name="T112" fmla="*/ 1246053944 w 79"/>
              <a:gd name="T113" fmla="*/ 2147483647 h 51"/>
              <a:gd name="T114" fmla="*/ 1246053944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88" name="Freeform 57"/>
          <p:cNvSpPr>
            <a:spLocks/>
          </p:cNvSpPr>
          <p:nvPr/>
        </p:nvSpPr>
        <p:spPr bwMode="auto">
          <a:xfrm>
            <a:off x="6664325" y="3127375"/>
            <a:ext cx="830263" cy="455613"/>
          </a:xfrm>
          <a:custGeom>
            <a:avLst/>
            <a:gdLst>
              <a:gd name="T0" fmla="*/ 2053964738 w 102"/>
              <a:gd name="T1" fmla="*/ 2147483647 h 59"/>
              <a:gd name="T2" fmla="*/ 1722681761 w 102"/>
              <a:gd name="T3" fmla="*/ 2147483647 h 59"/>
              <a:gd name="T4" fmla="*/ 1457657006 w 102"/>
              <a:gd name="T5" fmla="*/ 2147483647 h 59"/>
              <a:gd name="T6" fmla="*/ 331283105 w 102"/>
              <a:gd name="T7" fmla="*/ 2147483647 h 59"/>
              <a:gd name="T8" fmla="*/ 596316126 w 102"/>
              <a:gd name="T9" fmla="*/ 2147483647 h 59"/>
              <a:gd name="T10" fmla="*/ 662566210 w 102"/>
              <a:gd name="T11" fmla="*/ 2147483647 h 59"/>
              <a:gd name="T12" fmla="*/ 1258882336 w 102"/>
              <a:gd name="T13" fmla="*/ 2147483647 h 59"/>
              <a:gd name="T14" fmla="*/ 1391398783 w 102"/>
              <a:gd name="T15" fmla="*/ 2147483647 h 59"/>
              <a:gd name="T16" fmla="*/ 1788939984 w 102"/>
              <a:gd name="T17" fmla="*/ 2147483647 h 59"/>
              <a:gd name="T18" fmla="*/ 1921448291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6794810 h 59"/>
              <a:gd name="T26" fmla="*/ 2147483647 w 102"/>
              <a:gd name="T27" fmla="*/ 1669729029 h 59"/>
              <a:gd name="T28" fmla="*/ 2147483647 w 102"/>
              <a:gd name="T29" fmla="*/ 1073401266 h 59"/>
              <a:gd name="T30" fmla="*/ 2147483647 w 102"/>
              <a:gd name="T31" fmla="*/ 1133032498 h 59"/>
              <a:gd name="T32" fmla="*/ 2147483647 w 102"/>
              <a:gd name="T33" fmla="*/ 715598190 h 59"/>
              <a:gd name="T34" fmla="*/ 2147483647 w 102"/>
              <a:gd name="T35" fmla="*/ 596335726 h 59"/>
              <a:gd name="T36" fmla="*/ 2147483647 w 102"/>
              <a:gd name="T37" fmla="*/ 298164002 h 59"/>
              <a:gd name="T38" fmla="*/ 2147483647 w 102"/>
              <a:gd name="T39" fmla="*/ 59631247 h 59"/>
              <a:gd name="T40" fmla="*/ 2147483647 w 102"/>
              <a:gd name="T41" fmla="*/ 238532710 h 59"/>
              <a:gd name="T42" fmla="*/ 2147483647 w 102"/>
              <a:gd name="T43" fmla="*/ 59631247 h 59"/>
              <a:gd name="T44" fmla="*/ 2147483647 w 102"/>
              <a:gd name="T45" fmla="*/ 119270216 h 59"/>
              <a:gd name="T46" fmla="*/ 2147483647 w 102"/>
              <a:gd name="T47" fmla="*/ 238532710 h 59"/>
              <a:gd name="T48" fmla="*/ 2147483647 w 102"/>
              <a:gd name="T49" fmla="*/ 477065420 h 59"/>
              <a:gd name="T50" fmla="*/ 2147483647 w 102"/>
              <a:gd name="T51" fmla="*/ 834868376 h 59"/>
              <a:gd name="T52" fmla="*/ 2147483647 w 102"/>
              <a:gd name="T53" fmla="*/ 894499607 h 59"/>
              <a:gd name="T54" fmla="*/ 2147483647 w 102"/>
              <a:gd name="T55" fmla="*/ 1013762312 h 59"/>
              <a:gd name="T56" fmla="*/ 2147483647 w 102"/>
              <a:gd name="T57" fmla="*/ 1073401266 h 59"/>
              <a:gd name="T58" fmla="*/ 2147483647 w 102"/>
              <a:gd name="T59" fmla="*/ 1192663730 h 59"/>
              <a:gd name="T60" fmla="*/ 2147483647 w 102"/>
              <a:gd name="T61" fmla="*/ 1371565148 h 59"/>
              <a:gd name="T62" fmla="*/ 2147483647 w 102"/>
              <a:gd name="T63" fmla="*/ 1550466565 h 59"/>
              <a:gd name="T64" fmla="*/ 2147483647 w 102"/>
              <a:gd name="T65" fmla="*/ 1729360261 h 59"/>
              <a:gd name="T66" fmla="*/ 2147483647 w 102"/>
              <a:gd name="T67" fmla="*/ 1788999215 h 59"/>
              <a:gd name="T68" fmla="*/ 2147483647 w 102"/>
              <a:gd name="T69" fmla="*/ 1848630446 h 59"/>
              <a:gd name="T70" fmla="*/ 2147483647 w 102"/>
              <a:gd name="T71" fmla="*/ 1908261678 h 59"/>
              <a:gd name="T72" fmla="*/ 2147483647 w 102"/>
              <a:gd name="T73" fmla="*/ 1967892910 h 59"/>
              <a:gd name="T74" fmla="*/ 2147483647 w 102"/>
              <a:gd name="T75" fmla="*/ 2146794810 h 59"/>
              <a:gd name="T76" fmla="*/ 2147483647 w 102"/>
              <a:gd name="T77" fmla="*/ 2146794810 h 59"/>
              <a:gd name="T78" fmla="*/ 2147483647 w 102"/>
              <a:gd name="T79" fmla="*/ 2147483647 h 59"/>
              <a:gd name="T80" fmla="*/ 2147483647 w 102"/>
              <a:gd name="T81" fmla="*/ 2146794810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89" name="Freeform 58"/>
          <p:cNvSpPr>
            <a:spLocks/>
          </p:cNvSpPr>
          <p:nvPr/>
        </p:nvSpPr>
        <p:spPr bwMode="auto">
          <a:xfrm>
            <a:off x="6721475" y="3730625"/>
            <a:ext cx="560388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044749835 w 69"/>
              <a:gd name="T9" fmla="*/ 2147483647 h 53"/>
              <a:gd name="T10" fmla="*/ 1912831309 w 69"/>
              <a:gd name="T11" fmla="*/ 2147483647 h 53"/>
              <a:gd name="T12" fmla="*/ 1648994258 w 69"/>
              <a:gd name="T13" fmla="*/ 2030456852 h 53"/>
              <a:gd name="T14" fmla="*/ 1517075733 w 69"/>
              <a:gd name="T15" fmla="*/ 1911022788 h 53"/>
              <a:gd name="T16" fmla="*/ 1451112409 w 69"/>
              <a:gd name="T17" fmla="*/ 1791581479 h 53"/>
              <a:gd name="T18" fmla="*/ 989393256 w 69"/>
              <a:gd name="T19" fmla="*/ 1492985934 h 53"/>
              <a:gd name="T20" fmla="*/ 857474730 w 69"/>
              <a:gd name="T21" fmla="*/ 1373544625 h 53"/>
              <a:gd name="T22" fmla="*/ 659601003 w 69"/>
              <a:gd name="T23" fmla="*/ 1134669735 h 53"/>
              <a:gd name="T24" fmla="*/ 527682350 w 69"/>
              <a:gd name="T25" fmla="*/ 955507530 h 53"/>
              <a:gd name="T26" fmla="*/ 65963339 w 69"/>
              <a:gd name="T27" fmla="*/ 836073949 h 53"/>
              <a:gd name="T28" fmla="*/ 65963339 w 69"/>
              <a:gd name="T29" fmla="*/ 597191331 h 53"/>
              <a:gd name="T30" fmla="*/ 197881912 w 69"/>
              <a:gd name="T31" fmla="*/ 477757629 h 53"/>
              <a:gd name="T32" fmla="*/ 197881912 w 69"/>
              <a:gd name="T33" fmla="*/ 418036974 h 53"/>
              <a:gd name="T34" fmla="*/ 527682350 w 69"/>
              <a:gd name="T35" fmla="*/ 298595665 h 53"/>
              <a:gd name="T36" fmla="*/ 791519528 w 69"/>
              <a:gd name="T37" fmla="*/ 179154296 h 53"/>
              <a:gd name="T38" fmla="*/ 857474730 w 69"/>
              <a:gd name="T39" fmla="*/ 119441339 h 53"/>
              <a:gd name="T40" fmla="*/ 2044749835 w 69"/>
              <a:gd name="T41" fmla="*/ 59720670 h 53"/>
              <a:gd name="T42" fmla="*/ 2044749835 w 69"/>
              <a:gd name="T43" fmla="*/ 119441339 h 53"/>
              <a:gd name="T44" fmla="*/ 2147483647 w 69"/>
              <a:gd name="T45" fmla="*/ 238874951 h 53"/>
              <a:gd name="T46" fmla="*/ 2147483647 w 69"/>
              <a:gd name="T47" fmla="*/ 238874951 h 53"/>
              <a:gd name="T48" fmla="*/ 2147483647 w 69"/>
              <a:gd name="T49" fmla="*/ 1015228426 h 53"/>
              <a:gd name="T50" fmla="*/ 2147483647 w 69"/>
              <a:gd name="T51" fmla="*/ 1134669735 h 53"/>
              <a:gd name="T52" fmla="*/ 2147483647 w 69"/>
              <a:gd name="T53" fmla="*/ 1433265280 h 53"/>
              <a:gd name="T54" fmla="*/ 2147483647 w 69"/>
              <a:gd name="T55" fmla="*/ 1672140170 h 53"/>
              <a:gd name="T56" fmla="*/ 2147483647 w 69"/>
              <a:gd name="T57" fmla="*/ 1791581479 h 53"/>
              <a:gd name="T58" fmla="*/ 2147483647 w 69"/>
              <a:gd name="T59" fmla="*/ 1851302133 h 53"/>
              <a:gd name="T60" fmla="*/ 2147483647 w 69"/>
              <a:gd name="T61" fmla="*/ 1970735715 h 53"/>
              <a:gd name="T62" fmla="*/ 2147483647 w 69"/>
              <a:gd name="T63" fmla="*/ 209017750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90" name="Freeform 59"/>
          <p:cNvSpPr>
            <a:spLocks/>
          </p:cNvSpPr>
          <p:nvPr/>
        </p:nvSpPr>
        <p:spPr bwMode="auto">
          <a:xfrm>
            <a:off x="6467475" y="3784600"/>
            <a:ext cx="596900" cy="596900"/>
          </a:xfrm>
          <a:custGeom>
            <a:avLst/>
            <a:gdLst>
              <a:gd name="T0" fmla="*/ 601724264 w 73"/>
              <a:gd name="T1" fmla="*/ 2147483647 h 77"/>
              <a:gd name="T2" fmla="*/ 735446162 w 73"/>
              <a:gd name="T3" fmla="*/ 2147483647 h 77"/>
              <a:gd name="T4" fmla="*/ 869159883 w 73"/>
              <a:gd name="T5" fmla="*/ 2147483647 h 77"/>
              <a:gd name="T6" fmla="*/ 869159883 w 73"/>
              <a:gd name="T7" fmla="*/ 2147483647 h 77"/>
              <a:gd name="T8" fmla="*/ 936020831 w 73"/>
              <a:gd name="T9" fmla="*/ 2147483647 h 77"/>
              <a:gd name="T10" fmla="*/ 869159883 w 73"/>
              <a:gd name="T11" fmla="*/ 2147483647 h 77"/>
              <a:gd name="T12" fmla="*/ 802307111 w 73"/>
              <a:gd name="T13" fmla="*/ 2147483647 h 77"/>
              <a:gd name="T14" fmla="*/ 936020831 w 73"/>
              <a:gd name="T15" fmla="*/ 2147483647 h 77"/>
              <a:gd name="T16" fmla="*/ 1069734552 w 73"/>
              <a:gd name="T17" fmla="*/ 2147483647 h 77"/>
              <a:gd name="T18" fmla="*/ 1136595756 w 73"/>
              <a:gd name="T19" fmla="*/ 2147483647 h 77"/>
              <a:gd name="T20" fmla="*/ 1203456705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1922963460 h 77"/>
              <a:gd name="T56" fmla="*/ 2147483647 w 73"/>
              <a:gd name="T57" fmla="*/ 1802777305 h 77"/>
              <a:gd name="T58" fmla="*/ 2147483647 w 73"/>
              <a:gd name="T59" fmla="*/ 1622505825 h 77"/>
              <a:gd name="T60" fmla="*/ 2147483647 w 73"/>
              <a:gd name="T61" fmla="*/ 1502319670 h 77"/>
              <a:gd name="T62" fmla="*/ 2147483647 w 73"/>
              <a:gd name="T63" fmla="*/ 1382133515 h 77"/>
              <a:gd name="T64" fmla="*/ 2147483647 w 73"/>
              <a:gd name="T65" fmla="*/ 1081668127 h 77"/>
              <a:gd name="T66" fmla="*/ 2147483647 w 73"/>
              <a:gd name="T67" fmla="*/ 961481730 h 77"/>
              <a:gd name="T68" fmla="*/ 2147483647 w 73"/>
              <a:gd name="T69" fmla="*/ 721109420 h 77"/>
              <a:gd name="T70" fmla="*/ 2147483647 w 73"/>
              <a:gd name="T71" fmla="*/ 540837940 h 77"/>
              <a:gd name="T72" fmla="*/ 2139477281 w 73"/>
              <a:gd name="T73" fmla="*/ 420651663 h 77"/>
              <a:gd name="T74" fmla="*/ 2139477281 w 73"/>
              <a:gd name="T75" fmla="*/ 180279293 h 77"/>
              <a:gd name="T76" fmla="*/ 2147483647 w 73"/>
              <a:gd name="T77" fmla="*/ 60093093 h 77"/>
              <a:gd name="T78" fmla="*/ 2147483647 w 73"/>
              <a:gd name="T79" fmla="*/ 0 h 77"/>
              <a:gd name="T80" fmla="*/ 0 w 73"/>
              <a:gd name="T81" fmla="*/ 300465509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91" name="Freeform 60"/>
          <p:cNvSpPr>
            <a:spLocks/>
          </p:cNvSpPr>
          <p:nvPr/>
        </p:nvSpPr>
        <p:spPr bwMode="auto">
          <a:xfrm>
            <a:off x="7029450" y="3041650"/>
            <a:ext cx="506413" cy="223838"/>
          </a:xfrm>
          <a:custGeom>
            <a:avLst/>
            <a:gdLst>
              <a:gd name="T0" fmla="*/ 2147483647 w 62"/>
              <a:gd name="T1" fmla="*/ 119151282 h 29"/>
              <a:gd name="T2" fmla="*/ 133431657 w 62"/>
              <a:gd name="T3" fmla="*/ 1012789980 h 29"/>
              <a:gd name="T4" fmla="*/ 266863313 w 62"/>
              <a:gd name="T5" fmla="*/ 953217973 h 29"/>
              <a:gd name="T6" fmla="*/ 533726626 w 62"/>
              <a:gd name="T7" fmla="*/ 774487236 h 29"/>
              <a:gd name="T8" fmla="*/ 667158379 w 62"/>
              <a:gd name="T9" fmla="*/ 655335984 h 29"/>
              <a:gd name="T10" fmla="*/ 733866023 w 62"/>
              <a:gd name="T11" fmla="*/ 595764218 h 29"/>
              <a:gd name="T12" fmla="*/ 934013460 w 62"/>
              <a:gd name="T13" fmla="*/ 536184733 h 29"/>
              <a:gd name="T14" fmla="*/ 1267592777 w 62"/>
              <a:gd name="T15" fmla="*/ 417033361 h 29"/>
              <a:gd name="T16" fmla="*/ 1401024402 w 62"/>
              <a:gd name="T17" fmla="*/ 476605127 h 29"/>
              <a:gd name="T18" fmla="*/ 1534456027 w 62"/>
              <a:gd name="T19" fmla="*/ 476605127 h 29"/>
              <a:gd name="T20" fmla="*/ 1667887651 w 62"/>
              <a:gd name="T21" fmla="*/ 714915469 h 29"/>
              <a:gd name="T22" fmla="*/ 1801319276 w 62"/>
              <a:gd name="T23" fmla="*/ 714915469 h 29"/>
              <a:gd name="T24" fmla="*/ 1801319276 w 62"/>
              <a:gd name="T25" fmla="*/ 834066721 h 29"/>
              <a:gd name="T26" fmla="*/ 2068182526 w 62"/>
              <a:gd name="T27" fmla="*/ 893638488 h 29"/>
              <a:gd name="T28" fmla="*/ 2147483647 w 62"/>
              <a:gd name="T29" fmla="*/ 1012789980 h 29"/>
              <a:gd name="T30" fmla="*/ 2147483647 w 62"/>
              <a:gd name="T31" fmla="*/ 1131948951 h 29"/>
              <a:gd name="T32" fmla="*/ 2134898338 w 62"/>
              <a:gd name="T33" fmla="*/ 1489402705 h 29"/>
              <a:gd name="T34" fmla="*/ 2147483647 w 62"/>
              <a:gd name="T35" fmla="*/ 1608553957 h 29"/>
              <a:gd name="T36" fmla="*/ 2147483647 w 62"/>
              <a:gd name="T37" fmla="*/ 1668125724 h 29"/>
              <a:gd name="T38" fmla="*/ 2147483647 w 62"/>
              <a:gd name="T39" fmla="*/ 1668125724 h 29"/>
              <a:gd name="T40" fmla="*/ 2147483647 w 62"/>
              <a:gd name="T41" fmla="*/ 1608553957 h 29"/>
              <a:gd name="T42" fmla="*/ 2147483647 w 62"/>
              <a:gd name="T43" fmla="*/ 1727705209 h 29"/>
              <a:gd name="T44" fmla="*/ 2147483647 w 62"/>
              <a:gd name="T45" fmla="*/ 1668125724 h 29"/>
              <a:gd name="T46" fmla="*/ 2147483647 w 62"/>
              <a:gd name="T47" fmla="*/ 1548974472 h 29"/>
              <a:gd name="T48" fmla="*/ 2147483647 w 62"/>
              <a:gd name="T49" fmla="*/ 1489402705 h 29"/>
              <a:gd name="T50" fmla="*/ 2147483647 w 62"/>
              <a:gd name="T51" fmla="*/ 1429823220 h 29"/>
              <a:gd name="T52" fmla="*/ 2147483647 w 62"/>
              <a:gd name="T53" fmla="*/ 1370251454 h 29"/>
              <a:gd name="T54" fmla="*/ 2147483647 w 62"/>
              <a:gd name="T55" fmla="*/ 1131948951 h 29"/>
              <a:gd name="T56" fmla="*/ 2147483647 w 62"/>
              <a:gd name="T57" fmla="*/ 953217973 h 29"/>
              <a:gd name="T58" fmla="*/ 2147483647 w 62"/>
              <a:gd name="T59" fmla="*/ 714915469 h 29"/>
              <a:gd name="T60" fmla="*/ 2147483647 w 62"/>
              <a:gd name="T61" fmla="*/ 595764218 h 29"/>
              <a:gd name="T62" fmla="*/ 2147483647 w 62"/>
              <a:gd name="T63" fmla="*/ 536184733 h 29"/>
              <a:gd name="T64" fmla="*/ 2147483647 w 62"/>
              <a:gd name="T65" fmla="*/ 357453875 h 29"/>
              <a:gd name="T66" fmla="*/ 2147483647 w 62"/>
              <a:gd name="T67" fmla="*/ 238302564 h 29"/>
              <a:gd name="T68" fmla="*/ 2147483647 w 62"/>
              <a:gd name="T69" fmla="*/ 238302564 h 29"/>
              <a:gd name="T70" fmla="*/ 2147483647 w 62"/>
              <a:gd name="T71" fmla="*/ 476605127 h 29"/>
              <a:gd name="T72" fmla="*/ 2147483647 w 62"/>
              <a:gd name="T73" fmla="*/ 595764218 h 29"/>
              <a:gd name="T74" fmla="*/ 2147483647 w 62"/>
              <a:gd name="T75" fmla="*/ 714915469 h 29"/>
              <a:gd name="T76" fmla="*/ 2147483647 w 62"/>
              <a:gd name="T77" fmla="*/ 953217973 h 29"/>
              <a:gd name="T78" fmla="*/ 2147483647 w 62"/>
              <a:gd name="T79" fmla="*/ 1072369466 h 29"/>
              <a:gd name="T80" fmla="*/ 2147483647 w 62"/>
              <a:gd name="T81" fmla="*/ 1131948951 h 29"/>
              <a:gd name="T82" fmla="*/ 2147483647 w 62"/>
              <a:gd name="T83" fmla="*/ 1251100202 h 29"/>
              <a:gd name="T84" fmla="*/ 2147483647 w 62"/>
              <a:gd name="T85" fmla="*/ 1429823220 h 29"/>
              <a:gd name="T86" fmla="*/ 2147483647 w 62"/>
              <a:gd name="T87" fmla="*/ 1489402705 h 29"/>
              <a:gd name="T88" fmla="*/ 2147483647 w 62"/>
              <a:gd name="T89" fmla="*/ 1429823220 h 29"/>
              <a:gd name="T90" fmla="*/ 2147483647 w 62"/>
              <a:gd name="T91" fmla="*/ 1548974472 h 29"/>
              <a:gd name="T92" fmla="*/ 2147483647 w 62"/>
              <a:gd name="T93" fmla="*/ 1668125724 h 29"/>
              <a:gd name="T94" fmla="*/ 2147483647 w 62"/>
              <a:gd name="T95" fmla="*/ 1727705209 h 29"/>
              <a:gd name="T96" fmla="*/ 2147483647 w 62"/>
              <a:gd name="T97" fmla="*/ 1668125724 h 29"/>
              <a:gd name="T98" fmla="*/ 2147483647 w 62"/>
              <a:gd name="T99" fmla="*/ 1548974472 h 29"/>
              <a:gd name="T100" fmla="*/ 2147483647 w 62"/>
              <a:gd name="T101" fmla="*/ 1131948951 h 29"/>
              <a:gd name="T102" fmla="*/ 2147483647 w 62"/>
              <a:gd name="T103" fmla="*/ 1251100202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92" name="Freeform 61"/>
          <p:cNvSpPr>
            <a:spLocks/>
          </p:cNvSpPr>
          <p:nvPr/>
        </p:nvSpPr>
        <p:spPr bwMode="auto">
          <a:xfrm>
            <a:off x="7413625" y="3017838"/>
            <a:ext cx="122238" cy="185737"/>
          </a:xfrm>
          <a:custGeom>
            <a:avLst/>
            <a:gdLst>
              <a:gd name="T0" fmla="*/ 996141911 w 15"/>
              <a:gd name="T1" fmla="*/ 1317641560 h 24"/>
              <a:gd name="T2" fmla="*/ 996141911 w 15"/>
              <a:gd name="T3" fmla="*/ 1197856711 h 24"/>
              <a:gd name="T4" fmla="*/ 929734097 w 15"/>
              <a:gd name="T5" fmla="*/ 1078071862 h 24"/>
              <a:gd name="T6" fmla="*/ 796910320 w 15"/>
              <a:gd name="T7" fmla="*/ 958286772 h 24"/>
              <a:gd name="T8" fmla="*/ 664094692 w 15"/>
              <a:gd name="T9" fmla="*/ 898394347 h 24"/>
              <a:gd name="T10" fmla="*/ 597686878 w 15"/>
              <a:gd name="T11" fmla="*/ 838501923 h 24"/>
              <a:gd name="T12" fmla="*/ 597686878 w 15"/>
              <a:gd name="T13" fmla="*/ 718717074 h 24"/>
              <a:gd name="T14" fmla="*/ 464862974 w 15"/>
              <a:gd name="T15" fmla="*/ 539032062 h 24"/>
              <a:gd name="T16" fmla="*/ 398455160 w 15"/>
              <a:gd name="T17" fmla="*/ 479139516 h 24"/>
              <a:gd name="T18" fmla="*/ 332047346 w 15"/>
              <a:gd name="T19" fmla="*/ 359354667 h 24"/>
              <a:gd name="T20" fmla="*/ 265639469 w 15"/>
              <a:gd name="T21" fmla="*/ 299462243 h 24"/>
              <a:gd name="T22" fmla="*/ 265639469 w 15"/>
              <a:gd name="T23" fmla="*/ 239569758 h 24"/>
              <a:gd name="T24" fmla="*/ 265639469 w 15"/>
              <a:gd name="T25" fmla="*/ 239569758 h 24"/>
              <a:gd name="T26" fmla="*/ 265639469 w 15"/>
              <a:gd name="T27" fmla="*/ 179677334 h 24"/>
              <a:gd name="T28" fmla="*/ 332047346 w 15"/>
              <a:gd name="T29" fmla="*/ 0 h 24"/>
              <a:gd name="T30" fmla="*/ 265639469 w 15"/>
              <a:gd name="T31" fmla="*/ 0 h 24"/>
              <a:gd name="T32" fmla="*/ 132815660 w 15"/>
              <a:gd name="T33" fmla="*/ 0 h 24"/>
              <a:gd name="T34" fmla="*/ 66407830 w 15"/>
              <a:gd name="T35" fmla="*/ 59892440 h 24"/>
              <a:gd name="T36" fmla="*/ 66407830 w 15"/>
              <a:gd name="T37" fmla="*/ 119784879 h 24"/>
              <a:gd name="T38" fmla="*/ 66407830 w 15"/>
              <a:gd name="T39" fmla="*/ 179677334 h 24"/>
              <a:gd name="T40" fmla="*/ 0 w 15"/>
              <a:gd name="T41" fmla="*/ 179677334 h 24"/>
              <a:gd name="T42" fmla="*/ 464862974 w 15"/>
              <a:gd name="T43" fmla="*/ 1437426409 h 24"/>
              <a:gd name="T44" fmla="*/ 996141911 w 15"/>
              <a:gd name="T45" fmla="*/ 1317641560 h 24"/>
              <a:gd name="T46" fmla="*/ 996141911 w 15"/>
              <a:gd name="T47" fmla="*/ 1317641560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93" name="Freeform 62"/>
          <p:cNvSpPr>
            <a:spLocks/>
          </p:cNvSpPr>
          <p:nvPr/>
        </p:nvSpPr>
        <p:spPr bwMode="auto">
          <a:xfrm>
            <a:off x="7445375" y="2801938"/>
            <a:ext cx="153988" cy="325437"/>
          </a:xfrm>
          <a:custGeom>
            <a:avLst/>
            <a:gdLst>
              <a:gd name="T0" fmla="*/ 0 w 19"/>
              <a:gd name="T1" fmla="*/ 1861212754 h 42"/>
              <a:gd name="T2" fmla="*/ 0 w 19"/>
              <a:gd name="T3" fmla="*/ 1921255858 h 42"/>
              <a:gd name="T4" fmla="*/ 131367952 w 19"/>
              <a:gd name="T5" fmla="*/ 2041334803 h 42"/>
              <a:gd name="T6" fmla="*/ 394111993 w 19"/>
              <a:gd name="T7" fmla="*/ 2147483647 h 42"/>
              <a:gd name="T8" fmla="*/ 591168053 w 19"/>
              <a:gd name="T9" fmla="*/ 2147483647 h 42"/>
              <a:gd name="T10" fmla="*/ 656847960 w 19"/>
              <a:gd name="T11" fmla="*/ 2147483647 h 42"/>
              <a:gd name="T12" fmla="*/ 722535973 w 19"/>
              <a:gd name="T13" fmla="*/ 2147483647 h 42"/>
              <a:gd name="T14" fmla="*/ 853903894 w 19"/>
              <a:gd name="T15" fmla="*/ 2147483647 h 42"/>
              <a:gd name="T16" fmla="*/ 919591906 w 19"/>
              <a:gd name="T17" fmla="*/ 2101377908 h 42"/>
              <a:gd name="T18" fmla="*/ 1116648092 w 19"/>
              <a:gd name="T19" fmla="*/ 1801177397 h 42"/>
              <a:gd name="T20" fmla="*/ 1248016013 w 19"/>
              <a:gd name="T21" fmla="*/ 1561020476 h 42"/>
              <a:gd name="T22" fmla="*/ 1182328000 w 19"/>
              <a:gd name="T23" fmla="*/ 1140749737 h 42"/>
              <a:gd name="T24" fmla="*/ 1116648092 w 19"/>
              <a:gd name="T25" fmla="*/ 780506364 h 42"/>
              <a:gd name="T26" fmla="*/ 919591906 w 19"/>
              <a:gd name="T27" fmla="*/ 840549468 h 42"/>
              <a:gd name="T28" fmla="*/ 853903894 w 19"/>
              <a:gd name="T29" fmla="*/ 840549468 h 42"/>
              <a:gd name="T30" fmla="*/ 788223986 w 19"/>
              <a:gd name="T31" fmla="*/ 840549468 h 42"/>
              <a:gd name="T32" fmla="*/ 853903894 w 19"/>
              <a:gd name="T33" fmla="*/ 660427903 h 42"/>
              <a:gd name="T34" fmla="*/ 919591906 w 19"/>
              <a:gd name="T35" fmla="*/ 660427903 h 42"/>
              <a:gd name="T36" fmla="*/ 985271814 w 19"/>
              <a:gd name="T37" fmla="*/ 480313965 h 42"/>
              <a:gd name="T38" fmla="*/ 1050959827 w 19"/>
              <a:gd name="T39" fmla="*/ 360235504 h 42"/>
              <a:gd name="T40" fmla="*/ 262744009 w 19"/>
              <a:gd name="T41" fmla="*/ 0 h 42"/>
              <a:gd name="T42" fmla="*/ 197055996 w 19"/>
              <a:gd name="T43" fmla="*/ 120078491 h 42"/>
              <a:gd name="T44" fmla="*/ 131367952 w 19"/>
              <a:gd name="T45" fmla="*/ 360235504 h 42"/>
              <a:gd name="T46" fmla="*/ 0 w 19"/>
              <a:gd name="T47" fmla="*/ 480313965 h 42"/>
              <a:gd name="T48" fmla="*/ 65688028 w 19"/>
              <a:gd name="T49" fmla="*/ 540357190 h 42"/>
              <a:gd name="T50" fmla="*/ 65688028 w 19"/>
              <a:gd name="T51" fmla="*/ 660427903 h 42"/>
              <a:gd name="T52" fmla="*/ 65688028 w 19"/>
              <a:gd name="T53" fmla="*/ 900584824 h 42"/>
              <a:gd name="T54" fmla="*/ 197055996 w 19"/>
              <a:gd name="T55" fmla="*/ 1020671276 h 42"/>
              <a:gd name="T56" fmla="*/ 328423980 w 19"/>
              <a:gd name="T57" fmla="*/ 1080706632 h 42"/>
              <a:gd name="T58" fmla="*/ 459791901 w 19"/>
              <a:gd name="T59" fmla="*/ 1140749737 h 42"/>
              <a:gd name="T60" fmla="*/ 591168053 w 19"/>
              <a:gd name="T61" fmla="*/ 1260828198 h 42"/>
              <a:gd name="T62" fmla="*/ 262744009 w 19"/>
              <a:gd name="T63" fmla="*/ 1440942015 h 42"/>
              <a:gd name="T64" fmla="*/ 65688028 w 19"/>
              <a:gd name="T65" fmla="*/ 168109893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94" name="Freeform 63"/>
          <p:cNvSpPr>
            <a:spLocks/>
          </p:cNvSpPr>
          <p:nvPr/>
        </p:nvSpPr>
        <p:spPr bwMode="auto">
          <a:xfrm>
            <a:off x="7583488" y="2654300"/>
            <a:ext cx="187325" cy="169863"/>
          </a:xfrm>
          <a:custGeom>
            <a:avLst/>
            <a:gdLst>
              <a:gd name="T0" fmla="*/ 0 w 23"/>
              <a:gd name="T1" fmla="*/ 238456745 h 22"/>
              <a:gd name="T2" fmla="*/ 530675387 w 23"/>
              <a:gd name="T3" fmla="*/ 119228373 h 22"/>
              <a:gd name="T4" fmla="*/ 530675387 w 23"/>
              <a:gd name="T5" fmla="*/ 178842574 h 22"/>
              <a:gd name="T6" fmla="*/ 597004831 w 23"/>
              <a:gd name="T7" fmla="*/ 178842574 h 22"/>
              <a:gd name="T8" fmla="*/ 597004831 w 23"/>
              <a:gd name="T9" fmla="*/ 178842574 h 22"/>
              <a:gd name="T10" fmla="*/ 1326676442 w 23"/>
              <a:gd name="T11" fmla="*/ 0 h 22"/>
              <a:gd name="T12" fmla="*/ 1525680682 w 23"/>
              <a:gd name="T13" fmla="*/ 536527783 h 22"/>
              <a:gd name="T14" fmla="*/ 1525680682 w 23"/>
              <a:gd name="T15" fmla="*/ 596141954 h 22"/>
              <a:gd name="T16" fmla="*/ 1459343221 w 23"/>
              <a:gd name="T17" fmla="*/ 596141954 h 22"/>
              <a:gd name="T18" fmla="*/ 1525680682 w 23"/>
              <a:gd name="T19" fmla="*/ 655763846 h 22"/>
              <a:gd name="T20" fmla="*/ 1525680682 w 23"/>
              <a:gd name="T21" fmla="*/ 655763846 h 22"/>
              <a:gd name="T22" fmla="*/ 1393013903 w 23"/>
              <a:gd name="T23" fmla="*/ 715378018 h 22"/>
              <a:gd name="T24" fmla="*/ 1127680346 w 23"/>
              <a:gd name="T25" fmla="*/ 774992189 h 22"/>
              <a:gd name="T26" fmla="*/ 1061342630 w 23"/>
              <a:gd name="T27" fmla="*/ 774992189 h 22"/>
              <a:gd name="T28" fmla="*/ 1061342630 w 23"/>
              <a:gd name="T29" fmla="*/ 774992189 h 22"/>
              <a:gd name="T30" fmla="*/ 1061342630 w 23"/>
              <a:gd name="T31" fmla="*/ 834606360 h 22"/>
              <a:gd name="T32" fmla="*/ 1061342630 w 23"/>
              <a:gd name="T33" fmla="*/ 834606360 h 22"/>
              <a:gd name="T34" fmla="*/ 862338389 w 23"/>
              <a:gd name="T35" fmla="*/ 894220532 h 22"/>
              <a:gd name="T36" fmla="*/ 663342293 w 23"/>
              <a:gd name="T37" fmla="*/ 953834703 h 22"/>
              <a:gd name="T38" fmla="*/ 663342293 w 23"/>
              <a:gd name="T39" fmla="*/ 953834703 h 22"/>
              <a:gd name="T40" fmla="*/ 530675387 w 23"/>
              <a:gd name="T41" fmla="*/ 1073063287 h 22"/>
              <a:gd name="T42" fmla="*/ 199004304 w 23"/>
              <a:gd name="T43" fmla="*/ 1251905801 h 22"/>
              <a:gd name="T44" fmla="*/ 132666811 w 23"/>
              <a:gd name="T45" fmla="*/ 1311519972 h 22"/>
              <a:gd name="T46" fmla="*/ 0 w 23"/>
              <a:gd name="T47" fmla="*/ 1251905801 h 22"/>
              <a:gd name="T48" fmla="*/ 132666811 w 23"/>
              <a:gd name="T49" fmla="*/ 1132677458 h 22"/>
              <a:gd name="T50" fmla="*/ 132666811 w 23"/>
              <a:gd name="T51" fmla="*/ 1073063287 h 22"/>
              <a:gd name="T52" fmla="*/ 132666811 w 23"/>
              <a:gd name="T53" fmla="*/ 1013449115 h 22"/>
              <a:gd name="T54" fmla="*/ 0 w 23"/>
              <a:gd name="T55" fmla="*/ 238456745 h 22"/>
              <a:gd name="T56" fmla="*/ 0 w 23"/>
              <a:gd name="T57" fmla="*/ 238456745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95" name="Freeform 64"/>
          <p:cNvSpPr>
            <a:spLocks/>
          </p:cNvSpPr>
          <p:nvPr/>
        </p:nvSpPr>
        <p:spPr bwMode="auto">
          <a:xfrm>
            <a:off x="7575550" y="2522538"/>
            <a:ext cx="368300" cy="177800"/>
          </a:xfrm>
          <a:custGeom>
            <a:avLst/>
            <a:gdLst>
              <a:gd name="T0" fmla="*/ 669847700 w 45"/>
              <a:gd name="T1" fmla="*/ 418316999 h 23"/>
              <a:gd name="T2" fmla="*/ 1607645835 w 45"/>
              <a:gd name="T3" fmla="*/ 179276514 h 23"/>
              <a:gd name="T4" fmla="*/ 1674627306 w 45"/>
              <a:gd name="T5" fmla="*/ 179276514 h 23"/>
              <a:gd name="T6" fmla="*/ 1674627306 w 45"/>
              <a:gd name="T7" fmla="*/ 119520243 h 23"/>
              <a:gd name="T8" fmla="*/ 1808598432 w 45"/>
              <a:gd name="T9" fmla="*/ 0 h 23"/>
              <a:gd name="T10" fmla="*/ 1942569557 w 45"/>
              <a:gd name="T11" fmla="*/ 0 h 23"/>
              <a:gd name="T12" fmla="*/ 2076540683 w 45"/>
              <a:gd name="T13" fmla="*/ 179276514 h 23"/>
              <a:gd name="T14" fmla="*/ 2143522154 w 45"/>
              <a:gd name="T15" fmla="*/ 298796787 h 23"/>
              <a:gd name="T16" fmla="*/ 2009551028 w 45"/>
              <a:gd name="T17" fmla="*/ 418316999 h 23"/>
              <a:gd name="T18" fmla="*/ 1942569557 w 45"/>
              <a:gd name="T19" fmla="*/ 597593574 h 23"/>
              <a:gd name="T20" fmla="*/ 2147483647 w 45"/>
              <a:gd name="T21" fmla="*/ 597593574 h 23"/>
              <a:gd name="T22" fmla="*/ 2147483647 w 45"/>
              <a:gd name="T23" fmla="*/ 896397970 h 23"/>
              <a:gd name="T24" fmla="*/ 2147483647 w 45"/>
              <a:gd name="T25" fmla="*/ 956154211 h 23"/>
              <a:gd name="T26" fmla="*/ 2147483647 w 45"/>
              <a:gd name="T27" fmla="*/ 836633999 h 23"/>
              <a:gd name="T28" fmla="*/ 2147483647 w 45"/>
              <a:gd name="T29" fmla="*/ 717113786 h 23"/>
              <a:gd name="T30" fmla="*/ 2147483647 w 45"/>
              <a:gd name="T31" fmla="*/ 597593574 h 23"/>
              <a:gd name="T32" fmla="*/ 2147483647 w 45"/>
              <a:gd name="T33" fmla="*/ 657357545 h 23"/>
              <a:gd name="T34" fmla="*/ 2147483647 w 45"/>
              <a:gd name="T35" fmla="*/ 956154211 h 23"/>
              <a:gd name="T36" fmla="*/ 2147483647 w 45"/>
              <a:gd name="T37" fmla="*/ 1015910694 h 23"/>
              <a:gd name="T38" fmla="*/ 2147483647 w 45"/>
              <a:gd name="T39" fmla="*/ 1135430907 h 23"/>
              <a:gd name="T40" fmla="*/ 2147483647 w 45"/>
              <a:gd name="T41" fmla="*/ 1254951119 h 23"/>
              <a:gd name="T42" fmla="*/ 2147483647 w 45"/>
              <a:gd name="T43" fmla="*/ 1195194878 h 23"/>
              <a:gd name="T44" fmla="*/ 2147483647 w 45"/>
              <a:gd name="T45" fmla="*/ 1075674665 h 23"/>
              <a:gd name="T46" fmla="*/ 2147483647 w 45"/>
              <a:gd name="T47" fmla="*/ 1314715091 h 23"/>
              <a:gd name="T48" fmla="*/ 2143522154 w 45"/>
              <a:gd name="T49" fmla="*/ 1314715091 h 23"/>
              <a:gd name="T50" fmla="*/ 2143522154 w 45"/>
              <a:gd name="T51" fmla="*/ 1254951119 h 23"/>
              <a:gd name="T52" fmla="*/ 2009551028 w 45"/>
              <a:gd name="T53" fmla="*/ 1195194878 h 23"/>
              <a:gd name="T54" fmla="*/ 1875579902 w 45"/>
              <a:gd name="T55" fmla="*/ 1135430907 h 23"/>
              <a:gd name="T56" fmla="*/ 1808598432 w 45"/>
              <a:gd name="T57" fmla="*/ 1015910694 h 23"/>
              <a:gd name="T58" fmla="*/ 1406685055 w 45"/>
              <a:gd name="T59" fmla="*/ 1015910694 h 23"/>
              <a:gd name="T60" fmla="*/ 669847700 w 45"/>
              <a:gd name="T61" fmla="*/ 1195194878 h 23"/>
              <a:gd name="T62" fmla="*/ 602866229 w 45"/>
              <a:gd name="T63" fmla="*/ 1135430907 h 23"/>
              <a:gd name="T64" fmla="*/ 0 w 45"/>
              <a:gd name="T65" fmla="*/ 1254951119 h 23"/>
              <a:gd name="T66" fmla="*/ 0 w 45"/>
              <a:gd name="T67" fmla="*/ 537837333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96" name="Freeform 65"/>
          <p:cNvSpPr>
            <a:spLocks/>
          </p:cNvSpPr>
          <p:nvPr/>
        </p:nvSpPr>
        <p:spPr bwMode="auto">
          <a:xfrm>
            <a:off x="7747000" y="2638425"/>
            <a:ext cx="96838" cy="101600"/>
          </a:xfrm>
          <a:custGeom>
            <a:avLst/>
            <a:gdLst>
              <a:gd name="T0" fmla="*/ 0 w 12"/>
              <a:gd name="T1" fmla="*/ 122162272 h 13"/>
              <a:gd name="T2" fmla="*/ 195370666 w 12"/>
              <a:gd name="T3" fmla="*/ 671880847 h 13"/>
              <a:gd name="T4" fmla="*/ 195370666 w 12"/>
              <a:gd name="T5" fmla="*/ 732965875 h 13"/>
              <a:gd name="T6" fmla="*/ 130247100 w 12"/>
              <a:gd name="T7" fmla="*/ 732965875 h 13"/>
              <a:gd name="T8" fmla="*/ 195370666 w 12"/>
              <a:gd name="T9" fmla="*/ 794043088 h 13"/>
              <a:gd name="T10" fmla="*/ 195370666 w 12"/>
              <a:gd name="T11" fmla="*/ 794043088 h 13"/>
              <a:gd name="T12" fmla="*/ 195370666 w 12"/>
              <a:gd name="T13" fmla="*/ 794043088 h 13"/>
              <a:gd name="T14" fmla="*/ 390733262 w 12"/>
              <a:gd name="T15" fmla="*/ 732965875 h 13"/>
              <a:gd name="T16" fmla="*/ 455856796 w 12"/>
              <a:gd name="T17" fmla="*/ 671880847 h 13"/>
              <a:gd name="T18" fmla="*/ 455856796 w 12"/>
              <a:gd name="T19" fmla="*/ 610803634 h 13"/>
              <a:gd name="T20" fmla="*/ 455856796 w 12"/>
              <a:gd name="T21" fmla="*/ 549718606 h 13"/>
              <a:gd name="T22" fmla="*/ 455856796 w 12"/>
              <a:gd name="T23" fmla="*/ 427564058 h 13"/>
              <a:gd name="T24" fmla="*/ 520980331 w 12"/>
              <a:gd name="T25" fmla="*/ 366479030 h 13"/>
              <a:gd name="T26" fmla="*/ 520980331 w 12"/>
              <a:gd name="T27" fmla="*/ 427564058 h 13"/>
              <a:gd name="T28" fmla="*/ 520980331 w 12"/>
              <a:gd name="T29" fmla="*/ 488641271 h 13"/>
              <a:gd name="T30" fmla="*/ 520980331 w 12"/>
              <a:gd name="T31" fmla="*/ 610803634 h 13"/>
              <a:gd name="T32" fmla="*/ 586103991 w 12"/>
              <a:gd name="T33" fmla="*/ 610803634 h 13"/>
              <a:gd name="T34" fmla="*/ 586103991 w 12"/>
              <a:gd name="T35" fmla="*/ 610803634 h 13"/>
              <a:gd name="T36" fmla="*/ 586103991 w 12"/>
              <a:gd name="T37" fmla="*/ 549718606 h 13"/>
              <a:gd name="T38" fmla="*/ 651219455 w 12"/>
              <a:gd name="T39" fmla="*/ 549718606 h 13"/>
              <a:gd name="T40" fmla="*/ 716342990 w 12"/>
              <a:gd name="T41" fmla="*/ 488641271 h 13"/>
              <a:gd name="T42" fmla="*/ 781466524 w 12"/>
              <a:gd name="T43" fmla="*/ 488641271 h 13"/>
              <a:gd name="T44" fmla="*/ 781466524 w 12"/>
              <a:gd name="T45" fmla="*/ 488641271 h 13"/>
              <a:gd name="T46" fmla="*/ 716342990 w 12"/>
              <a:gd name="T47" fmla="*/ 427564058 h 13"/>
              <a:gd name="T48" fmla="*/ 716342990 w 12"/>
              <a:gd name="T49" fmla="*/ 366479030 h 13"/>
              <a:gd name="T50" fmla="*/ 716342990 w 12"/>
              <a:gd name="T51" fmla="*/ 366479030 h 13"/>
              <a:gd name="T52" fmla="*/ 651219455 w 12"/>
              <a:gd name="T53" fmla="*/ 366479030 h 13"/>
              <a:gd name="T54" fmla="*/ 586103991 w 12"/>
              <a:gd name="T55" fmla="*/ 305401817 h 13"/>
              <a:gd name="T56" fmla="*/ 586103991 w 12"/>
              <a:gd name="T57" fmla="*/ 305401817 h 13"/>
              <a:gd name="T58" fmla="*/ 455856796 w 12"/>
              <a:gd name="T59" fmla="*/ 244324543 h 13"/>
              <a:gd name="T60" fmla="*/ 390733262 w 12"/>
              <a:gd name="T61" fmla="*/ 122162272 h 13"/>
              <a:gd name="T62" fmla="*/ 390733262 w 12"/>
              <a:gd name="T63" fmla="*/ 122162272 h 13"/>
              <a:gd name="T64" fmla="*/ 325609728 w 12"/>
              <a:gd name="T65" fmla="*/ 0 h 13"/>
              <a:gd name="T66" fmla="*/ 0 w 12"/>
              <a:gd name="T67" fmla="*/ 122162272 h 13"/>
              <a:gd name="T68" fmla="*/ 0 w 12"/>
              <a:gd name="T69" fmla="*/ 12216227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97" name="Freeform 66"/>
          <p:cNvSpPr>
            <a:spLocks/>
          </p:cNvSpPr>
          <p:nvPr/>
        </p:nvSpPr>
        <p:spPr bwMode="auto">
          <a:xfrm>
            <a:off x="7640638" y="2212975"/>
            <a:ext cx="171450" cy="363538"/>
          </a:xfrm>
          <a:custGeom>
            <a:avLst/>
            <a:gdLst>
              <a:gd name="T0" fmla="*/ 1399766787 w 21"/>
              <a:gd name="T1" fmla="*/ 2147483647 h 47"/>
              <a:gd name="T2" fmla="*/ 1333113583 w 21"/>
              <a:gd name="T3" fmla="*/ 2147483647 h 47"/>
              <a:gd name="T4" fmla="*/ 1266452214 w 21"/>
              <a:gd name="T5" fmla="*/ 2147483647 h 47"/>
              <a:gd name="T6" fmla="*/ 1199799010 w 21"/>
              <a:gd name="T7" fmla="*/ 2147483647 h 47"/>
              <a:gd name="T8" fmla="*/ 1133145806 w 21"/>
              <a:gd name="T9" fmla="*/ 2147483647 h 47"/>
              <a:gd name="T10" fmla="*/ 1133145806 w 21"/>
              <a:gd name="T11" fmla="*/ 2147483647 h 47"/>
              <a:gd name="T12" fmla="*/ 1133145806 w 21"/>
              <a:gd name="T13" fmla="*/ 2147483647 h 47"/>
              <a:gd name="T14" fmla="*/ 1133145806 w 21"/>
              <a:gd name="T15" fmla="*/ 2147483647 h 47"/>
              <a:gd name="T16" fmla="*/ 1066492346 w 21"/>
              <a:gd name="T17" fmla="*/ 2147483647 h 47"/>
              <a:gd name="T18" fmla="*/ 1066492346 w 21"/>
              <a:gd name="T19" fmla="*/ 2147483647 h 47"/>
              <a:gd name="T20" fmla="*/ 133314605 w 21"/>
              <a:gd name="T21" fmla="*/ 2147483647 h 47"/>
              <a:gd name="T22" fmla="*/ 66653220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66653220 w 21"/>
              <a:gd name="T29" fmla="*/ 2147483647 h 47"/>
              <a:gd name="T30" fmla="*/ 0 w 21"/>
              <a:gd name="T31" fmla="*/ 2147483647 h 47"/>
              <a:gd name="T32" fmla="*/ 0 w 21"/>
              <a:gd name="T33" fmla="*/ 2034150113 h 47"/>
              <a:gd name="T34" fmla="*/ 0 w 21"/>
              <a:gd name="T35" fmla="*/ 1914491523 h 47"/>
              <a:gd name="T36" fmla="*/ 66653220 w 21"/>
              <a:gd name="T37" fmla="*/ 1675183044 h 47"/>
              <a:gd name="T38" fmla="*/ 66653220 w 21"/>
              <a:gd name="T39" fmla="*/ 1555524936 h 47"/>
              <a:gd name="T40" fmla="*/ 66653220 w 21"/>
              <a:gd name="T41" fmla="*/ 1435866829 h 47"/>
              <a:gd name="T42" fmla="*/ 66653220 w 21"/>
              <a:gd name="T43" fmla="*/ 1316216457 h 47"/>
              <a:gd name="T44" fmla="*/ 66653220 w 21"/>
              <a:gd name="T45" fmla="*/ 1256387404 h 47"/>
              <a:gd name="T46" fmla="*/ 66653220 w 21"/>
              <a:gd name="T47" fmla="*/ 1196558350 h 47"/>
              <a:gd name="T48" fmla="*/ 266621045 w 21"/>
              <a:gd name="T49" fmla="*/ 1076900243 h 47"/>
              <a:gd name="T50" fmla="*/ 333274314 w 21"/>
              <a:gd name="T51" fmla="*/ 837591522 h 47"/>
              <a:gd name="T52" fmla="*/ 266621045 w 21"/>
              <a:gd name="T53" fmla="*/ 717933415 h 47"/>
              <a:gd name="T54" fmla="*/ 266621045 w 21"/>
              <a:gd name="T55" fmla="*/ 598283042 h 47"/>
              <a:gd name="T56" fmla="*/ 266621045 w 21"/>
              <a:gd name="T57" fmla="*/ 598283042 h 47"/>
              <a:gd name="T58" fmla="*/ 266621045 w 21"/>
              <a:gd name="T59" fmla="*/ 538453989 h 47"/>
              <a:gd name="T60" fmla="*/ 199967841 w 21"/>
              <a:gd name="T61" fmla="*/ 418795761 h 47"/>
              <a:gd name="T62" fmla="*/ 266621045 w 21"/>
              <a:gd name="T63" fmla="*/ 239308540 h 47"/>
              <a:gd name="T64" fmla="*/ 199967841 w 21"/>
              <a:gd name="T65" fmla="*/ 179487221 h 47"/>
              <a:gd name="T66" fmla="*/ 199967841 w 21"/>
              <a:gd name="T67" fmla="*/ 119658137 h 47"/>
              <a:gd name="T68" fmla="*/ 266621045 w 21"/>
              <a:gd name="T69" fmla="*/ 119658137 h 47"/>
              <a:gd name="T70" fmla="*/ 333274314 w 21"/>
              <a:gd name="T71" fmla="*/ 59829069 h 47"/>
              <a:gd name="T72" fmla="*/ 399935682 w 21"/>
              <a:gd name="T73" fmla="*/ 59829069 h 47"/>
              <a:gd name="T74" fmla="*/ 399935682 w 21"/>
              <a:gd name="T75" fmla="*/ 59829069 h 47"/>
              <a:gd name="T76" fmla="*/ 466588887 w 21"/>
              <a:gd name="T77" fmla="*/ 0 h 47"/>
              <a:gd name="T78" fmla="*/ 1133145806 w 21"/>
              <a:gd name="T79" fmla="*/ 1735012097 h 47"/>
              <a:gd name="T80" fmla="*/ 1133145806 w 21"/>
              <a:gd name="T81" fmla="*/ 1794841151 h 47"/>
              <a:gd name="T82" fmla="*/ 1133145806 w 21"/>
              <a:gd name="T83" fmla="*/ 1854662469 h 47"/>
              <a:gd name="T84" fmla="*/ 1133145806 w 21"/>
              <a:gd name="T85" fmla="*/ 1854662469 h 47"/>
              <a:gd name="T86" fmla="*/ 1266452214 w 21"/>
              <a:gd name="T87" fmla="*/ 1974320576 h 47"/>
              <a:gd name="T88" fmla="*/ 1333113583 w 21"/>
              <a:gd name="T89" fmla="*/ 1974320576 h 47"/>
              <a:gd name="T90" fmla="*/ 1333113583 w 21"/>
              <a:gd name="T91" fmla="*/ 2034150113 h 47"/>
              <a:gd name="T92" fmla="*/ 1333113583 w 21"/>
              <a:gd name="T93" fmla="*/ 2093979167 h 47"/>
              <a:gd name="T94" fmla="*/ 1399766787 w 21"/>
              <a:gd name="T95" fmla="*/ 2147483647 h 47"/>
              <a:gd name="T96" fmla="*/ 1399766787 w 21"/>
              <a:gd name="T97" fmla="*/ 2147483647 h 47"/>
              <a:gd name="T98" fmla="*/ 1399766787 w 21"/>
              <a:gd name="T99" fmla="*/ 2147483647 h 47"/>
              <a:gd name="T100" fmla="*/ 1399766787 w 21"/>
              <a:gd name="T101" fmla="*/ 2147483647 h 47"/>
              <a:gd name="T102" fmla="*/ 139976678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98" name="Freeform 67"/>
          <p:cNvSpPr>
            <a:spLocks/>
          </p:cNvSpPr>
          <p:nvPr/>
        </p:nvSpPr>
        <p:spPr bwMode="auto">
          <a:xfrm>
            <a:off x="7697788" y="1887538"/>
            <a:ext cx="398462" cy="611187"/>
          </a:xfrm>
          <a:custGeom>
            <a:avLst/>
            <a:gdLst>
              <a:gd name="T0" fmla="*/ 661276199 w 49"/>
              <a:gd name="T1" fmla="*/ 2147483647 h 79"/>
              <a:gd name="T2" fmla="*/ 661276199 w 49"/>
              <a:gd name="T3" fmla="*/ 2147483647 h 79"/>
              <a:gd name="T4" fmla="*/ 793533014 w 49"/>
              <a:gd name="T5" fmla="*/ 2147483647 h 79"/>
              <a:gd name="T6" fmla="*/ 859653290 w 49"/>
              <a:gd name="T7" fmla="*/ 2147483647 h 79"/>
              <a:gd name="T8" fmla="*/ 925781698 w 49"/>
              <a:gd name="T9" fmla="*/ 2147483647 h 79"/>
              <a:gd name="T10" fmla="*/ 991910105 w 49"/>
              <a:gd name="T11" fmla="*/ 2147483647 h 79"/>
              <a:gd name="T12" fmla="*/ 1058038513 w 49"/>
              <a:gd name="T13" fmla="*/ 2147483647 h 79"/>
              <a:gd name="T14" fmla="*/ 1190295582 w 49"/>
              <a:gd name="T15" fmla="*/ 2147483647 h 79"/>
              <a:gd name="T16" fmla="*/ 1190295582 w 49"/>
              <a:gd name="T17" fmla="*/ 2147483647 h 79"/>
              <a:gd name="T18" fmla="*/ 1322552398 w 49"/>
              <a:gd name="T19" fmla="*/ 2147483647 h 79"/>
              <a:gd name="T20" fmla="*/ 1388672673 w 49"/>
              <a:gd name="T21" fmla="*/ 2147483647 h 79"/>
              <a:gd name="T22" fmla="*/ 1454801081 w 49"/>
              <a:gd name="T23" fmla="*/ 2147483647 h 79"/>
              <a:gd name="T24" fmla="*/ 1454801081 w 49"/>
              <a:gd name="T25" fmla="*/ 2147483647 h 79"/>
              <a:gd name="T26" fmla="*/ 1719314712 w 49"/>
              <a:gd name="T27" fmla="*/ 2147483647 h 79"/>
              <a:gd name="T28" fmla="*/ 1719314712 w 49"/>
              <a:gd name="T29" fmla="*/ 2147483647 h 79"/>
              <a:gd name="T30" fmla="*/ 1851571527 w 49"/>
              <a:gd name="T31" fmla="*/ 2147483647 h 79"/>
              <a:gd name="T32" fmla="*/ 1917691803 w 49"/>
              <a:gd name="T33" fmla="*/ 2147483647 h 79"/>
              <a:gd name="T34" fmla="*/ 2049948618 w 49"/>
              <a:gd name="T35" fmla="*/ 2147483647 h 79"/>
              <a:gd name="T36" fmla="*/ 2049948618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094893888 h 79"/>
              <a:gd name="T60" fmla="*/ 2147483647 w 49"/>
              <a:gd name="T61" fmla="*/ 1915328280 h 79"/>
              <a:gd name="T62" fmla="*/ 2147483647 w 49"/>
              <a:gd name="T63" fmla="*/ 1855478397 h 79"/>
              <a:gd name="T64" fmla="*/ 2147483647 w 49"/>
              <a:gd name="T65" fmla="*/ 1915328280 h 79"/>
              <a:gd name="T66" fmla="*/ 2147483647 w 49"/>
              <a:gd name="T67" fmla="*/ 1675913273 h 79"/>
              <a:gd name="T68" fmla="*/ 2147483647 w 49"/>
              <a:gd name="T69" fmla="*/ 1556205769 h 79"/>
              <a:gd name="T70" fmla="*/ 2147483647 w 49"/>
              <a:gd name="T71" fmla="*/ 1556205769 h 79"/>
              <a:gd name="T72" fmla="*/ 2147483647 w 49"/>
              <a:gd name="T73" fmla="*/ 1556205769 h 79"/>
              <a:gd name="T74" fmla="*/ 2147483647 w 49"/>
              <a:gd name="T75" fmla="*/ 1496355885 h 79"/>
              <a:gd name="T76" fmla="*/ 2147483647 w 49"/>
              <a:gd name="T77" fmla="*/ 1316790762 h 79"/>
              <a:gd name="T78" fmla="*/ 1587057896 w 49"/>
              <a:gd name="T79" fmla="*/ 0 h 79"/>
              <a:gd name="T80" fmla="*/ 1454801081 w 49"/>
              <a:gd name="T81" fmla="*/ 0 h 79"/>
              <a:gd name="T82" fmla="*/ 1388672673 w 49"/>
              <a:gd name="T83" fmla="*/ 119707534 h 79"/>
              <a:gd name="T84" fmla="*/ 1190295582 w 49"/>
              <a:gd name="T85" fmla="*/ 119707534 h 79"/>
              <a:gd name="T86" fmla="*/ 991910105 w 49"/>
              <a:gd name="T87" fmla="*/ 299272749 h 79"/>
              <a:gd name="T88" fmla="*/ 925781698 w 49"/>
              <a:gd name="T89" fmla="*/ 119707534 h 79"/>
              <a:gd name="T90" fmla="*/ 859653290 w 49"/>
              <a:gd name="T91" fmla="*/ 59857635 h 79"/>
              <a:gd name="T92" fmla="*/ 396762441 w 49"/>
              <a:gd name="T93" fmla="*/ 957668008 h 79"/>
              <a:gd name="T94" fmla="*/ 462890849 w 49"/>
              <a:gd name="T95" fmla="*/ 1137225638 h 79"/>
              <a:gd name="T96" fmla="*/ 462890849 w 49"/>
              <a:gd name="T97" fmla="*/ 1316790762 h 79"/>
              <a:gd name="T98" fmla="*/ 330634033 w 49"/>
              <a:gd name="T99" fmla="*/ 1436498265 h 79"/>
              <a:gd name="T100" fmla="*/ 396762441 w 49"/>
              <a:gd name="T101" fmla="*/ 1915328280 h 79"/>
              <a:gd name="T102" fmla="*/ 264513694 w 49"/>
              <a:gd name="T103" fmla="*/ 2147483647 h 79"/>
              <a:gd name="T104" fmla="*/ 264513694 w 49"/>
              <a:gd name="T105" fmla="*/ 2147483647 h 79"/>
              <a:gd name="T106" fmla="*/ 198385286 w 49"/>
              <a:gd name="T107" fmla="*/ 2147483647 h 79"/>
              <a:gd name="T108" fmla="*/ 198385286 w 49"/>
              <a:gd name="T109" fmla="*/ 2147483647 h 79"/>
              <a:gd name="T110" fmla="*/ 66128424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53299" name="Group 68"/>
          <p:cNvGrpSpPr>
            <a:grpSpLocks/>
          </p:cNvGrpSpPr>
          <p:nvPr/>
        </p:nvGrpSpPr>
        <p:grpSpPr bwMode="auto">
          <a:xfrm>
            <a:off x="3159125" y="4589463"/>
            <a:ext cx="1044575" cy="635000"/>
            <a:chOff x="1991" y="3321"/>
            <a:chExt cx="361" cy="231"/>
          </a:xfrm>
        </p:grpSpPr>
        <p:sp>
          <p:nvSpPr>
            <p:cNvPr id="53310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66 h 19"/>
                <a:gd name="T2" fmla="*/ 24 w 16"/>
                <a:gd name="T3" fmla="*/ 313 h 19"/>
                <a:gd name="T4" fmla="*/ 24 w 16"/>
                <a:gd name="T5" fmla="*/ 382 h 19"/>
                <a:gd name="T6" fmla="*/ 141 w 16"/>
                <a:gd name="T7" fmla="*/ 455 h 19"/>
                <a:gd name="T8" fmla="*/ 190 w 16"/>
                <a:gd name="T9" fmla="*/ 382 h 19"/>
                <a:gd name="T10" fmla="*/ 380 w 16"/>
                <a:gd name="T11" fmla="*/ 264 h 19"/>
                <a:gd name="T12" fmla="*/ 307 w 16"/>
                <a:gd name="T13" fmla="*/ 117 h 19"/>
                <a:gd name="T14" fmla="*/ 73 w 16"/>
                <a:gd name="T15" fmla="*/ 0 h 19"/>
                <a:gd name="T16" fmla="*/ 73 w 16"/>
                <a:gd name="T17" fmla="*/ 117 h 19"/>
                <a:gd name="T18" fmla="*/ 0 w 16"/>
                <a:gd name="T19" fmla="*/ 166 h 19"/>
                <a:gd name="T20" fmla="*/ 0 w 16"/>
                <a:gd name="T21" fmla="*/ 16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11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73 w 9"/>
                <a:gd name="T1" fmla="*/ 140 h 6"/>
                <a:gd name="T2" fmla="*/ 191 w 9"/>
                <a:gd name="T3" fmla="*/ 140 h 6"/>
                <a:gd name="T4" fmla="*/ 215 w 9"/>
                <a:gd name="T5" fmla="*/ 72 h 6"/>
                <a:gd name="T6" fmla="*/ 117 w 9"/>
                <a:gd name="T7" fmla="*/ 48 h 6"/>
                <a:gd name="T8" fmla="*/ 73 w 9"/>
                <a:gd name="T9" fmla="*/ 48 h 6"/>
                <a:gd name="T10" fmla="*/ 49 w 9"/>
                <a:gd name="T11" fmla="*/ 0 h 6"/>
                <a:gd name="T12" fmla="*/ 0 w 9"/>
                <a:gd name="T13" fmla="*/ 48 h 6"/>
                <a:gd name="T14" fmla="*/ 49 w 9"/>
                <a:gd name="T15" fmla="*/ 116 h 6"/>
                <a:gd name="T16" fmla="*/ 73 w 9"/>
                <a:gd name="T17" fmla="*/ 140 h 6"/>
                <a:gd name="T18" fmla="*/ 73 w 9"/>
                <a:gd name="T19" fmla="*/ 14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12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50 h 2"/>
                <a:gd name="T2" fmla="*/ 100 w 4"/>
                <a:gd name="T3" fmla="*/ 0 h 2"/>
                <a:gd name="T4" fmla="*/ 100 w 4"/>
                <a:gd name="T5" fmla="*/ 50 h 2"/>
                <a:gd name="T6" fmla="*/ 0 w 4"/>
                <a:gd name="T7" fmla="*/ 50 h 2"/>
                <a:gd name="T8" fmla="*/ 0 w 4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13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47 w 4"/>
                <a:gd name="T1" fmla="*/ 0 h 3"/>
                <a:gd name="T2" fmla="*/ 47 w 4"/>
                <a:gd name="T3" fmla="*/ 0 h 3"/>
                <a:gd name="T4" fmla="*/ 66 w 4"/>
                <a:gd name="T5" fmla="*/ 0 h 3"/>
                <a:gd name="T6" fmla="*/ 66 w 4"/>
                <a:gd name="T7" fmla="*/ 0 h 3"/>
                <a:gd name="T8" fmla="*/ 66 w 4"/>
                <a:gd name="T9" fmla="*/ 0 h 3"/>
                <a:gd name="T10" fmla="*/ 66 w 4"/>
                <a:gd name="T11" fmla="*/ 23 h 3"/>
                <a:gd name="T12" fmla="*/ 66 w 4"/>
                <a:gd name="T13" fmla="*/ 23 h 3"/>
                <a:gd name="T14" fmla="*/ 66 w 4"/>
                <a:gd name="T15" fmla="*/ 23 h 3"/>
                <a:gd name="T16" fmla="*/ 90 w 4"/>
                <a:gd name="T17" fmla="*/ 23 h 3"/>
                <a:gd name="T18" fmla="*/ 66 w 4"/>
                <a:gd name="T19" fmla="*/ 42 h 3"/>
                <a:gd name="T20" fmla="*/ 66 w 4"/>
                <a:gd name="T21" fmla="*/ 42 h 3"/>
                <a:gd name="T22" fmla="*/ 66 w 4"/>
                <a:gd name="T23" fmla="*/ 42 h 3"/>
                <a:gd name="T24" fmla="*/ 66 w 4"/>
                <a:gd name="T25" fmla="*/ 65 h 3"/>
                <a:gd name="T26" fmla="*/ 66 w 4"/>
                <a:gd name="T27" fmla="*/ 65 h 3"/>
                <a:gd name="T28" fmla="*/ 66 w 4"/>
                <a:gd name="T29" fmla="*/ 65 h 3"/>
                <a:gd name="T30" fmla="*/ 47 w 4"/>
                <a:gd name="T31" fmla="*/ 65 h 3"/>
                <a:gd name="T32" fmla="*/ 47 w 4"/>
                <a:gd name="T33" fmla="*/ 65 h 3"/>
                <a:gd name="T34" fmla="*/ 47 w 4"/>
                <a:gd name="T35" fmla="*/ 65 h 3"/>
                <a:gd name="T36" fmla="*/ 24 w 4"/>
                <a:gd name="T37" fmla="*/ 65 h 3"/>
                <a:gd name="T38" fmla="*/ 24 w 4"/>
                <a:gd name="T39" fmla="*/ 65 h 3"/>
                <a:gd name="T40" fmla="*/ 24 w 4"/>
                <a:gd name="T41" fmla="*/ 65 h 3"/>
                <a:gd name="T42" fmla="*/ 24 w 4"/>
                <a:gd name="T43" fmla="*/ 42 h 3"/>
                <a:gd name="T44" fmla="*/ 0 w 4"/>
                <a:gd name="T45" fmla="*/ 42 h 3"/>
                <a:gd name="T46" fmla="*/ 0 w 4"/>
                <a:gd name="T47" fmla="*/ 42 h 3"/>
                <a:gd name="T48" fmla="*/ 0 w 4"/>
                <a:gd name="T49" fmla="*/ 23 h 3"/>
                <a:gd name="T50" fmla="*/ 0 w 4"/>
                <a:gd name="T51" fmla="*/ 23 h 3"/>
                <a:gd name="T52" fmla="*/ 0 w 4"/>
                <a:gd name="T53" fmla="*/ 23 h 3"/>
                <a:gd name="T54" fmla="*/ 24 w 4"/>
                <a:gd name="T55" fmla="*/ 23 h 3"/>
                <a:gd name="T56" fmla="*/ 24 w 4"/>
                <a:gd name="T57" fmla="*/ 0 h 3"/>
                <a:gd name="T58" fmla="*/ 24 w 4"/>
                <a:gd name="T59" fmla="*/ 0 h 3"/>
                <a:gd name="T60" fmla="*/ 24 w 4"/>
                <a:gd name="T61" fmla="*/ 0 h 3"/>
                <a:gd name="T62" fmla="*/ 47 w 4"/>
                <a:gd name="T63" fmla="*/ 0 h 3"/>
                <a:gd name="T64" fmla="*/ 47 w 4"/>
                <a:gd name="T65" fmla="*/ 0 h 3"/>
                <a:gd name="T66" fmla="*/ 47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14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75 h 3"/>
                <a:gd name="T2" fmla="*/ 166 w 8"/>
                <a:gd name="T3" fmla="*/ 75 h 3"/>
                <a:gd name="T4" fmla="*/ 190 w 8"/>
                <a:gd name="T5" fmla="*/ 0 h 3"/>
                <a:gd name="T6" fmla="*/ 49 w 8"/>
                <a:gd name="T7" fmla="*/ 0 h 3"/>
                <a:gd name="T8" fmla="*/ 0 w 8"/>
                <a:gd name="T9" fmla="*/ 75 h 3"/>
                <a:gd name="T10" fmla="*/ 0 w 8"/>
                <a:gd name="T11" fmla="*/ 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15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91 h 5"/>
                <a:gd name="T2" fmla="*/ 66 w 8"/>
                <a:gd name="T3" fmla="*/ 115 h 5"/>
                <a:gd name="T4" fmla="*/ 133 w 8"/>
                <a:gd name="T5" fmla="*/ 115 h 5"/>
                <a:gd name="T6" fmla="*/ 180 w 8"/>
                <a:gd name="T7" fmla="*/ 48 h 5"/>
                <a:gd name="T8" fmla="*/ 114 w 8"/>
                <a:gd name="T9" fmla="*/ 0 h 5"/>
                <a:gd name="T10" fmla="*/ 24 w 8"/>
                <a:gd name="T11" fmla="*/ 48 h 5"/>
                <a:gd name="T12" fmla="*/ 0 w 8"/>
                <a:gd name="T13" fmla="*/ 91 h 5"/>
                <a:gd name="T14" fmla="*/ 0 w 8"/>
                <a:gd name="T15" fmla="*/ 9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16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15 h 5"/>
                <a:gd name="T2" fmla="*/ 100 w 4"/>
                <a:gd name="T3" fmla="*/ 48 h 5"/>
                <a:gd name="T4" fmla="*/ 100 w 4"/>
                <a:gd name="T5" fmla="*/ 0 h 5"/>
                <a:gd name="T6" fmla="*/ 0 w 4"/>
                <a:gd name="T7" fmla="*/ 91 h 5"/>
                <a:gd name="T8" fmla="*/ 0 w 4"/>
                <a:gd name="T9" fmla="*/ 115 h 5"/>
                <a:gd name="T10" fmla="*/ 0 w 4"/>
                <a:gd name="T11" fmla="*/ 11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17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73 w 8"/>
                <a:gd name="T1" fmla="*/ 165 h 7"/>
                <a:gd name="T2" fmla="*/ 190 w 8"/>
                <a:gd name="T3" fmla="*/ 165 h 7"/>
                <a:gd name="T4" fmla="*/ 190 w 8"/>
                <a:gd name="T5" fmla="*/ 92 h 7"/>
                <a:gd name="T6" fmla="*/ 97 w 8"/>
                <a:gd name="T7" fmla="*/ 0 h 7"/>
                <a:gd name="T8" fmla="*/ 0 w 8"/>
                <a:gd name="T9" fmla="*/ 49 h 7"/>
                <a:gd name="T10" fmla="*/ 73 w 8"/>
                <a:gd name="T11" fmla="*/ 165 h 7"/>
                <a:gd name="T12" fmla="*/ 73 w 8"/>
                <a:gd name="T13" fmla="*/ 165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3300" name="Rectangle 86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pPr eaLnBrk="1" hangingPunct="1"/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2004</a:t>
            </a:r>
          </a:p>
        </p:txBody>
      </p:sp>
      <p:sp>
        <p:nvSpPr>
          <p:cNvPr id="53301" name="Text Box 102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53302" name="Text Box 131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 20%–24%        </a:t>
            </a:r>
            <a:r>
              <a:rPr lang="en-US" sz="1400">
                <a:solidFill>
                  <a:srgbClr val="000000"/>
                </a:solidFill>
                <a:latin typeface="Arial Narrow" pitchFamily="34" charset="0"/>
              </a:rPr>
              <a:t>  </a:t>
            </a:r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≥25%</a:t>
            </a:r>
            <a:endParaRPr lang="en-US" sz="140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53303" name="Rectangle 132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3304" name="Rectangle 133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3305" name="Rectangle 134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3306" name="Rectangle 135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3307" name="Rectangle 136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3308" name="Rectangle 137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3309" name="Rectangle 138"/>
          <p:cNvSpPr>
            <a:spLocks noChangeArrowheads="1"/>
          </p:cNvSpPr>
          <p:nvPr/>
        </p:nvSpPr>
        <p:spPr bwMode="auto">
          <a:xfrm>
            <a:off x="444500" y="5892800"/>
            <a:ext cx="61706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 advTm="828">
    <p:randomBar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Freeform 2"/>
          <p:cNvSpPr>
            <a:spLocks/>
          </p:cNvSpPr>
          <p:nvPr/>
        </p:nvSpPr>
        <p:spPr bwMode="auto">
          <a:xfrm>
            <a:off x="4514850" y="2003425"/>
            <a:ext cx="723900" cy="427038"/>
          </a:xfrm>
          <a:custGeom>
            <a:avLst/>
            <a:gdLst>
              <a:gd name="T0" fmla="*/ 0 w 89"/>
              <a:gd name="T1" fmla="*/ 2147483647 h 55"/>
              <a:gd name="T2" fmla="*/ 330789779 w 89"/>
              <a:gd name="T3" fmla="*/ 0 h 55"/>
              <a:gd name="T4" fmla="*/ 2147483647 w 89"/>
              <a:gd name="T5" fmla="*/ 180854486 h 55"/>
              <a:gd name="T6" fmla="*/ 2147483647 w 89"/>
              <a:gd name="T7" fmla="*/ 241136706 h 55"/>
              <a:gd name="T8" fmla="*/ 2147483647 w 89"/>
              <a:gd name="T9" fmla="*/ 301426751 h 55"/>
              <a:gd name="T10" fmla="*/ 2147483647 w 89"/>
              <a:gd name="T11" fmla="*/ 542563518 h 55"/>
              <a:gd name="T12" fmla="*/ 2147483647 w 89"/>
              <a:gd name="T13" fmla="*/ 602845738 h 55"/>
              <a:gd name="T14" fmla="*/ 2147483647 w 89"/>
              <a:gd name="T15" fmla="*/ 783700163 h 55"/>
              <a:gd name="T16" fmla="*/ 2147483647 w 89"/>
              <a:gd name="T17" fmla="*/ 1085127035 h 55"/>
              <a:gd name="T18" fmla="*/ 2147483647 w 89"/>
              <a:gd name="T19" fmla="*/ 1386553665 h 55"/>
              <a:gd name="T20" fmla="*/ 2147483647 w 89"/>
              <a:gd name="T21" fmla="*/ 1507118105 h 55"/>
              <a:gd name="T22" fmla="*/ 2147483647 w 89"/>
              <a:gd name="T23" fmla="*/ 1808544735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75" name="Freeform 3"/>
          <p:cNvSpPr>
            <a:spLocks/>
          </p:cNvSpPr>
          <p:nvPr/>
        </p:nvSpPr>
        <p:spPr bwMode="auto">
          <a:xfrm>
            <a:off x="4483100" y="2398713"/>
            <a:ext cx="766763" cy="495300"/>
          </a:xfrm>
          <a:custGeom>
            <a:avLst/>
            <a:gdLst>
              <a:gd name="T0" fmla="*/ 0 w 94"/>
              <a:gd name="T1" fmla="*/ 2147483647 h 64"/>
              <a:gd name="T2" fmla="*/ 199611248 w 94"/>
              <a:gd name="T3" fmla="*/ 1018182017 h 64"/>
              <a:gd name="T4" fmla="*/ 266148309 w 94"/>
              <a:gd name="T5" fmla="*/ 0 h 64"/>
              <a:gd name="T6" fmla="*/ 2147483647 w 94"/>
              <a:gd name="T7" fmla="*/ 239570365 h 64"/>
              <a:gd name="T8" fmla="*/ 2147483647 w 94"/>
              <a:gd name="T9" fmla="*/ 359355578 h 64"/>
              <a:gd name="T10" fmla="*/ 2147483647 w 94"/>
              <a:gd name="T11" fmla="*/ 419248154 h 64"/>
              <a:gd name="T12" fmla="*/ 2147483647 w 94"/>
              <a:gd name="T13" fmla="*/ 598933742 h 64"/>
              <a:gd name="T14" fmla="*/ 2147483647 w 94"/>
              <a:gd name="T15" fmla="*/ 658826318 h 64"/>
              <a:gd name="T16" fmla="*/ 2147483647 w 94"/>
              <a:gd name="T17" fmla="*/ 898396623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76" name="Freeform 5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198193155 w 100"/>
              <a:gd name="T1" fmla="*/ 0 h 53"/>
              <a:gd name="T2" fmla="*/ 2147483647 w 100"/>
              <a:gd name="T3" fmla="*/ 120369903 h 53"/>
              <a:gd name="T4" fmla="*/ 2147483647 w 100"/>
              <a:gd name="T5" fmla="*/ 361101983 h 53"/>
              <a:gd name="T6" fmla="*/ 2147483647 w 100"/>
              <a:gd name="T7" fmla="*/ 481464098 h 53"/>
              <a:gd name="T8" fmla="*/ 2147483647 w 100"/>
              <a:gd name="T9" fmla="*/ 601834092 h 53"/>
              <a:gd name="T10" fmla="*/ 2147483647 w 100"/>
              <a:gd name="T11" fmla="*/ 722203965 h 53"/>
              <a:gd name="T12" fmla="*/ 2147483647 w 100"/>
              <a:gd name="T13" fmla="*/ 722203965 h 53"/>
              <a:gd name="T14" fmla="*/ 2147483647 w 100"/>
              <a:gd name="T15" fmla="*/ 902751017 h 53"/>
              <a:gd name="T16" fmla="*/ 2147483647 w 100"/>
              <a:gd name="T17" fmla="*/ 962935953 h 53"/>
              <a:gd name="T18" fmla="*/ 2147483647 w 100"/>
              <a:gd name="T19" fmla="*/ 962935953 h 53"/>
              <a:gd name="T20" fmla="*/ 2147483647 w 100"/>
              <a:gd name="T21" fmla="*/ 1023113375 h 53"/>
              <a:gd name="T22" fmla="*/ 2147483647 w 100"/>
              <a:gd name="T23" fmla="*/ 2147483647 h 53"/>
              <a:gd name="T24" fmla="*/ 0 w 100"/>
              <a:gd name="T25" fmla="*/ 2147483647 h 53"/>
              <a:gd name="T26" fmla="*/ 198193155 w 100"/>
              <a:gd name="T27" fmla="*/ 0 h 53"/>
              <a:gd name="T28" fmla="*/ 198193155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77" name="Freeform 7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39118966 h 54"/>
              <a:gd name="T4" fmla="*/ 2147483647 w 82"/>
              <a:gd name="T5" fmla="*/ 358674613 h 54"/>
              <a:gd name="T6" fmla="*/ 2147483647 w 82"/>
              <a:gd name="T7" fmla="*/ 777130886 h 54"/>
              <a:gd name="T8" fmla="*/ 2147483647 w 82"/>
              <a:gd name="T9" fmla="*/ 956475864 h 54"/>
              <a:gd name="T10" fmla="*/ 2147483647 w 82"/>
              <a:gd name="T11" fmla="*/ 1076031693 h 54"/>
              <a:gd name="T12" fmla="*/ 2147483647 w 82"/>
              <a:gd name="T13" fmla="*/ 1255368939 h 54"/>
              <a:gd name="T14" fmla="*/ 2147483647 w 82"/>
              <a:gd name="T15" fmla="*/ 1554269504 h 54"/>
              <a:gd name="T16" fmla="*/ 2147483647 w 82"/>
              <a:gd name="T17" fmla="*/ 1733606750 h 54"/>
              <a:gd name="T18" fmla="*/ 2147483647 w 82"/>
              <a:gd name="T19" fmla="*/ 1853162337 h 54"/>
              <a:gd name="T20" fmla="*/ 2147483647 w 82"/>
              <a:gd name="T21" fmla="*/ 2032507798 h 54"/>
              <a:gd name="T22" fmla="*/ 2147483647 w 82"/>
              <a:gd name="T23" fmla="*/ 2092281726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727261611 w 82"/>
              <a:gd name="T37" fmla="*/ 2147483647 h 54"/>
              <a:gd name="T38" fmla="*/ 727261611 w 82"/>
              <a:gd name="T39" fmla="*/ 2147483647 h 54"/>
              <a:gd name="T40" fmla="*/ 595033752 w 82"/>
              <a:gd name="T41" fmla="*/ 2147483647 h 54"/>
              <a:gd name="T42" fmla="*/ 661147682 w 82"/>
              <a:gd name="T43" fmla="*/ 2147483647 h 54"/>
              <a:gd name="T44" fmla="*/ 528919695 w 82"/>
              <a:gd name="T45" fmla="*/ 2147483647 h 54"/>
              <a:gd name="T46" fmla="*/ 528919695 w 82"/>
              <a:gd name="T47" fmla="*/ 2147483647 h 54"/>
              <a:gd name="T48" fmla="*/ 396691836 w 82"/>
              <a:gd name="T49" fmla="*/ 1972725656 h 54"/>
              <a:gd name="T50" fmla="*/ 330569775 w 82"/>
              <a:gd name="T51" fmla="*/ 1853162337 h 54"/>
              <a:gd name="T52" fmla="*/ 198341853 w 82"/>
              <a:gd name="T53" fmla="*/ 1554269504 h 54"/>
              <a:gd name="T54" fmla="*/ 264455782 w 82"/>
              <a:gd name="T55" fmla="*/ 1374932257 h 54"/>
              <a:gd name="T56" fmla="*/ 132227891 w 82"/>
              <a:gd name="T57" fmla="*/ 1195587280 h 54"/>
              <a:gd name="T58" fmla="*/ 132227891 w 82"/>
              <a:gd name="T59" fmla="*/ 1076031693 h 54"/>
              <a:gd name="T60" fmla="*/ 132227891 w 82"/>
              <a:gd name="T61" fmla="*/ 717356958 h 54"/>
              <a:gd name="T62" fmla="*/ 132227891 w 82"/>
              <a:gd name="T63" fmla="*/ 597793640 h 54"/>
              <a:gd name="T64" fmla="*/ 66113946 w 82"/>
              <a:gd name="T65" fmla="*/ 358674613 h 54"/>
              <a:gd name="T66" fmla="*/ 66113946 w 82"/>
              <a:gd name="T67" fmla="*/ 179337307 h 54"/>
              <a:gd name="T68" fmla="*/ 132227891 w 82"/>
              <a:gd name="T69" fmla="*/ 119555617 h 54"/>
              <a:gd name="T70" fmla="*/ 132227891 w 82"/>
              <a:gd name="T71" fmla="*/ 11955561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78" name="Freeform 9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1920927719 w 71"/>
              <a:gd name="T1" fmla="*/ 2147483647 h 76"/>
              <a:gd name="T2" fmla="*/ 1589738424 w 71"/>
              <a:gd name="T3" fmla="*/ 2147483647 h 76"/>
              <a:gd name="T4" fmla="*/ 1457256195 w 71"/>
              <a:gd name="T5" fmla="*/ 2147483647 h 76"/>
              <a:gd name="T6" fmla="*/ 1523497309 w 71"/>
              <a:gd name="T7" fmla="*/ 2147483647 h 76"/>
              <a:gd name="T8" fmla="*/ 1391015080 w 71"/>
              <a:gd name="T9" fmla="*/ 2147483647 h 76"/>
              <a:gd name="T10" fmla="*/ 1391015080 w 71"/>
              <a:gd name="T11" fmla="*/ 2147483647 h 76"/>
              <a:gd name="T12" fmla="*/ 1126058761 w 71"/>
              <a:gd name="T13" fmla="*/ 2147483647 h 76"/>
              <a:gd name="T14" fmla="*/ 794869212 w 71"/>
              <a:gd name="T15" fmla="*/ 2147483647 h 76"/>
              <a:gd name="T16" fmla="*/ 529912766 w 71"/>
              <a:gd name="T17" fmla="*/ 2147483647 h 76"/>
              <a:gd name="T18" fmla="*/ 463671651 w 71"/>
              <a:gd name="T19" fmla="*/ 2147483647 h 76"/>
              <a:gd name="T20" fmla="*/ 198715268 w 71"/>
              <a:gd name="T21" fmla="*/ 2147483647 h 76"/>
              <a:gd name="T22" fmla="*/ 66241130 w 71"/>
              <a:gd name="T23" fmla="*/ 2147483647 h 76"/>
              <a:gd name="T24" fmla="*/ 132474122 w 71"/>
              <a:gd name="T25" fmla="*/ 1861704030 h 76"/>
              <a:gd name="T26" fmla="*/ 198715268 w 71"/>
              <a:gd name="T27" fmla="*/ 1681535671 h 76"/>
              <a:gd name="T28" fmla="*/ 0 w 71"/>
              <a:gd name="T29" fmla="*/ 1501375062 h 76"/>
              <a:gd name="T30" fmla="*/ 66241130 w 71"/>
              <a:gd name="T31" fmla="*/ 1321206703 h 76"/>
              <a:gd name="T32" fmla="*/ 331197561 w 71"/>
              <a:gd name="T33" fmla="*/ 1020936437 h 76"/>
              <a:gd name="T34" fmla="*/ 463671651 w 71"/>
              <a:gd name="T35" fmla="*/ 960877492 h 76"/>
              <a:gd name="T36" fmla="*/ 463671651 w 71"/>
              <a:gd name="T37" fmla="*/ 360329090 h 76"/>
              <a:gd name="T38" fmla="*/ 596154007 w 71"/>
              <a:gd name="T39" fmla="*/ 300278136 h 76"/>
              <a:gd name="T40" fmla="*/ 861110326 w 71"/>
              <a:gd name="T41" fmla="*/ 300278136 h 76"/>
              <a:gd name="T42" fmla="*/ 1457256195 w 71"/>
              <a:gd name="T43" fmla="*/ 60058718 h 76"/>
              <a:gd name="T44" fmla="*/ 1589738424 w 71"/>
              <a:gd name="T45" fmla="*/ 60058718 h 76"/>
              <a:gd name="T46" fmla="*/ 1523497309 w 71"/>
              <a:gd name="T47" fmla="*/ 180168420 h 76"/>
              <a:gd name="T48" fmla="*/ 1457256195 w 71"/>
              <a:gd name="T49" fmla="*/ 360329090 h 76"/>
              <a:gd name="T50" fmla="*/ 1722212514 w 71"/>
              <a:gd name="T51" fmla="*/ 300278136 h 76"/>
              <a:gd name="T52" fmla="*/ 1854686604 w 71"/>
              <a:gd name="T53" fmla="*/ 360329090 h 76"/>
              <a:gd name="T54" fmla="*/ 2053409948 w 71"/>
              <a:gd name="T55" fmla="*/ 480438746 h 76"/>
              <a:gd name="T56" fmla="*/ 2119642924 w 71"/>
              <a:gd name="T57" fmla="*/ 600548523 h 76"/>
              <a:gd name="T58" fmla="*/ 2147483647 w 71"/>
              <a:gd name="T59" fmla="*/ 780716882 h 76"/>
              <a:gd name="T60" fmla="*/ 2147483647 w 71"/>
              <a:gd name="T61" fmla="*/ 900826538 h 76"/>
              <a:gd name="T62" fmla="*/ 2147483647 w 71"/>
              <a:gd name="T63" fmla="*/ 900826538 h 76"/>
              <a:gd name="T64" fmla="*/ 2147483647 w 71"/>
              <a:gd name="T65" fmla="*/ 900826538 h 76"/>
              <a:gd name="T66" fmla="*/ 2147483647 w 71"/>
              <a:gd name="T67" fmla="*/ 960877492 h 76"/>
              <a:gd name="T68" fmla="*/ 2147483647 w 71"/>
              <a:gd name="T69" fmla="*/ 1020936437 h 76"/>
              <a:gd name="T70" fmla="*/ 2147483647 w 71"/>
              <a:gd name="T71" fmla="*/ 1080987390 h 76"/>
              <a:gd name="T72" fmla="*/ 2147483647 w 71"/>
              <a:gd name="T73" fmla="*/ 1261155749 h 76"/>
              <a:gd name="T74" fmla="*/ 2147483647 w 71"/>
              <a:gd name="T75" fmla="*/ 1501375062 h 76"/>
              <a:gd name="T76" fmla="*/ 2147483647 w 71"/>
              <a:gd name="T77" fmla="*/ 1501375062 h 76"/>
              <a:gd name="T78" fmla="*/ 2147483647 w 71"/>
              <a:gd name="T79" fmla="*/ 1621484718 h 76"/>
              <a:gd name="T80" fmla="*/ 2147483647 w 71"/>
              <a:gd name="T81" fmla="*/ 1801645327 h 76"/>
              <a:gd name="T82" fmla="*/ 2147483647 w 71"/>
              <a:gd name="T83" fmla="*/ 1981813686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01923827 h 76"/>
              <a:gd name="T90" fmla="*/ 2147483647 w 71"/>
              <a:gd name="T91" fmla="*/ 1981813686 h 76"/>
              <a:gd name="T92" fmla="*/ 2147483647 w 71"/>
              <a:gd name="T93" fmla="*/ 1861704030 h 76"/>
              <a:gd name="T94" fmla="*/ 2147483647 w 71"/>
              <a:gd name="T95" fmla="*/ 1681535671 h 76"/>
              <a:gd name="T96" fmla="*/ 2147483647 w 71"/>
              <a:gd name="T97" fmla="*/ 1621484718 h 76"/>
              <a:gd name="T98" fmla="*/ 2147483647 w 71"/>
              <a:gd name="T99" fmla="*/ 1501375062 h 76"/>
              <a:gd name="T100" fmla="*/ 2147483647 w 71"/>
              <a:gd name="T101" fmla="*/ 1561426015 h 76"/>
              <a:gd name="T102" fmla="*/ 2147483647 w 71"/>
              <a:gd name="T103" fmla="*/ 1981813686 h 76"/>
              <a:gd name="T104" fmla="*/ 2147483647 w 71"/>
              <a:gd name="T105" fmla="*/ 210192382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1987168833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79" name="Freeform 13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328423313 w 57"/>
              <a:gd name="T1" fmla="*/ 2147483647 h 63"/>
              <a:gd name="T2" fmla="*/ 525478846 w 57"/>
              <a:gd name="T3" fmla="*/ 2147483647 h 63"/>
              <a:gd name="T4" fmla="*/ 656846627 w 57"/>
              <a:gd name="T5" fmla="*/ 2147483647 h 63"/>
              <a:gd name="T6" fmla="*/ 853902159 w 57"/>
              <a:gd name="T7" fmla="*/ 2147483647 h 63"/>
              <a:gd name="T8" fmla="*/ 1182325599 w 57"/>
              <a:gd name="T9" fmla="*/ 2147483647 h 63"/>
              <a:gd name="T10" fmla="*/ 1445069011 w 57"/>
              <a:gd name="T11" fmla="*/ 2147483647 h 63"/>
              <a:gd name="T12" fmla="*/ 1642116440 w 57"/>
              <a:gd name="T13" fmla="*/ 2147483647 h 63"/>
              <a:gd name="T14" fmla="*/ 1839171973 w 57"/>
              <a:gd name="T15" fmla="*/ 2147483647 h 63"/>
              <a:gd name="T16" fmla="*/ 1904859852 w 57"/>
              <a:gd name="T17" fmla="*/ 2147483647 h 63"/>
              <a:gd name="T18" fmla="*/ 2036227505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034705881 h 63"/>
              <a:gd name="T48" fmla="*/ 2147483647 w 57"/>
              <a:gd name="T49" fmla="*/ 1555953575 h 63"/>
              <a:gd name="T50" fmla="*/ 2147483647 w 57"/>
              <a:gd name="T51" fmla="*/ 1376418741 h 63"/>
              <a:gd name="T52" fmla="*/ 2147483647 w 57"/>
              <a:gd name="T53" fmla="*/ 1316573796 h 63"/>
              <a:gd name="T54" fmla="*/ 2147483647 w 57"/>
              <a:gd name="T55" fmla="*/ 179534895 h 63"/>
              <a:gd name="T56" fmla="*/ 2147483647 w 57"/>
              <a:gd name="T57" fmla="*/ 359062053 h 63"/>
              <a:gd name="T58" fmla="*/ 2147483647 w 57"/>
              <a:gd name="T59" fmla="*/ 598441953 h 63"/>
              <a:gd name="T60" fmla="*/ 2147483647 w 57"/>
              <a:gd name="T61" fmla="*/ 598441953 h 63"/>
              <a:gd name="T62" fmla="*/ 1970539626 w 57"/>
              <a:gd name="T63" fmla="*/ 777976788 h 63"/>
              <a:gd name="T64" fmla="*/ 1773492198 w 57"/>
              <a:gd name="T65" fmla="*/ 718131843 h 63"/>
              <a:gd name="T66" fmla="*/ 1642116440 w 57"/>
              <a:gd name="T67" fmla="*/ 718131843 h 63"/>
              <a:gd name="T68" fmla="*/ 1642116440 w 57"/>
              <a:gd name="T69" fmla="*/ 658286898 h 63"/>
              <a:gd name="T70" fmla="*/ 1248013478 w 57"/>
              <a:gd name="T71" fmla="*/ 538597009 h 63"/>
              <a:gd name="T72" fmla="*/ 1116637720 w 57"/>
              <a:gd name="T73" fmla="*/ 598441953 h 63"/>
              <a:gd name="T74" fmla="*/ 0 w 57"/>
              <a:gd name="T75" fmla="*/ 658286898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80" name="Freeform 15"/>
          <p:cNvSpPr>
            <a:spLocks/>
          </p:cNvSpPr>
          <p:nvPr/>
        </p:nvSpPr>
        <p:spPr bwMode="auto">
          <a:xfrm>
            <a:off x="6289675" y="4311650"/>
            <a:ext cx="1003300" cy="719138"/>
          </a:xfrm>
          <a:custGeom>
            <a:avLst/>
            <a:gdLst>
              <a:gd name="T0" fmla="*/ 0 w 123"/>
              <a:gd name="T1" fmla="*/ 478350457 h 93"/>
              <a:gd name="T2" fmla="*/ 0 w 123"/>
              <a:gd name="T3" fmla="*/ 597943961 h 93"/>
              <a:gd name="T4" fmla="*/ 133071838 w 123"/>
              <a:gd name="T5" fmla="*/ 717529612 h 93"/>
              <a:gd name="T6" fmla="*/ 199607773 w 123"/>
              <a:gd name="T7" fmla="*/ 896911954 h 93"/>
              <a:gd name="T8" fmla="*/ 266143676 w 123"/>
              <a:gd name="T9" fmla="*/ 1016497846 h 93"/>
              <a:gd name="T10" fmla="*/ 199607773 w 123"/>
              <a:gd name="T11" fmla="*/ 1136091230 h 93"/>
              <a:gd name="T12" fmla="*/ 465743292 w 123"/>
              <a:gd name="T13" fmla="*/ 1076294538 h 93"/>
              <a:gd name="T14" fmla="*/ 598815225 w 123"/>
              <a:gd name="T15" fmla="*/ 896911954 h 93"/>
              <a:gd name="T16" fmla="*/ 665351128 w 123"/>
              <a:gd name="T17" fmla="*/ 896911954 h 93"/>
              <a:gd name="T18" fmla="*/ 598815225 w 123"/>
              <a:gd name="T19" fmla="*/ 1016497846 h 93"/>
              <a:gd name="T20" fmla="*/ 1264166353 w 123"/>
              <a:gd name="T21" fmla="*/ 837115262 h 93"/>
              <a:gd name="T22" fmla="*/ 1264166353 w 123"/>
              <a:gd name="T23" fmla="*/ 956708646 h 93"/>
              <a:gd name="T24" fmla="*/ 1663381771 w 123"/>
              <a:gd name="T25" fmla="*/ 1016497846 h 93"/>
              <a:gd name="T26" fmla="*/ 1929517226 w 123"/>
              <a:gd name="T27" fmla="*/ 1076294538 h 93"/>
              <a:gd name="T28" fmla="*/ 2062589032 w 123"/>
              <a:gd name="T29" fmla="*/ 1136091230 h 93"/>
              <a:gd name="T30" fmla="*/ 2062589032 w 123"/>
              <a:gd name="T31" fmla="*/ 1195880189 h 93"/>
              <a:gd name="T32" fmla="*/ 2147483647 w 123"/>
              <a:gd name="T33" fmla="*/ 1435059223 h 93"/>
              <a:gd name="T34" fmla="*/ 2147483647 w 123"/>
              <a:gd name="T35" fmla="*/ 1494855915 h 93"/>
              <a:gd name="T36" fmla="*/ 2147483647 w 123"/>
              <a:gd name="T37" fmla="*/ 1554644874 h 93"/>
              <a:gd name="T38" fmla="*/ 2147483647 w 123"/>
              <a:gd name="T39" fmla="*/ 1435059223 h 93"/>
              <a:gd name="T40" fmla="*/ 2147483647 w 123"/>
              <a:gd name="T41" fmla="*/ 1255676881 h 93"/>
              <a:gd name="T42" fmla="*/ 2147483647 w 123"/>
              <a:gd name="T43" fmla="*/ 1076294538 h 93"/>
              <a:gd name="T44" fmla="*/ 2147483647 w 123"/>
              <a:gd name="T45" fmla="*/ 1255676881 h 93"/>
              <a:gd name="T46" fmla="*/ 2147483647 w 123"/>
              <a:gd name="T47" fmla="*/ 1674238257 h 93"/>
              <a:gd name="T48" fmla="*/ 2147483647 w 123"/>
              <a:gd name="T49" fmla="*/ 1793823908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1734027216 h 93"/>
              <a:gd name="T102" fmla="*/ 2147483647 w 123"/>
              <a:gd name="T103" fmla="*/ 1435059223 h 93"/>
              <a:gd name="T104" fmla="*/ 2147483647 w 123"/>
              <a:gd name="T105" fmla="*/ 478350457 h 93"/>
              <a:gd name="T106" fmla="*/ 2147483647 w 123"/>
              <a:gd name="T107" fmla="*/ 358764806 h 93"/>
              <a:gd name="T108" fmla="*/ 2147483647 w 123"/>
              <a:gd name="T109" fmla="*/ 59796707 h 93"/>
              <a:gd name="T110" fmla="*/ 2147483647 w 123"/>
              <a:gd name="T111" fmla="*/ 59796707 h 93"/>
              <a:gd name="T112" fmla="*/ 2147483647 w 123"/>
              <a:gd name="T113" fmla="*/ 418561497 h 93"/>
              <a:gd name="T114" fmla="*/ 2147483647 w 123"/>
              <a:gd name="T115" fmla="*/ 478350457 h 93"/>
              <a:gd name="T116" fmla="*/ 2147483647 w 123"/>
              <a:gd name="T117" fmla="*/ 418561497 h 93"/>
              <a:gd name="T118" fmla="*/ 2147483647 w 123"/>
              <a:gd name="T119" fmla="*/ 17938240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81" name="Freeform 18"/>
          <p:cNvSpPr>
            <a:spLocks/>
          </p:cNvSpPr>
          <p:nvPr/>
        </p:nvSpPr>
        <p:spPr bwMode="auto">
          <a:xfrm>
            <a:off x="2368550" y="2562225"/>
            <a:ext cx="877888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1453628182 w 108"/>
              <a:gd name="T19" fmla="*/ 2147483647 h 184"/>
              <a:gd name="T20" fmla="*/ 1453628182 w 108"/>
              <a:gd name="T21" fmla="*/ 2147483647 h 184"/>
              <a:gd name="T22" fmla="*/ 1519705493 w 108"/>
              <a:gd name="T23" fmla="*/ 2147483647 h 184"/>
              <a:gd name="T24" fmla="*/ 1387550872 w 108"/>
              <a:gd name="T25" fmla="*/ 2147483647 h 184"/>
              <a:gd name="T26" fmla="*/ 1453628182 w 108"/>
              <a:gd name="T27" fmla="*/ 2147483647 h 184"/>
              <a:gd name="T28" fmla="*/ 1057188451 w 108"/>
              <a:gd name="T29" fmla="*/ 2147483647 h 184"/>
              <a:gd name="T30" fmla="*/ 792887337 w 108"/>
              <a:gd name="T31" fmla="*/ 2147483647 h 184"/>
              <a:gd name="T32" fmla="*/ 925033830 w 108"/>
              <a:gd name="T33" fmla="*/ 2147483647 h 184"/>
              <a:gd name="T34" fmla="*/ 925033830 w 108"/>
              <a:gd name="T35" fmla="*/ 2147483647 h 184"/>
              <a:gd name="T36" fmla="*/ 594663534 w 108"/>
              <a:gd name="T37" fmla="*/ 2147483647 h 184"/>
              <a:gd name="T38" fmla="*/ 594663534 w 108"/>
              <a:gd name="T39" fmla="*/ 2147483647 h 184"/>
              <a:gd name="T40" fmla="*/ 726818155 w 108"/>
              <a:gd name="T41" fmla="*/ 2147483647 h 184"/>
              <a:gd name="T42" fmla="*/ 792887337 w 108"/>
              <a:gd name="T43" fmla="*/ 2147483647 h 184"/>
              <a:gd name="T44" fmla="*/ 991111140 w 108"/>
              <a:gd name="T45" fmla="*/ 2147483647 h 184"/>
              <a:gd name="T46" fmla="*/ 925033830 w 108"/>
              <a:gd name="T47" fmla="*/ 2147483647 h 184"/>
              <a:gd name="T48" fmla="*/ 792887337 w 108"/>
              <a:gd name="T49" fmla="*/ 2147483647 h 184"/>
              <a:gd name="T50" fmla="*/ 462516915 w 108"/>
              <a:gd name="T51" fmla="*/ 2147483647 h 184"/>
              <a:gd name="T52" fmla="*/ 396447733 w 108"/>
              <a:gd name="T53" fmla="*/ 2147483647 h 184"/>
              <a:gd name="T54" fmla="*/ 66077326 w 108"/>
              <a:gd name="T55" fmla="*/ 2147483647 h 184"/>
              <a:gd name="T56" fmla="*/ 66077326 w 108"/>
              <a:gd name="T57" fmla="*/ 2147483647 h 184"/>
              <a:gd name="T58" fmla="*/ 264293048 w 108"/>
              <a:gd name="T59" fmla="*/ 2147483647 h 184"/>
              <a:gd name="T60" fmla="*/ 132146524 w 108"/>
              <a:gd name="T61" fmla="*/ 1916579349 h 184"/>
              <a:gd name="T62" fmla="*/ 0 w 108"/>
              <a:gd name="T63" fmla="*/ 1677008926 h 184"/>
              <a:gd name="T64" fmla="*/ 0 w 108"/>
              <a:gd name="T65" fmla="*/ 1437438502 h 184"/>
              <a:gd name="T66" fmla="*/ 396447733 w 108"/>
              <a:gd name="T67" fmla="*/ 898397069 h 184"/>
              <a:gd name="T68" fmla="*/ 594663534 w 108"/>
              <a:gd name="T69" fmla="*/ 598934039 h 184"/>
              <a:gd name="T70" fmla="*/ 594663534 w 108"/>
              <a:gd name="T71" fmla="*/ 59892621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82" name="Freeform 19"/>
          <p:cNvSpPr>
            <a:spLocks/>
          </p:cNvSpPr>
          <p:nvPr/>
        </p:nvSpPr>
        <p:spPr bwMode="auto">
          <a:xfrm>
            <a:off x="3741738" y="2452688"/>
            <a:ext cx="766762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601293283 h 78"/>
              <a:gd name="T6" fmla="*/ 665370000 w 94"/>
              <a:gd name="T7" fmla="*/ 0 h 78"/>
              <a:gd name="T8" fmla="*/ 598833025 w 94"/>
              <a:gd name="T9" fmla="*/ 481039206 h 78"/>
              <a:gd name="T10" fmla="*/ 199610987 w 94"/>
              <a:gd name="T11" fmla="*/ 2147483647 h 78"/>
              <a:gd name="T12" fmla="*/ 133073981 w 94"/>
              <a:gd name="T13" fmla="*/ 2147483647 h 78"/>
              <a:gd name="T14" fmla="*/ 0 w 94"/>
              <a:gd name="T15" fmla="*/ 2147483647 h 78"/>
              <a:gd name="T16" fmla="*/ 1663433029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83" name="Freeform 20"/>
          <p:cNvSpPr>
            <a:spLocks/>
          </p:cNvSpPr>
          <p:nvPr/>
        </p:nvSpPr>
        <p:spPr bwMode="auto">
          <a:xfrm>
            <a:off x="3865563" y="3003550"/>
            <a:ext cx="804862" cy="595313"/>
          </a:xfrm>
          <a:custGeom>
            <a:avLst/>
            <a:gdLst>
              <a:gd name="T0" fmla="*/ 0 w 99"/>
              <a:gd name="T1" fmla="*/ 2147483647 h 77"/>
              <a:gd name="T2" fmla="*/ 660954351 w 99"/>
              <a:gd name="T3" fmla="*/ 0 h 77"/>
              <a:gd name="T4" fmla="*/ 2147483647 w 99"/>
              <a:gd name="T5" fmla="*/ 418412218 h 77"/>
              <a:gd name="T6" fmla="*/ 2147483647 w 99"/>
              <a:gd name="T7" fmla="*/ 537961966 h 77"/>
              <a:gd name="T8" fmla="*/ 2147483647 w 99"/>
              <a:gd name="T9" fmla="*/ 155411470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84" name="Freeform 21"/>
          <p:cNvSpPr>
            <a:spLocks/>
          </p:cNvSpPr>
          <p:nvPr/>
        </p:nvSpPr>
        <p:spPr bwMode="auto">
          <a:xfrm>
            <a:off x="3759200" y="3521075"/>
            <a:ext cx="771525" cy="758825"/>
          </a:xfrm>
          <a:custGeom>
            <a:avLst/>
            <a:gdLst>
              <a:gd name="T0" fmla="*/ 857424135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791470951 w 95"/>
              <a:gd name="T7" fmla="*/ 2147483647 h 98"/>
              <a:gd name="T8" fmla="*/ 857424135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1079204160 h 98"/>
              <a:gd name="T28" fmla="*/ 2147483647 w 95"/>
              <a:gd name="T29" fmla="*/ 1079204160 h 98"/>
              <a:gd name="T30" fmla="*/ 2147483647 w 95"/>
              <a:gd name="T31" fmla="*/ 539602080 h 98"/>
              <a:gd name="T32" fmla="*/ 857424135 w 95"/>
              <a:gd name="T33" fmla="*/ 0 h 98"/>
              <a:gd name="T34" fmla="*/ 857424135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85" name="Freeform 22"/>
          <p:cNvSpPr>
            <a:spLocks/>
          </p:cNvSpPr>
          <p:nvPr/>
        </p:nvSpPr>
        <p:spPr bwMode="auto">
          <a:xfrm>
            <a:off x="4052888" y="3660775"/>
            <a:ext cx="1536700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66110617 w 189"/>
              <a:gd name="T35" fmla="*/ 2147483647 h 184"/>
              <a:gd name="T36" fmla="*/ 330536873 w 189"/>
              <a:gd name="T37" fmla="*/ 2147483647 h 184"/>
              <a:gd name="T38" fmla="*/ 1520487426 w 189"/>
              <a:gd name="T39" fmla="*/ 2147483647 h 184"/>
              <a:gd name="T40" fmla="*/ 1652700498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86" name="Freeform 23"/>
          <p:cNvSpPr>
            <a:spLocks/>
          </p:cNvSpPr>
          <p:nvPr/>
        </p:nvSpPr>
        <p:spPr bwMode="auto">
          <a:xfrm>
            <a:off x="6942138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033687399 h 78"/>
              <a:gd name="T42" fmla="*/ 2147483647 w 102"/>
              <a:gd name="T43" fmla="*/ 1495356107 h 78"/>
              <a:gd name="T44" fmla="*/ 2147483647 w 102"/>
              <a:gd name="T45" fmla="*/ 1435541572 h 78"/>
              <a:gd name="T46" fmla="*/ 2147483647 w 102"/>
              <a:gd name="T47" fmla="*/ 1256097969 h 78"/>
              <a:gd name="T48" fmla="*/ 2147483647 w 102"/>
              <a:gd name="T49" fmla="*/ 717774653 h 78"/>
              <a:gd name="T50" fmla="*/ 2147483647 w 102"/>
              <a:gd name="T51" fmla="*/ 179443663 h 78"/>
              <a:gd name="T52" fmla="*/ 2147483647 w 102"/>
              <a:gd name="T53" fmla="*/ 0 h 78"/>
              <a:gd name="T54" fmla="*/ 2147483647 w 102"/>
              <a:gd name="T55" fmla="*/ 239258198 h 78"/>
              <a:gd name="T56" fmla="*/ 2147483647 w 102"/>
              <a:gd name="T57" fmla="*/ 837403722 h 78"/>
              <a:gd name="T58" fmla="*/ 2147483647 w 102"/>
              <a:gd name="T59" fmla="*/ 1076662101 h 78"/>
              <a:gd name="T60" fmla="*/ 2147483647 w 102"/>
              <a:gd name="T61" fmla="*/ 1375727038 h 78"/>
              <a:gd name="T62" fmla="*/ 2147483647 w 102"/>
              <a:gd name="T63" fmla="*/ 1495356107 h 78"/>
              <a:gd name="T64" fmla="*/ 2147483647 w 102"/>
              <a:gd name="T65" fmla="*/ 1614985175 h 78"/>
              <a:gd name="T66" fmla="*/ 2147483647 w 102"/>
              <a:gd name="T67" fmla="*/ 1914057847 h 78"/>
              <a:gd name="T68" fmla="*/ 1980110704 w 102"/>
              <a:gd name="T69" fmla="*/ 2147483647 h 78"/>
              <a:gd name="T70" fmla="*/ 1254069757 w 102"/>
              <a:gd name="T71" fmla="*/ 2147483647 h 78"/>
              <a:gd name="T72" fmla="*/ 594030063 w 102"/>
              <a:gd name="T73" fmla="*/ 2147483647 h 78"/>
              <a:gd name="T74" fmla="*/ 396025416 w 102"/>
              <a:gd name="T75" fmla="*/ 2147483647 h 78"/>
              <a:gd name="T76" fmla="*/ 594030063 w 102"/>
              <a:gd name="T77" fmla="*/ 2147483647 h 78"/>
              <a:gd name="T78" fmla="*/ 132011169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87" name="Freeform 24"/>
          <p:cNvSpPr>
            <a:spLocks/>
          </p:cNvSpPr>
          <p:nvPr/>
        </p:nvSpPr>
        <p:spPr bwMode="auto">
          <a:xfrm>
            <a:off x="7494588" y="2266950"/>
            <a:ext cx="187325" cy="325438"/>
          </a:xfrm>
          <a:custGeom>
            <a:avLst/>
            <a:gdLst>
              <a:gd name="T0" fmla="*/ 0 w 23"/>
              <a:gd name="T1" fmla="*/ 300201070 h 42"/>
              <a:gd name="T2" fmla="*/ 66337478 w 23"/>
              <a:gd name="T3" fmla="*/ 420279900 h 42"/>
              <a:gd name="T4" fmla="*/ 0 w 23"/>
              <a:gd name="T5" fmla="*/ 480315440 h 42"/>
              <a:gd name="T6" fmla="*/ 66337478 w 23"/>
              <a:gd name="T7" fmla="*/ 480315440 h 42"/>
              <a:gd name="T8" fmla="*/ 66337478 w 23"/>
              <a:gd name="T9" fmla="*/ 540358851 h 42"/>
              <a:gd name="T10" fmla="*/ 199004304 w 23"/>
              <a:gd name="T11" fmla="*/ 840552051 h 42"/>
              <a:gd name="T12" fmla="*/ 265333621 w 23"/>
              <a:gd name="T13" fmla="*/ 1020674412 h 42"/>
              <a:gd name="T14" fmla="*/ 199004304 w 23"/>
              <a:gd name="T15" fmla="*/ 1140753242 h 42"/>
              <a:gd name="T16" fmla="*/ 199004304 w 23"/>
              <a:gd name="T17" fmla="*/ 1260832072 h 42"/>
              <a:gd name="T18" fmla="*/ 331671147 w 23"/>
              <a:gd name="T19" fmla="*/ 1561033021 h 42"/>
              <a:gd name="T20" fmla="*/ 331671147 w 23"/>
              <a:gd name="T21" fmla="*/ 1681111851 h 42"/>
              <a:gd name="T22" fmla="*/ 331671147 w 23"/>
              <a:gd name="T23" fmla="*/ 1741147391 h 42"/>
              <a:gd name="T24" fmla="*/ 398000464 w 23"/>
              <a:gd name="T25" fmla="*/ 1741147391 h 42"/>
              <a:gd name="T26" fmla="*/ 331671147 w 23"/>
              <a:gd name="T27" fmla="*/ 1681111851 h 42"/>
              <a:gd name="T28" fmla="*/ 398000464 w 23"/>
              <a:gd name="T29" fmla="*/ 1681111851 h 42"/>
              <a:gd name="T30" fmla="*/ 464337925 w 23"/>
              <a:gd name="T31" fmla="*/ 1801190681 h 42"/>
              <a:gd name="T32" fmla="*/ 530675387 w 23"/>
              <a:gd name="T33" fmla="*/ 2041348825 h 42"/>
              <a:gd name="T34" fmla="*/ 530675387 w 23"/>
              <a:gd name="T35" fmla="*/ 2147483647 h 42"/>
              <a:gd name="T36" fmla="*/ 597004831 w 23"/>
              <a:gd name="T37" fmla="*/ 2147483647 h 42"/>
              <a:gd name="T38" fmla="*/ 663342293 w 23"/>
              <a:gd name="T39" fmla="*/ 2147483647 h 42"/>
              <a:gd name="T40" fmla="*/ 1326676442 w 23"/>
              <a:gd name="T41" fmla="*/ 2147483647 h 42"/>
              <a:gd name="T42" fmla="*/ 1260347125 w 23"/>
              <a:gd name="T43" fmla="*/ 2147483647 h 42"/>
              <a:gd name="T44" fmla="*/ 1194009663 w 23"/>
              <a:gd name="T45" fmla="*/ 2147483647 h 42"/>
              <a:gd name="T46" fmla="*/ 1194009663 w 23"/>
              <a:gd name="T47" fmla="*/ 2147483647 h 42"/>
              <a:gd name="T48" fmla="*/ 1260347125 w 23"/>
              <a:gd name="T49" fmla="*/ 2147483647 h 42"/>
              <a:gd name="T50" fmla="*/ 1194009663 w 23"/>
              <a:gd name="T51" fmla="*/ 2041348825 h 42"/>
              <a:gd name="T52" fmla="*/ 1194009663 w 23"/>
              <a:gd name="T53" fmla="*/ 1621068562 h 42"/>
              <a:gd name="T54" fmla="*/ 1194009663 w 23"/>
              <a:gd name="T55" fmla="*/ 1500989732 h 42"/>
              <a:gd name="T56" fmla="*/ 1260347125 w 23"/>
              <a:gd name="T57" fmla="*/ 1260832072 h 42"/>
              <a:gd name="T58" fmla="*/ 1260347125 w 23"/>
              <a:gd name="T59" fmla="*/ 1140753242 h 42"/>
              <a:gd name="T60" fmla="*/ 1260347125 w 23"/>
              <a:gd name="T61" fmla="*/ 1020674412 h 42"/>
              <a:gd name="T62" fmla="*/ 1260347125 w 23"/>
              <a:gd name="T63" fmla="*/ 900595340 h 42"/>
              <a:gd name="T64" fmla="*/ 1260347125 w 23"/>
              <a:gd name="T65" fmla="*/ 840552051 h 42"/>
              <a:gd name="T66" fmla="*/ 1260347125 w 23"/>
              <a:gd name="T67" fmla="*/ 780516510 h 42"/>
              <a:gd name="T68" fmla="*/ 1459343221 w 23"/>
              <a:gd name="T69" fmla="*/ 660437681 h 42"/>
              <a:gd name="T70" fmla="*/ 1525680682 w 23"/>
              <a:gd name="T71" fmla="*/ 420279900 h 42"/>
              <a:gd name="T72" fmla="*/ 1459343221 w 23"/>
              <a:gd name="T73" fmla="*/ 300201070 h 42"/>
              <a:gd name="T74" fmla="*/ 1459343221 w 23"/>
              <a:gd name="T75" fmla="*/ 180122180 h 42"/>
              <a:gd name="T76" fmla="*/ 1459343221 w 23"/>
              <a:gd name="T77" fmla="*/ 180122180 h 42"/>
              <a:gd name="T78" fmla="*/ 1459343221 w 23"/>
              <a:gd name="T79" fmla="*/ 120078860 h 42"/>
              <a:gd name="T80" fmla="*/ 1393013903 w 23"/>
              <a:gd name="T81" fmla="*/ 0 h 42"/>
              <a:gd name="T82" fmla="*/ 0 w 23"/>
              <a:gd name="T83" fmla="*/ 300201070 h 42"/>
              <a:gd name="T84" fmla="*/ 0 w 23"/>
              <a:gd name="T85" fmla="*/ 300201070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88" name="Freeform 41"/>
          <p:cNvSpPr>
            <a:spLocks/>
          </p:cNvSpPr>
          <p:nvPr/>
        </p:nvSpPr>
        <p:spPr bwMode="auto">
          <a:xfrm>
            <a:off x="3327400" y="2794000"/>
            <a:ext cx="619125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1615351768 h 94"/>
              <a:gd name="T4" fmla="*/ 2147483647 w 76"/>
              <a:gd name="T5" fmla="*/ 1376035883 h 94"/>
              <a:gd name="T6" fmla="*/ 2147483647 w 76"/>
              <a:gd name="T7" fmla="*/ 358966214 h 94"/>
              <a:gd name="T8" fmla="*/ 1061815496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89" name="Freeform 42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65836088 w 90"/>
              <a:gd name="T1" fmla="*/ 2147483647 h 66"/>
              <a:gd name="T2" fmla="*/ 0 w 90"/>
              <a:gd name="T3" fmla="*/ 2147483647 h 66"/>
              <a:gd name="T4" fmla="*/ 65836088 w 90"/>
              <a:gd name="T5" fmla="*/ 2147483647 h 66"/>
              <a:gd name="T6" fmla="*/ 65836088 w 90"/>
              <a:gd name="T7" fmla="*/ 2099519644 h 66"/>
              <a:gd name="T8" fmla="*/ 65836088 w 90"/>
              <a:gd name="T9" fmla="*/ 2099519644 h 66"/>
              <a:gd name="T10" fmla="*/ 131672176 w 90"/>
              <a:gd name="T11" fmla="*/ 2147483647 h 66"/>
              <a:gd name="T12" fmla="*/ 65836088 w 90"/>
              <a:gd name="T13" fmla="*/ 2147483647 h 66"/>
              <a:gd name="T14" fmla="*/ 197508280 w 90"/>
              <a:gd name="T15" fmla="*/ 2147483647 h 66"/>
              <a:gd name="T16" fmla="*/ 197508280 w 90"/>
              <a:gd name="T17" fmla="*/ 2099519644 h 66"/>
              <a:gd name="T18" fmla="*/ 197508280 w 90"/>
              <a:gd name="T19" fmla="*/ 1979547991 h 66"/>
              <a:gd name="T20" fmla="*/ 131672176 w 90"/>
              <a:gd name="T21" fmla="*/ 1799583494 h 66"/>
              <a:gd name="T22" fmla="*/ 197508280 w 90"/>
              <a:gd name="T23" fmla="*/ 1799583494 h 66"/>
              <a:gd name="T24" fmla="*/ 329172373 w 90"/>
              <a:gd name="T25" fmla="*/ 1739597910 h 66"/>
              <a:gd name="T26" fmla="*/ 263344352 w 90"/>
              <a:gd name="T27" fmla="*/ 1679612326 h 66"/>
              <a:gd name="T28" fmla="*/ 197508280 w 90"/>
              <a:gd name="T29" fmla="*/ 1739597910 h 66"/>
              <a:gd name="T30" fmla="*/ 197508280 w 90"/>
              <a:gd name="T31" fmla="*/ 1499655574 h 66"/>
              <a:gd name="T32" fmla="*/ 197508280 w 90"/>
              <a:gd name="T33" fmla="*/ 1319698822 h 66"/>
              <a:gd name="T34" fmla="*/ 197508280 w 90"/>
              <a:gd name="T35" fmla="*/ 1019763157 h 66"/>
              <a:gd name="T36" fmla="*/ 131672176 w 90"/>
              <a:gd name="T37" fmla="*/ 659849411 h 66"/>
              <a:gd name="T38" fmla="*/ 131672176 w 90"/>
              <a:gd name="T39" fmla="*/ 359913625 h 66"/>
              <a:gd name="T40" fmla="*/ 724188933 w 90"/>
              <a:gd name="T41" fmla="*/ 539878243 h 66"/>
              <a:gd name="T42" fmla="*/ 1250869650 w 90"/>
              <a:gd name="T43" fmla="*/ 779820579 h 66"/>
              <a:gd name="T44" fmla="*/ 1514205824 w 90"/>
              <a:gd name="T45" fmla="*/ 839806163 h 66"/>
              <a:gd name="T46" fmla="*/ 1580041896 w 90"/>
              <a:gd name="T47" fmla="*/ 899791747 h 66"/>
              <a:gd name="T48" fmla="*/ 1580041896 w 90"/>
              <a:gd name="T49" fmla="*/ 1199727654 h 66"/>
              <a:gd name="T50" fmla="*/ 1448377866 w 90"/>
              <a:gd name="T51" fmla="*/ 1379684406 h 66"/>
              <a:gd name="T52" fmla="*/ 1448377866 w 90"/>
              <a:gd name="T53" fmla="*/ 1499655574 h 66"/>
              <a:gd name="T54" fmla="*/ 1448377866 w 90"/>
              <a:gd name="T55" fmla="*/ 1619626742 h 66"/>
              <a:gd name="T56" fmla="*/ 1514205824 w 90"/>
              <a:gd name="T57" fmla="*/ 1679612326 h 66"/>
              <a:gd name="T58" fmla="*/ 1645877968 w 90"/>
              <a:gd name="T59" fmla="*/ 1439669990 h 66"/>
              <a:gd name="T60" fmla="*/ 1777550113 w 90"/>
              <a:gd name="T61" fmla="*/ 1259713238 h 66"/>
              <a:gd name="T62" fmla="*/ 1909222257 w 90"/>
              <a:gd name="T63" fmla="*/ 1079748741 h 66"/>
              <a:gd name="T64" fmla="*/ 1711714041 w 90"/>
              <a:gd name="T65" fmla="*/ 599863827 h 66"/>
              <a:gd name="T66" fmla="*/ 1777550113 w 90"/>
              <a:gd name="T67" fmla="*/ 539878243 h 66"/>
              <a:gd name="T68" fmla="*/ 1909222257 w 90"/>
              <a:gd name="T69" fmla="*/ 419906954 h 66"/>
              <a:gd name="T70" fmla="*/ 1777550113 w 90"/>
              <a:gd name="T71" fmla="*/ 299928041 h 66"/>
              <a:gd name="T72" fmla="*/ 1777550113 w 90"/>
              <a:gd name="T73" fmla="*/ 0 h 66"/>
              <a:gd name="T74" fmla="*/ 2147483647 w 90"/>
              <a:gd name="T75" fmla="*/ 539878243 h 66"/>
              <a:gd name="T76" fmla="*/ 2147483647 w 90"/>
              <a:gd name="T77" fmla="*/ 959777331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1975058329 w 90"/>
              <a:gd name="T105" fmla="*/ 2147483647 h 66"/>
              <a:gd name="T106" fmla="*/ 1580041896 w 90"/>
              <a:gd name="T107" fmla="*/ 2147483647 h 66"/>
              <a:gd name="T108" fmla="*/ 1250869650 w 90"/>
              <a:gd name="T109" fmla="*/ 2147483647 h 66"/>
              <a:gd name="T110" fmla="*/ 790025005 w 90"/>
              <a:gd name="T111" fmla="*/ 2147483647 h 66"/>
              <a:gd name="T112" fmla="*/ 724188933 w 90"/>
              <a:gd name="T113" fmla="*/ 2147483647 h 66"/>
              <a:gd name="T114" fmla="*/ 724188933 w 90"/>
              <a:gd name="T115" fmla="*/ 2147483647 h 66"/>
              <a:gd name="T116" fmla="*/ 460844518 w 90"/>
              <a:gd name="T117" fmla="*/ 2147483647 h 66"/>
              <a:gd name="T118" fmla="*/ 395008446 w 90"/>
              <a:gd name="T119" fmla="*/ 2147483647 h 66"/>
              <a:gd name="T120" fmla="*/ 197508280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90" name="Freeform 43"/>
          <p:cNvSpPr>
            <a:spLocks/>
          </p:cNvSpPr>
          <p:nvPr/>
        </p:nvSpPr>
        <p:spPr bwMode="auto">
          <a:xfrm>
            <a:off x="2439988" y="2035175"/>
            <a:ext cx="881062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66552810 w 108"/>
              <a:gd name="T5" fmla="*/ 2147483647 h 90"/>
              <a:gd name="T6" fmla="*/ 133105620 w 108"/>
              <a:gd name="T7" fmla="*/ 2147483647 h 90"/>
              <a:gd name="T8" fmla="*/ 199658446 w 108"/>
              <a:gd name="T9" fmla="*/ 2147483647 h 90"/>
              <a:gd name="T10" fmla="*/ 332764098 w 108"/>
              <a:gd name="T11" fmla="*/ 2147483647 h 90"/>
              <a:gd name="T12" fmla="*/ 332764098 w 108"/>
              <a:gd name="T13" fmla="*/ 2147483647 h 90"/>
              <a:gd name="T14" fmla="*/ 665528196 w 108"/>
              <a:gd name="T15" fmla="*/ 2147483647 h 90"/>
              <a:gd name="T16" fmla="*/ 1064844961 w 108"/>
              <a:gd name="T17" fmla="*/ 1379113409 h 90"/>
              <a:gd name="T18" fmla="*/ 1331056392 w 108"/>
              <a:gd name="T19" fmla="*/ 779497168 h 90"/>
              <a:gd name="T20" fmla="*/ 1597267569 w 108"/>
              <a:gd name="T21" fmla="*/ 179880988 h 90"/>
              <a:gd name="T22" fmla="*/ 1597267569 w 108"/>
              <a:gd name="T23" fmla="*/ 0 h 90"/>
              <a:gd name="T24" fmla="*/ 1796925951 w 108"/>
              <a:gd name="T25" fmla="*/ 0 h 90"/>
              <a:gd name="T26" fmla="*/ 1996576175 w 108"/>
              <a:gd name="T27" fmla="*/ 59957743 h 90"/>
              <a:gd name="T28" fmla="*/ 2063128970 w 108"/>
              <a:gd name="T29" fmla="*/ 119923230 h 90"/>
              <a:gd name="T30" fmla="*/ 2147483647 w 108"/>
              <a:gd name="T31" fmla="*/ 299804248 h 90"/>
              <a:gd name="T32" fmla="*/ 2147483647 w 108"/>
              <a:gd name="T33" fmla="*/ 479692920 h 90"/>
              <a:gd name="T34" fmla="*/ 2147483647 w 108"/>
              <a:gd name="T35" fmla="*/ 839462640 h 90"/>
              <a:gd name="T36" fmla="*/ 2147483647 w 108"/>
              <a:gd name="T37" fmla="*/ 959385839 h 90"/>
              <a:gd name="T38" fmla="*/ 2147483647 w 108"/>
              <a:gd name="T39" fmla="*/ 959385839 h 90"/>
              <a:gd name="T40" fmla="*/ 2147483647 w 108"/>
              <a:gd name="T41" fmla="*/ 1079309281 h 90"/>
              <a:gd name="T42" fmla="*/ 2147483647 w 108"/>
              <a:gd name="T43" fmla="*/ 1079309281 h 90"/>
              <a:gd name="T44" fmla="*/ 2147483647 w 108"/>
              <a:gd name="T45" fmla="*/ 1139267009 h 90"/>
              <a:gd name="T46" fmla="*/ 2147483647 w 108"/>
              <a:gd name="T47" fmla="*/ 1079309281 h 90"/>
              <a:gd name="T48" fmla="*/ 2147483647 w 108"/>
              <a:gd name="T49" fmla="*/ 1139267009 h 90"/>
              <a:gd name="T50" fmla="*/ 2147483647 w 108"/>
              <a:gd name="T51" fmla="*/ 1079309281 h 90"/>
              <a:gd name="T52" fmla="*/ 2147483647 w 108"/>
              <a:gd name="T53" fmla="*/ 1139267009 h 90"/>
              <a:gd name="T54" fmla="*/ 2147483647 w 108"/>
              <a:gd name="T55" fmla="*/ 1139267009 h 90"/>
              <a:gd name="T56" fmla="*/ 2147483647 w 108"/>
              <a:gd name="T57" fmla="*/ 1439071137 h 90"/>
              <a:gd name="T58" fmla="*/ 2147483647 w 108"/>
              <a:gd name="T59" fmla="*/ 1618959808 h 90"/>
              <a:gd name="T60" fmla="*/ 2147483647 w 108"/>
              <a:gd name="T61" fmla="*/ 1678917536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66552810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91" name="Freeform 44"/>
          <p:cNvSpPr>
            <a:spLocks/>
          </p:cNvSpPr>
          <p:nvPr/>
        </p:nvSpPr>
        <p:spPr bwMode="auto">
          <a:xfrm>
            <a:off x="3157538" y="1833563"/>
            <a:ext cx="658812" cy="1006475"/>
          </a:xfrm>
          <a:custGeom>
            <a:avLst/>
            <a:gdLst>
              <a:gd name="T0" fmla="*/ 463071587 w 81"/>
              <a:gd name="T1" fmla="*/ 2147483647 h 130"/>
              <a:gd name="T2" fmla="*/ 529229301 w 81"/>
              <a:gd name="T3" fmla="*/ 2147483647 h 130"/>
              <a:gd name="T4" fmla="*/ 595379008 w 81"/>
              <a:gd name="T5" fmla="*/ 2147483647 h 130"/>
              <a:gd name="T6" fmla="*/ 595379008 w 81"/>
              <a:gd name="T7" fmla="*/ 2147483647 h 130"/>
              <a:gd name="T8" fmla="*/ 396922007 w 81"/>
              <a:gd name="T9" fmla="*/ 2147483647 h 130"/>
              <a:gd name="T10" fmla="*/ 661536721 w 81"/>
              <a:gd name="T11" fmla="*/ 2147483647 h 130"/>
              <a:gd name="T12" fmla="*/ 859993595 w 81"/>
              <a:gd name="T13" fmla="*/ 2147483647 h 130"/>
              <a:gd name="T14" fmla="*/ 926151308 w 81"/>
              <a:gd name="T15" fmla="*/ 2147483647 h 130"/>
              <a:gd name="T16" fmla="*/ 1323073442 w 81"/>
              <a:gd name="T17" fmla="*/ 2147483647 h 130"/>
              <a:gd name="T18" fmla="*/ 1124608436 w 81"/>
              <a:gd name="T19" fmla="*/ 2147483647 h 130"/>
              <a:gd name="T20" fmla="*/ 1058458601 w 81"/>
              <a:gd name="T21" fmla="*/ 2147483647 h 130"/>
              <a:gd name="T22" fmla="*/ 1058458601 w 81"/>
              <a:gd name="T23" fmla="*/ 2147483647 h 130"/>
              <a:gd name="T24" fmla="*/ 1058458601 w 81"/>
              <a:gd name="T25" fmla="*/ 2147483647 h 130"/>
              <a:gd name="T26" fmla="*/ 1058458601 w 81"/>
              <a:gd name="T27" fmla="*/ 2147483647 h 130"/>
              <a:gd name="T28" fmla="*/ 1719995323 w 81"/>
              <a:gd name="T29" fmla="*/ 0 h 130"/>
              <a:gd name="T30" fmla="*/ 2147483647 w 81"/>
              <a:gd name="T31" fmla="*/ 1138865122 h 130"/>
              <a:gd name="T32" fmla="*/ 2147483647 w 81"/>
              <a:gd name="T33" fmla="*/ 1558448869 h 130"/>
              <a:gd name="T34" fmla="*/ 2147483647 w 81"/>
              <a:gd name="T35" fmla="*/ 1738267156 h 130"/>
              <a:gd name="T36" fmla="*/ 2147483647 w 81"/>
              <a:gd name="T37" fmla="*/ 1858153756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92" name="Freeform 45"/>
          <p:cNvSpPr>
            <a:spLocks/>
          </p:cNvSpPr>
          <p:nvPr/>
        </p:nvSpPr>
        <p:spPr bwMode="auto">
          <a:xfrm>
            <a:off x="3435350" y="1857375"/>
            <a:ext cx="1120775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10711275 w 138"/>
              <a:gd name="T13" fmla="*/ 2147483647 h 87"/>
              <a:gd name="T14" fmla="*/ 1912829603 w 138"/>
              <a:gd name="T15" fmla="*/ 2147483647 h 87"/>
              <a:gd name="T16" fmla="*/ 1714947930 w 138"/>
              <a:gd name="T17" fmla="*/ 2147483647 h 87"/>
              <a:gd name="T18" fmla="*/ 1583029522 w 138"/>
              <a:gd name="T19" fmla="*/ 2147483647 h 87"/>
              <a:gd name="T20" fmla="*/ 1517074379 w 138"/>
              <a:gd name="T21" fmla="*/ 2147483647 h 87"/>
              <a:gd name="T22" fmla="*/ 1517074379 w 138"/>
              <a:gd name="T23" fmla="*/ 2147483647 h 87"/>
              <a:gd name="T24" fmla="*/ 1319192707 w 138"/>
              <a:gd name="T25" fmla="*/ 2147483647 h 87"/>
              <a:gd name="T26" fmla="*/ 1319192707 w 138"/>
              <a:gd name="T27" fmla="*/ 2147483647 h 87"/>
              <a:gd name="T28" fmla="*/ 1187274299 w 138"/>
              <a:gd name="T29" fmla="*/ 2147483647 h 87"/>
              <a:gd name="T30" fmla="*/ 1187274299 w 138"/>
              <a:gd name="T31" fmla="*/ 2147483647 h 87"/>
              <a:gd name="T32" fmla="*/ 1121311034 w 138"/>
              <a:gd name="T33" fmla="*/ 2147483647 h 87"/>
              <a:gd name="T34" fmla="*/ 1055355638 w 138"/>
              <a:gd name="T35" fmla="*/ 2147483647 h 87"/>
              <a:gd name="T36" fmla="*/ 989392373 w 138"/>
              <a:gd name="T37" fmla="*/ 2147483647 h 87"/>
              <a:gd name="T38" fmla="*/ 725555557 w 138"/>
              <a:gd name="T39" fmla="*/ 2147483647 h 87"/>
              <a:gd name="T40" fmla="*/ 593637150 w 138"/>
              <a:gd name="T41" fmla="*/ 2147483647 h 87"/>
              <a:gd name="T42" fmla="*/ 593637150 w 138"/>
              <a:gd name="T43" fmla="*/ 2147483647 h 87"/>
              <a:gd name="T44" fmla="*/ 725555557 w 138"/>
              <a:gd name="T45" fmla="*/ 2147483647 h 87"/>
              <a:gd name="T46" fmla="*/ 725555557 w 138"/>
              <a:gd name="T47" fmla="*/ 2147483647 h 87"/>
              <a:gd name="T48" fmla="*/ 791518822 w 138"/>
              <a:gd name="T49" fmla="*/ 2147483647 h 87"/>
              <a:gd name="T50" fmla="*/ 923437230 w 138"/>
              <a:gd name="T51" fmla="*/ 2147483647 h 87"/>
              <a:gd name="T52" fmla="*/ 725555557 w 138"/>
              <a:gd name="T53" fmla="*/ 2147483647 h 87"/>
              <a:gd name="T54" fmla="*/ 527673758 w 138"/>
              <a:gd name="T55" fmla="*/ 2147483647 h 87"/>
              <a:gd name="T56" fmla="*/ 395755350 w 138"/>
              <a:gd name="T57" fmla="*/ 1855589534 h 87"/>
              <a:gd name="T58" fmla="*/ 131918440 w 138"/>
              <a:gd name="T59" fmla="*/ 1616159437 h 87"/>
              <a:gd name="T60" fmla="*/ 131918440 w 138"/>
              <a:gd name="T61" fmla="*/ 1496448257 h 87"/>
              <a:gd name="T62" fmla="*/ 131918440 w 138"/>
              <a:gd name="T63" fmla="*/ 1197158703 h 87"/>
              <a:gd name="T64" fmla="*/ 197881736 w 138"/>
              <a:gd name="T65" fmla="*/ 0 h 87"/>
              <a:gd name="T66" fmla="*/ 2147483647 w 138"/>
              <a:gd name="T67" fmla="*/ 478860314 h 87"/>
              <a:gd name="T68" fmla="*/ 2147483647 w 138"/>
              <a:gd name="T69" fmla="*/ 1137299244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93" name="Freeform 46"/>
          <p:cNvSpPr>
            <a:spLocks/>
          </p:cNvSpPr>
          <p:nvPr/>
        </p:nvSpPr>
        <p:spPr bwMode="auto">
          <a:xfrm>
            <a:off x="2759075" y="2662238"/>
            <a:ext cx="698500" cy="1030287"/>
          </a:xfrm>
          <a:custGeom>
            <a:avLst/>
            <a:gdLst>
              <a:gd name="T0" fmla="*/ 857587386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1020146823 h 133"/>
              <a:gd name="T38" fmla="*/ 2147483647 w 86"/>
              <a:gd name="T39" fmla="*/ 540079538 h 133"/>
              <a:gd name="T40" fmla="*/ 857587386 w 86"/>
              <a:gd name="T41" fmla="*/ 0 h 133"/>
              <a:gd name="T42" fmla="*/ 857587386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94" name="Freeform 47"/>
          <p:cNvSpPr>
            <a:spLocks/>
          </p:cNvSpPr>
          <p:nvPr/>
        </p:nvSpPr>
        <p:spPr bwMode="auto">
          <a:xfrm>
            <a:off x="3124200" y="3444875"/>
            <a:ext cx="741363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599510464 h 106"/>
              <a:gd name="T4" fmla="*/ 1659276256 w 91"/>
              <a:gd name="T5" fmla="*/ 0 h 106"/>
              <a:gd name="T6" fmla="*/ 1659276256 w 91"/>
              <a:gd name="T7" fmla="*/ 0 h 106"/>
              <a:gd name="T8" fmla="*/ 1526531589 w 91"/>
              <a:gd name="T9" fmla="*/ 539557894 h 106"/>
              <a:gd name="T10" fmla="*/ 1393795069 w 91"/>
              <a:gd name="T11" fmla="*/ 959218146 h 106"/>
              <a:gd name="T12" fmla="*/ 1261050402 w 91"/>
              <a:gd name="T13" fmla="*/ 959218146 h 106"/>
              <a:gd name="T14" fmla="*/ 1194678069 w 91"/>
              <a:gd name="T15" fmla="*/ 899265575 h 106"/>
              <a:gd name="T16" fmla="*/ 1194678069 w 91"/>
              <a:gd name="T17" fmla="*/ 839313005 h 106"/>
              <a:gd name="T18" fmla="*/ 1128305736 w 91"/>
              <a:gd name="T19" fmla="*/ 779368177 h 106"/>
              <a:gd name="T20" fmla="*/ 995568961 w 91"/>
              <a:gd name="T21" fmla="*/ 779368177 h 106"/>
              <a:gd name="T22" fmla="*/ 796451961 w 91"/>
              <a:gd name="T23" fmla="*/ 779368177 h 106"/>
              <a:gd name="T24" fmla="*/ 796451961 w 91"/>
              <a:gd name="T25" fmla="*/ 839313005 h 106"/>
              <a:gd name="T26" fmla="*/ 796451961 w 91"/>
              <a:gd name="T27" fmla="*/ 1019170959 h 106"/>
              <a:gd name="T28" fmla="*/ 796451961 w 91"/>
              <a:gd name="T29" fmla="*/ 1498776040 h 106"/>
              <a:gd name="T30" fmla="*/ 796451961 w 91"/>
              <a:gd name="T31" fmla="*/ 1558728611 h 106"/>
              <a:gd name="T32" fmla="*/ 730079628 w 91"/>
              <a:gd name="T33" fmla="*/ 1798531151 h 106"/>
              <a:gd name="T34" fmla="*/ 730079628 w 91"/>
              <a:gd name="T35" fmla="*/ 1858483722 h 106"/>
              <a:gd name="T36" fmla="*/ 730079628 w 91"/>
              <a:gd name="T37" fmla="*/ 1918436293 h 106"/>
              <a:gd name="T38" fmla="*/ 730079628 w 91"/>
              <a:gd name="T39" fmla="*/ 2038341918 h 106"/>
              <a:gd name="T40" fmla="*/ 730079628 w 91"/>
              <a:gd name="T41" fmla="*/ 2098286746 h 106"/>
              <a:gd name="T42" fmla="*/ 730079628 w 91"/>
              <a:gd name="T43" fmla="*/ 2147483647 h 106"/>
              <a:gd name="T44" fmla="*/ 796451961 w 91"/>
              <a:gd name="T45" fmla="*/ 2147483647 h 106"/>
              <a:gd name="T46" fmla="*/ 796451961 w 91"/>
              <a:gd name="T47" fmla="*/ 2147483647 h 106"/>
              <a:gd name="T48" fmla="*/ 796451961 w 91"/>
              <a:gd name="T49" fmla="*/ 2147483647 h 106"/>
              <a:gd name="T50" fmla="*/ 862824295 w 91"/>
              <a:gd name="T51" fmla="*/ 2147483647 h 106"/>
              <a:gd name="T52" fmla="*/ 862824295 w 91"/>
              <a:gd name="T53" fmla="*/ 2147483647 h 106"/>
              <a:gd name="T54" fmla="*/ 929196628 w 91"/>
              <a:gd name="T55" fmla="*/ 2147483647 h 106"/>
              <a:gd name="T56" fmla="*/ 995568961 w 91"/>
              <a:gd name="T57" fmla="*/ 2147483647 h 106"/>
              <a:gd name="T58" fmla="*/ 929196628 w 91"/>
              <a:gd name="T59" fmla="*/ 2147483647 h 106"/>
              <a:gd name="T60" fmla="*/ 929196628 w 91"/>
              <a:gd name="T61" fmla="*/ 2147483647 h 106"/>
              <a:gd name="T62" fmla="*/ 796451961 w 91"/>
              <a:gd name="T63" fmla="*/ 2147483647 h 106"/>
              <a:gd name="T64" fmla="*/ 663707294 w 91"/>
              <a:gd name="T65" fmla="*/ 2147483647 h 106"/>
              <a:gd name="T66" fmla="*/ 597343108 w 91"/>
              <a:gd name="T67" fmla="*/ 2147483647 h 106"/>
              <a:gd name="T68" fmla="*/ 464598314 w 91"/>
              <a:gd name="T69" fmla="*/ 2147483647 h 106"/>
              <a:gd name="T70" fmla="*/ 331853647 w 91"/>
              <a:gd name="T71" fmla="*/ 2147483647 h 106"/>
              <a:gd name="T72" fmla="*/ 199117064 w 91"/>
              <a:gd name="T73" fmla="*/ 2147483647 h 106"/>
              <a:gd name="T74" fmla="*/ 199117064 w 91"/>
              <a:gd name="T75" fmla="*/ 2147483647 h 106"/>
              <a:gd name="T76" fmla="*/ 265481250 w 91"/>
              <a:gd name="T77" fmla="*/ 2147483647 h 106"/>
              <a:gd name="T78" fmla="*/ 199117064 w 91"/>
              <a:gd name="T79" fmla="*/ 2147483647 h 106"/>
              <a:gd name="T80" fmla="*/ 199117064 w 91"/>
              <a:gd name="T81" fmla="*/ 2147483647 h 106"/>
              <a:gd name="T82" fmla="*/ 199117064 w 91"/>
              <a:gd name="T83" fmla="*/ 2147483647 h 106"/>
              <a:gd name="T84" fmla="*/ 331853647 w 91"/>
              <a:gd name="T85" fmla="*/ 2147483647 h 106"/>
              <a:gd name="T86" fmla="*/ 398225981 w 91"/>
              <a:gd name="T87" fmla="*/ 2147483647 h 106"/>
              <a:gd name="T88" fmla="*/ 331853647 w 91"/>
              <a:gd name="T89" fmla="*/ 2147483647 h 106"/>
              <a:gd name="T90" fmla="*/ 331853647 w 91"/>
              <a:gd name="T91" fmla="*/ 2147483647 h 106"/>
              <a:gd name="T92" fmla="*/ 265481250 w 91"/>
              <a:gd name="T93" fmla="*/ 2147483647 h 106"/>
              <a:gd name="T94" fmla="*/ 199117064 w 91"/>
              <a:gd name="T95" fmla="*/ 2147483647 h 106"/>
              <a:gd name="T96" fmla="*/ 66372349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95" name="Freeform 48"/>
          <p:cNvSpPr>
            <a:spLocks/>
          </p:cNvSpPr>
          <p:nvPr/>
        </p:nvSpPr>
        <p:spPr bwMode="auto">
          <a:xfrm>
            <a:off x="5183188" y="1981200"/>
            <a:ext cx="723900" cy="773113"/>
          </a:xfrm>
          <a:custGeom>
            <a:avLst/>
            <a:gdLst>
              <a:gd name="T0" fmla="*/ 529260316 w 89"/>
              <a:gd name="T1" fmla="*/ 2147483647 h 100"/>
              <a:gd name="T2" fmla="*/ 264630158 w 89"/>
              <a:gd name="T3" fmla="*/ 2147483647 h 100"/>
              <a:gd name="T4" fmla="*/ 463100759 w 89"/>
              <a:gd name="T5" fmla="*/ 2147483647 h 100"/>
              <a:gd name="T6" fmla="*/ 463100759 w 89"/>
              <a:gd name="T7" fmla="*/ 2147483647 h 100"/>
              <a:gd name="T8" fmla="*/ 330789779 w 89"/>
              <a:gd name="T9" fmla="*/ 2147483647 h 100"/>
              <a:gd name="T10" fmla="*/ 330789779 w 89"/>
              <a:gd name="T11" fmla="*/ 2147483647 h 100"/>
              <a:gd name="T12" fmla="*/ 264630158 w 89"/>
              <a:gd name="T13" fmla="*/ 1972419885 h 100"/>
              <a:gd name="T14" fmla="*/ 132311012 w 89"/>
              <a:gd name="T15" fmla="*/ 1554026719 h 100"/>
              <a:gd name="T16" fmla="*/ 0 w 89"/>
              <a:gd name="T17" fmla="*/ 956325268 h 100"/>
              <a:gd name="T18" fmla="*/ 66159573 w 89"/>
              <a:gd name="T19" fmla="*/ 717247877 h 100"/>
              <a:gd name="T20" fmla="*/ 0 w 89"/>
              <a:gd name="T21" fmla="*/ 418393286 h 100"/>
              <a:gd name="T22" fmla="*/ 1521613385 w 89"/>
              <a:gd name="T23" fmla="*/ 179308104 h 100"/>
              <a:gd name="T24" fmla="*/ 1653932500 w 89"/>
              <a:gd name="T25" fmla="*/ 59769363 h 100"/>
              <a:gd name="T26" fmla="*/ 1852403037 w 89"/>
              <a:gd name="T27" fmla="*/ 298854591 h 100"/>
              <a:gd name="T28" fmla="*/ 1852403037 w 89"/>
              <a:gd name="T29" fmla="*/ 597701451 h 100"/>
              <a:gd name="T30" fmla="*/ 2117033132 w 89"/>
              <a:gd name="T31" fmla="*/ 717247877 h 100"/>
              <a:gd name="T32" fmla="*/ 2147483647 w 89"/>
              <a:gd name="T33" fmla="*/ 777017225 h 100"/>
              <a:gd name="T34" fmla="*/ 2147483647 w 89"/>
              <a:gd name="T35" fmla="*/ 777017225 h 100"/>
              <a:gd name="T36" fmla="*/ 2147483647 w 89"/>
              <a:gd name="T37" fmla="*/ 836786573 h 100"/>
              <a:gd name="T38" fmla="*/ 2147483647 w 89"/>
              <a:gd name="T39" fmla="*/ 777017225 h 100"/>
              <a:gd name="T40" fmla="*/ 2147483647 w 89"/>
              <a:gd name="T41" fmla="*/ 836786573 h 100"/>
              <a:gd name="T42" fmla="*/ 2147483647 w 89"/>
              <a:gd name="T43" fmla="*/ 896555921 h 100"/>
              <a:gd name="T44" fmla="*/ 2147483647 w 89"/>
              <a:gd name="T45" fmla="*/ 896555921 h 100"/>
              <a:gd name="T46" fmla="*/ 2147483647 w 89"/>
              <a:gd name="T47" fmla="*/ 1075864206 h 100"/>
              <a:gd name="T48" fmla="*/ 2147483647 w 89"/>
              <a:gd name="T49" fmla="*/ 1016094858 h 100"/>
              <a:gd name="T50" fmla="*/ 2147483647 w 89"/>
              <a:gd name="T51" fmla="*/ 1016094858 h 100"/>
              <a:gd name="T52" fmla="*/ 2147483647 w 89"/>
              <a:gd name="T53" fmla="*/ 1135633553 h 100"/>
              <a:gd name="T54" fmla="*/ 2147483647 w 89"/>
              <a:gd name="T55" fmla="*/ 1255179980 h 100"/>
              <a:gd name="T56" fmla="*/ 2147483647 w 89"/>
              <a:gd name="T57" fmla="*/ 1255179980 h 100"/>
              <a:gd name="T58" fmla="*/ 2147483647 w 89"/>
              <a:gd name="T59" fmla="*/ 1075864206 h 100"/>
              <a:gd name="T60" fmla="*/ 2147483647 w 89"/>
              <a:gd name="T61" fmla="*/ 1195410632 h 100"/>
              <a:gd name="T62" fmla="*/ 2147483647 w 89"/>
              <a:gd name="T63" fmla="*/ 1195410632 h 100"/>
              <a:gd name="T64" fmla="*/ 2147483647 w 89"/>
              <a:gd name="T65" fmla="*/ 1255179980 h 100"/>
              <a:gd name="T66" fmla="*/ 2147483647 w 89"/>
              <a:gd name="T67" fmla="*/ 1314949328 h 100"/>
              <a:gd name="T68" fmla="*/ 2147483647 w 89"/>
              <a:gd name="T69" fmla="*/ 1494257371 h 100"/>
              <a:gd name="T70" fmla="*/ 2147483647 w 89"/>
              <a:gd name="T71" fmla="*/ 1673573146 h 100"/>
              <a:gd name="T72" fmla="*/ 2147483647 w 89"/>
              <a:gd name="T73" fmla="*/ 1793111841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529260316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96" name="Freeform 50"/>
          <p:cNvSpPr>
            <a:spLocks/>
          </p:cNvSpPr>
          <p:nvPr/>
        </p:nvSpPr>
        <p:spPr bwMode="auto">
          <a:xfrm>
            <a:off x="5768975" y="2855913"/>
            <a:ext cx="439738" cy="735012"/>
          </a:xfrm>
          <a:custGeom>
            <a:avLst/>
            <a:gdLst>
              <a:gd name="T0" fmla="*/ 596822271 w 54"/>
              <a:gd name="T1" fmla="*/ 119721841 h 95"/>
              <a:gd name="T2" fmla="*/ 795762944 w 54"/>
              <a:gd name="T3" fmla="*/ 299304648 h 95"/>
              <a:gd name="T4" fmla="*/ 994695473 w 54"/>
              <a:gd name="T5" fmla="*/ 478887364 h 95"/>
              <a:gd name="T6" fmla="*/ 994695473 w 54"/>
              <a:gd name="T7" fmla="*/ 718331107 h 95"/>
              <a:gd name="T8" fmla="*/ 928384630 w 54"/>
              <a:gd name="T9" fmla="*/ 897913823 h 95"/>
              <a:gd name="T10" fmla="*/ 729443957 w 54"/>
              <a:gd name="T11" fmla="*/ 1137349950 h 95"/>
              <a:gd name="T12" fmla="*/ 596822271 w 54"/>
              <a:gd name="T13" fmla="*/ 1197210855 h 95"/>
              <a:gd name="T14" fmla="*/ 331562486 w 54"/>
              <a:gd name="T15" fmla="*/ 1257071761 h 95"/>
              <a:gd name="T16" fmla="*/ 265251579 w 54"/>
              <a:gd name="T17" fmla="*/ 1436654477 h 95"/>
              <a:gd name="T18" fmla="*/ 397881472 w 54"/>
              <a:gd name="T19" fmla="*/ 1616237194 h 95"/>
              <a:gd name="T20" fmla="*/ 265251579 w 54"/>
              <a:gd name="T21" fmla="*/ 2035264015 h 95"/>
              <a:gd name="T22" fmla="*/ 66310859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66310859 w 54"/>
              <a:gd name="T29" fmla="*/ 2147483647 h 95"/>
              <a:gd name="T30" fmla="*/ 331562486 w 54"/>
              <a:gd name="T31" fmla="*/ 2147483647 h 95"/>
              <a:gd name="T32" fmla="*/ 663133114 w 54"/>
              <a:gd name="T33" fmla="*/ 2147483647 h 95"/>
              <a:gd name="T34" fmla="*/ 862073787 w 54"/>
              <a:gd name="T35" fmla="*/ 2147483647 h 95"/>
              <a:gd name="T36" fmla="*/ 994695473 w 54"/>
              <a:gd name="T37" fmla="*/ 2147483647 h 95"/>
              <a:gd name="T38" fmla="*/ 1259955386 w 54"/>
              <a:gd name="T39" fmla="*/ 2147483647 h 95"/>
              <a:gd name="T40" fmla="*/ 1259955386 w 54"/>
              <a:gd name="T41" fmla="*/ 2147483647 h 95"/>
              <a:gd name="T42" fmla="*/ 1061014459 w 54"/>
              <a:gd name="T43" fmla="*/ 2147483647 h 95"/>
              <a:gd name="T44" fmla="*/ 1259955386 w 54"/>
              <a:gd name="T45" fmla="*/ 2147483647 h 95"/>
              <a:gd name="T46" fmla="*/ 1591517744 w 54"/>
              <a:gd name="T47" fmla="*/ 2147483647 h 95"/>
              <a:gd name="T48" fmla="*/ 1923088246 w 54"/>
              <a:gd name="T49" fmla="*/ 2147483647 h 95"/>
              <a:gd name="T50" fmla="*/ 1989399089 w 54"/>
              <a:gd name="T51" fmla="*/ 2147483647 h 95"/>
              <a:gd name="T52" fmla="*/ 1923088246 w 54"/>
              <a:gd name="T53" fmla="*/ 2147483647 h 95"/>
              <a:gd name="T54" fmla="*/ 2122028918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778192013 h 95"/>
              <a:gd name="T90" fmla="*/ 2147483647 w 54"/>
              <a:gd name="T91" fmla="*/ 658470202 h 95"/>
              <a:gd name="T92" fmla="*/ 2147483647 w 54"/>
              <a:gd name="T93" fmla="*/ 359165554 h 95"/>
              <a:gd name="T94" fmla="*/ 2147483647 w 54"/>
              <a:gd name="T95" fmla="*/ 17958277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54297" name="Group 109"/>
          <p:cNvGrpSpPr>
            <a:grpSpLocks/>
          </p:cNvGrpSpPr>
          <p:nvPr/>
        </p:nvGrpSpPr>
        <p:grpSpPr bwMode="auto">
          <a:xfrm>
            <a:off x="5516563" y="3009900"/>
            <a:ext cx="1719262" cy="1635125"/>
            <a:chOff x="3475" y="1896"/>
            <a:chExt cx="1083" cy="1030"/>
          </a:xfrm>
        </p:grpSpPr>
        <p:sp>
          <p:nvSpPr>
            <p:cNvPr id="54358" name="Freeform 16" descr="20%"/>
            <p:cNvSpPr>
              <a:spLocks/>
            </p:cNvSpPr>
            <p:nvPr/>
          </p:nvSpPr>
          <p:spPr bwMode="auto">
            <a:xfrm>
              <a:off x="4244" y="1896"/>
              <a:ext cx="314" cy="293"/>
            </a:xfrm>
            <a:custGeom>
              <a:avLst/>
              <a:gdLst>
                <a:gd name="T0" fmla="*/ 530 w 61"/>
                <a:gd name="T1" fmla="*/ 0 h 60"/>
                <a:gd name="T2" fmla="*/ 530 w 61"/>
                <a:gd name="T3" fmla="*/ 73 h 60"/>
                <a:gd name="T4" fmla="*/ 556 w 61"/>
                <a:gd name="T5" fmla="*/ 117 h 60"/>
                <a:gd name="T6" fmla="*/ 504 w 61"/>
                <a:gd name="T7" fmla="*/ 308 h 60"/>
                <a:gd name="T8" fmla="*/ 504 w 61"/>
                <a:gd name="T9" fmla="*/ 356 h 60"/>
                <a:gd name="T10" fmla="*/ 479 w 61"/>
                <a:gd name="T11" fmla="*/ 454 h 60"/>
                <a:gd name="T12" fmla="*/ 396 w 61"/>
                <a:gd name="T13" fmla="*/ 523 h 60"/>
                <a:gd name="T14" fmla="*/ 345 w 61"/>
                <a:gd name="T15" fmla="*/ 547 h 60"/>
                <a:gd name="T16" fmla="*/ 293 w 61"/>
                <a:gd name="T17" fmla="*/ 571 h 60"/>
                <a:gd name="T18" fmla="*/ 263 w 61"/>
                <a:gd name="T19" fmla="*/ 620 h 60"/>
                <a:gd name="T20" fmla="*/ 237 w 61"/>
                <a:gd name="T21" fmla="*/ 718 h 60"/>
                <a:gd name="T22" fmla="*/ 160 w 61"/>
                <a:gd name="T23" fmla="*/ 718 h 60"/>
                <a:gd name="T24" fmla="*/ 108 w 61"/>
                <a:gd name="T25" fmla="*/ 811 h 60"/>
                <a:gd name="T26" fmla="*/ 108 w 61"/>
                <a:gd name="T27" fmla="*/ 908 h 60"/>
                <a:gd name="T28" fmla="*/ 51 w 61"/>
                <a:gd name="T29" fmla="*/ 977 h 60"/>
                <a:gd name="T30" fmla="*/ 0 w 61"/>
                <a:gd name="T31" fmla="*/ 1026 h 60"/>
                <a:gd name="T32" fmla="*/ 0 w 61"/>
                <a:gd name="T33" fmla="*/ 1099 h 60"/>
                <a:gd name="T34" fmla="*/ 77 w 61"/>
                <a:gd name="T35" fmla="*/ 1216 h 60"/>
                <a:gd name="T36" fmla="*/ 160 w 61"/>
                <a:gd name="T37" fmla="*/ 1289 h 60"/>
                <a:gd name="T38" fmla="*/ 211 w 61"/>
                <a:gd name="T39" fmla="*/ 1289 h 60"/>
                <a:gd name="T40" fmla="*/ 211 w 61"/>
                <a:gd name="T41" fmla="*/ 1314 h 60"/>
                <a:gd name="T42" fmla="*/ 263 w 61"/>
                <a:gd name="T43" fmla="*/ 1314 h 60"/>
                <a:gd name="T44" fmla="*/ 263 w 61"/>
                <a:gd name="T45" fmla="*/ 1358 h 60"/>
                <a:gd name="T46" fmla="*/ 396 w 61"/>
                <a:gd name="T47" fmla="*/ 1431 h 60"/>
                <a:gd name="T48" fmla="*/ 479 w 61"/>
                <a:gd name="T49" fmla="*/ 1406 h 60"/>
                <a:gd name="T50" fmla="*/ 504 w 61"/>
                <a:gd name="T51" fmla="*/ 1358 h 60"/>
                <a:gd name="T52" fmla="*/ 556 w 61"/>
                <a:gd name="T53" fmla="*/ 1406 h 60"/>
                <a:gd name="T54" fmla="*/ 664 w 61"/>
                <a:gd name="T55" fmla="*/ 1358 h 60"/>
                <a:gd name="T56" fmla="*/ 690 w 61"/>
                <a:gd name="T57" fmla="*/ 1314 h 60"/>
                <a:gd name="T58" fmla="*/ 793 w 61"/>
                <a:gd name="T59" fmla="*/ 1265 h 60"/>
                <a:gd name="T60" fmla="*/ 875 w 61"/>
                <a:gd name="T61" fmla="*/ 1216 h 60"/>
                <a:gd name="T62" fmla="*/ 875 w 61"/>
                <a:gd name="T63" fmla="*/ 1143 h 60"/>
                <a:gd name="T64" fmla="*/ 1009 w 61"/>
                <a:gd name="T65" fmla="*/ 762 h 60"/>
                <a:gd name="T66" fmla="*/ 1060 w 61"/>
                <a:gd name="T67" fmla="*/ 786 h 60"/>
                <a:gd name="T68" fmla="*/ 1086 w 61"/>
                <a:gd name="T69" fmla="*/ 835 h 60"/>
                <a:gd name="T70" fmla="*/ 1163 w 61"/>
                <a:gd name="T71" fmla="*/ 762 h 60"/>
                <a:gd name="T72" fmla="*/ 1220 w 61"/>
                <a:gd name="T73" fmla="*/ 645 h 60"/>
                <a:gd name="T74" fmla="*/ 1297 w 61"/>
                <a:gd name="T75" fmla="*/ 596 h 60"/>
                <a:gd name="T76" fmla="*/ 1354 w 61"/>
                <a:gd name="T77" fmla="*/ 547 h 60"/>
                <a:gd name="T78" fmla="*/ 1380 w 61"/>
                <a:gd name="T79" fmla="*/ 479 h 60"/>
                <a:gd name="T80" fmla="*/ 1380 w 61"/>
                <a:gd name="T81" fmla="*/ 454 h 60"/>
                <a:gd name="T82" fmla="*/ 1380 w 61"/>
                <a:gd name="T83" fmla="*/ 356 h 60"/>
                <a:gd name="T84" fmla="*/ 1565 w 61"/>
                <a:gd name="T85" fmla="*/ 454 h 60"/>
                <a:gd name="T86" fmla="*/ 1591 w 61"/>
                <a:gd name="T87" fmla="*/ 454 h 60"/>
                <a:gd name="T88" fmla="*/ 1565 w 61"/>
                <a:gd name="T89" fmla="*/ 308 h 60"/>
                <a:gd name="T90" fmla="*/ 1539 w 61"/>
                <a:gd name="T91" fmla="*/ 264 h 60"/>
                <a:gd name="T92" fmla="*/ 1482 w 61"/>
                <a:gd name="T93" fmla="*/ 264 h 60"/>
                <a:gd name="T94" fmla="*/ 1354 w 61"/>
                <a:gd name="T95" fmla="*/ 288 h 60"/>
                <a:gd name="T96" fmla="*/ 1297 w 61"/>
                <a:gd name="T97" fmla="*/ 332 h 60"/>
                <a:gd name="T98" fmla="*/ 1220 w 61"/>
                <a:gd name="T99" fmla="*/ 308 h 60"/>
                <a:gd name="T100" fmla="*/ 1194 w 61"/>
                <a:gd name="T101" fmla="*/ 356 h 60"/>
                <a:gd name="T102" fmla="*/ 1112 w 61"/>
                <a:gd name="T103" fmla="*/ 405 h 60"/>
                <a:gd name="T104" fmla="*/ 1035 w 61"/>
                <a:gd name="T105" fmla="*/ 479 h 60"/>
                <a:gd name="T106" fmla="*/ 952 w 61"/>
                <a:gd name="T107" fmla="*/ 308 h 60"/>
                <a:gd name="T108" fmla="*/ 556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59" name="Freeform 49" descr="20%"/>
            <p:cNvSpPr>
              <a:spLocks/>
            </p:cNvSpPr>
            <p:nvPr/>
          </p:nvSpPr>
          <p:spPr bwMode="auto">
            <a:xfrm>
              <a:off x="3475" y="2604"/>
              <a:ext cx="394" cy="322"/>
            </a:xfrm>
            <a:custGeom>
              <a:avLst/>
              <a:gdLst>
                <a:gd name="T0" fmla="*/ 1075 w 77"/>
                <a:gd name="T1" fmla="*/ 24 h 66"/>
                <a:gd name="T2" fmla="*/ 1151 w 77"/>
                <a:gd name="T3" fmla="*/ 239 h 66"/>
                <a:gd name="T4" fmla="*/ 1126 w 77"/>
                <a:gd name="T5" fmla="*/ 307 h 66"/>
                <a:gd name="T6" fmla="*/ 1049 w 77"/>
                <a:gd name="T7" fmla="*/ 522 h 66"/>
                <a:gd name="T8" fmla="*/ 1673 w 77"/>
                <a:gd name="T9" fmla="*/ 785 h 66"/>
                <a:gd name="T10" fmla="*/ 1673 w 77"/>
                <a:gd name="T11" fmla="*/ 951 h 66"/>
                <a:gd name="T12" fmla="*/ 1648 w 77"/>
                <a:gd name="T13" fmla="*/ 1073 h 66"/>
                <a:gd name="T14" fmla="*/ 1520 w 77"/>
                <a:gd name="T15" fmla="*/ 1049 h 66"/>
                <a:gd name="T16" fmla="*/ 1469 w 77"/>
                <a:gd name="T17" fmla="*/ 1166 h 66"/>
                <a:gd name="T18" fmla="*/ 1622 w 77"/>
                <a:gd name="T19" fmla="*/ 1142 h 66"/>
                <a:gd name="T20" fmla="*/ 1730 w 77"/>
                <a:gd name="T21" fmla="*/ 1117 h 66"/>
                <a:gd name="T22" fmla="*/ 1673 w 77"/>
                <a:gd name="T23" fmla="*/ 1166 h 66"/>
                <a:gd name="T24" fmla="*/ 1730 w 77"/>
                <a:gd name="T25" fmla="*/ 1215 h 66"/>
                <a:gd name="T26" fmla="*/ 1857 w 77"/>
                <a:gd name="T27" fmla="*/ 1117 h 66"/>
                <a:gd name="T28" fmla="*/ 1939 w 77"/>
                <a:gd name="T29" fmla="*/ 1142 h 66"/>
                <a:gd name="T30" fmla="*/ 1914 w 77"/>
                <a:gd name="T31" fmla="*/ 1215 h 66"/>
                <a:gd name="T32" fmla="*/ 1781 w 77"/>
                <a:gd name="T33" fmla="*/ 1332 h 66"/>
                <a:gd name="T34" fmla="*/ 1857 w 77"/>
                <a:gd name="T35" fmla="*/ 1429 h 66"/>
                <a:gd name="T36" fmla="*/ 2016 w 77"/>
                <a:gd name="T37" fmla="*/ 1547 h 66"/>
                <a:gd name="T38" fmla="*/ 1857 w 77"/>
                <a:gd name="T39" fmla="*/ 1498 h 66"/>
                <a:gd name="T40" fmla="*/ 1673 w 77"/>
                <a:gd name="T41" fmla="*/ 1405 h 66"/>
                <a:gd name="T42" fmla="*/ 1596 w 77"/>
                <a:gd name="T43" fmla="*/ 1473 h 66"/>
                <a:gd name="T44" fmla="*/ 1571 w 77"/>
                <a:gd name="T45" fmla="*/ 1547 h 66"/>
                <a:gd name="T46" fmla="*/ 1494 w 77"/>
                <a:gd name="T47" fmla="*/ 1498 h 66"/>
                <a:gd name="T48" fmla="*/ 1412 w 77"/>
                <a:gd name="T49" fmla="*/ 1498 h 66"/>
                <a:gd name="T50" fmla="*/ 1284 w 77"/>
                <a:gd name="T51" fmla="*/ 1522 h 66"/>
                <a:gd name="T52" fmla="*/ 1075 w 77"/>
                <a:gd name="T53" fmla="*/ 1405 h 66"/>
                <a:gd name="T54" fmla="*/ 993 w 77"/>
                <a:gd name="T55" fmla="*/ 1356 h 66"/>
                <a:gd name="T56" fmla="*/ 967 w 77"/>
                <a:gd name="T57" fmla="*/ 1332 h 66"/>
                <a:gd name="T58" fmla="*/ 890 w 77"/>
                <a:gd name="T59" fmla="*/ 1308 h 66"/>
                <a:gd name="T60" fmla="*/ 865 w 77"/>
                <a:gd name="T61" fmla="*/ 1283 h 66"/>
                <a:gd name="T62" fmla="*/ 814 w 77"/>
                <a:gd name="T63" fmla="*/ 1381 h 66"/>
                <a:gd name="T64" fmla="*/ 394 w 77"/>
                <a:gd name="T65" fmla="*/ 1332 h 66"/>
                <a:gd name="T66" fmla="*/ 102 w 77"/>
                <a:gd name="T67" fmla="*/ 1308 h 66"/>
                <a:gd name="T68" fmla="*/ 133 w 77"/>
                <a:gd name="T69" fmla="*/ 1264 h 66"/>
                <a:gd name="T70" fmla="*/ 159 w 77"/>
                <a:gd name="T71" fmla="*/ 1093 h 66"/>
                <a:gd name="T72" fmla="*/ 159 w 77"/>
                <a:gd name="T73" fmla="*/ 1000 h 66"/>
                <a:gd name="T74" fmla="*/ 235 w 77"/>
                <a:gd name="T75" fmla="*/ 883 h 66"/>
                <a:gd name="T76" fmla="*/ 184 w 77"/>
                <a:gd name="T77" fmla="*/ 712 h 66"/>
                <a:gd name="T78" fmla="*/ 159 w 77"/>
                <a:gd name="T79" fmla="*/ 668 h 66"/>
                <a:gd name="T80" fmla="*/ 102 w 77"/>
                <a:gd name="T81" fmla="*/ 595 h 66"/>
                <a:gd name="T82" fmla="*/ 26 w 77"/>
                <a:gd name="T83" fmla="*/ 454 h 66"/>
                <a:gd name="T84" fmla="*/ 0 w 77"/>
                <a:gd name="T85" fmla="*/ 24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60" name="Freeform 55" descr="20%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1149 w 47"/>
                <a:gd name="T1" fmla="*/ 0 h 83"/>
                <a:gd name="T2" fmla="*/ 393 w 47"/>
                <a:gd name="T3" fmla="*/ 49 h 83"/>
                <a:gd name="T4" fmla="*/ 393 w 47"/>
                <a:gd name="T5" fmla="*/ 73 h 83"/>
                <a:gd name="T6" fmla="*/ 311 w 47"/>
                <a:gd name="T7" fmla="*/ 117 h 83"/>
                <a:gd name="T8" fmla="*/ 311 w 47"/>
                <a:gd name="T9" fmla="*/ 190 h 83"/>
                <a:gd name="T10" fmla="*/ 311 w 47"/>
                <a:gd name="T11" fmla="*/ 263 h 83"/>
                <a:gd name="T12" fmla="*/ 286 w 47"/>
                <a:gd name="T13" fmla="*/ 288 h 83"/>
                <a:gd name="T14" fmla="*/ 235 w 47"/>
                <a:gd name="T15" fmla="*/ 332 h 83"/>
                <a:gd name="T16" fmla="*/ 184 w 47"/>
                <a:gd name="T17" fmla="*/ 381 h 83"/>
                <a:gd name="T18" fmla="*/ 158 w 47"/>
                <a:gd name="T19" fmla="*/ 405 h 83"/>
                <a:gd name="T20" fmla="*/ 158 w 47"/>
                <a:gd name="T21" fmla="*/ 454 h 83"/>
                <a:gd name="T22" fmla="*/ 133 w 47"/>
                <a:gd name="T23" fmla="*/ 498 h 83"/>
                <a:gd name="T24" fmla="*/ 133 w 47"/>
                <a:gd name="T25" fmla="*/ 522 h 83"/>
                <a:gd name="T26" fmla="*/ 102 w 47"/>
                <a:gd name="T27" fmla="*/ 595 h 83"/>
                <a:gd name="T28" fmla="*/ 77 w 47"/>
                <a:gd name="T29" fmla="*/ 644 h 83"/>
                <a:gd name="T30" fmla="*/ 102 w 47"/>
                <a:gd name="T31" fmla="*/ 712 h 83"/>
                <a:gd name="T32" fmla="*/ 133 w 47"/>
                <a:gd name="T33" fmla="*/ 737 h 83"/>
                <a:gd name="T34" fmla="*/ 133 w 47"/>
                <a:gd name="T35" fmla="*/ 786 h 83"/>
                <a:gd name="T36" fmla="*/ 133 w 47"/>
                <a:gd name="T37" fmla="*/ 786 h 83"/>
                <a:gd name="T38" fmla="*/ 133 w 47"/>
                <a:gd name="T39" fmla="*/ 810 h 83"/>
                <a:gd name="T40" fmla="*/ 133 w 47"/>
                <a:gd name="T41" fmla="*/ 810 h 83"/>
                <a:gd name="T42" fmla="*/ 102 w 47"/>
                <a:gd name="T43" fmla="*/ 859 h 83"/>
                <a:gd name="T44" fmla="*/ 133 w 47"/>
                <a:gd name="T45" fmla="*/ 883 h 83"/>
                <a:gd name="T46" fmla="*/ 102 w 47"/>
                <a:gd name="T47" fmla="*/ 903 h 83"/>
                <a:gd name="T48" fmla="*/ 158 w 47"/>
                <a:gd name="T49" fmla="*/ 1000 h 83"/>
                <a:gd name="T50" fmla="*/ 158 w 47"/>
                <a:gd name="T51" fmla="*/ 1073 h 83"/>
                <a:gd name="T52" fmla="*/ 184 w 47"/>
                <a:gd name="T53" fmla="*/ 1117 h 83"/>
                <a:gd name="T54" fmla="*/ 209 w 47"/>
                <a:gd name="T55" fmla="*/ 1142 h 83"/>
                <a:gd name="T56" fmla="*/ 209 w 47"/>
                <a:gd name="T57" fmla="*/ 1166 h 83"/>
                <a:gd name="T58" fmla="*/ 158 w 47"/>
                <a:gd name="T59" fmla="*/ 1191 h 83"/>
                <a:gd name="T60" fmla="*/ 158 w 47"/>
                <a:gd name="T61" fmla="*/ 1215 h 83"/>
                <a:gd name="T62" fmla="*/ 133 w 47"/>
                <a:gd name="T63" fmla="*/ 1283 h 83"/>
                <a:gd name="T64" fmla="*/ 77 w 47"/>
                <a:gd name="T65" fmla="*/ 1405 h 83"/>
                <a:gd name="T66" fmla="*/ 0 w 47"/>
                <a:gd name="T67" fmla="*/ 1571 h 83"/>
                <a:gd name="T68" fmla="*/ 0 w 47"/>
                <a:gd name="T69" fmla="*/ 1688 h 83"/>
                <a:gd name="T70" fmla="*/ 705 w 47"/>
                <a:gd name="T71" fmla="*/ 1669 h 83"/>
                <a:gd name="T72" fmla="*/ 705 w 47"/>
                <a:gd name="T73" fmla="*/ 1688 h 83"/>
                <a:gd name="T74" fmla="*/ 679 w 47"/>
                <a:gd name="T75" fmla="*/ 1737 h 83"/>
                <a:gd name="T76" fmla="*/ 705 w 47"/>
                <a:gd name="T77" fmla="*/ 1835 h 83"/>
                <a:gd name="T78" fmla="*/ 756 w 47"/>
                <a:gd name="T79" fmla="*/ 1903 h 83"/>
                <a:gd name="T80" fmla="*/ 781 w 47"/>
                <a:gd name="T81" fmla="*/ 1976 h 83"/>
                <a:gd name="T82" fmla="*/ 832 w 47"/>
                <a:gd name="T83" fmla="*/ 1976 h 83"/>
                <a:gd name="T84" fmla="*/ 914 w 47"/>
                <a:gd name="T85" fmla="*/ 1927 h 83"/>
                <a:gd name="T86" fmla="*/ 1067 w 47"/>
                <a:gd name="T87" fmla="*/ 1879 h 83"/>
                <a:gd name="T88" fmla="*/ 1123 w 47"/>
                <a:gd name="T89" fmla="*/ 1879 h 83"/>
                <a:gd name="T90" fmla="*/ 1174 w 47"/>
                <a:gd name="T91" fmla="*/ 1859 h 83"/>
                <a:gd name="T92" fmla="*/ 1200 w 47"/>
                <a:gd name="T93" fmla="*/ 1879 h 83"/>
                <a:gd name="T94" fmla="*/ 1226 w 47"/>
                <a:gd name="T95" fmla="*/ 1903 h 83"/>
                <a:gd name="T96" fmla="*/ 1226 w 47"/>
                <a:gd name="T97" fmla="*/ 1879 h 83"/>
                <a:gd name="T98" fmla="*/ 1149 w 47"/>
                <a:gd name="T99" fmla="*/ 1283 h 83"/>
                <a:gd name="T100" fmla="*/ 1149 w 47"/>
                <a:gd name="T101" fmla="*/ 1239 h 83"/>
                <a:gd name="T102" fmla="*/ 1174 w 47"/>
                <a:gd name="T103" fmla="*/ 49 h 83"/>
                <a:gd name="T104" fmla="*/ 1149 w 47"/>
                <a:gd name="T105" fmla="*/ 0 h 83"/>
                <a:gd name="T106" fmla="*/ 1149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4298" name="Freeform 56"/>
          <p:cNvSpPr>
            <a:spLocks/>
          </p:cNvSpPr>
          <p:nvPr/>
        </p:nvSpPr>
        <p:spPr bwMode="auto">
          <a:xfrm>
            <a:off x="6878638" y="2732088"/>
            <a:ext cx="639762" cy="395287"/>
          </a:xfrm>
          <a:custGeom>
            <a:avLst/>
            <a:gdLst>
              <a:gd name="T0" fmla="*/ 1246053944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02578397 h 51"/>
              <a:gd name="T20" fmla="*/ 2147483647 w 79"/>
              <a:gd name="T21" fmla="*/ 1982433953 h 51"/>
              <a:gd name="T22" fmla="*/ 2147483647 w 79"/>
              <a:gd name="T23" fmla="*/ 1862282242 h 51"/>
              <a:gd name="T24" fmla="*/ 2147483647 w 79"/>
              <a:gd name="T25" fmla="*/ 1802214138 h 51"/>
              <a:gd name="T26" fmla="*/ 2147483647 w 79"/>
              <a:gd name="T27" fmla="*/ 1742138282 h 51"/>
              <a:gd name="T28" fmla="*/ 2147483647 w 79"/>
              <a:gd name="T29" fmla="*/ 1682062427 h 51"/>
              <a:gd name="T30" fmla="*/ 2147483647 w 79"/>
              <a:gd name="T31" fmla="*/ 1621994322 h 51"/>
              <a:gd name="T32" fmla="*/ 2147483647 w 79"/>
              <a:gd name="T33" fmla="*/ 1621994322 h 51"/>
              <a:gd name="T34" fmla="*/ 2147483647 w 79"/>
              <a:gd name="T35" fmla="*/ 1561918467 h 51"/>
              <a:gd name="T36" fmla="*/ 2147483647 w 79"/>
              <a:gd name="T37" fmla="*/ 1561918467 h 51"/>
              <a:gd name="T38" fmla="*/ 2147483647 w 79"/>
              <a:gd name="T39" fmla="*/ 1441766757 h 51"/>
              <a:gd name="T40" fmla="*/ 2147483647 w 79"/>
              <a:gd name="T41" fmla="*/ 1441766757 h 51"/>
              <a:gd name="T42" fmla="*/ 2147483647 w 79"/>
              <a:gd name="T43" fmla="*/ 1381698652 h 51"/>
              <a:gd name="T44" fmla="*/ 2147483647 w 79"/>
              <a:gd name="T45" fmla="*/ 1201478837 h 51"/>
              <a:gd name="T46" fmla="*/ 2147483647 w 79"/>
              <a:gd name="T47" fmla="*/ 1201478837 h 51"/>
              <a:gd name="T48" fmla="*/ 2147483647 w 79"/>
              <a:gd name="T49" fmla="*/ 1081327126 h 51"/>
              <a:gd name="T50" fmla="*/ 2147483647 w 79"/>
              <a:gd name="T51" fmla="*/ 1021251271 h 51"/>
              <a:gd name="T52" fmla="*/ 2147483647 w 79"/>
              <a:gd name="T53" fmla="*/ 1021251271 h 51"/>
              <a:gd name="T54" fmla="*/ 2147483647 w 79"/>
              <a:gd name="T55" fmla="*/ 961182924 h 51"/>
              <a:gd name="T56" fmla="*/ 2147483647 w 79"/>
              <a:gd name="T57" fmla="*/ 901107069 h 51"/>
              <a:gd name="T58" fmla="*/ 2147483647 w 79"/>
              <a:gd name="T59" fmla="*/ 720887254 h 51"/>
              <a:gd name="T60" fmla="*/ 2147483647 w 79"/>
              <a:gd name="T61" fmla="*/ 660811398 h 51"/>
              <a:gd name="T62" fmla="*/ 2147483647 w 79"/>
              <a:gd name="T63" fmla="*/ 600735543 h 51"/>
              <a:gd name="T64" fmla="*/ 2147483647 w 79"/>
              <a:gd name="T65" fmla="*/ 540667438 h 51"/>
              <a:gd name="T66" fmla="*/ 2147483647 w 79"/>
              <a:gd name="T67" fmla="*/ 540667438 h 51"/>
              <a:gd name="T68" fmla="*/ 2147483647 w 79"/>
              <a:gd name="T69" fmla="*/ 480591462 h 51"/>
              <a:gd name="T70" fmla="*/ 2147483647 w 79"/>
              <a:gd name="T71" fmla="*/ 480591462 h 51"/>
              <a:gd name="T72" fmla="*/ 2147483647 w 79"/>
              <a:gd name="T73" fmla="*/ 420515607 h 51"/>
              <a:gd name="T74" fmla="*/ 2147483647 w 79"/>
              <a:gd name="T75" fmla="*/ 360439751 h 51"/>
              <a:gd name="T76" fmla="*/ 2147483647 w 79"/>
              <a:gd name="T77" fmla="*/ 180219876 h 51"/>
              <a:gd name="T78" fmla="*/ 2147483647 w 79"/>
              <a:gd name="T79" fmla="*/ 180219876 h 51"/>
              <a:gd name="T80" fmla="*/ 2147483647 w 79"/>
              <a:gd name="T81" fmla="*/ 120143990 h 51"/>
              <a:gd name="T82" fmla="*/ 2147483647 w 79"/>
              <a:gd name="T83" fmla="*/ 120143990 h 51"/>
              <a:gd name="T84" fmla="*/ 2147483647 w 79"/>
              <a:gd name="T85" fmla="*/ 120143990 h 51"/>
              <a:gd name="T86" fmla="*/ 2147483647 w 79"/>
              <a:gd name="T87" fmla="*/ 60075870 h 51"/>
              <a:gd name="T88" fmla="*/ 2147483647 w 79"/>
              <a:gd name="T89" fmla="*/ 0 h 51"/>
              <a:gd name="T90" fmla="*/ 590233109 w 79"/>
              <a:gd name="T91" fmla="*/ 660811398 h 51"/>
              <a:gd name="T92" fmla="*/ 524653353 w 79"/>
              <a:gd name="T93" fmla="*/ 420515607 h 51"/>
              <a:gd name="T94" fmla="*/ 327906369 w 79"/>
              <a:gd name="T95" fmla="*/ 600735543 h 51"/>
              <a:gd name="T96" fmla="*/ 327906369 w 79"/>
              <a:gd name="T97" fmla="*/ 600735543 h 51"/>
              <a:gd name="T98" fmla="*/ 262326677 w 79"/>
              <a:gd name="T99" fmla="*/ 540667438 h 51"/>
              <a:gd name="T100" fmla="*/ 262326677 w 79"/>
              <a:gd name="T101" fmla="*/ 540667438 h 51"/>
              <a:gd name="T102" fmla="*/ 196747048 w 79"/>
              <a:gd name="T103" fmla="*/ 660811398 h 51"/>
              <a:gd name="T104" fmla="*/ 65579645 w 79"/>
              <a:gd name="T105" fmla="*/ 780955358 h 51"/>
              <a:gd name="T106" fmla="*/ 0 w 79"/>
              <a:gd name="T107" fmla="*/ 841031214 h 51"/>
              <a:gd name="T108" fmla="*/ 262326677 w 79"/>
              <a:gd name="T109" fmla="*/ 2147483647 h 51"/>
              <a:gd name="T110" fmla="*/ 393494096 w 79"/>
              <a:gd name="T111" fmla="*/ 2147483647 h 51"/>
              <a:gd name="T112" fmla="*/ 1246053944 w 79"/>
              <a:gd name="T113" fmla="*/ 2147483647 h 51"/>
              <a:gd name="T114" fmla="*/ 1246053944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99" name="Freeform 57"/>
          <p:cNvSpPr>
            <a:spLocks/>
          </p:cNvSpPr>
          <p:nvPr/>
        </p:nvSpPr>
        <p:spPr bwMode="auto">
          <a:xfrm>
            <a:off x="6664325" y="3127375"/>
            <a:ext cx="830263" cy="455613"/>
          </a:xfrm>
          <a:custGeom>
            <a:avLst/>
            <a:gdLst>
              <a:gd name="T0" fmla="*/ 2053964738 w 102"/>
              <a:gd name="T1" fmla="*/ 2147483647 h 59"/>
              <a:gd name="T2" fmla="*/ 1722681761 w 102"/>
              <a:gd name="T3" fmla="*/ 2147483647 h 59"/>
              <a:gd name="T4" fmla="*/ 1457657006 w 102"/>
              <a:gd name="T5" fmla="*/ 2147483647 h 59"/>
              <a:gd name="T6" fmla="*/ 331283105 w 102"/>
              <a:gd name="T7" fmla="*/ 2147483647 h 59"/>
              <a:gd name="T8" fmla="*/ 596316126 w 102"/>
              <a:gd name="T9" fmla="*/ 2147483647 h 59"/>
              <a:gd name="T10" fmla="*/ 662566210 w 102"/>
              <a:gd name="T11" fmla="*/ 2147483647 h 59"/>
              <a:gd name="T12" fmla="*/ 1258882336 w 102"/>
              <a:gd name="T13" fmla="*/ 2147483647 h 59"/>
              <a:gd name="T14" fmla="*/ 1391398783 w 102"/>
              <a:gd name="T15" fmla="*/ 2147483647 h 59"/>
              <a:gd name="T16" fmla="*/ 1788939984 w 102"/>
              <a:gd name="T17" fmla="*/ 2147483647 h 59"/>
              <a:gd name="T18" fmla="*/ 1921448291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6794810 h 59"/>
              <a:gd name="T26" fmla="*/ 2147483647 w 102"/>
              <a:gd name="T27" fmla="*/ 1669729029 h 59"/>
              <a:gd name="T28" fmla="*/ 2147483647 w 102"/>
              <a:gd name="T29" fmla="*/ 1073401266 h 59"/>
              <a:gd name="T30" fmla="*/ 2147483647 w 102"/>
              <a:gd name="T31" fmla="*/ 1133032498 h 59"/>
              <a:gd name="T32" fmla="*/ 2147483647 w 102"/>
              <a:gd name="T33" fmla="*/ 715598190 h 59"/>
              <a:gd name="T34" fmla="*/ 2147483647 w 102"/>
              <a:gd name="T35" fmla="*/ 596335726 h 59"/>
              <a:gd name="T36" fmla="*/ 2147483647 w 102"/>
              <a:gd name="T37" fmla="*/ 298164002 h 59"/>
              <a:gd name="T38" fmla="*/ 2147483647 w 102"/>
              <a:gd name="T39" fmla="*/ 59631247 h 59"/>
              <a:gd name="T40" fmla="*/ 2147483647 w 102"/>
              <a:gd name="T41" fmla="*/ 238532710 h 59"/>
              <a:gd name="T42" fmla="*/ 2147483647 w 102"/>
              <a:gd name="T43" fmla="*/ 59631247 h 59"/>
              <a:gd name="T44" fmla="*/ 2147483647 w 102"/>
              <a:gd name="T45" fmla="*/ 119270216 h 59"/>
              <a:gd name="T46" fmla="*/ 2147483647 w 102"/>
              <a:gd name="T47" fmla="*/ 238532710 h 59"/>
              <a:gd name="T48" fmla="*/ 2147483647 w 102"/>
              <a:gd name="T49" fmla="*/ 477065420 h 59"/>
              <a:gd name="T50" fmla="*/ 2147483647 w 102"/>
              <a:gd name="T51" fmla="*/ 834868376 h 59"/>
              <a:gd name="T52" fmla="*/ 2147483647 w 102"/>
              <a:gd name="T53" fmla="*/ 894499607 h 59"/>
              <a:gd name="T54" fmla="*/ 2147483647 w 102"/>
              <a:gd name="T55" fmla="*/ 1013762312 h 59"/>
              <a:gd name="T56" fmla="*/ 2147483647 w 102"/>
              <a:gd name="T57" fmla="*/ 1073401266 h 59"/>
              <a:gd name="T58" fmla="*/ 2147483647 w 102"/>
              <a:gd name="T59" fmla="*/ 1192663730 h 59"/>
              <a:gd name="T60" fmla="*/ 2147483647 w 102"/>
              <a:gd name="T61" fmla="*/ 1371565148 h 59"/>
              <a:gd name="T62" fmla="*/ 2147483647 w 102"/>
              <a:gd name="T63" fmla="*/ 1550466565 h 59"/>
              <a:gd name="T64" fmla="*/ 2147483647 w 102"/>
              <a:gd name="T65" fmla="*/ 1729360261 h 59"/>
              <a:gd name="T66" fmla="*/ 2147483647 w 102"/>
              <a:gd name="T67" fmla="*/ 1788999215 h 59"/>
              <a:gd name="T68" fmla="*/ 2147483647 w 102"/>
              <a:gd name="T69" fmla="*/ 1848630446 h 59"/>
              <a:gd name="T70" fmla="*/ 2147483647 w 102"/>
              <a:gd name="T71" fmla="*/ 1908261678 h 59"/>
              <a:gd name="T72" fmla="*/ 2147483647 w 102"/>
              <a:gd name="T73" fmla="*/ 1967892910 h 59"/>
              <a:gd name="T74" fmla="*/ 2147483647 w 102"/>
              <a:gd name="T75" fmla="*/ 2146794810 h 59"/>
              <a:gd name="T76" fmla="*/ 2147483647 w 102"/>
              <a:gd name="T77" fmla="*/ 2146794810 h 59"/>
              <a:gd name="T78" fmla="*/ 2147483647 w 102"/>
              <a:gd name="T79" fmla="*/ 2147483647 h 59"/>
              <a:gd name="T80" fmla="*/ 2147483647 w 102"/>
              <a:gd name="T81" fmla="*/ 2146794810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00" name="Freeform 4"/>
          <p:cNvSpPr>
            <a:spLocks/>
          </p:cNvSpPr>
          <p:nvPr/>
        </p:nvSpPr>
        <p:spPr bwMode="auto">
          <a:xfrm>
            <a:off x="4457700" y="2794000"/>
            <a:ext cx="906463" cy="425450"/>
          </a:xfrm>
          <a:custGeom>
            <a:avLst/>
            <a:gdLst>
              <a:gd name="T0" fmla="*/ 0 w 111"/>
              <a:gd name="T1" fmla="*/ 2034463625 h 55"/>
              <a:gd name="T2" fmla="*/ 200067009 w 111"/>
              <a:gd name="T3" fmla="*/ 0 h 55"/>
              <a:gd name="T4" fmla="*/ 2147483647 w 111"/>
              <a:gd name="T5" fmla="*/ 179508969 h 55"/>
              <a:gd name="T6" fmla="*/ 2147483647 w 111"/>
              <a:gd name="T7" fmla="*/ 359025673 h 55"/>
              <a:gd name="T8" fmla="*/ 2147483647 w 111"/>
              <a:gd name="T9" fmla="*/ 359025673 h 55"/>
              <a:gd name="T10" fmla="*/ 2147483647 w 111"/>
              <a:gd name="T11" fmla="*/ 299184213 h 55"/>
              <a:gd name="T12" fmla="*/ 2147483647 w 111"/>
              <a:gd name="T13" fmla="*/ 359025673 h 55"/>
              <a:gd name="T14" fmla="*/ 2147483647 w 111"/>
              <a:gd name="T15" fmla="*/ 538534702 h 55"/>
              <a:gd name="T16" fmla="*/ 2147483647 w 111"/>
              <a:gd name="T17" fmla="*/ 538534702 h 55"/>
              <a:gd name="T18" fmla="*/ 2147483647 w 111"/>
              <a:gd name="T19" fmla="*/ 538534702 h 55"/>
              <a:gd name="T20" fmla="*/ 2147483647 w 111"/>
              <a:gd name="T21" fmla="*/ 418859397 h 55"/>
              <a:gd name="T22" fmla="*/ 2147483647 w 111"/>
              <a:gd name="T23" fmla="*/ 418859397 h 55"/>
              <a:gd name="T24" fmla="*/ 2147483647 w 111"/>
              <a:gd name="T25" fmla="*/ 478700857 h 55"/>
              <a:gd name="T26" fmla="*/ 2147483647 w 111"/>
              <a:gd name="T27" fmla="*/ 658209886 h 55"/>
              <a:gd name="T28" fmla="*/ 2147483647 w 111"/>
              <a:gd name="T29" fmla="*/ 777885070 h 55"/>
              <a:gd name="T30" fmla="*/ 2147483647 w 111"/>
              <a:gd name="T31" fmla="*/ 897560255 h 55"/>
              <a:gd name="T32" fmla="*/ 2147483647 w 111"/>
              <a:gd name="T33" fmla="*/ 957393979 h 55"/>
              <a:gd name="T34" fmla="*/ 2147483647 w 111"/>
              <a:gd name="T35" fmla="*/ 1017235680 h 55"/>
              <a:gd name="T36" fmla="*/ 2147483647 w 111"/>
              <a:gd name="T37" fmla="*/ 1136910864 h 55"/>
              <a:gd name="T38" fmla="*/ 2147483647 w 111"/>
              <a:gd name="T39" fmla="*/ 1256586048 h 55"/>
              <a:gd name="T40" fmla="*/ 2147483647 w 111"/>
              <a:gd name="T41" fmla="*/ 1436094957 h 55"/>
              <a:gd name="T42" fmla="*/ 2147483647 w 111"/>
              <a:gd name="T43" fmla="*/ 1495928681 h 55"/>
              <a:gd name="T44" fmla="*/ 2147483647 w 111"/>
              <a:gd name="T45" fmla="*/ 1555770141 h 55"/>
              <a:gd name="T46" fmla="*/ 2147483647 w 111"/>
              <a:gd name="T47" fmla="*/ 1675445325 h 55"/>
              <a:gd name="T48" fmla="*/ 2147483647 w 111"/>
              <a:gd name="T49" fmla="*/ 1735279049 h 55"/>
              <a:gd name="T50" fmla="*/ 2147483647 w 111"/>
              <a:gd name="T51" fmla="*/ 1795120509 h 55"/>
              <a:gd name="T52" fmla="*/ 2147483647 w 111"/>
              <a:gd name="T53" fmla="*/ 1914795693 h 55"/>
              <a:gd name="T54" fmla="*/ 2147483647 w 111"/>
              <a:gd name="T55" fmla="*/ 2034463625 h 55"/>
              <a:gd name="T56" fmla="*/ 2147483647 w 111"/>
              <a:gd name="T57" fmla="*/ 2094305085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1667222333 w 111"/>
              <a:gd name="T87" fmla="*/ 2147483647 h 55"/>
              <a:gd name="T88" fmla="*/ 1733916759 w 111"/>
              <a:gd name="T89" fmla="*/ 2147483647 h 55"/>
              <a:gd name="T90" fmla="*/ 0 w 111"/>
              <a:gd name="T91" fmla="*/ 2034463625 h 55"/>
              <a:gd name="T92" fmla="*/ 0 w 111"/>
              <a:gd name="T93" fmla="*/ 203446362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01" name="Freeform 6"/>
          <p:cNvSpPr>
            <a:spLocks/>
          </p:cNvSpPr>
          <p:nvPr/>
        </p:nvSpPr>
        <p:spPr bwMode="auto">
          <a:xfrm>
            <a:off x="4522788" y="3590925"/>
            <a:ext cx="944562" cy="465138"/>
          </a:xfrm>
          <a:custGeom>
            <a:avLst/>
            <a:gdLst>
              <a:gd name="T0" fmla="*/ 928268316 w 116"/>
              <a:gd name="T1" fmla="*/ 60095829 h 60"/>
              <a:gd name="T2" fmla="*/ 0 w 116"/>
              <a:gd name="T3" fmla="*/ 540885828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1863040499 h 60"/>
              <a:gd name="T68" fmla="*/ 2147483647 w 116"/>
              <a:gd name="T69" fmla="*/ 180295256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02" name="Freeform 8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033687399 h 78"/>
              <a:gd name="T40" fmla="*/ 2147483647 w 90"/>
              <a:gd name="T41" fmla="*/ 1794428778 h 78"/>
              <a:gd name="T42" fmla="*/ 2147483647 w 90"/>
              <a:gd name="T43" fmla="*/ 1614985175 h 78"/>
              <a:gd name="T44" fmla="*/ 2147483647 w 90"/>
              <a:gd name="T45" fmla="*/ 1734614244 h 78"/>
              <a:gd name="T46" fmla="*/ 2147483647 w 90"/>
              <a:gd name="T47" fmla="*/ 1315912504 h 78"/>
              <a:gd name="T48" fmla="*/ 2147483647 w 90"/>
              <a:gd name="T49" fmla="*/ 1076662101 h 78"/>
              <a:gd name="T50" fmla="*/ 2147483647 w 90"/>
              <a:gd name="T51" fmla="*/ 777589187 h 78"/>
              <a:gd name="T52" fmla="*/ 2147483647 w 90"/>
              <a:gd name="T53" fmla="*/ 358887327 h 78"/>
              <a:gd name="T54" fmla="*/ 2147483647 w 90"/>
              <a:gd name="T55" fmla="*/ 239258198 h 78"/>
              <a:gd name="T56" fmla="*/ 0 w 90"/>
              <a:gd name="T57" fmla="*/ 119629099 h 78"/>
              <a:gd name="T58" fmla="*/ 131672176 w 90"/>
              <a:gd name="T59" fmla="*/ 299072792 h 78"/>
              <a:gd name="T60" fmla="*/ 329172373 w 90"/>
              <a:gd name="T61" fmla="*/ 538331050 h 78"/>
              <a:gd name="T62" fmla="*/ 329172373 w 90"/>
              <a:gd name="T63" fmla="*/ 657960119 h 78"/>
              <a:gd name="T64" fmla="*/ 724188933 w 90"/>
              <a:gd name="T65" fmla="*/ 957032790 h 78"/>
              <a:gd name="T66" fmla="*/ 592516789 w 90"/>
              <a:gd name="T67" fmla="*/ 1196283435 h 78"/>
              <a:gd name="T68" fmla="*/ 724188933 w 90"/>
              <a:gd name="T69" fmla="*/ 1315912504 h 78"/>
              <a:gd name="T70" fmla="*/ 855861077 w 90"/>
              <a:gd name="T71" fmla="*/ 1555170641 h 78"/>
              <a:gd name="T72" fmla="*/ 987525108 w 90"/>
              <a:gd name="T73" fmla="*/ 1614985175 h 78"/>
              <a:gd name="T74" fmla="*/ 1053361180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03" name="Freeform 10"/>
          <p:cNvSpPr>
            <a:spLocks/>
          </p:cNvSpPr>
          <p:nvPr/>
        </p:nvSpPr>
        <p:spPr bwMode="auto">
          <a:xfrm>
            <a:off x="6011863" y="3265488"/>
            <a:ext cx="809625" cy="395287"/>
          </a:xfrm>
          <a:custGeom>
            <a:avLst/>
            <a:gdLst>
              <a:gd name="T0" fmla="*/ 1337606913 w 99"/>
              <a:gd name="T1" fmla="*/ 2147483647 h 51"/>
              <a:gd name="T2" fmla="*/ 1270727002 w 99"/>
              <a:gd name="T3" fmla="*/ 2147483647 h 51"/>
              <a:gd name="T4" fmla="*/ 1471366736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02578397 h 51"/>
              <a:gd name="T12" fmla="*/ 2147483647 w 99"/>
              <a:gd name="T13" fmla="*/ 1982433953 h 51"/>
              <a:gd name="T14" fmla="*/ 2147483647 w 99"/>
              <a:gd name="T15" fmla="*/ 1862282242 h 51"/>
              <a:gd name="T16" fmla="*/ 2147483647 w 99"/>
              <a:gd name="T17" fmla="*/ 1381698652 h 51"/>
              <a:gd name="T18" fmla="*/ 2147483647 w 99"/>
              <a:gd name="T19" fmla="*/ 1321622797 h 51"/>
              <a:gd name="T20" fmla="*/ 2147483647 w 99"/>
              <a:gd name="T21" fmla="*/ 1261546941 h 51"/>
              <a:gd name="T22" fmla="*/ 2147483647 w 99"/>
              <a:gd name="T23" fmla="*/ 1201478837 h 51"/>
              <a:gd name="T24" fmla="*/ 2147483647 w 99"/>
              <a:gd name="T25" fmla="*/ 1201478837 h 51"/>
              <a:gd name="T26" fmla="*/ 2147483647 w 99"/>
              <a:gd name="T27" fmla="*/ 841031214 h 51"/>
              <a:gd name="T28" fmla="*/ 2147483647 w 99"/>
              <a:gd name="T29" fmla="*/ 720887254 h 51"/>
              <a:gd name="T30" fmla="*/ 2147483647 w 99"/>
              <a:gd name="T31" fmla="*/ 480591462 h 51"/>
              <a:gd name="T32" fmla="*/ 2147483647 w 99"/>
              <a:gd name="T33" fmla="*/ 420515607 h 51"/>
              <a:gd name="T34" fmla="*/ 2147483647 w 99"/>
              <a:gd name="T35" fmla="*/ 240295731 h 51"/>
              <a:gd name="T36" fmla="*/ 2147483647 w 99"/>
              <a:gd name="T37" fmla="*/ 240295731 h 51"/>
              <a:gd name="T38" fmla="*/ 2147483647 w 99"/>
              <a:gd name="T39" fmla="*/ 360439751 h 51"/>
              <a:gd name="T40" fmla="*/ 2147483647 w 99"/>
              <a:gd name="T41" fmla="*/ 360439751 h 51"/>
              <a:gd name="T42" fmla="*/ 2147483647 w 99"/>
              <a:gd name="T43" fmla="*/ 360439751 h 51"/>
              <a:gd name="T44" fmla="*/ 2147483647 w 99"/>
              <a:gd name="T45" fmla="*/ 300371647 h 51"/>
              <a:gd name="T46" fmla="*/ 2147483647 w 99"/>
              <a:gd name="T47" fmla="*/ 240295731 h 51"/>
              <a:gd name="T48" fmla="*/ 2147483647 w 99"/>
              <a:gd name="T49" fmla="*/ 0 h 51"/>
              <a:gd name="T50" fmla="*/ 2147483647 w 99"/>
              <a:gd name="T51" fmla="*/ 60075870 h 51"/>
              <a:gd name="T52" fmla="*/ 2147483647 w 99"/>
              <a:gd name="T53" fmla="*/ 0 h 51"/>
              <a:gd name="T54" fmla="*/ 2147483647 w 99"/>
              <a:gd name="T55" fmla="*/ 120143990 h 51"/>
              <a:gd name="T56" fmla="*/ 2147483647 w 99"/>
              <a:gd name="T57" fmla="*/ 360439751 h 51"/>
              <a:gd name="T58" fmla="*/ 2147483647 w 99"/>
              <a:gd name="T59" fmla="*/ 480591462 h 51"/>
              <a:gd name="T60" fmla="*/ 2147483647 w 99"/>
              <a:gd name="T61" fmla="*/ 480591462 h 51"/>
              <a:gd name="T62" fmla="*/ 2147483647 w 99"/>
              <a:gd name="T63" fmla="*/ 1081327126 h 51"/>
              <a:gd name="T64" fmla="*/ 2147483647 w 99"/>
              <a:gd name="T65" fmla="*/ 1261546941 h 51"/>
              <a:gd name="T66" fmla="*/ 2147483647 w 99"/>
              <a:gd name="T67" fmla="*/ 1141402982 h 51"/>
              <a:gd name="T68" fmla="*/ 2147483647 w 99"/>
              <a:gd name="T69" fmla="*/ 1441766757 h 51"/>
              <a:gd name="T70" fmla="*/ 2147483647 w 99"/>
              <a:gd name="T71" fmla="*/ 1441766757 h 51"/>
              <a:gd name="T72" fmla="*/ 2140165848 w 99"/>
              <a:gd name="T73" fmla="*/ 1381698652 h 51"/>
              <a:gd name="T74" fmla="*/ 2006406025 w 99"/>
              <a:gd name="T75" fmla="*/ 1561918467 h 51"/>
              <a:gd name="T76" fmla="*/ 1738886380 w 99"/>
              <a:gd name="T77" fmla="*/ 1441766757 h 51"/>
              <a:gd name="T78" fmla="*/ 1337606913 w 99"/>
              <a:gd name="T79" fmla="*/ 1501842612 h 51"/>
              <a:gd name="T80" fmla="*/ 1337606913 w 99"/>
              <a:gd name="T81" fmla="*/ 1621994322 h 51"/>
              <a:gd name="T82" fmla="*/ 1203847091 w 99"/>
              <a:gd name="T83" fmla="*/ 1621994322 h 51"/>
              <a:gd name="T84" fmla="*/ 1203847091 w 99"/>
              <a:gd name="T85" fmla="*/ 1621994322 h 51"/>
              <a:gd name="T86" fmla="*/ 1136967180 w 99"/>
              <a:gd name="T87" fmla="*/ 1802214138 h 51"/>
              <a:gd name="T88" fmla="*/ 1136967180 w 99"/>
              <a:gd name="T89" fmla="*/ 1802214138 h 51"/>
              <a:gd name="T90" fmla="*/ 1203847091 w 99"/>
              <a:gd name="T91" fmla="*/ 1982433953 h 51"/>
              <a:gd name="T92" fmla="*/ 802559190 w 99"/>
              <a:gd name="T93" fmla="*/ 2042510293 h 51"/>
              <a:gd name="T94" fmla="*/ 869439101 w 99"/>
              <a:gd name="T95" fmla="*/ 2147483647 h 51"/>
              <a:gd name="T96" fmla="*/ 668799368 w 99"/>
              <a:gd name="T97" fmla="*/ 2147483647 h 51"/>
              <a:gd name="T98" fmla="*/ 401279595 w 99"/>
              <a:gd name="T99" fmla="*/ 2147483647 h 51"/>
              <a:gd name="T100" fmla="*/ 267519709 w 99"/>
              <a:gd name="T101" fmla="*/ 2147483647 h 51"/>
              <a:gd name="T102" fmla="*/ 267519709 w 99"/>
              <a:gd name="T103" fmla="*/ 2147483647 h 51"/>
              <a:gd name="T104" fmla="*/ 334399684 w 99"/>
              <a:gd name="T105" fmla="*/ 2147483647 h 51"/>
              <a:gd name="T106" fmla="*/ 200639797 w 99"/>
              <a:gd name="T107" fmla="*/ 2147483647 h 51"/>
              <a:gd name="T108" fmla="*/ 6687992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04" name="Freeform 11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179443663 h 39"/>
              <a:gd name="T4" fmla="*/ 2147483647 w 111"/>
              <a:gd name="T5" fmla="*/ 239258198 h 39"/>
              <a:gd name="T6" fmla="*/ 2045689172 w 111"/>
              <a:gd name="T7" fmla="*/ 538331050 h 39"/>
              <a:gd name="T8" fmla="*/ 2045689172 w 111"/>
              <a:gd name="T9" fmla="*/ 478516395 h 39"/>
              <a:gd name="T10" fmla="*/ 1847721398 w 111"/>
              <a:gd name="T11" fmla="*/ 538331050 h 39"/>
              <a:gd name="T12" fmla="*/ 1913707948 w 111"/>
              <a:gd name="T13" fmla="*/ 598145585 h 39"/>
              <a:gd name="T14" fmla="*/ 1913707948 w 111"/>
              <a:gd name="T15" fmla="*/ 657960119 h 39"/>
              <a:gd name="T16" fmla="*/ 593911700 w 111"/>
              <a:gd name="T17" fmla="*/ 777589187 h 39"/>
              <a:gd name="T18" fmla="*/ 527916900 w 111"/>
              <a:gd name="T19" fmla="*/ 897218256 h 39"/>
              <a:gd name="T20" fmla="*/ 461930349 w 111"/>
              <a:gd name="T21" fmla="*/ 1076662101 h 39"/>
              <a:gd name="T22" fmla="*/ 527916900 w 111"/>
              <a:gd name="T23" fmla="*/ 1136476635 h 39"/>
              <a:gd name="T24" fmla="*/ 461930349 w 111"/>
              <a:gd name="T25" fmla="*/ 1315912504 h 39"/>
              <a:gd name="T26" fmla="*/ 461930349 w 111"/>
              <a:gd name="T27" fmla="*/ 1315912504 h 39"/>
              <a:gd name="T28" fmla="*/ 461930349 w 111"/>
              <a:gd name="T29" fmla="*/ 1375727038 h 39"/>
              <a:gd name="T30" fmla="*/ 395943799 w 111"/>
              <a:gd name="T31" fmla="*/ 1495356107 h 39"/>
              <a:gd name="T32" fmla="*/ 329949125 w 111"/>
              <a:gd name="T33" fmla="*/ 1555170641 h 39"/>
              <a:gd name="T34" fmla="*/ 263962512 w 111"/>
              <a:gd name="T35" fmla="*/ 1794428778 h 39"/>
              <a:gd name="T36" fmla="*/ 131981256 w 111"/>
              <a:gd name="T37" fmla="*/ 1914057847 h 39"/>
              <a:gd name="T38" fmla="*/ 131981256 w 111"/>
              <a:gd name="T39" fmla="*/ 2093501933 h 39"/>
              <a:gd name="T40" fmla="*/ 131981256 w 111"/>
              <a:gd name="T41" fmla="*/ 2147483647 h 39"/>
              <a:gd name="T42" fmla="*/ 131981256 w 111"/>
              <a:gd name="T43" fmla="*/ 2147483647 h 39"/>
              <a:gd name="T44" fmla="*/ 0 w 111"/>
              <a:gd name="T45" fmla="*/ 2147483647 h 39"/>
              <a:gd name="T46" fmla="*/ 1913707948 w 111"/>
              <a:gd name="T47" fmla="*/ 2147483647 h 39"/>
              <a:gd name="T48" fmla="*/ 2147483647 w 111"/>
              <a:gd name="T49" fmla="*/ 2033687399 h 39"/>
              <a:gd name="T50" fmla="*/ 2147483647 w 111"/>
              <a:gd name="T51" fmla="*/ 1914057847 h 39"/>
              <a:gd name="T52" fmla="*/ 2147483647 w 111"/>
              <a:gd name="T53" fmla="*/ 1674799710 h 39"/>
              <a:gd name="T54" fmla="*/ 2147483647 w 111"/>
              <a:gd name="T55" fmla="*/ 1674799710 h 39"/>
              <a:gd name="T56" fmla="*/ 2147483647 w 111"/>
              <a:gd name="T57" fmla="*/ 1674799710 h 39"/>
              <a:gd name="T58" fmla="*/ 2147483647 w 111"/>
              <a:gd name="T59" fmla="*/ 1614985175 h 39"/>
              <a:gd name="T60" fmla="*/ 2147483647 w 111"/>
              <a:gd name="T61" fmla="*/ 1555170641 h 39"/>
              <a:gd name="T62" fmla="*/ 2147483647 w 111"/>
              <a:gd name="T63" fmla="*/ 1495356107 h 39"/>
              <a:gd name="T64" fmla="*/ 2147483647 w 111"/>
              <a:gd name="T65" fmla="*/ 1435541572 h 39"/>
              <a:gd name="T66" fmla="*/ 2147483647 w 111"/>
              <a:gd name="T67" fmla="*/ 1375727038 h 39"/>
              <a:gd name="T68" fmla="*/ 2147483647 w 111"/>
              <a:gd name="T69" fmla="*/ 1315912504 h 39"/>
              <a:gd name="T70" fmla="*/ 2147483647 w 111"/>
              <a:gd name="T71" fmla="*/ 1256097969 h 39"/>
              <a:gd name="T72" fmla="*/ 2147483647 w 111"/>
              <a:gd name="T73" fmla="*/ 1076662101 h 39"/>
              <a:gd name="T74" fmla="*/ 2147483647 w 111"/>
              <a:gd name="T75" fmla="*/ 1076662101 h 39"/>
              <a:gd name="T76" fmla="*/ 2147483647 w 111"/>
              <a:gd name="T77" fmla="*/ 957032790 h 39"/>
              <a:gd name="T78" fmla="*/ 2147483647 w 111"/>
              <a:gd name="T79" fmla="*/ 837403722 h 39"/>
              <a:gd name="T80" fmla="*/ 2147483647 w 111"/>
              <a:gd name="T81" fmla="*/ 837403722 h 39"/>
              <a:gd name="T82" fmla="*/ 2147483647 w 111"/>
              <a:gd name="T83" fmla="*/ 837403722 h 39"/>
              <a:gd name="T84" fmla="*/ 2147483647 w 111"/>
              <a:gd name="T85" fmla="*/ 837403722 h 39"/>
              <a:gd name="T86" fmla="*/ 2147483647 w 111"/>
              <a:gd name="T87" fmla="*/ 777589187 h 39"/>
              <a:gd name="T88" fmla="*/ 2147483647 w 111"/>
              <a:gd name="T89" fmla="*/ 717774653 h 39"/>
              <a:gd name="T90" fmla="*/ 2147483647 w 111"/>
              <a:gd name="T91" fmla="*/ 717774653 h 39"/>
              <a:gd name="T92" fmla="*/ 2147483647 w 111"/>
              <a:gd name="T93" fmla="*/ 777589187 h 39"/>
              <a:gd name="T94" fmla="*/ 2147483647 w 111"/>
              <a:gd name="T95" fmla="*/ 717774653 h 39"/>
              <a:gd name="T96" fmla="*/ 2147483647 w 111"/>
              <a:gd name="T97" fmla="*/ 717774653 h 39"/>
              <a:gd name="T98" fmla="*/ 2147483647 w 111"/>
              <a:gd name="T99" fmla="*/ 598145585 h 39"/>
              <a:gd name="T100" fmla="*/ 2147483647 w 111"/>
              <a:gd name="T101" fmla="*/ 598145585 h 39"/>
              <a:gd name="T102" fmla="*/ 2147483647 w 111"/>
              <a:gd name="T103" fmla="*/ 598145585 h 39"/>
              <a:gd name="T104" fmla="*/ 2147483647 w 111"/>
              <a:gd name="T105" fmla="*/ 358887327 h 39"/>
              <a:gd name="T106" fmla="*/ 2147483647 w 111"/>
              <a:gd name="T107" fmla="*/ 299072792 h 39"/>
              <a:gd name="T108" fmla="*/ 2147483647 w 111"/>
              <a:gd name="T109" fmla="*/ 239258198 h 39"/>
              <a:gd name="T110" fmla="*/ 2147483647 w 111"/>
              <a:gd name="T111" fmla="*/ 179443663 h 39"/>
              <a:gd name="T112" fmla="*/ 2147483647 w 111"/>
              <a:gd name="T113" fmla="*/ 59814549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05" name="Freeform 12"/>
          <p:cNvSpPr>
            <a:spLocks/>
          </p:cNvSpPr>
          <p:nvPr/>
        </p:nvSpPr>
        <p:spPr bwMode="auto">
          <a:xfrm>
            <a:off x="6175375" y="3824288"/>
            <a:ext cx="423863" cy="641350"/>
          </a:xfrm>
          <a:custGeom>
            <a:avLst/>
            <a:gdLst>
              <a:gd name="T0" fmla="*/ 0 w 52"/>
              <a:gd name="T1" fmla="*/ 179122095 h 83"/>
              <a:gd name="T2" fmla="*/ 66440522 w 52"/>
              <a:gd name="T3" fmla="*/ 298544572 h 83"/>
              <a:gd name="T4" fmla="*/ 0 w 52"/>
              <a:gd name="T5" fmla="*/ 2147483647 h 83"/>
              <a:gd name="T6" fmla="*/ 0 w 52"/>
              <a:gd name="T7" fmla="*/ 2147483647 h 83"/>
              <a:gd name="T8" fmla="*/ 199329732 w 52"/>
              <a:gd name="T9" fmla="*/ 2147483647 h 83"/>
              <a:gd name="T10" fmla="*/ 265770238 w 52"/>
              <a:gd name="T11" fmla="*/ 2147483647 h 83"/>
              <a:gd name="T12" fmla="*/ 332210807 w 52"/>
              <a:gd name="T13" fmla="*/ 2147483647 h 83"/>
              <a:gd name="T14" fmla="*/ 465091819 w 52"/>
              <a:gd name="T15" fmla="*/ 2147483647 h 83"/>
              <a:gd name="T16" fmla="*/ 531540476 w 52"/>
              <a:gd name="T17" fmla="*/ 2147483647 h 83"/>
              <a:gd name="T18" fmla="*/ 531540476 w 52"/>
              <a:gd name="T19" fmla="*/ 2147483647 h 83"/>
              <a:gd name="T20" fmla="*/ 597981109 w 52"/>
              <a:gd name="T21" fmla="*/ 2147483647 h 83"/>
              <a:gd name="T22" fmla="*/ 664421615 w 52"/>
              <a:gd name="T23" fmla="*/ 2147483647 h 83"/>
              <a:gd name="T24" fmla="*/ 664421615 w 52"/>
              <a:gd name="T25" fmla="*/ 2147483647 h 83"/>
              <a:gd name="T26" fmla="*/ 730862120 w 52"/>
              <a:gd name="T27" fmla="*/ 2147483647 h 83"/>
              <a:gd name="T28" fmla="*/ 863751283 w 52"/>
              <a:gd name="T29" fmla="*/ 2147483647 h 83"/>
              <a:gd name="T30" fmla="*/ 930191789 w 52"/>
              <a:gd name="T31" fmla="*/ 2147483647 h 83"/>
              <a:gd name="T32" fmla="*/ 996632295 w 52"/>
              <a:gd name="T33" fmla="*/ 2147483647 h 83"/>
              <a:gd name="T34" fmla="*/ 1129521712 w 52"/>
              <a:gd name="T35" fmla="*/ 2147483647 h 83"/>
              <a:gd name="T36" fmla="*/ 1129521712 w 52"/>
              <a:gd name="T37" fmla="*/ 2147483647 h 83"/>
              <a:gd name="T38" fmla="*/ 1195962218 w 52"/>
              <a:gd name="T39" fmla="*/ 2147483647 h 83"/>
              <a:gd name="T40" fmla="*/ 1195962218 w 52"/>
              <a:gd name="T41" fmla="*/ 2147483647 h 83"/>
              <a:gd name="T42" fmla="*/ 1195962218 w 52"/>
              <a:gd name="T43" fmla="*/ 2147483647 h 83"/>
              <a:gd name="T44" fmla="*/ 1129521712 w 52"/>
              <a:gd name="T45" fmla="*/ 2147483647 h 83"/>
              <a:gd name="T46" fmla="*/ 1129521712 w 52"/>
              <a:gd name="T47" fmla="*/ 2147483647 h 83"/>
              <a:gd name="T48" fmla="*/ 1195962218 w 52"/>
              <a:gd name="T49" fmla="*/ 2147483647 h 83"/>
              <a:gd name="T50" fmla="*/ 1195962218 w 52"/>
              <a:gd name="T51" fmla="*/ 2147483647 h 83"/>
              <a:gd name="T52" fmla="*/ 1063072800 w 52"/>
              <a:gd name="T53" fmla="*/ 2147483647 h 83"/>
              <a:gd name="T54" fmla="*/ 1063072800 w 52"/>
              <a:gd name="T55" fmla="*/ 2147483647 h 83"/>
              <a:gd name="T56" fmla="*/ 996632295 w 52"/>
              <a:gd name="T57" fmla="*/ 2147483647 h 83"/>
              <a:gd name="T58" fmla="*/ 930191789 w 52"/>
              <a:gd name="T59" fmla="*/ 2147483647 h 83"/>
              <a:gd name="T60" fmla="*/ 930191789 w 52"/>
              <a:gd name="T61" fmla="*/ 2147483647 h 83"/>
              <a:gd name="T62" fmla="*/ 930191789 w 52"/>
              <a:gd name="T63" fmla="*/ 2147483647 h 83"/>
              <a:gd name="T64" fmla="*/ 930191789 w 52"/>
              <a:gd name="T65" fmla="*/ 2147483647 h 83"/>
              <a:gd name="T66" fmla="*/ 930191789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179122095 h 83"/>
              <a:gd name="T106" fmla="*/ 0 w 52"/>
              <a:gd name="T107" fmla="*/ 179122095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06" name="Freeform 14"/>
          <p:cNvSpPr>
            <a:spLocks/>
          </p:cNvSpPr>
          <p:nvPr/>
        </p:nvSpPr>
        <p:spPr bwMode="auto">
          <a:xfrm>
            <a:off x="6575425" y="3459163"/>
            <a:ext cx="968375" cy="395287"/>
          </a:xfrm>
          <a:custGeom>
            <a:avLst/>
            <a:gdLst>
              <a:gd name="T0" fmla="*/ 132439520 w 119"/>
              <a:gd name="T1" fmla="*/ 2147483647 h 51"/>
              <a:gd name="T2" fmla="*/ 264879040 w 119"/>
              <a:gd name="T3" fmla="*/ 2147483647 h 51"/>
              <a:gd name="T4" fmla="*/ 331102916 w 119"/>
              <a:gd name="T5" fmla="*/ 2147483647 h 51"/>
              <a:gd name="T6" fmla="*/ 927084809 w 119"/>
              <a:gd name="T7" fmla="*/ 1862282242 h 51"/>
              <a:gd name="T8" fmla="*/ 1191972177 w 119"/>
              <a:gd name="T9" fmla="*/ 1621994322 h 51"/>
              <a:gd name="T10" fmla="*/ 1324411665 w 119"/>
              <a:gd name="T11" fmla="*/ 1621994322 h 51"/>
              <a:gd name="T12" fmla="*/ 1390635478 w 119"/>
              <a:gd name="T13" fmla="*/ 1501842612 h 51"/>
              <a:gd name="T14" fmla="*/ 1523074966 w 119"/>
              <a:gd name="T15" fmla="*/ 1501842612 h 51"/>
              <a:gd name="T16" fmla="*/ 1854177755 w 119"/>
              <a:gd name="T17" fmla="*/ 1381698652 h 51"/>
              <a:gd name="T18" fmla="*/ 2147483647 w 119"/>
              <a:gd name="T19" fmla="*/ 1021251271 h 51"/>
              <a:gd name="T20" fmla="*/ 2147483647 w 119"/>
              <a:gd name="T21" fmla="*/ 780955358 h 51"/>
              <a:gd name="T22" fmla="*/ 2147483647 w 119"/>
              <a:gd name="T23" fmla="*/ 780955358 h 51"/>
              <a:gd name="T24" fmla="*/ 2147483647 w 119"/>
              <a:gd name="T25" fmla="*/ 720887254 h 51"/>
              <a:gd name="T26" fmla="*/ 2147483647 w 119"/>
              <a:gd name="T27" fmla="*/ 60075870 h 51"/>
              <a:gd name="T28" fmla="*/ 2147483647 w 119"/>
              <a:gd name="T29" fmla="*/ 120143990 h 51"/>
              <a:gd name="T30" fmla="*/ 2147483647 w 119"/>
              <a:gd name="T31" fmla="*/ 300371647 h 51"/>
              <a:gd name="T32" fmla="*/ 2147483647 w 119"/>
              <a:gd name="T33" fmla="*/ 360439751 h 51"/>
              <a:gd name="T34" fmla="*/ 2147483647 w 119"/>
              <a:gd name="T35" fmla="*/ 300371647 h 51"/>
              <a:gd name="T36" fmla="*/ 2147483647 w 119"/>
              <a:gd name="T37" fmla="*/ 360439751 h 51"/>
              <a:gd name="T38" fmla="*/ 2147483647 w 119"/>
              <a:gd name="T39" fmla="*/ 480591462 h 51"/>
              <a:gd name="T40" fmla="*/ 2147483647 w 119"/>
              <a:gd name="T41" fmla="*/ 660811398 h 51"/>
              <a:gd name="T42" fmla="*/ 2147483647 w 119"/>
              <a:gd name="T43" fmla="*/ 720887254 h 51"/>
              <a:gd name="T44" fmla="*/ 2147483647 w 119"/>
              <a:gd name="T45" fmla="*/ 540667438 h 51"/>
              <a:gd name="T46" fmla="*/ 2147483647 w 119"/>
              <a:gd name="T47" fmla="*/ 660811398 h 51"/>
              <a:gd name="T48" fmla="*/ 2147483647 w 119"/>
              <a:gd name="T49" fmla="*/ 660811398 h 51"/>
              <a:gd name="T50" fmla="*/ 2147483647 w 119"/>
              <a:gd name="T51" fmla="*/ 540667438 h 51"/>
              <a:gd name="T52" fmla="*/ 2147483647 w 119"/>
              <a:gd name="T53" fmla="*/ 841031214 h 51"/>
              <a:gd name="T54" fmla="*/ 2147483647 w 119"/>
              <a:gd name="T55" fmla="*/ 1021251271 h 51"/>
              <a:gd name="T56" fmla="*/ 2147483647 w 119"/>
              <a:gd name="T57" fmla="*/ 1141402982 h 51"/>
              <a:gd name="T58" fmla="*/ 2147483647 w 119"/>
              <a:gd name="T59" fmla="*/ 1201478837 h 51"/>
              <a:gd name="T60" fmla="*/ 2147483647 w 119"/>
              <a:gd name="T61" fmla="*/ 1141402982 h 51"/>
              <a:gd name="T62" fmla="*/ 2147483647 w 119"/>
              <a:gd name="T63" fmla="*/ 1081327126 h 51"/>
              <a:gd name="T64" fmla="*/ 2147483647 w 119"/>
              <a:gd name="T65" fmla="*/ 1261546941 h 51"/>
              <a:gd name="T66" fmla="*/ 2147483647 w 119"/>
              <a:gd name="T67" fmla="*/ 1321622797 h 51"/>
              <a:gd name="T68" fmla="*/ 2147483647 w 119"/>
              <a:gd name="T69" fmla="*/ 1441766757 h 51"/>
              <a:gd name="T70" fmla="*/ 2147483647 w 119"/>
              <a:gd name="T71" fmla="*/ 1621994322 h 51"/>
              <a:gd name="T72" fmla="*/ 2147483647 w 119"/>
              <a:gd name="T73" fmla="*/ 1742138282 h 51"/>
              <a:gd name="T74" fmla="*/ 2147483647 w 119"/>
              <a:gd name="T75" fmla="*/ 1621994322 h 51"/>
              <a:gd name="T76" fmla="*/ 2147483647 w 119"/>
              <a:gd name="T77" fmla="*/ 1621994322 h 51"/>
              <a:gd name="T78" fmla="*/ 2147483647 w 119"/>
              <a:gd name="T79" fmla="*/ 1922358098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1986617243 w 119"/>
              <a:gd name="T95" fmla="*/ 2147483647 h 51"/>
              <a:gd name="T96" fmla="*/ 172173826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07" name="Freeform 17"/>
          <p:cNvSpPr>
            <a:spLocks/>
          </p:cNvSpPr>
          <p:nvPr/>
        </p:nvSpPr>
        <p:spPr bwMode="auto">
          <a:xfrm>
            <a:off x="5449888" y="3660775"/>
            <a:ext cx="547687" cy="479425"/>
          </a:xfrm>
          <a:custGeom>
            <a:avLst/>
            <a:gdLst>
              <a:gd name="T0" fmla="*/ 0 w 67"/>
              <a:gd name="T1" fmla="*/ 179382293 h 62"/>
              <a:gd name="T2" fmla="*/ 2147483647 w 67"/>
              <a:gd name="T3" fmla="*/ 0 h 62"/>
              <a:gd name="T4" fmla="*/ 2147483647 w 67"/>
              <a:gd name="T5" fmla="*/ 59796670 h 62"/>
              <a:gd name="T6" fmla="*/ 2147483647 w 67"/>
              <a:gd name="T7" fmla="*/ 119585608 h 62"/>
              <a:gd name="T8" fmla="*/ 2147483647 w 67"/>
              <a:gd name="T9" fmla="*/ 179382293 h 62"/>
              <a:gd name="T10" fmla="*/ 2147483647 w 67"/>
              <a:gd name="T11" fmla="*/ 298967931 h 62"/>
              <a:gd name="T12" fmla="*/ 2147483647 w 67"/>
              <a:gd name="T13" fmla="*/ 358764586 h 62"/>
              <a:gd name="T14" fmla="*/ 2147483647 w 67"/>
              <a:gd name="T15" fmla="*/ 478350163 h 62"/>
              <a:gd name="T16" fmla="*/ 2147483647 w 67"/>
              <a:gd name="T17" fmla="*/ 538146939 h 62"/>
              <a:gd name="T18" fmla="*/ 2147483647 w 67"/>
              <a:gd name="T19" fmla="*/ 538146939 h 62"/>
              <a:gd name="T20" fmla="*/ 2147483647 w 67"/>
              <a:gd name="T21" fmla="*/ 538146939 h 62"/>
              <a:gd name="T22" fmla="*/ 2147483647 w 67"/>
              <a:gd name="T23" fmla="*/ 597943594 h 62"/>
              <a:gd name="T24" fmla="*/ 2147483647 w 67"/>
              <a:gd name="T25" fmla="*/ 717529172 h 62"/>
              <a:gd name="T26" fmla="*/ 2147483647 w 67"/>
              <a:gd name="T27" fmla="*/ 777325827 h 62"/>
              <a:gd name="T28" fmla="*/ 2147483647 w 67"/>
              <a:gd name="T29" fmla="*/ 1016497223 h 62"/>
              <a:gd name="T30" fmla="*/ 2147483647 w 67"/>
              <a:gd name="T31" fmla="*/ 1136090533 h 62"/>
              <a:gd name="T32" fmla="*/ 2147483647 w 67"/>
              <a:gd name="T33" fmla="*/ 1315472766 h 62"/>
              <a:gd name="T34" fmla="*/ 2147483647 w 67"/>
              <a:gd name="T35" fmla="*/ 1494854998 h 62"/>
              <a:gd name="T36" fmla="*/ 2147483647 w 67"/>
              <a:gd name="T37" fmla="*/ 1494854998 h 62"/>
              <a:gd name="T38" fmla="*/ 2147483647 w 67"/>
              <a:gd name="T39" fmla="*/ 1554643920 h 62"/>
              <a:gd name="T40" fmla="*/ 2147483647 w 67"/>
              <a:gd name="T41" fmla="*/ 1614440575 h 62"/>
              <a:gd name="T42" fmla="*/ 2147483647 w 67"/>
              <a:gd name="T43" fmla="*/ 1734026153 h 62"/>
              <a:gd name="T44" fmla="*/ 2147483647 w 67"/>
              <a:gd name="T45" fmla="*/ 1913408385 h 62"/>
              <a:gd name="T46" fmla="*/ 2147483647 w 67"/>
              <a:gd name="T47" fmla="*/ 2092791101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534566920 w 67"/>
              <a:gd name="T83" fmla="*/ 2147483647 h 62"/>
              <a:gd name="T84" fmla="*/ 534566920 w 67"/>
              <a:gd name="T85" fmla="*/ 2147483647 h 62"/>
              <a:gd name="T86" fmla="*/ 400931352 w 67"/>
              <a:gd name="T87" fmla="*/ 2147483647 h 62"/>
              <a:gd name="T88" fmla="*/ 267287547 w 67"/>
              <a:gd name="T89" fmla="*/ 2147483647 h 62"/>
              <a:gd name="T90" fmla="*/ 267287547 w 67"/>
              <a:gd name="T91" fmla="*/ 2147483647 h 62"/>
              <a:gd name="T92" fmla="*/ 133643773 w 67"/>
              <a:gd name="T93" fmla="*/ 2147483647 h 62"/>
              <a:gd name="T94" fmla="*/ 133643773 w 67"/>
              <a:gd name="T95" fmla="*/ 1315472766 h 62"/>
              <a:gd name="T96" fmla="*/ 0 w 67"/>
              <a:gd name="T97" fmla="*/ 179382293 h 62"/>
              <a:gd name="T98" fmla="*/ 0 w 67"/>
              <a:gd name="T99" fmla="*/ 17938229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54308" name="Group 25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54343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31 w 188"/>
                <a:gd name="T1" fmla="*/ 736 h 160"/>
                <a:gd name="T2" fmla="*/ 618 w 188"/>
                <a:gd name="T3" fmla="*/ 951 h 160"/>
                <a:gd name="T4" fmla="*/ 428 w 188"/>
                <a:gd name="T5" fmla="*/ 1189 h 160"/>
                <a:gd name="T6" fmla="*/ 380 w 188"/>
                <a:gd name="T7" fmla="*/ 1024 h 160"/>
                <a:gd name="T8" fmla="*/ 117 w 188"/>
                <a:gd name="T9" fmla="*/ 1307 h 160"/>
                <a:gd name="T10" fmla="*/ 263 w 188"/>
                <a:gd name="T11" fmla="*/ 1521 h 160"/>
                <a:gd name="T12" fmla="*/ 638 w 188"/>
                <a:gd name="T13" fmla="*/ 1448 h 160"/>
                <a:gd name="T14" fmla="*/ 521 w 188"/>
                <a:gd name="T15" fmla="*/ 1760 h 160"/>
                <a:gd name="T16" fmla="*/ 428 w 188"/>
                <a:gd name="T17" fmla="*/ 1877 h 160"/>
                <a:gd name="T18" fmla="*/ 238 w 188"/>
                <a:gd name="T19" fmla="*/ 1950 h 160"/>
                <a:gd name="T20" fmla="*/ 141 w 188"/>
                <a:gd name="T21" fmla="*/ 2330 h 160"/>
                <a:gd name="T22" fmla="*/ 263 w 188"/>
                <a:gd name="T23" fmla="*/ 2545 h 160"/>
                <a:gd name="T24" fmla="*/ 521 w 188"/>
                <a:gd name="T25" fmla="*/ 2662 h 160"/>
                <a:gd name="T26" fmla="*/ 521 w 188"/>
                <a:gd name="T27" fmla="*/ 2852 h 160"/>
                <a:gd name="T28" fmla="*/ 827 w 188"/>
                <a:gd name="T29" fmla="*/ 2925 h 160"/>
                <a:gd name="T30" fmla="*/ 993 w 188"/>
                <a:gd name="T31" fmla="*/ 2969 h 160"/>
                <a:gd name="T32" fmla="*/ 686 w 188"/>
                <a:gd name="T33" fmla="*/ 3349 h 160"/>
                <a:gd name="T34" fmla="*/ 448 w 188"/>
                <a:gd name="T35" fmla="*/ 3495 h 160"/>
                <a:gd name="T36" fmla="*/ 73 w 188"/>
                <a:gd name="T37" fmla="*/ 3685 h 160"/>
                <a:gd name="T38" fmla="*/ 73 w 188"/>
                <a:gd name="T39" fmla="*/ 3802 h 160"/>
                <a:gd name="T40" fmla="*/ 686 w 188"/>
                <a:gd name="T41" fmla="*/ 3539 h 160"/>
                <a:gd name="T42" fmla="*/ 1470 w 188"/>
                <a:gd name="T43" fmla="*/ 2852 h 160"/>
                <a:gd name="T44" fmla="*/ 1397 w 188"/>
                <a:gd name="T45" fmla="*/ 2779 h 160"/>
                <a:gd name="T46" fmla="*/ 1825 w 188"/>
                <a:gd name="T47" fmla="*/ 2257 h 160"/>
                <a:gd name="T48" fmla="*/ 1703 w 188"/>
                <a:gd name="T49" fmla="*/ 2398 h 160"/>
                <a:gd name="T50" fmla="*/ 1728 w 188"/>
                <a:gd name="T51" fmla="*/ 2589 h 160"/>
                <a:gd name="T52" fmla="*/ 1703 w 188"/>
                <a:gd name="T53" fmla="*/ 2711 h 160"/>
                <a:gd name="T54" fmla="*/ 2039 w 188"/>
                <a:gd name="T55" fmla="*/ 2520 h 160"/>
                <a:gd name="T56" fmla="*/ 2039 w 188"/>
                <a:gd name="T57" fmla="*/ 2330 h 160"/>
                <a:gd name="T58" fmla="*/ 2536 w 188"/>
                <a:gd name="T59" fmla="*/ 2447 h 160"/>
                <a:gd name="T60" fmla="*/ 2867 w 188"/>
                <a:gd name="T61" fmla="*/ 2398 h 160"/>
                <a:gd name="T62" fmla="*/ 3436 w 188"/>
                <a:gd name="T63" fmla="*/ 2589 h 160"/>
                <a:gd name="T64" fmla="*/ 3626 w 188"/>
                <a:gd name="T65" fmla="*/ 2828 h 160"/>
                <a:gd name="T66" fmla="*/ 3933 w 188"/>
                <a:gd name="T67" fmla="*/ 3042 h 160"/>
                <a:gd name="T68" fmla="*/ 4453 w 188"/>
                <a:gd name="T69" fmla="*/ 3091 h 160"/>
                <a:gd name="T70" fmla="*/ 4380 w 188"/>
                <a:gd name="T71" fmla="*/ 2779 h 160"/>
                <a:gd name="T72" fmla="*/ 4171 w 188"/>
                <a:gd name="T73" fmla="*/ 2735 h 160"/>
                <a:gd name="T74" fmla="*/ 3860 w 188"/>
                <a:gd name="T75" fmla="*/ 2520 h 160"/>
                <a:gd name="T76" fmla="*/ 3480 w 188"/>
                <a:gd name="T77" fmla="*/ 2257 h 160"/>
                <a:gd name="T78" fmla="*/ 3339 w 188"/>
                <a:gd name="T79" fmla="*/ 2447 h 160"/>
                <a:gd name="T80" fmla="*/ 3056 w 188"/>
                <a:gd name="T81" fmla="*/ 2208 h 160"/>
                <a:gd name="T82" fmla="*/ 2769 w 188"/>
                <a:gd name="T83" fmla="*/ 1901 h 160"/>
                <a:gd name="T84" fmla="*/ 2414 w 188"/>
                <a:gd name="T85" fmla="*/ 497 h 160"/>
                <a:gd name="T86" fmla="*/ 2132 w 188"/>
                <a:gd name="T87" fmla="*/ 117 h 160"/>
                <a:gd name="T88" fmla="*/ 1635 w 188"/>
                <a:gd name="T89" fmla="*/ 117 h 160"/>
                <a:gd name="T90" fmla="*/ 1397 w 188"/>
                <a:gd name="T91" fmla="*/ 117 h 160"/>
                <a:gd name="T92" fmla="*/ 1066 w 188"/>
                <a:gd name="T93" fmla="*/ 0 h 160"/>
                <a:gd name="T94" fmla="*/ 827 w 188"/>
                <a:gd name="T95" fmla="*/ 98 h 160"/>
                <a:gd name="T96" fmla="*/ 569 w 188"/>
                <a:gd name="T97" fmla="*/ 307 h 160"/>
                <a:gd name="T98" fmla="*/ 448 w 188"/>
                <a:gd name="T99" fmla="*/ 497 h 160"/>
                <a:gd name="T100" fmla="*/ 238 w 188"/>
                <a:gd name="T101" fmla="*/ 619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4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50 w 4"/>
                <a:gd name="T1" fmla="*/ 42 h 3"/>
                <a:gd name="T2" fmla="*/ 50 w 4"/>
                <a:gd name="T3" fmla="*/ 23 h 3"/>
                <a:gd name="T4" fmla="*/ 50 w 4"/>
                <a:gd name="T5" fmla="*/ 23 h 3"/>
                <a:gd name="T6" fmla="*/ 50 w 4"/>
                <a:gd name="T7" fmla="*/ 23 h 3"/>
                <a:gd name="T8" fmla="*/ 50 w 4"/>
                <a:gd name="T9" fmla="*/ 23 h 3"/>
                <a:gd name="T10" fmla="*/ 50 w 4"/>
                <a:gd name="T11" fmla="*/ 23 h 3"/>
                <a:gd name="T12" fmla="*/ 50 w 4"/>
                <a:gd name="T13" fmla="*/ 23 h 3"/>
                <a:gd name="T14" fmla="*/ 25 w 4"/>
                <a:gd name="T15" fmla="*/ 0 h 3"/>
                <a:gd name="T16" fmla="*/ 25 w 4"/>
                <a:gd name="T17" fmla="*/ 0 h 3"/>
                <a:gd name="T18" fmla="*/ 0 w 4"/>
                <a:gd name="T19" fmla="*/ 23 h 3"/>
                <a:gd name="T20" fmla="*/ 0 w 4"/>
                <a:gd name="T21" fmla="*/ 23 h 3"/>
                <a:gd name="T22" fmla="*/ 0 w 4"/>
                <a:gd name="T23" fmla="*/ 23 h 3"/>
                <a:gd name="T24" fmla="*/ 0 w 4"/>
                <a:gd name="T25" fmla="*/ 23 h 3"/>
                <a:gd name="T26" fmla="*/ 0 w 4"/>
                <a:gd name="T27" fmla="*/ 23 h 3"/>
                <a:gd name="T28" fmla="*/ 0 w 4"/>
                <a:gd name="T29" fmla="*/ 23 h 3"/>
                <a:gd name="T30" fmla="*/ 0 w 4"/>
                <a:gd name="T31" fmla="*/ 42 h 3"/>
                <a:gd name="T32" fmla="*/ 0 w 4"/>
                <a:gd name="T33" fmla="*/ 42 h 3"/>
                <a:gd name="T34" fmla="*/ 25 w 4"/>
                <a:gd name="T35" fmla="*/ 42 h 3"/>
                <a:gd name="T36" fmla="*/ 25 w 4"/>
                <a:gd name="T37" fmla="*/ 42 h 3"/>
                <a:gd name="T38" fmla="*/ 25 w 4"/>
                <a:gd name="T39" fmla="*/ 65 h 3"/>
                <a:gd name="T40" fmla="*/ 50 w 4"/>
                <a:gd name="T41" fmla="*/ 65 h 3"/>
                <a:gd name="T42" fmla="*/ 50 w 4"/>
                <a:gd name="T43" fmla="*/ 65 h 3"/>
                <a:gd name="T44" fmla="*/ 75 w 4"/>
                <a:gd name="T45" fmla="*/ 65 h 3"/>
                <a:gd name="T46" fmla="*/ 75 w 4"/>
                <a:gd name="T47" fmla="*/ 65 h 3"/>
                <a:gd name="T48" fmla="*/ 100 w 4"/>
                <a:gd name="T49" fmla="*/ 42 h 3"/>
                <a:gd name="T50" fmla="*/ 100 w 4"/>
                <a:gd name="T51" fmla="*/ 42 h 3"/>
                <a:gd name="T52" fmla="*/ 100 w 4"/>
                <a:gd name="T53" fmla="*/ 42 h 3"/>
                <a:gd name="T54" fmla="*/ 100 w 4"/>
                <a:gd name="T55" fmla="*/ 23 h 3"/>
                <a:gd name="T56" fmla="*/ 100 w 4"/>
                <a:gd name="T57" fmla="*/ 23 h 3"/>
                <a:gd name="T58" fmla="*/ 100 w 4"/>
                <a:gd name="T59" fmla="*/ 23 h 3"/>
                <a:gd name="T60" fmla="*/ 100 w 4"/>
                <a:gd name="T61" fmla="*/ 23 h 3"/>
                <a:gd name="T62" fmla="*/ 100 w 4"/>
                <a:gd name="T63" fmla="*/ 23 h 3"/>
                <a:gd name="T64" fmla="*/ 100 w 4"/>
                <a:gd name="T65" fmla="*/ 0 h 3"/>
                <a:gd name="T66" fmla="*/ 100 w 4"/>
                <a:gd name="T67" fmla="*/ 0 h 3"/>
                <a:gd name="T68" fmla="*/ 100 w 4"/>
                <a:gd name="T69" fmla="*/ 0 h 3"/>
                <a:gd name="T70" fmla="*/ 100 w 4"/>
                <a:gd name="T71" fmla="*/ 0 h 3"/>
                <a:gd name="T72" fmla="*/ 100 w 4"/>
                <a:gd name="T73" fmla="*/ 23 h 3"/>
                <a:gd name="T74" fmla="*/ 75 w 4"/>
                <a:gd name="T75" fmla="*/ 23 h 3"/>
                <a:gd name="T76" fmla="*/ 75 w 4"/>
                <a:gd name="T77" fmla="*/ 23 h 3"/>
                <a:gd name="T78" fmla="*/ 50 w 4"/>
                <a:gd name="T79" fmla="*/ 42 h 3"/>
                <a:gd name="T80" fmla="*/ 50 w 4"/>
                <a:gd name="T81" fmla="*/ 42 h 3"/>
                <a:gd name="T82" fmla="*/ 50 w 4"/>
                <a:gd name="T83" fmla="*/ 42 h 3"/>
                <a:gd name="T84" fmla="*/ 50 w 4"/>
                <a:gd name="T85" fmla="*/ 42 h 3"/>
                <a:gd name="T86" fmla="*/ 50 w 4"/>
                <a:gd name="T87" fmla="*/ 65 h 3"/>
                <a:gd name="T88" fmla="*/ 75 w 4"/>
                <a:gd name="T89" fmla="*/ 65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5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58 w 9"/>
                <a:gd name="T1" fmla="*/ 0 h 6"/>
                <a:gd name="T2" fmla="*/ 91 w 9"/>
                <a:gd name="T3" fmla="*/ 0 h 6"/>
                <a:gd name="T4" fmla="*/ 67 w 9"/>
                <a:gd name="T5" fmla="*/ 25 h 6"/>
                <a:gd name="T6" fmla="*/ 67 w 9"/>
                <a:gd name="T7" fmla="*/ 25 h 6"/>
                <a:gd name="T8" fmla="*/ 67 w 9"/>
                <a:gd name="T9" fmla="*/ 50 h 6"/>
                <a:gd name="T10" fmla="*/ 67 w 9"/>
                <a:gd name="T11" fmla="*/ 75 h 6"/>
                <a:gd name="T12" fmla="*/ 48 w 9"/>
                <a:gd name="T13" fmla="*/ 75 h 6"/>
                <a:gd name="T14" fmla="*/ 48 w 9"/>
                <a:gd name="T15" fmla="*/ 75 h 6"/>
                <a:gd name="T16" fmla="*/ 24 w 9"/>
                <a:gd name="T17" fmla="*/ 75 h 6"/>
                <a:gd name="T18" fmla="*/ 24 w 9"/>
                <a:gd name="T19" fmla="*/ 100 h 6"/>
                <a:gd name="T20" fmla="*/ 24 w 9"/>
                <a:gd name="T21" fmla="*/ 125 h 6"/>
                <a:gd name="T22" fmla="*/ 0 w 9"/>
                <a:gd name="T23" fmla="*/ 125 h 6"/>
                <a:gd name="T24" fmla="*/ 0 w 9"/>
                <a:gd name="T25" fmla="*/ 150 h 6"/>
                <a:gd name="T26" fmla="*/ 0 w 9"/>
                <a:gd name="T27" fmla="*/ 150 h 6"/>
                <a:gd name="T28" fmla="*/ 0 w 9"/>
                <a:gd name="T29" fmla="*/ 150 h 6"/>
                <a:gd name="T30" fmla="*/ 0 w 9"/>
                <a:gd name="T31" fmla="*/ 150 h 6"/>
                <a:gd name="T32" fmla="*/ 0 w 9"/>
                <a:gd name="T33" fmla="*/ 150 h 6"/>
                <a:gd name="T34" fmla="*/ 0 w 9"/>
                <a:gd name="T35" fmla="*/ 150 h 6"/>
                <a:gd name="T36" fmla="*/ 0 w 9"/>
                <a:gd name="T37" fmla="*/ 150 h 6"/>
                <a:gd name="T38" fmla="*/ 24 w 9"/>
                <a:gd name="T39" fmla="*/ 150 h 6"/>
                <a:gd name="T40" fmla="*/ 48 w 9"/>
                <a:gd name="T41" fmla="*/ 150 h 6"/>
                <a:gd name="T42" fmla="*/ 67 w 9"/>
                <a:gd name="T43" fmla="*/ 125 h 6"/>
                <a:gd name="T44" fmla="*/ 139 w 9"/>
                <a:gd name="T45" fmla="*/ 75 h 6"/>
                <a:gd name="T46" fmla="*/ 158 w 9"/>
                <a:gd name="T47" fmla="*/ 50 h 6"/>
                <a:gd name="T48" fmla="*/ 182 w 9"/>
                <a:gd name="T49" fmla="*/ 50 h 6"/>
                <a:gd name="T50" fmla="*/ 205 w 9"/>
                <a:gd name="T51" fmla="*/ 25 h 6"/>
                <a:gd name="T52" fmla="*/ 205 w 9"/>
                <a:gd name="T53" fmla="*/ 25 h 6"/>
                <a:gd name="T54" fmla="*/ 205 w 9"/>
                <a:gd name="T55" fmla="*/ 25 h 6"/>
                <a:gd name="T56" fmla="*/ 182 w 9"/>
                <a:gd name="T57" fmla="*/ 0 h 6"/>
                <a:gd name="T58" fmla="*/ 182 w 9"/>
                <a:gd name="T59" fmla="*/ 0 h 6"/>
                <a:gd name="T60" fmla="*/ 182 w 9"/>
                <a:gd name="T61" fmla="*/ 0 h 6"/>
                <a:gd name="T62" fmla="*/ 182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6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191 w 9"/>
                <a:gd name="T1" fmla="*/ 73 h 7"/>
                <a:gd name="T2" fmla="*/ 191 w 9"/>
                <a:gd name="T3" fmla="*/ 24 h 7"/>
                <a:gd name="T4" fmla="*/ 117 w 9"/>
                <a:gd name="T5" fmla="*/ 73 h 7"/>
                <a:gd name="T6" fmla="*/ 98 w 9"/>
                <a:gd name="T7" fmla="*/ 92 h 7"/>
                <a:gd name="T8" fmla="*/ 98 w 9"/>
                <a:gd name="T9" fmla="*/ 92 h 7"/>
                <a:gd name="T10" fmla="*/ 49 w 9"/>
                <a:gd name="T11" fmla="*/ 117 h 7"/>
                <a:gd name="T12" fmla="*/ 24 w 9"/>
                <a:gd name="T13" fmla="*/ 141 h 7"/>
                <a:gd name="T14" fmla="*/ 0 w 9"/>
                <a:gd name="T15" fmla="*/ 141 h 7"/>
                <a:gd name="T16" fmla="*/ 49 w 9"/>
                <a:gd name="T17" fmla="*/ 141 h 7"/>
                <a:gd name="T18" fmla="*/ 73 w 9"/>
                <a:gd name="T19" fmla="*/ 117 h 7"/>
                <a:gd name="T20" fmla="*/ 142 w 9"/>
                <a:gd name="T21" fmla="*/ 92 h 7"/>
                <a:gd name="T22" fmla="*/ 191 w 9"/>
                <a:gd name="T23" fmla="*/ 73 h 7"/>
                <a:gd name="T24" fmla="*/ 191 w 9"/>
                <a:gd name="T25" fmla="*/ 7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7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190 w 8"/>
                <a:gd name="T1" fmla="*/ 48 h 6"/>
                <a:gd name="T2" fmla="*/ 190 w 8"/>
                <a:gd name="T3" fmla="*/ 24 h 6"/>
                <a:gd name="T4" fmla="*/ 190 w 8"/>
                <a:gd name="T5" fmla="*/ 24 h 6"/>
                <a:gd name="T6" fmla="*/ 190 w 8"/>
                <a:gd name="T7" fmla="*/ 0 h 6"/>
                <a:gd name="T8" fmla="*/ 190 w 8"/>
                <a:gd name="T9" fmla="*/ 0 h 6"/>
                <a:gd name="T10" fmla="*/ 190 w 8"/>
                <a:gd name="T11" fmla="*/ 0 h 6"/>
                <a:gd name="T12" fmla="*/ 190 w 8"/>
                <a:gd name="T13" fmla="*/ 0 h 6"/>
                <a:gd name="T14" fmla="*/ 190 w 8"/>
                <a:gd name="T15" fmla="*/ 0 h 6"/>
                <a:gd name="T16" fmla="*/ 190 w 8"/>
                <a:gd name="T17" fmla="*/ 0 h 6"/>
                <a:gd name="T18" fmla="*/ 190 w 8"/>
                <a:gd name="T19" fmla="*/ 0 h 6"/>
                <a:gd name="T20" fmla="*/ 166 w 8"/>
                <a:gd name="T21" fmla="*/ 0 h 6"/>
                <a:gd name="T22" fmla="*/ 166 w 8"/>
                <a:gd name="T23" fmla="*/ 0 h 6"/>
                <a:gd name="T24" fmla="*/ 141 w 8"/>
                <a:gd name="T25" fmla="*/ 0 h 6"/>
                <a:gd name="T26" fmla="*/ 117 w 8"/>
                <a:gd name="T27" fmla="*/ 24 h 6"/>
                <a:gd name="T28" fmla="*/ 117 w 8"/>
                <a:gd name="T29" fmla="*/ 48 h 6"/>
                <a:gd name="T30" fmla="*/ 117 w 8"/>
                <a:gd name="T31" fmla="*/ 48 h 6"/>
                <a:gd name="T32" fmla="*/ 97 w 8"/>
                <a:gd name="T33" fmla="*/ 48 h 6"/>
                <a:gd name="T34" fmla="*/ 97 w 8"/>
                <a:gd name="T35" fmla="*/ 48 h 6"/>
                <a:gd name="T36" fmla="*/ 97 w 8"/>
                <a:gd name="T37" fmla="*/ 48 h 6"/>
                <a:gd name="T38" fmla="*/ 97 w 8"/>
                <a:gd name="T39" fmla="*/ 72 h 6"/>
                <a:gd name="T40" fmla="*/ 97 w 8"/>
                <a:gd name="T41" fmla="*/ 72 h 6"/>
                <a:gd name="T42" fmla="*/ 97 w 8"/>
                <a:gd name="T43" fmla="*/ 72 h 6"/>
                <a:gd name="T44" fmla="*/ 97 w 8"/>
                <a:gd name="T45" fmla="*/ 72 h 6"/>
                <a:gd name="T46" fmla="*/ 49 w 8"/>
                <a:gd name="T47" fmla="*/ 92 h 6"/>
                <a:gd name="T48" fmla="*/ 49 w 8"/>
                <a:gd name="T49" fmla="*/ 92 h 6"/>
                <a:gd name="T50" fmla="*/ 49 w 8"/>
                <a:gd name="T51" fmla="*/ 92 h 6"/>
                <a:gd name="T52" fmla="*/ 49 w 8"/>
                <a:gd name="T53" fmla="*/ 92 h 6"/>
                <a:gd name="T54" fmla="*/ 24 w 8"/>
                <a:gd name="T55" fmla="*/ 92 h 6"/>
                <a:gd name="T56" fmla="*/ 24 w 8"/>
                <a:gd name="T57" fmla="*/ 116 h 6"/>
                <a:gd name="T58" fmla="*/ 24 w 8"/>
                <a:gd name="T59" fmla="*/ 116 h 6"/>
                <a:gd name="T60" fmla="*/ 0 w 8"/>
                <a:gd name="T61" fmla="*/ 116 h 6"/>
                <a:gd name="T62" fmla="*/ 0 w 8"/>
                <a:gd name="T63" fmla="*/ 116 h 6"/>
                <a:gd name="T64" fmla="*/ 0 w 8"/>
                <a:gd name="T65" fmla="*/ 116 h 6"/>
                <a:gd name="T66" fmla="*/ 24 w 8"/>
                <a:gd name="T67" fmla="*/ 140 h 6"/>
                <a:gd name="T68" fmla="*/ 24 w 8"/>
                <a:gd name="T69" fmla="*/ 140 h 6"/>
                <a:gd name="T70" fmla="*/ 24 w 8"/>
                <a:gd name="T71" fmla="*/ 140 h 6"/>
                <a:gd name="T72" fmla="*/ 24 w 8"/>
                <a:gd name="T73" fmla="*/ 140 h 6"/>
                <a:gd name="T74" fmla="*/ 49 w 8"/>
                <a:gd name="T75" fmla="*/ 116 h 6"/>
                <a:gd name="T76" fmla="*/ 49 w 8"/>
                <a:gd name="T77" fmla="*/ 116 h 6"/>
                <a:gd name="T78" fmla="*/ 73 w 8"/>
                <a:gd name="T79" fmla="*/ 116 h 6"/>
                <a:gd name="T80" fmla="*/ 73 w 8"/>
                <a:gd name="T81" fmla="*/ 92 h 6"/>
                <a:gd name="T82" fmla="*/ 73 w 8"/>
                <a:gd name="T83" fmla="*/ 92 h 6"/>
                <a:gd name="T84" fmla="*/ 117 w 8"/>
                <a:gd name="T85" fmla="*/ 92 h 6"/>
                <a:gd name="T86" fmla="*/ 117 w 8"/>
                <a:gd name="T87" fmla="*/ 72 h 6"/>
                <a:gd name="T88" fmla="*/ 141 w 8"/>
                <a:gd name="T89" fmla="*/ 72 h 6"/>
                <a:gd name="T90" fmla="*/ 166 w 8"/>
                <a:gd name="T91" fmla="*/ 72 h 6"/>
                <a:gd name="T92" fmla="*/ 166 w 8"/>
                <a:gd name="T93" fmla="*/ 48 h 6"/>
                <a:gd name="T94" fmla="*/ 166 w 8"/>
                <a:gd name="T95" fmla="*/ 48 h 6"/>
                <a:gd name="T96" fmla="*/ 190 w 8"/>
                <a:gd name="T97" fmla="*/ 48 h 6"/>
                <a:gd name="T98" fmla="*/ 190 w 8"/>
                <a:gd name="T99" fmla="*/ 48 h 6"/>
                <a:gd name="T100" fmla="*/ 190 w 8"/>
                <a:gd name="T101" fmla="*/ 4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8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0 w 1"/>
                <a:gd name="T3" fmla="*/ 0 h 1"/>
                <a:gd name="T4" fmla="*/ 0 w 1"/>
                <a:gd name="T5" fmla="*/ 25 h 1"/>
                <a:gd name="T6" fmla="*/ 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9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25 w 1"/>
                <a:gd name="T3" fmla="*/ 0 h 1"/>
                <a:gd name="T4" fmla="*/ 25 w 1"/>
                <a:gd name="T5" fmla="*/ 0 h 1"/>
                <a:gd name="T6" fmla="*/ 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25 h 1"/>
                <a:gd name="T18" fmla="*/ 0 w 1"/>
                <a:gd name="T19" fmla="*/ 25 h 1"/>
                <a:gd name="T20" fmla="*/ 0 w 1"/>
                <a:gd name="T21" fmla="*/ 25 h 1"/>
                <a:gd name="T22" fmla="*/ 0 w 1"/>
                <a:gd name="T23" fmla="*/ 25 h 1"/>
                <a:gd name="T24" fmla="*/ 0 w 1"/>
                <a:gd name="T25" fmla="*/ 25 h 1"/>
                <a:gd name="T26" fmla="*/ 25 w 1"/>
                <a:gd name="T27" fmla="*/ 25 h 1"/>
                <a:gd name="T28" fmla="*/ 25 w 1"/>
                <a:gd name="T29" fmla="*/ 0 h 1"/>
                <a:gd name="T30" fmla="*/ 25 w 1"/>
                <a:gd name="T31" fmla="*/ 0 h 1"/>
                <a:gd name="T32" fmla="*/ 25 w 1"/>
                <a:gd name="T33" fmla="*/ 0 h 1"/>
                <a:gd name="T34" fmla="*/ 25 w 1"/>
                <a:gd name="T35" fmla="*/ 0 h 1"/>
                <a:gd name="T36" fmla="*/ 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50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 w 3"/>
                <a:gd name="T1" fmla="*/ 23 h 3"/>
                <a:gd name="T2" fmla="*/ 65 w 3"/>
                <a:gd name="T3" fmla="*/ 23 h 3"/>
                <a:gd name="T4" fmla="*/ 42 w 3"/>
                <a:gd name="T5" fmla="*/ 23 h 3"/>
                <a:gd name="T6" fmla="*/ 65 w 3"/>
                <a:gd name="T7" fmla="*/ 42 h 3"/>
                <a:gd name="T8" fmla="*/ 42 w 3"/>
                <a:gd name="T9" fmla="*/ 42 h 3"/>
                <a:gd name="T10" fmla="*/ 23 w 3"/>
                <a:gd name="T11" fmla="*/ 65 h 3"/>
                <a:gd name="T12" fmla="*/ 0 w 3"/>
                <a:gd name="T13" fmla="*/ 65 h 3"/>
                <a:gd name="T14" fmla="*/ 23 w 3"/>
                <a:gd name="T15" fmla="*/ 23 h 3"/>
                <a:gd name="T16" fmla="*/ 42 w 3"/>
                <a:gd name="T17" fmla="*/ 2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51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 w 3"/>
                <a:gd name="T1" fmla="*/ 0 h 2"/>
                <a:gd name="T2" fmla="*/ 42 w 3"/>
                <a:gd name="T3" fmla="*/ 0 h 2"/>
                <a:gd name="T4" fmla="*/ 42 w 3"/>
                <a:gd name="T5" fmla="*/ 0 h 2"/>
                <a:gd name="T6" fmla="*/ 42 w 3"/>
                <a:gd name="T7" fmla="*/ 0 h 2"/>
                <a:gd name="T8" fmla="*/ 65 w 3"/>
                <a:gd name="T9" fmla="*/ 0 h 2"/>
                <a:gd name="T10" fmla="*/ 65 w 3"/>
                <a:gd name="T11" fmla="*/ 0 h 2"/>
                <a:gd name="T12" fmla="*/ 65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0 h 2"/>
                <a:gd name="T22" fmla="*/ 42 w 3"/>
                <a:gd name="T23" fmla="*/ 0 h 2"/>
                <a:gd name="T24" fmla="*/ 42 w 3"/>
                <a:gd name="T25" fmla="*/ 22 h 2"/>
                <a:gd name="T26" fmla="*/ 65 w 3"/>
                <a:gd name="T27" fmla="*/ 22 h 2"/>
                <a:gd name="T28" fmla="*/ 65 w 3"/>
                <a:gd name="T29" fmla="*/ 22 h 2"/>
                <a:gd name="T30" fmla="*/ 65 w 3"/>
                <a:gd name="T31" fmla="*/ 22 h 2"/>
                <a:gd name="T32" fmla="*/ 42 w 3"/>
                <a:gd name="T33" fmla="*/ 22 h 2"/>
                <a:gd name="T34" fmla="*/ 42 w 3"/>
                <a:gd name="T35" fmla="*/ 22 h 2"/>
                <a:gd name="T36" fmla="*/ 42 w 3"/>
                <a:gd name="T37" fmla="*/ 22 h 2"/>
                <a:gd name="T38" fmla="*/ 42 w 3"/>
                <a:gd name="T39" fmla="*/ 22 h 2"/>
                <a:gd name="T40" fmla="*/ 42 w 3"/>
                <a:gd name="T41" fmla="*/ 22 h 2"/>
                <a:gd name="T42" fmla="*/ 23 w 3"/>
                <a:gd name="T43" fmla="*/ 40 h 2"/>
                <a:gd name="T44" fmla="*/ 23 w 3"/>
                <a:gd name="T45" fmla="*/ 40 h 2"/>
                <a:gd name="T46" fmla="*/ 23 w 3"/>
                <a:gd name="T47" fmla="*/ 40 h 2"/>
                <a:gd name="T48" fmla="*/ 0 w 3"/>
                <a:gd name="T49" fmla="*/ 40 h 2"/>
                <a:gd name="T50" fmla="*/ 0 w 3"/>
                <a:gd name="T51" fmla="*/ 40 h 2"/>
                <a:gd name="T52" fmla="*/ 0 w 3"/>
                <a:gd name="T53" fmla="*/ 22 h 2"/>
                <a:gd name="T54" fmla="*/ 23 w 3"/>
                <a:gd name="T55" fmla="*/ 22 h 2"/>
                <a:gd name="T56" fmla="*/ 23 w 3"/>
                <a:gd name="T57" fmla="*/ 22 h 2"/>
                <a:gd name="T58" fmla="*/ 23 w 3"/>
                <a:gd name="T59" fmla="*/ 22 h 2"/>
                <a:gd name="T60" fmla="*/ 23 w 3"/>
                <a:gd name="T61" fmla="*/ 0 h 2"/>
                <a:gd name="T62" fmla="*/ 42 w 3"/>
                <a:gd name="T63" fmla="*/ 0 h 2"/>
                <a:gd name="T64" fmla="*/ 42 w 3"/>
                <a:gd name="T65" fmla="*/ 0 h 2"/>
                <a:gd name="T66" fmla="*/ 42 w 3"/>
                <a:gd name="T67" fmla="*/ 0 h 2"/>
                <a:gd name="T68" fmla="*/ 42 w 3"/>
                <a:gd name="T69" fmla="*/ 0 h 2"/>
                <a:gd name="T70" fmla="*/ 42 w 3"/>
                <a:gd name="T71" fmla="*/ 0 h 2"/>
                <a:gd name="T72" fmla="*/ 42 w 3"/>
                <a:gd name="T73" fmla="*/ 0 h 2"/>
                <a:gd name="T74" fmla="*/ 4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52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66 w 4"/>
                <a:gd name="T1" fmla="*/ 25 h 2"/>
                <a:gd name="T2" fmla="*/ 66 w 4"/>
                <a:gd name="T3" fmla="*/ 0 h 2"/>
                <a:gd name="T4" fmla="*/ 90 w 4"/>
                <a:gd name="T5" fmla="*/ 0 h 2"/>
                <a:gd name="T6" fmla="*/ 90 w 4"/>
                <a:gd name="T7" fmla="*/ 25 h 2"/>
                <a:gd name="T8" fmla="*/ 24 w 4"/>
                <a:gd name="T9" fmla="*/ 50 h 2"/>
                <a:gd name="T10" fmla="*/ 66 w 4"/>
                <a:gd name="T11" fmla="*/ 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53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 w 3"/>
                <a:gd name="T1" fmla="*/ 25 h 2"/>
                <a:gd name="T2" fmla="*/ 42 w 3"/>
                <a:gd name="T3" fmla="*/ 25 h 2"/>
                <a:gd name="T4" fmla="*/ 42 w 3"/>
                <a:gd name="T5" fmla="*/ 0 h 2"/>
                <a:gd name="T6" fmla="*/ 42 w 3"/>
                <a:gd name="T7" fmla="*/ 0 h 2"/>
                <a:gd name="T8" fmla="*/ 42 w 3"/>
                <a:gd name="T9" fmla="*/ 0 h 2"/>
                <a:gd name="T10" fmla="*/ 42 w 3"/>
                <a:gd name="T11" fmla="*/ 0 h 2"/>
                <a:gd name="T12" fmla="*/ 42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25 h 2"/>
                <a:gd name="T22" fmla="*/ 65 w 3"/>
                <a:gd name="T23" fmla="*/ 25 h 2"/>
                <a:gd name="T24" fmla="*/ 65 w 3"/>
                <a:gd name="T25" fmla="*/ 25 h 2"/>
                <a:gd name="T26" fmla="*/ 65 w 3"/>
                <a:gd name="T27" fmla="*/ 25 h 2"/>
                <a:gd name="T28" fmla="*/ 42 w 3"/>
                <a:gd name="T29" fmla="*/ 50 h 2"/>
                <a:gd name="T30" fmla="*/ 23 w 3"/>
                <a:gd name="T31" fmla="*/ 50 h 2"/>
                <a:gd name="T32" fmla="*/ 0 w 3"/>
                <a:gd name="T33" fmla="*/ 50 h 2"/>
                <a:gd name="T34" fmla="*/ 0 w 3"/>
                <a:gd name="T35" fmla="*/ 50 h 2"/>
                <a:gd name="T36" fmla="*/ 0 w 3"/>
                <a:gd name="T37" fmla="*/ 50 h 2"/>
                <a:gd name="T38" fmla="*/ 0 w 3"/>
                <a:gd name="T39" fmla="*/ 50 h 2"/>
                <a:gd name="T40" fmla="*/ 0 w 3"/>
                <a:gd name="T41" fmla="*/ 50 h 2"/>
                <a:gd name="T42" fmla="*/ 0 w 3"/>
                <a:gd name="T43" fmla="*/ 50 h 2"/>
                <a:gd name="T44" fmla="*/ 23 w 3"/>
                <a:gd name="T45" fmla="*/ 50 h 2"/>
                <a:gd name="T46" fmla="*/ 42 w 3"/>
                <a:gd name="T47" fmla="*/ 25 h 2"/>
                <a:gd name="T48" fmla="*/ 42 w 3"/>
                <a:gd name="T49" fmla="*/ 25 h 2"/>
                <a:gd name="T50" fmla="*/ 42 w 3"/>
                <a:gd name="T51" fmla="*/ 25 h 2"/>
                <a:gd name="T52" fmla="*/ 42 w 3"/>
                <a:gd name="T53" fmla="*/ 25 h 2"/>
                <a:gd name="T54" fmla="*/ 42 w 3"/>
                <a:gd name="T55" fmla="*/ 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54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0 w 2"/>
                <a:gd name="T3" fmla="*/ 0 h 3"/>
                <a:gd name="T4" fmla="*/ 0 w 2"/>
                <a:gd name="T5" fmla="*/ 0 h 3"/>
                <a:gd name="T6" fmla="*/ 25 w 2"/>
                <a:gd name="T7" fmla="*/ 50 h 3"/>
                <a:gd name="T8" fmla="*/ 0 w 2"/>
                <a:gd name="T9" fmla="*/ 50 h 3"/>
                <a:gd name="T10" fmla="*/ 0 w 2"/>
                <a:gd name="T11" fmla="*/ 50 h 3"/>
                <a:gd name="T12" fmla="*/ 0 w 2"/>
                <a:gd name="T13" fmla="*/ 75 h 3"/>
                <a:gd name="T14" fmla="*/ 25 w 2"/>
                <a:gd name="T15" fmla="*/ 75 h 3"/>
                <a:gd name="T16" fmla="*/ 25 w 2"/>
                <a:gd name="T17" fmla="*/ 75 h 3"/>
                <a:gd name="T18" fmla="*/ 50 w 2"/>
                <a:gd name="T19" fmla="*/ 75 h 3"/>
                <a:gd name="T20" fmla="*/ 50 w 2"/>
                <a:gd name="T21" fmla="*/ 25 h 3"/>
                <a:gd name="T22" fmla="*/ 50 w 2"/>
                <a:gd name="T23" fmla="*/ 0 h 3"/>
                <a:gd name="T24" fmla="*/ 25 w 2"/>
                <a:gd name="T25" fmla="*/ 0 h 3"/>
                <a:gd name="T26" fmla="*/ 25 w 2"/>
                <a:gd name="T27" fmla="*/ 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55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25 w 2"/>
                <a:gd name="T3" fmla="*/ 0 h 3"/>
                <a:gd name="T4" fmla="*/ 25 w 2"/>
                <a:gd name="T5" fmla="*/ 0 h 3"/>
                <a:gd name="T6" fmla="*/ 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25 h 3"/>
                <a:gd name="T14" fmla="*/ 25 w 2"/>
                <a:gd name="T15" fmla="*/ 25 h 3"/>
                <a:gd name="T16" fmla="*/ 25 w 2"/>
                <a:gd name="T17" fmla="*/ 25 h 3"/>
                <a:gd name="T18" fmla="*/ 25 w 2"/>
                <a:gd name="T19" fmla="*/ 50 h 3"/>
                <a:gd name="T20" fmla="*/ 0 w 2"/>
                <a:gd name="T21" fmla="*/ 50 h 3"/>
                <a:gd name="T22" fmla="*/ 0 w 2"/>
                <a:gd name="T23" fmla="*/ 50 h 3"/>
                <a:gd name="T24" fmla="*/ 0 w 2"/>
                <a:gd name="T25" fmla="*/ 50 h 3"/>
                <a:gd name="T26" fmla="*/ 0 w 2"/>
                <a:gd name="T27" fmla="*/ 50 h 3"/>
                <a:gd name="T28" fmla="*/ 0 w 2"/>
                <a:gd name="T29" fmla="*/ 50 h 3"/>
                <a:gd name="T30" fmla="*/ 0 w 2"/>
                <a:gd name="T31" fmla="*/ 50 h 3"/>
                <a:gd name="T32" fmla="*/ 0 w 2"/>
                <a:gd name="T33" fmla="*/ 75 h 3"/>
                <a:gd name="T34" fmla="*/ 25 w 2"/>
                <a:gd name="T35" fmla="*/ 75 h 3"/>
                <a:gd name="T36" fmla="*/ 25 w 2"/>
                <a:gd name="T37" fmla="*/ 75 h 3"/>
                <a:gd name="T38" fmla="*/ 25 w 2"/>
                <a:gd name="T39" fmla="*/ 75 h 3"/>
                <a:gd name="T40" fmla="*/ 25 w 2"/>
                <a:gd name="T41" fmla="*/ 75 h 3"/>
                <a:gd name="T42" fmla="*/ 25 w 2"/>
                <a:gd name="T43" fmla="*/ 75 h 3"/>
                <a:gd name="T44" fmla="*/ 50 w 2"/>
                <a:gd name="T45" fmla="*/ 75 h 3"/>
                <a:gd name="T46" fmla="*/ 50 w 2"/>
                <a:gd name="T47" fmla="*/ 50 h 3"/>
                <a:gd name="T48" fmla="*/ 50 w 2"/>
                <a:gd name="T49" fmla="*/ 25 h 3"/>
                <a:gd name="T50" fmla="*/ 50 w 2"/>
                <a:gd name="T51" fmla="*/ 25 h 3"/>
                <a:gd name="T52" fmla="*/ 50 w 2"/>
                <a:gd name="T53" fmla="*/ 25 h 3"/>
                <a:gd name="T54" fmla="*/ 50 w 2"/>
                <a:gd name="T55" fmla="*/ 0 h 3"/>
                <a:gd name="T56" fmla="*/ 50 w 2"/>
                <a:gd name="T57" fmla="*/ 0 h 3"/>
                <a:gd name="T58" fmla="*/ 50 w 2"/>
                <a:gd name="T59" fmla="*/ 0 h 3"/>
                <a:gd name="T60" fmla="*/ 25 w 2"/>
                <a:gd name="T61" fmla="*/ 0 h 3"/>
                <a:gd name="T62" fmla="*/ 25 w 2"/>
                <a:gd name="T63" fmla="*/ 0 h 3"/>
                <a:gd name="T64" fmla="*/ 25 w 2"/>
                <a:gd name="T65" fmla="*/ 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56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75 w 3"/>
                <a:gd name="T1" fmla="*/ 75 h 3"/>
                <a:gd name="T2" fmla="*/ 75 w 3"/>
                <a:gd name="T3" fmla="*/ 75 h 3"/>
                <a:gd name="T4" fmla="*/ 75 w 3"/>
                <a:gd name="T5" fmla="*/ 75 h 3"/>
                <a:gd name="T6" fmla="*/ 75 w 3"/>
                <a:gd name="T7" fmla="*/ 75 h 3"/>
                <a:gd name="T8" fmla="*/ 75 w 3"/>
                <a:gd name="T9" fmla="*/ 75 h 3"/>
                <a:gd name="T10" fmla="*/ 75 w 3"/>
                <a:gd name="T11" fmla="*/ 75 h 3"/>
                <a:gd name="T12" fmla="*/ 50 w 3"/>
                <a:gd name="T13" fmla="*/ 50 h 3"/>
                <a:gd name="T14" fmla="*/ 25 w 3"/>
                <a:gd name="T15" fmla="*/ 25 h 3"/>
                <a:gd name="T16" fmla="*/ 25 w 3"/>
                <a:gd name="T17" fmla="*/ 25 h 3"/>
                <a:gd name="T18" fmla="*/ 25 w 3"/>
                <a:gd name="T19" fmla="*/ 25 h 3"/>
                <a:gd name="T20" fmla="*/ 25 w 3"/>
                <a:gd name="T21" fmla="*/ 25 h 3"/>
                <a:gd name="T22" fmla="*/ 25 w 3"/>
                <a:gd name="T23" fmla="*/ 25 h 3"/>
                <a:gd name="T24" fmla="*/ 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25 h 3"/>
                <a:gd name="T42" fmla="*/ 0 w 3"/>
                <a:gd name="T43" fmla="*/ 25 h 3"/>
                <a:gd name="T44" fmla="*/ 0 w 3"/>
                <a:gd name="T45" fmla="*/ 25 h 3"/>
                <a:gd name="T46" fmla="*/ 0 w 3"/>
                <a:gd name="T47" fmla="*/ 25 h 3"/>
                <a:gd name="T48" fmla="*/ 25 w 3"/>
                <a:gd name="T49" fmla="*/ 25 h 3"/>
                <a:gd name="T50" fmla="*/ 25 w 3"/>
                <a:gd name="T51" fmla="*/ 50 h 3"/>
                <a:gd name="T52" fmla="*/ 25 w 3"/>
                <a:gd name="T53" fmla="*/ 50 h 3"/>
                <a:gd name="T54" fmla="*/ 50 w 3"/>
                <a:gd name="T55" fmla="*/ 75 h 3"/>
                <a:gd name="T56" fmla="*/ 50 w 3"/>
                <a:gd name="T57" fmla="*/ 75 h 3"/>
                <a:gd name="T58" fmla="*/ 75 w 3"/>
                <a:gd name="T59" fmla="*/ 75 h 3"/>
                <a:gd name="T60" fmla="*/ 75 w 3"/>
                <a:gd name="T61" fmla="*/ 75 h 3"/>
                <a:gd name="T62" fmla="*/ 75 w 3"/>
                <a:gd name="T63" fmla="*/ 75 h 3"/>
                <a:gd name="T64" fmla="*/ 75 w 3"/>
                <a:gd name="T65" fmla="*/ 75 h 3"/>
                <a:gd name="T66" fmla="*/ 75 w 3"/>
                <a:gd name="T67" fmla="*/ 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57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25 h 2"/>
                <a:gd name="T2" fmla="*/ 0 w 4"/>
                <a:gd name="T3" fmla="*/ 25 h 2"/>
                <a:gd name="T4" fmla="*/ 24 w 4"/>
                <a:gd name="T5" fmla="*/ 0 h 2"/>
                <a:gd name="T6" fmla="*/ 24 w 4"/>
                <a:gd name="T7" fmla="*/ 0 h 2"/>
                <a:gd name="T8" fmla="*/ 47 w 4"/>
                <a:gd name="T9" fmla="*/ 0 h 2"/>
                <a:gd name="T10" fmla="*/ 66 w 4"/>
                <a:gd name="T11" fmla="*/ 0 h 2"/>
                <a:gd name="T12" fmla="*/ 66 w 4"/>
                <a:gd name="T13" fmla="*/ 0 h 2"/>
                <a:gd name="T14" fmla="*/ 66 w 4"/>
                <a:gd name="T15" fmla="*/ 0 h 2"/>
                <a:gd name="T16" fmla="*/ 66 w 4"/>
                <a:gd name="T17" fmla="*/ 25 h 2"/>
                <a:gd name="T18" fmla="*/ 90 w 4"/>
                <a:gd name="T19" fmla="*/ 25 h 2"/>
                <a:gd name="T20" fmla="*/ 90 w 4"/>
                <a:gd name="T21" fmla="*/ 25 h 2"/>
                <a:gd name="T22" fmla="*/ 90 w 4"/>
                <a:gd name="T23" fmla="*/ 25 h 2"/>
                <a:gd name="T24" fmla="*/ 90 w 4"/>
                <a:gd name="T25" fmla="*/ 25 h 2"/>
                <a:gd name="T26" fmla="*/ 90 w 4"/>
                <a:gd name="T27" fmla="*/ 25 h 2"/>
                <a:gd name="T28" fmla="*/ 90 w 4"/>
                <a:gd name="T29" fmla="*/ 25 h 2"/>
                <a:gd name="T30" fmla="*/ 90 w 4"/>
                <a:gd name="T31" fmla="*/ 25 h 2"/>
                <a:gd name="T32" fmla="*/ 90 w 4"/>
                <a:gd name="T33" fmla="*/ 50 h 2"/>
                <a:gd name="T34" fmla="*/ 90 w 4"/>
                <a:gd name="T35" fmla="*/ 50 h 2"/>
                <a:gd name="T36" fmla="*/ 90 w 4"/>
                <a:gd name="T37" fmla="*/ 50 h 2"/>
                <a:gd name="T38" fmla="*/ 90 w 4"/>
                <a:gd name="T39" fmla="*/ 50 h 2"/>
                <a:gd name="T40" fmla="*/ 66 w 4"/>
                <a:gd name="T41" fmla="*/ 25 h 2"/>
                <a:gd name="T42" fmla="*/ 66 w 4"/>
                <a:gd name="T43" fmla="*/ 25 h 2"/>
                <a:gd name="T44" fmla="*/ 66 w 4"/>
                <a:gd name="T45" fmla="*/ 50 h 2"/>
                <a:gd name="T46" fmla="*/ 66 w 4"/>
                <a:gd name="T47" fmla="*/ 50 h 2"/>
                <a:gd name="T48" fmla="*/ 66 w 4"/>
                <a:gd name="T49" fmla="*/ 50 h 2"/>
                <a:gd name="T50" fmla="*/ 47 w 4"/>
                <a:gd name="T51" fmla="*/ 50 h 2"/>
                <a:gd name="T52" fmla="*/ 47 w 4"/>
                <a:gd name="T53" fmla="*/ 50 h 2"/>
                <a:gd name="T54" fmla="*/ 47 w 4"/>
                <a:gd name="T55" fmla="*/ 50 h 2"/>
                <a:gd name="T56" fmla="*/ 47 w 4"/>
                <a:gd name="T57" fmla="*/ 50 h 2"/>
                <a:gd name="T58" fmla="*/ 47 w 4"/>
                <a:gd name="T59" fmla="*/ 50 h 2"/>
                <a:gd name="T60" fmla="*/ 47 w 4"/>
                <a:gd name="T61" fmla="*/ 50 h 2"/>
                <a:gd name="T62" fmla="*/ 47 w 4"/>
                <a:gd name="T63" fmla="*/ 50 h 2"/>
                <a:gd name="T64" fmla="*/ 24 w 4"/>
                <a:gd name="T65" fmla="*/ 50 h 2"/>
                <a:gd name="T66" fmla="*/ 24 w 4"/>
                <a:gd name="T67" fmla="*/ 50 h 2"/>
                <a:gd name="T68" fmla="*/ 24 w 4"/>
                <a:gd name="T69" fmla="*/ 25 h 2"/>
                <a:gd name="T70" fmla="*/ 24 w 4"/>
                <a:gd name="T71" fmla="*/ 25 h 2"/>
                <a:gd name="T72" fmla="*/ 24 w 4"/>
                <a:gd name="T73" fmla="*/ 25 h 2"/>
                <a:gd name="T74" fmla="*/ 24 w 4"/>
                <a:gd name="T75" fmla="*/ 25 h 2"/>
                <a:gd name="T76" fmla="*/ 24 w 4"/>
                <a:gd name="T77" fmla="*/ 25 h 2"/>
                <a:gd name="T78" fmla="*/ 24 w 4"/>
                <a:gd name="T79" fmla="*/ 25 h 2"/>
                <a:gd name="T80" fmla="*/ 24 w 4"/>
                <a:gd name="T81" fmla="*/ 25 h 2"/>
                <a:gd name="T82" fmla="*/ 24 w 4"/>
                <a:gd name="T83" fmla="*/ 25 h 2"/>
                <a:gd name="T84" fmla="*/ 24 w 4"/>
                <a:gd name="T85" fmla="*/ 25 h 2"/>
                <a:gd name="T86" fmla="*/ 24 w 4"/>
                <a:gd name="T87" fmla="*/ 25 h 2"/>
                <a:gd name="T88" fmla="*/ 24 w 4"/>
                <a:gd name="T89" fmla="*/ 25 h 2"/>
                <a:gd name="T90" fmla="*/ 24 w 4"/>
                <a:gd name="T91" fmla="*/ 25 h 2"/>
                <a:gd name="T92" fmla="*/ 24 w 4"/>
                <a:gd name="T93" fmla="*/ 25 h 2"/>
                <a:gd name="T94" fmla="*/ 0 w 4"/>
                <a:gd name="T95" fmla="*/ 25 h 2"/>
                <a:gd name="T96" fmla="*/ 0 w 4"/>
                <a:gd name="T97" fmla="*/ 25 h 2"/>
                <a:gd name="T98" fmla="*/ 0 w 4"/>
                <a:gd name="T99" fmla="*/ 25 h 2"/>
                <a:gd name="T100" fmla="*/ 0 w 4"/>
                <a:gd name="T101" fmla="*/ 25 h 2"/>
                <a:gd name="T102" fmla="*/ 0 w 4"/>
                <a:gd name="T103" fmla="*/ 25 h 2"/>
                <a:gd name="T104" fmla="*/ 0 w 4"/>
                <a:gd name="T105" fmla="*/ 25 h 2"/>
                <a:gd name="T106" fmla="*/ 0 w 4"/>
                <a:gd name="T107" fmla="*/ 25 h 2"/>
                <a:gd name="T108" fmla="*/ 0 w 4"/>
                <a:gd name="T109" fmla="*/ 25 h 2"/>
                <a:gd name="T110" fmla="*/ 0 w 4"/>
                <a:gd name="T111" fmla="*/ 25 h 2"/>
                <a:gd name="T112" fmla="*/ 0 w 4"/>
                <a:gd name="T113" fmla="*/ 25 h 2"/>
                <a:gd name="T114" fmla="*/ 0 w 4"/>
                <a:gd name="T115" fmla="*/ 25 h 2"/>
                <a:gd name="T116" fmla="*/ 0 w 4"/>
                <a:gd name="T117" fmla="*/ 25 h 2"/>
                <a:gd name="T118" fmla="*/ 0 w 4"/>
                <a:gd name="T119" fmla="*/ 25 h 2"/>
                <a:gd name="T120" fmla="*/ 0 w 4"/>
                <a:gd name="T121" fmla="*/ 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309" name="Group 51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54341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618 w 52"/>
                <a:gd name="T1" fmla="*/ 1613 h 71"/>
                <a:gd name="T2" fmla="*/ 1017 w 52"/>
                <a:gd name="T3" fmla="*/ 1594 h 71"/>
                <a:gd name="T4" fmla="*/ 1066 w 52"/>
                <a:gd name="T5" fmla="*/ 1472 h 71"/>
                <a:gd name="T6" fmla="*/ 1066 w 52"/>
                <a:gd name="T7" fmla="*/ 1379 h 71"/>
                <a:gd name="T8" fmla="*/ 1138 w 52"/>
                <a:gd name="T9" fmla="*/ 1306 h 71"/>
                <a:gd name="T10" fmla="*/ 1158 w 52"/>
                <a:gd name="T11" fmla="*/ 1233 h 71"/>
                <a:gd name="T12" fmla="*/ 1182 w 52"/>
                <a:gd name="T13" fmla="*/ 1189 h 71"/>
                <a:gd name="T14" fmla="*/ 1207 w 52"/>
                <a:gd name="T15" fmla="*/ 1213 h 71"/>
                <a:gd name="T16" fmla="*/ 1231 w 52"/>
                <a:gd name="T17" fmla="*/ 1189 h 71"/>
                <a:gd name="T18" fmla="*/ 1231 w 52"/>
                <a:gd name="T19" fmla="*/ 1092 h 71"/>
                <a:gd name="T20" fmla="*/ 1207 w 52"/>
                <a:gd name="T21" fmla="*/ 999 h 71"/>
                <a:gd name="T22" fmla="*/ 1114 w 52"/>
                <a:gd name="T23" fmla="*/ 663 h 71"/>
                <a:gd name="T24" fmla="*/ 993 w 52"/>
                <a:gd name="T25" fmla="*/ 663 h 71"/>
                <a:gd name="T26" fmla="*/ 851 w 52"/>
                <a:gd name="T27" fmla="*/ 853 h 71"/>
                <a:gd name="T28" fmla="*/ 827 w 52"/>
                <a:gd name="T29" fmla="*/ 833 h 71"/>
                <a:gd name="T30" fmla="*/ 783 w 52"/>
                <a:gd name="T31" fmla="*/ 809 h 71"/>
                <a:gd name="T32" fmla="*/ 783 w 52"/>
                <a:gd name="T33" fmla="*/ 711 h 71"/>
                <a:gd name="T34" fmla="*/ 851 w 52"/>
                <a:gd name="T35" fmla="*/ 663 h 71"/>
                <a:gd name="T36" fmla="*/ 851 w 52"/>
                <a:gd name="T37" fmla="*/ 619 h 71"/>
                <a:gd name="T38" fmla="*/ 900 w 52"/>
                <a:gd name="T39" fmla="*/ 570 h 71"/>
                <a:gd name="T40" fmla="*/ 900 w 52"/>
                <a:gd name="T41" fmla="*/ 404 h 71"/>
                <a:gd name="T42" fmla="*/ 876 w 52"/>
                <a:gd name="T43" fmla="*/ 331 h 71"/>
                <a:gd name="T44" fmla="*/ 827 w 52"/>
                <a:gd name="T45" fmla="*/ 283 h 71"/>
                <a:gd name="T46" fmla="*/ 876 w 52"/>
                <a:gd name="T47" fmla="*/ 239 h 71"/>
                <a:gd name="T48" fmla="*/ 851 w 52"/>
                <a:gd name="T49" fmla="*/ 166 h 71"/>
                <a:gd name="T50" fmla="*/ 710 w 52"/>
                <a:gd name="T51" fmla="*/ 93 h 71"/>
                <a:gd name="T52" fmla="*/ 618 w 52"/>
                <a:gd name="T53" fmla="*/ 49 h 71"/>
                <a:gd name="T54" fmla="*/ 496 w 52"/>
                <a:gd name="T55" fmla="*/ 24 h 71"/>
                <a:gd name="T56" fmla="*/ 428 w 52"/>
                <a:gd name="T57" fmla="*/ 24 h 71"/>
                <a:gd name="T58" fmla="*/ 355 w 52"/>
                <a:gd name="T59" fmla="*/ 73 h 71"/>
                <a:gd name="T60" fmla="*/ 355 w 52"/>
                <a:gd name="T61" fmla="*/ 141 h 71"/>
                <a:gd name="T62" fmla="*/ 380 w 52"/>
                <a:gd name="T63" fmla="*/ 166 h 71"/>
                <a:gd name="T64" fmla="*/ 355 w 52"/>
                <a:gd name="T65" fmla="*/ 190 h 71"/>
                <a:gd name="T66" fmla="*/ 307 w 52"/>
                <a:gd name="T67" fmla="*/ 239 h 71"/>
                <a:gd name="T68" fmla="*/ 282 w 52"/>
                <a:gd name="T69" fmla="*/ 307 h 71"/>
                <a:gd name="T70" fmla="*/ 282 w 52"/>
                <a:gd name="T71" fmla="*/ 404 h 71"/>
                <a:gd name="T72" fmla="*/ 238 w 52"/>
                <a:gd name="T73" fmla="*/ 380 h 71"/>
                <a:gd name="T74" fmla="*/ 238 w 52"/>
                <a:gd name="T75" fmla="*/ 307 h 71"/>
                <a:gd name="T76" fmla="*/ 238 w 52"/>
                <a:gd name="T77" fmla="*/ 263 h 71"/>
                <a:gd name="T78" fmla="*/ 190 w 52"/>
                <a:gd name="T79" fmla="*/ 307 h 71"/>
                <a:gd name="T80" fmla="*/ 190 w 52"/>
                <a:gd name="T81" fmla="*/ 380 h 71"/>
                <a:gd name="T82" fmla="*/ 117 w 52"/>
                <a:gd name="T83" fmla="*/ 404 h 71"/>
                <a:gd name="T84" fmla="*/ 92 w 52"/>
                <a:gd name="T85" fmla="*/ 453 h 71"/>
                <a:gd name="T86" fmla="*/ 73 w 52"/>
                <a:gd name="T87" fmla="*/ 546 h 71"/>
                <a:gd name="T88" fmla="*/ 49 w 52"/>
                <a:gd name="T89" fmla="*/ 663 h 71"/>
                <a:gd name="T90" fmla="*/ 24 w 52"/>
                <a:gd name="T91" fmla="*/ 760 h 71"/>
                <a:gd name="T92" fmla="*/ 49 w 52"/>
                <a:gd name="T93" fmla="*/ 877 h 71"/>
                <a:gd name="T94" fmla="*/ 49 w 52"/>
                <a:gd name="T95" fmla="*/ 975 h 71"/>
                <a:gd name="T96" fmla="*/ 141 w 52"/>
                <a:gd name="T97" fmla="*/ 1189 h 71"/>
                <a:gd name="T98" fmla="*/ 165 w 52"/>
                <a:gd name="T99" fmla="*/ 1306 h 71"/>
                <a:gd name="T100" fmla="*/ 165 w 52"/>
                <a:gd name="T101" fmla="*/ 1330 h 71"/>
                <a:gd name="T102" fmla="*/ 141 w 52"/>
                <a:gd name="T103" fmla="*/ 1472 h 71"/>
                <a:gd name="T104" fmla="*/ 49 w 52"/>
                <a:gd name="T105" fmla="*/ 1637 h 71"/>
                <a:gd name="T106" fmla="*/ 0 w 52"/>
                <a:gd name="T107" fmla="*/ 168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2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98 w 83"/>
                <a:gd name="T1" fmla="*/ 380 h 41"/>
                <a:gd name="T2" fmla="*/ 190 w 83"/>
                <a:gd name="T3" fmla="*/ 307 h 41"/>
                <a:gd name="T4" fmla="*/ 478 w 83"/>
                <a:gd name="T5" fmla="*/ 141 h 41"/>
                <a:gd name="T6" fmla="*/ 620 w 83"/>
                <a:gd name="T7" fmla="*/ 24 h 41"/>
                <a:gd name="T8" fmla="*/ 737 w 83"/>
                <a:gd name="T9" fmla="*/ 24 h 41"/>
                <a:gd name="T10" fmla="*/ 668 w 83"/>
                <a:gd name="T11" fmla="*/ 98 h 41"/>
                <a:gd name="T12" fmla="*/ 547 w 83"/>
                <a:gd name="T13" fmla="*/ 215 h 41"/>
                <a:gd name="T14" fmla="*/ 547 w 83"/>
                <a:gd name="T15" fmla="*/ 288 h 41"/>
                <a:gd name="T16" fmla="*/ 668 w 83"/>
                <a:gd name="T17" fmla="*/ 239 h 41"/>
                <a:gd name="T18" fmla="*/ 927 w 83"/>
                <a:gd name="T19" fmla="*/ 356 h 41"/>
                <a:gd name="T20" fmla="*/ 1025 w 83"/>
                <a:gd name="T21" fmla="*/ 380 h 41"/>
                <a:gd name="T22" fmla="*/ 1049 w 83"/>
                <a:gd name="T23" fmla="*/ 405 h 41"/>
                <a:gd name="T24" fmla="*/ 1166 w 83"/>
                <a:gd name="T25" fmla="*/ 307 h 41"/>
                <a:gd name="T26" fmla="*/ 1522 w 83"/>
                <a:gd name="T27" fmla="*/ 190 h 41"/>
                <a:gd name="T28" fmla="*/ 1498 w 83"/>
                <a:gd name="T29" fmla="*/ 263 h 41"/>
                <a:gd name="T30" fmla="*/ 1571 w 83"/>
                <a:gd name="T31" fmla="*/ 332 h 41"/>
                <a:gd name="T32" fmla="*/ 1713 w 83"/>
                <a:gd name="T33" fmla="*/ 307 h 41"/>
                <a:gd name="T34" fmla="*/ 1810 w 83"/>
                <a:gd name="T35" fmla="*/ 429 h 41"/>
                <a:gd name="T36" fmla="*/ 1952 w 83"/>
                <a:gd name="T37" fmla="*/ 454 h 41"/>
                <a:gd name="T38" fmla="*/ 1952 w 83"/>
                <a:gd name="T39" fmla="*/ 498 h 41"/>
                <a:gd name="T40" fmla="*/ 1879 w 83"/>
                <a:gd name="T41" fmla="*/ 498 h 41"/>
                <a:gd name="T42" fmla="*/ 1786 w 83"/>
                <a:gd name="T43" fmla="*/ 498 h 41"/>
                <a:gd name="T44" fmla="*/ 1644 w 83"/>
                <a:gd name="T45" fmla="*/ 498 h 41"/>
                <a:gd name="T46" fmla="*/ 1644 w 83"/>
                <a:gd name="T47" fmla="*/ 571 h 41"/>
                <a:gd name="T48" fmla="*/ 1478 w 83"/>
                <a:gd name="T49" fmla="*/ 498 h 41"/>
                <a:gd name="T50" fmla="*/ 1357 w 83"/>
                <a:gd name="T51" fmla="*/ 546 h 41"/>
                <a:gd name="T52" fmla="*/ 1308 w 83"/>
                <a:gd name="T53" fmla="*/ 595 h 41"/>
                <a:gd name="T54" fmla="*/ 1191 w 83"/>
                <a:gd name="T55" fmla="*/ 595 h 41"/>
                <a:gd name="T56" fmla="*/ 1093 w 83"/>
                <a:gd name="T57" fmla="*/ 712 h 41"/>
                <a:gd name="T58" fmla="*/ 1117 w 83"/>
                <a:gd name="T59" fmla="*/ 668 h 41"/>
                <a:gd name="T60" fmla="*/ 1049 w 83"/>
                <a:gd name="T61" fmla="*/ 668 h 41"/>
                <a:gd name="T62" fmla="*/ 1000 w 83"/>
                <a:gd name="T63" fmla="*/ 644 h 41"/>
                <a:gd name="T64" fmla="*/ 952 w 83"/>
                <a:gd name="T65" fmla="*/ 761 h 41"/>
                <a:gd name="T66" fmla="*/ 859 w 83"/>
                <a:gd name="T67" fmla="*/ 902 h 41"/>
                <a:gd name="T68" fmla="*/ 810 w 83"/>
                <a:gd name="T69" fmla="*/ 927 h 41"/>
                <a:gd name="T70" fmla="*/ 834 w 83"/>
                <a:gd name="T71" fmla="*/ 859 h 41"/>
                <a:gd name="T72" fmla="*/ 761 w 83"/>
                <a:gd name="T73" fmla="*/ 859 h 41"/>
                <a:gd name="T74" fmla="*/ 712 w 83"/>
                <a:gd name="T75" fmla="*/ 688 h 41"/>
                <a:gd name="T76" fmla="*/ 693 w 83"/>
                <a:gd name="T77" fmla="*/ 668 h 41"/>
                <a:gd name="T78" fmla="*/ 547 w 83"/>
                <a:gd name="T79" fmla="*/ 620 h 41"/>
                <a:gd name="T80" fmla="*/ 522 w 83"/>
                <a:gd name="T81" fmla="*/ 620 h 41"/>
                <a:gd name="T82" fmla="*/ 381 w 83"/>
                <a:gd name="T83" fmla="*/ 571 h 41"/>
                <a:gd name="T84" fmla="*/ 98 w 83"/>
                <a:gd name="T85" fmla="*/ 454 h 41"/>
                <a:gd name="T86" fmla="*/ 0 w 83"/>
                <a:gd name="T87" fmla="*/ 405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4310" name="Freeform 54"/>
          <p:cNvSpPr>
            <a:spLocks/>
          </p:cNvSpPr>
          <p:nvPr/>
        </p:nvSpPr>
        <p:spPr bwMode="auto">
          <a:xfrm>
            <a:off x="6159500" y="2917825"/>
            <a:ext cx="327025" cy="557213"/>
          </a:xfrm>
          <a:custGeom>
            <a:avLst/>
            <a:gdLst>
              <a:gd name="T0" fmla="*/ 66843900 w 40"/>
              <a:gd name="T1" fmla="*/ 299463286 h 72"/>
              <a:gd name="T2" fmla="*/ 267367426 w 40"/>
              <a:gd name="T3" fmla="*/ 2147483647 h 72"/>
              <a:gd name="T4" fmla="*/ 267367426 w 40"/>
              <a:gd name="T5" fmla="*/ 2147483647 h 72"/>
              <a:gd name="T6" fmla="*/ 267367426 w 40"/>
              <a:gd name="T7" fmla="*/ 2147483647 h 72"/>
              <a:gd name="T8" fmla="*/ 267367426 w 40"/>
              <a:gd name="T9" fmla="*/ 2147483647 h 72"/>
              <a:gd name="T10" fmla="*/ 334203199 w 40"/>
              <a:gd name="T11" fmla="*/ 2147483647 h 72"/>
              <a:gd name="T12" fmla="*/ 401047084 w 40"/>
              <a:gd name="T13" fmla="*/ 2147483647 h 72"/>
              <a:gd name="T14" fmla="*/ 267367426 w 40"/>
              <a:gd name="T15" fmla="*/ 2147483647 h 72"/>
              <a:gd name="T16" fmla="*/ 267367426 w 40"/>
              <a:gd name="T17" fmla="*/ 2147483647 h 72"/>
              <a:gd name="T18" fmla="*/ 133679625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66843900 w 40"/>
              <a:gd name="T33" fmla="*/ 2147483647 h 72"/>
              <a:gd name="T34" fmla="*/ 133679625 w 40"/>
              <a:gd name="T35" fmla="*/ 2147483647 h 72"/>
              <a:gd name="T36" fmla="*/ 133679625 w 40"/>
              <a:gd name="T37" fmla="*/ 2147483647 h 72"/>
              <a:gd name="T38" fmla="*/ 133679625 w 40"/>
              <a:gd name="T39" fmla="*/ 2147483647 h 72"/>
              <a:gd name="T40" fmla="*/ 334203199 w 40"/>
              <a:gd name="T41" fmla="*/ 2147483647 h 72"/>
              <a:gd name="T42" fmla="*/ 534726677 w 40"/>
              <a:gd name="T43" fmla="*/ 2147483647 h 72"/>
              <a:gd name="T44" fmla="*/ 802085991 w 40"/>
              <a:gd name="T45" fmla="*/ 2147483647 h 72"/>
              <a:gd name="T46" fmla="*/ 802085991 w 40"/>
              <a:gd name="T47" fmla="*/ 2147483647 h 72"/>
              <a:gd name="T48" fmla="*/ 868929876 w 40"/>
              <a:gd name="T49" fmla="*/ 2147483647 h 72"/>
              <a:gd name="T50" fmla="*/ 935773760 w 40"/>
              <a:gd name="T51" fmla="*/ 2147483647 h 72"/>
              <a:gd name="T52" fmla="*/ 1069453354 w 40"/>
              <a:gd name="T53" fmla="*/ 2147483647 h 72"/>
              <a:gd name="T54" fmla="*/ 1136297494 w 40"/>
              <a:gd name="T55" fmla="*/ 2147483647 h 72"/>
              <a:gd name="T56" fmla="*/ 1203133203 w 40"/>
              <a:gd name="T57" fmla="*/ 2147483647 h 72"/>
              <a:gd name="T58" fmla="*/ 1269977087 w 40"/>
              <a:gd name="T59" fmla="*/ 2147483647 h 72"/>
              <a:gd name="T60" fmla="*/ 1336820972 w 40"/>
              <a:gd name="T61" fmla="*/ 2147483647 h 72"/>
              <a:gd name="T62" fmla="*/ 1403656681 w 40"/>
              <a:gd name="T63" fmla="*/ 2147483647 h 72"/>
              <a:gd name="T64" fmla="*/ 1470500565 w 40"/>
              <a:gd name="T65" fmla="*/ 2147483647 h 72"/>
              <a:gd name="T66" fmla="*/ 1604180158 w 40"/>
              <a:gd name="T67" fmla="*/ 2147483647 h 72"/>
              <a:gd name="T68" fmla="*/ 1804703636 w 40"/>
              <a:gd name="T69" fmla="*/ 2147483647 h 72"/>
              <a:gd name="T70" fmla="*/ 1871539345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59892648 h 72"/>
              <a:gd name="T94" fmla="*/ 2147483647 w 40"/>
              <a:gd name="T95" fmla="*/ 0 h 72"/>
              <a:gd name="T96" fmla="*/ 601570689 w 40"/>
              <a:gd name="T97" fmla="*/ 179677960 h 72"/>
              <a:gd name="T98" fmla="*/ 534726677 w 40"/>
              <a:gd name="T99" fmla="*/ 239570593 h 72"/>
              <a:gd name="T100" fmla="*/ 401047084 w 40"/>
              <a:gd name="T101" fmla="*/ 299463286 h 72"/>
              <a:gd name="T102" fmla="*/ 334203199 w 40"/>
              <a:gd name="T103" fmla="*/ 359355919 h 72"/>
              <a:gd name="T104" fmla="*/ 200523542 w 40"/>
              <a:gd name="T105" fmla="*/ 359355919 h 72"/>
              <a:gd name="T106" fmla="*/ 66843900 w 40"/>
              <a:gd name="T107" fmla="*/ 299463286 h 72"/>
              <a:gd name="T108" fmla="*/ 66843900 w 40"/>
              <a:gd name="T109" fmla="*/ 299463286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1" name="Freeform 58"/>
          <p:cNvSpPr>
            <a:spLocks/>
          </p:cNvSpPr>
          <p:nvPr/>
        </p:nvSpPr>
        <p:spPr bwMode="auto">
          <a:xfrm>
            <a:off x="6721475" y="3730625"/>
            <a:ext cx="560388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044749835 w 69"/>
              <a:gd name="T9" fmla="*/ 2147483647 h 53"/>
              <a:gd name="T10" fmla="*/ 1912831309 w 69"/>
              <a:gd name="T11" fmla="*/ 2147483647 h 53"/>
              <a:gd name="T12" fmla="*/ 1648994258 w 69"/>
              <a:gd name="T13" fmla="*/ 2030456852 h 53"/>
              <a:gd name="T14" fmla="*/ 1517075733 w 69"/>
              <a:gd name="T15" fmla="*/ 1911022788 h 53"/>
              <a:gd name="T16" fmla="*/ 1451112409 w 69"/>
              <a:gd name="T17" fmla="*/ 1791581479 h 53"/>
              <a:gd name="T18" fmla="*/ 989393256 w 69"/>
              <a:gd name="T19" fmla="*/ 1492985934 h 53"/>
              <a:gd name="T20" fmla="*/ 857474730 w 69"/>
              <a:gd name="T21" fmla="*/ 1373544625 h 53"/>
              <a:gd name="T22" fmla="*/ 659601003 w 69"/>
              <a:gd name="T23" fmla="*/ 1134669735 h 53"/>
              <a:gd name="T24" fmla="*/ 527682350 w 69"/>
              <a:gd name="T25" fmla="*/ 955507530 h 53"/>
              <a:gd name="T26" fmla="*/ 65963339 w 69"/>
              <a:gd name="T27" fmla="*/ 836073949 h 53"/>
              <a:gd name="T28" fmla="*/ 65963339 w 69"/>
              <a:gd name="T29" fmla="*/ 597191331 h 53"/>
              <a:gd name="T30" fmla="*/ 197881912 w 69"/>
              <a:gd name="T31" fmla="*/ 477757629 h 53"/>
              <a:gd name="T32" fmla="*/ 197881912 w 69"/>
              <a:gd name="T33" fmla="*/ 418036974 h 53"/>
              <a:gd name="T34" fmla="*/ 527682350 w 69"/>
              <a:gd name="T35" fmla="*/ 298595665 h 53"/>
              <a:gd name="T36" fmla="*/ 791519528 w 69"/>
              <a:gd name="T37" fmla="*/ 179154296 h 53"/>
              <a:gd name="T38" fmla="*/ 857474730 w 69"/>
              <a:gd name="T39" fmla="*/ 119441339 h 53"/>
              <a:gd name="T40" fmla="*/ 2044749835 w 69"/>
              <a:gd name="T41" fmla="*/ 59720670 h 53"/>
              <a:gd name="T42" fmla="*/ 2044749835 w 69"/>
              <a:gd name="T43" fmla="*/ 119441339 h 53"/>
              <a:gd name="T44" fmla="*/ 2147483647 w 69"/>
              <a:gd name="T45" fmla="*/ 238874951 h 53"/>
              <a:gd name="T46" fmla="*/ 2147483647 w 69"/>
              <a:gd name="T47" fmla="*/ 238874951 h 53"/>
              <a:gd name="T48" fmla="*/ 2147483647 w 69"/>
              <a:gd name="T49" fmla="*/ 1015228426 h 53"/>
              <a:gd name="T50" fmla="*/ 2147483647 w 69"/>
              <a:gd name="T51" fmla="*/ 1134669735 h 53"/>
              <a:gd name="T52" fmla="*/ 2147483647 w 69"/>
              <a:gd name="T53" fmla="*/ 1433265280 h 53"/>
              <a:gd name="T54" fmla="*/ 2147483647 w 69"/>
              <a:gd name="T55" fmla="*/ 1672140170 h 53"/>
              <a:gd name="T56" fmla="*/ 2147483647 w 69"/>
              <a:gd name="T57" fmla="*/ 1791581479 h 53"/>
              <a:gd name="T58" fmla="*/ 2147483647 w 69"/>
              <a:gd name="T59" fmla="*/ 1851302133 h 53"/>
              <a:gd name="T60" fmla="*/ 2147483647 w 69"/>
              <a:gd name="T61" fmla="*/ 1970735715 h 53"/>
              <a:gd name="T62" fmla="*/ 2147483647 w 69"/>
              <a:gd name="T63" fmla="*/ 209017750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2" name="Freeform 59"/>
          <p:cNvSpPr>
            <a:spLocks/>
          </p:cNvSpPr>
          <p:nvPr/>
        </p:nvSpPr>
        <p:spPr bwMode="auto">
          <a:xfrm>
            <a:off x="6467475" y="3784600"/>
            <a:ext cx="596900" cy="596900"/>
          </a:xfrm>
          <a:custGeom>
            <a:avLst/>
            <a:gdLst>
              <a:gd name="T0" fmla="*/ 601724264 w 73"/>
              <a:gd name="T1" fmla="*/ 2147483647 h 77"/>
              <a:gd name="T2" fmla="*/ 735446162 w 73"/>
              <a:gd name="T3" fmla="*/ 2147483647 h 77"/>
              <a:gd name="T4" fmla="*/ 869159883 w 73"/>
              <a:gd name="T5" fmla="*/ 2147483647 h 77"/>
              <a:gd name="T6" fmla="*/ 869159883 w 73"/>
              <a:gd name="T7" fmla="*/ 2147483647 h 77"/>
              <a:gd name="T8" fmla="*/ 936020831 w 73"/>
              <a:gd name="T9" fmla="*/ 2147483647 h 77"/>
              <a:gd name="T10" fmla="*/ 869159883 w 73"/>
              <a:gd name="T11" fmla="*/ 2147483647 h 77"/>
              <a:gd name="T12" fmla="*/ 802307111 w 73"/>
              <a:gd name="T13" fmla="*/ 2147483647 h 77"/>
              <a:gd name="T14" fmla="*/ 936020831 w 73"/>
              <a:gd name="T15" fmla="*/ 2147483647 h 77"/>
              <a:gd name="T16" fmla="*/ 1069734552 w 73"/>
              <a:gd name="T17" fmla="*/ 2147483647 h 77"/>
              <a:gd name="T18" fmla="*/ 1136595756 w 73"/>
              <a:gd name="T19" fmla="*/ 2147483647 h 77"/>
              <a:gd name="T20" fmla="*/ 1203456705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1922963460 h 77"/>
              <a:gd name="T56" fmla="*/ 2147483647 w 73"/>
              <a:gd name="T57" fmla="*/ 1802777305 h 77"/>
              <a:gd name="T58" fmla="*/ 2147483647 w 73"/>
              <a:gd name="T59" fmla="*/ 1622505825 h 77"/>
              <a:gd name="T60" fmla="*/ 2147483647 w 73"/>
              <a:gd name="T61" fmla="*/ 1502319670 h 77"/>
              <a:gd name="T62" fmla="*/ 2147483647 w 73"/>
              <a:gd name="T63" fmla="*/ 1382133515 h 77"/>
              <a:gd name="T64" fmla="*/ 2147483647 w 73"/>
              <a:gd name="T65" fmla="*/ 1081668127 h 77"/>
              <a:gd name="T66" fmla="*/ 2147483647 w 73"/>
              <a:gd name="T67" fmla="*/ 961481730 h 77"/>
              <a:gd name="T68" fmla="*/ 2147483647 w 73"/>
              <a:gd name="T69" fmla="*/ 721109420 h 77"/>
              <a:gd name="T70" fmla="*/ 2147483647 w 73"/>
              <a:gd name="T71" fmla="*/ 540837940 h 77"/>
              <a:gd name="T72" fmla="*/ 2139477281 w 73"/>
              <a:gd name="T73" fmla="*/ 420651663 h 77"/>
              <a:gd name="T74" fmla="*/ 2139477281 w 73"/>
              <a:gd name="T75" fmla="*/ 180279293 h 77"/>
              <a:gd name="T76" fmla="*/ 2147483647 w 73"/>
              <a:gd name="T77" fmla="*/ 60093093 h 77"/>
              <a:gd name="T78" fmla="*/ 2147483647 w 73"/>
              <a:gd name="T79" fmla="*/ 0 h 77"/>
              <a:gd name="T80" fmla="*/ 0 w 73"/>
              <a:gd name="T81" fmla="*/ 300465509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3" name="Freeform 60"/>
          <p:cNvSpPr>
            <a:spLocks/>
          </p:cNvSpPr>
          <p:nvPr/>
        </p:nvSpPr>
        <p:spPr bwMode="auto">
          <a:xfrm>
            <a:off x="7029450" y="3041650"/>
            <a:ext cx="506413" cy="223838"/>
          </a:xfrm>
          <a:custGeom>
            <a:avLst/>
            <a:gdLst>
              <a:gd name="T0" fmla="*/ 2147483647 w 62"/>
              <a:gd name="T1" fmla="*/ 119151282 h 29"/>
              <a:gd name="T2" fmla="*/ 133431657 w 62"/>
              <a:gd name="T3" fmla="*/ 1012789980 h 29"/>
              <a:gd name="T4" fmla="*/ 266863313 w 62"/>
              <a:gd name="T5" fmla="*/ 953217973 h 29"/>
              <a:gd name="T6" fmla="*/ 533726626 w 62"/>
              <a:gd name="T7" fmla="*/ 774487236 h 29"/>
              <a:gd name="T8" fmla="*/ 667158379 w 62"/>
              <a:gd name="T9" fmla="*/ 655335984 h 29"/>
              <a:gd name="T10" fmla="*/ 733866023 w 62"/>
              <a:gd name="T11" fmla="*/ 595764218 h 29"/>
              <a:gd name="T12" fmla="*/ 934013460 w 62"/>
              <a:gd name="T13" fmla="*/ 536184733 h 29"/>
              <a:gd name="T14" fmla="*/ 1267592777 w 62"/>
              <a:gd name="T15" fmla="*/ 417033361 h 29"/>
              <a:gd name="T16" fmla="*/ 1401024402 w 62"/>
              <a:gd name="T17" fmla="*/ 476605127 h 29"/>
              <a:gd name="T18" fmla="*/ 1534456027 w 62"/>
              <a:gd name="T19" fmla="*/ 476605127 h 29"/>
              <a:gd name="T20" fmla="*/ 1667887651 w 62"/>
              <a:gd name="T21" fmla="*/ 714915469 h 29"/>
              <a:gd name="T22" fmla="*/ 1801319276 w 62"/>
              <a:gd name="T23" fmla="*/ 714915469 h 29"/>
              <a:gd name="T24" fmla="*/ 1801319276 w 62"/>
              <a:gd name="T25" fmla="*/ 834066721 h 29"/>
              <a:gd name="T26" fmla="*/ 2068182526 w 62"/>
              <a:gd name="T27" fmla="*/ 893638488 h 29"/>
              <a:gd name="T28" fmla="*/ 2147483647 w 62"/>
              <a:gd name="T29" fmla="*/ 1012789980 h 29"/>
              <a:gd name="T30" fmla="*/ 2147483647 w 62"/>
              <a:gd name="T31" fmla="*/ 1131948951 h 29"/>
              <a:gd name="T32" fmla="*/ 2134898338 w 62"/>
              <a:gd name="T33" fmla="*/ 1489402705 h 29"/>
              <a:gd name="T34" fmla="*/ 2147483647 w 62"/>
              <a:gd name="T35" fmla="*/ 1608553957 h 29"/>
              <a:gd name="T36" fmla="*/ 2147483647 w 62"/>
              <a:gd name="T37" fmla="*/ 1668125724 h 29"/>
              <a:gd name="T38" fmla="*/ 2147483647 w 62"/>
              <a:gd name="T39" fmla="*/ 1668125724 h 29"/>
              <a:gd name="T40" fmla="*/ 2147483647 w 62"/>
              <a:gd name="T41" fmla="*/ 1608553957 h 29"/>
              <a:gd name="T42" fmla="*/ 2147483647 w 62"/>
              <a:gd name="T43" fmla="*/ 1727705209 h 29"/>
              <a:gd name="T44" fmla="*/ 2147483647 w 62"/>
              <a:gd name="T45" fmla="*/ 1668125724 h 29"/>
              <a:gd name="T46" fmla="*/ 2147483647 w 62"/>
              <a:gd name="T47" fmla="*/ 1548974472 h 29"/>
              <a:gd name="T48" fmla="*/ 2147483647 w 62"/>
              <a:gd name="T49" fmla="*/ 1489402705 h 29"/>
              <a:gd name="T50" fmla="*/ 2147483647 w 62"/>
              <a:gd name="T51" fmla="*/ 1429823220 h 29"/>
              <a:gd name="T52" fmla="*/ 2147483647 w 62"/>
              <a:gd name="T53" fmla="*/ 1370251454 h 29"/>
              <a:gd name="T54" fmla="*/ 2147483647 w 62"/>
              <a:gd name="T55" fmla="*/ 1131948951 h 29"/>
              <a:gd name="T56" fmla="*/ 2147483647 w 62"/>
              <a:gd name="T57" fmla="*/ 953217973 h 29"/>
              <a:gd name="T58" fmla="*/ 2147483647 w 62"/>
              <a:gd name="T59" fmla="*/ 714915469 h 29"/>
              <a:gd name="T60" fmla="*/ 2147483647 w 62"/>
              <a:gd name="T61" fmla="*/ 595764218 h 29"/>
              <a:gd name="T62" fmla="*/ 2147483647 w 62"/>
              <a:gd name="T63" fmla="*/ 536184733 h 29"/>
              <a:gd name="T64" fmla="*/ 2147483647 w 62"/>
              <a:gd name="T65" fmla="*/ 357453875 h 29"/>
              <a:gd name="T66" fmla="*/ 2147483647 w 62"/>
              <a:gd name="T67" fmla="*/ 238302564 h 29"/>
              <a:gd name="T68" fmla="*/ 2147483647 w 62"/>
              <a:gd name="T69" fmla="*/ 238302564 h 29"/>
              <a:gd name="T70" fmla="*/ 2147483647 w 62"/>
              <a:gd name="T71" fmla="*/ 476605127 h 29"/>
              <a:gd name="T72" fmla="*/ 2147483647 w 62"/>
              <a:gd name="T73" fmla="*/ 595764218 h 29"/>
              <a:gd name="T74" fmla="*/ 2147483647 w 62"/>
              <a:gd name="T75" fmla="*/ 714915469 h 29"/>
              <a:gd name="T76" fmla="*/ 2147483647 w 62"/>
              <a:gd name="T77" fmla="*/ 953217973 h 29"/>
              <a:gd name="T78" fmla="*/ 2147483647 w 62"/>
              <a:gd name="T79" fmla="*/ 1072369466 h 29"/>
              <a:gd name="T80" fmla="*/ 2147483647 w 62"/>
              <a:gd name="T81" fmla="*/ 1131948951 h 29"/>
              <a:gd name="T82" fmla="*/ 2147483647 w 62"/>
              <a:gd name="T83" fmla="*/ 1251100202 h 29"/>
              <a:gd name="T84" fmla="*/ 2147483647 w 62"/>
              <a:gd name="T85" fmla="*/ 1429823220 h 29"/>
              <a:gd name="T86" fmla="*/ 2147483647 w 62"/>
              <a:gd name="T87" fmla="*/ 1489402705 h 29"/>
              <a:gd name="T88" fmla="*/ 2147483647 w 62"/>
              <a:gd name="T89" fmla="*/ 1429823220 h 29"/>
              <a:gd name="T90" fmla="*/ 2147483647 w 62"/>
              <a:gd name="T91" fmla="*/ 1548974472 h 29"/>
              <a:gd name="T92" fmla="*/ 2147483647 w 62"/>
              <a:gd name="T93" fmla="*/ 1668125724 h 29"/>
              <a:gd name="T94" fmla="*/ 2147483647 w 62"/>
              <a:gd name="T95" fmla="*/ 1727705209 h 29"/>
              <a:gd name="T96" fmla="*/ 2147483647 w 62"/>
              <a:gd name="T97" fmla="*/ 1668125724 h 29"/>
              <a:gd name="T98" fmla="*/ 2147483647 w 62"/>
              <a:gd name="T99" fmla="*/ 1548974472 h 29"/>
              <a:gd name="T100" fmla="*/ 2147483647 w 62"/>
              <a:gd name="T101" fmla="*/ 1131948951 h 29"/>
              <a:gd name="T102" fmla="*/ 2147483647 w 62"/>
              <a:gd name="T103" fmla="*/ 1251100202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4" name="Freeform 61"/>
          <p:cNvSpPr>
            <a:spLocks/>
          </p:cNvSpPr>
          <p:nvPr/>
        </p:nvSpPr>
        <p:spPr bwMode="auto">
          <a:xfrm>
            <a:off x="7413625" y="3017838"/>
            <a:ext cx="122238" cy="185737"/>
          </a:xfrm>
          <a:custGeom>
            <a:avLst/>
            <a:gdLst>
              <a:gd name="T0" fmla="*/ 996141911 w 15"/>
              <a:gd name="T1" fmla="*/ 1317641560 h 24"/>
              <a:gd name="T2" fmla="*/ 996141911 w 15"/>
              <a:gd name="T3" fmla="*/ 1197856711 h 24"/>
              <a:gd name="T4" fmla="*/ 929734097 w 15"/>
              <a:gd name="T5" fmla="*/ 1078071862 h 24"/>
              <a:gd name="T6" fmla="*/ 796910320 w 15"/>
              <a:gd name="T7" fmla="*/ 958286772 h 24"/>
              <a:gd name="T8" fmla="*/ 664094692 w 15"/>
              <a:gd name="T9" fmla="*/ 898394347 h 24"/>
              <a:gd name="T10" fmla="*/ 597686878 w 15"/>
              <a:gd name="T11" fmla="*/ 838501923 h 24"/>
              <a:gd name="T12" fmla="*/ 597686878 w 15"/>
              <a:gd name="T13" fmla="*/ 718717074 h 24"/>
              <a:gd name="T14" fmla="*/ 464862974 w 15"/>
              <a:gd name="T15" fmla="*/ 539032062 h 24"/>
              <a:gd name="T16" fmla="*/ 398455160 w 15"/>
              <a:gd name="T17" fmla="*/ 479139516 h 24"/>
              <a:gd name="T18" fmla="*/ 332047346 w 15"/>
              <a:gd name="T19" fmla="*/ 359354667 h 24"/>
              <a:gd name="T20" fmla="*/ 265639469 w 15"/>
              <a:gd name="T21" fmla="*/ 299462243 h 24"/>
              <a:gd name="T22" fmla="*/ 265639469 w 15"/>
              <a:gd name="T23" fmla="*/ 239569758 h 24"/>
              <a:gd name="T24" fmla="*/ 265639469 w 15"/>
              <a:gd name="T25" fmla="*/ 239569758 h 24"/>
              <a:gd name="T26" fmla="*/ 265639469 w 15"/>
              <a:gd name="T27" fmla="*/ 179677334 h 24"/>
              <a:gd name="T28" fmla="*/ 332047346 w 15"/>
              <a:gd name="T29" fmla="*/ 0 h 24"/>
              <a:gd name="T30" fmla="*/ 265639469 w 15"/>
              <a:gd name="T31" fmla="*/ 0 h 24"/>
              <a:gd name="T32" fmla="*/ 132815660 w 15"/>
              <a:gd name="T33" fmla="*/ 0 h 24"/>
              <a:gd name="T34" fmla="*/ 66407830 w 15"/>
              <a:gd name="T35" fmla="*/ 59892440 h 24"/>
              <a:gd name="T36" fmla="*/ 66407830 w 15"/>
              <a:gd name="T37" fmla="*/ 119784879 h 24"/>
              <a:gd name="T38" fmla="*/ 66407830 w 15"/>
              <a:gd name="T39" fmla="*/ 179677334 h 24"/>
              <a:gd name="T40" fmla="*/ 0 w 15"/>
              <a:gd name="T41" fmla="*/ 179677334 h 24"/>
              <a:gd name="T42" fmla="*/ 464862974 w 15"/>
              <a:gd name="T43" fmla="*/ 1437426409 h 24"/>
              <a:gd name="T44" fmla="*/ 996141911 w 15"/>
              <a:gd name="T45" fmla="*/ 1317641560 h 24"/>
              <a:gd name="T46" fmla="*/ 996141911 w 15"/>
              <a:gd name="T47" fmla="*/ 1317641560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5" name="Freeform 62"/>
          <p:cNvSpPr>
            <a:spLocks/>
          </p:cNvSpPr>
          <p:nvPr/>
        </p:nvSpPr>
        <p:spPr bwMode="auto">
          <a:xfrm>
            <a:off x="7445375" y="2801938"/>
            <a:ext cx="153988" cy="325437"/>
          </a:xfrm>
          <a:custGeom>
            <a:avLst/>
            <a:gdLst>
              <a:gd name="T0" fmla="*/ 0 w 19"/>
              <a:gd name="T1" fmla="*/ 1861212754 h 42"/>
              <a:gd name="T2" fmla="*/ 0 w 19"/>
              <a:gd name="T3" fmla="*/ 1921255858 h 42"/>
              <a:gd name="T4" fmla="*/ 131367952 w 19"/>
              <a:gd name="T5" fmla="*/ 2041334803 h 42"/>
              <a:gd name="T6" fmla="*/ 394111993 w 19"/>
              <a:gd name="T7" fmla="*/ 2147483647 h 42"/>
              <a:gd name="T8" fmla="*/ 591168053 w 19"/>
              <a:gd name="T9" fmla="*/ 2147483647 h 42"/>
              <a:gd name="T10" fmla="*/ 656847960 w 19"/>
              <a:gd name="T11" fmla="*/ 2147483647 h 42"/>
              <a:gd name="T12" fmla="*/ 722535973 w 19"/>
              <a:gd name="T13" fmla="*/ 2147483647 h 42"/>
              <a:gd name="T14" fmla="*/ 853903894 w 19"/>
              <a:gd name="T15" fmla="*/ 2147483647 h 42"/>
              <a:gd name="T16" fmla="*/ 919591906 w 19"/>
              <a:gd name="T17" fmla="*/ 2101377908 h 42"/>
              <a:gd name="T18" fmla="*/ 1116648092 w 19"/>
              <a:gd name="T19" fmla="*/ 1801177397 h 42"/>
              <a:gd name="T20" fmla="*/ 1248016013 w 19"/>
              <a:gd name="T21" fmla="*/ 1561020476 h 42"/>
              <a:gd name="T22" fmla="*/ 1182328000 w 19"/>
              <a:gd name="T23" fmla="*/ 1140749737 h 42"/>
              <a:gd name="T24" fmla="*/ 1116648092 w 19"/>
              <a:gd name="T25" fmla="*/ 780506364 h 42"/>
              <a:gd name="T26" fmla="*/ 919591906 w 19"/>
              <a:gd name="T27" fmla="*/ 840549468 h 42"/>
              <a:gd name="T28" fmla="*/ 853903894 w 19"/>
              <a:gd name="T29" fmla="*/ 840549468 h 42"/>
              <a:gd name="T30" fmla="*/ 788223986 w 19"/>
              <a:gd name="T31" fmla="*/ 840549468 h 42"/>
              <a:gd name="T32" fmla="*/ 853903894 w 19"/>
              <a:gd name="T33" fmla="*/ 660427903 h 42"/>
              <a:gd name="T34" fmla="*/ 919591906 w 19"/>
              <a:gd name="T35" fmla="*/ 660427903 h 42"/>
              <a:gd name="T36" fmla="*/ 985271814 w 19"/>
              <a:gd name="T37" fmla="*/ 480313965 h 42"/>
              <a:gd name="T38" fmla="*/ 1050959827 w 19"/>
              <a:gd name="T39" fmla="*/ 360235504 h 42"/>
              <a:gd name="T40" fmla="*/ 262744009 w 19"/>
              <a:gd name="T41" fmla="*/ 0 h 42"/>
              <a:gd name="T42" fmla="*/ 197055996 w 19"/>
              <a:gd name="T43" fmla="*/ 120078491 h 42"/>
              <a:gd name="T44" fmla="*/ 131367952 w 19"/>
              <a:gd name="T45" fmla="*/ 360235504 h 42"/>
              <a:gd name="T46" fmla="*/ 0 w 19"/>
              <a:gd name="T47" fmla="*/ 480313965 h 42"/>
              <a:gd name="T48" fmla="*/ 65688028 w 19"/>
              <a:gd name="T49" fmla="*/ 540357190 h 42"/>
              <a:gd name="T50" fmla="*/ 65688028 w 19"/>
              <a:gd name="T51" fmla="*/ 660427903 h 42"/>
              <a:gd name="T52" fmla="*/ 65688028 w 19"/>
              <a:gd name="T53" fmla="*/ 900584824 h 42"/>
              <a:gd name="T54" fmla="*/ 197055996 w 19"/>
              <a:gd name="T55" fmla="*/ 1020671276 h 42"/>
              <a:gd name="T56" fmla="*/ 328423980 w 19"/>
              <a:gd name="T57" fmla="*/ 1080706632 h 42"/>
              <a:gd name="T58" fmla="*/ 459791901 w 19"/>
              <a:gd name="T59" fmla="*/ 1140749737 h 42"/>
              <a:gd name="T60" fmla="*/ 591168053 w 19"/>
              <a:gd name="T61" fmla="*/ 1260828198 h 42"/>
              <a:gd name="T62" fmla="*/ 262744009 w 19"/>
              <a:gd name="T63" fmla="*/ 1440942015 h 42"/>
              <a:gd name="T64" fmla="*/ 65688028 w 19"/>
              <a:gd name="T65" fmla="*/ 168109893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6" name="Freeform 63"/>
          <p:cNvSpPr>
            <a:spLocks/>
          </p:cNvSpPr>
          <p:nvPr/>
        </p:nvSpPr>
        <p:spPr bwMode="auto">
          <a:xfrm>
            <a:off x="7583488" y="2654300"/>
            <a:ext cx="187325" cy="169863"/>
          </a:xfrm>
          <a:custGeom>
            <a:avLst/>
            <a:gdLst>
              <a:gd name="T0" fmla="*/ 0 w 23"/>
              <a:gd name="T1" fmla="*/ 238456745 h 22"/>
              <a:gd name="T2" fmla="*/ 530675387 w 23"/>
              <a:gd name="T3" fmla="*/ 119228373 h 22"/>
              <a:gd name="T4" fmla="*/ 530675387 w 23"/>
              <a:gd name="T5" fmla="*/ 178842574 h 22"/>
              <a:gd name="T6" fmla="*/ 597004831 w 23"/>
              <a:gd name="T7" fmla="*/ 178842574 h 22"/>
              <a:gd name="T8" fmla="*/ 597004831 w 23"/>
              <a:gd name="T9" fmla="*/ 178842574 h 22"/>
              <a:gd name="T10" fmla="*/ 1326676442 w 23"/>
              <a:gd name="T11" fmla="*/ 0 h 22"/>
              <a:gd name="T12" fmla="*/ 1525680682 w 23"/>
              <a:gd name="T13" fmla="*/ 536527783 h 22"/>
              <a:gd name="T14" fmla="*/ 1525680682 w 23"/>
              <a:gd name="T15" fmla="*/ 596141954 h 22"/>
              <a:gd name="T16" fmla="*/ 1459343221 w 23"/>
              <a:gd name="T17" fmla="*/ 596141954 h 22"/>
              <a:gd name="T18" fmla="*/ 1525680682 w 23"/>
              <a:gd name="T19" fmla="*/ 655763846 h 22"/>
              <a:gd name="T20" fmla="*/ 1525680682 w 23"/>
              <a:gd name="T21" fmla="*/ 655763846 h 22"/>
              <a:gd name="T22" fmla="*/ 1393013903 w 23"/>
              <a:gd name="T23" fmla="*/ 715378018 h 22"/>
              <a:gd name="T24" fmla="*/ 1127680346 w 23"/>
              <a:gd name="T25" fmla="*/ 774992189 h 22"/>
              <a:gd name="T26" fmla="*/ 1061342630 w 23"/>
              <a:gd name="T27" fmla="*/ 774992189 h 22"/>
              <a:gd name="T28" fmla="*/ 1061342630 w 23"/>
              <a:gd name="T29" fmla="*/ 774992189 h 22"/>
              <a:gd name="T30" fmla="*/ 1061342630 w 23"/>
              <a:gd name="T31" fmla="*/ 834606360 h 22"/>
              <a:gd name="T32" fmla="*/ 1061342630 w 23"/>
              <a:gd name="T33" fmla="*/ 834606360 h 22"/>
              <a:gd name="T34" fmla="*/ 862338389 w 23"/>
              <a:gd name="T35" fmla="*/ 894220532 h 22"/>
              <a:gd name="T36" fmla="*/ 663342293 w 23"/>
              <a:gd name="T37" fmla="*/ 953834703 h 22"/>
              <a:gd name="T38" fmla="*/ 663342293 w 23"/>
              <a:gd name="T39" fmla="*/ 953834703 h 22"/>
              <a:gd name="T40" fmla="*/ 530675387 w 23"/>
              <a:gd name="T41" fmla="*/ 1073063287 h 22"/>
              <a:gd name="T42" fmla="*/ 199004304 w 23"/>
              <a:gd name="T43" fmla="*/ 1251905801 h 22"/>
              <a:gd name="T44" fmla="*/ 132666811 w 23"/>
              <a:gd name="T45" fmla="*/ 1311519972 h 22"/>
              <a:gd name="T46" fmla="*/ 0 w 23"/>
              <a:gd name="T47" fmla="*/ 1251905801 h 22"/>
              <a:gd name="T48" fmla="*/ 132666811 w 23"/>
              <a:gd name="T49" fmla="*/ 1132677458 h 22"/>
              <a:gd name="T50" fmla="*/ 132666811 w 23"/>
              <a:gd name="T51" fmla="*/ 1073063287 h 22"/>
              <a:gd name="T52" fmla="*/ 132666811 w 23"/>
              <a:gd name="T53" fmla="*/ 1013449115 h 22"/>
              <a:gd name="T54" fmla="*/ 0 w 23"/>
              <a:gd name="T55" fmla="*/ 238456745 h 22"/>
              <a:gd name="T56" fmla="*/ 0 w 23"/>
              <a:gd name="T57" fmla="*/ 238456745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7" name="Freeform 64"/>
          <p:cNvSpPr>
            <a:spLocks/>
          </p:cNvSpPr>
          <p:nvPr/>
        </p:nvSpPr>
        <p:spPr bwMode="auto">
          <a:xfrm>
            <a:off x="7575550" y="2522538"/>
            <a:ext cx="368300" cy="177800"/>
          </a:xfrm>
          <a:custGeom>
            <a:avLst/>
            <a:gdLst>
              <a:gd name="T0" fmla="*/ 669847700 w 45"/>
              <a:gd name="T1" fmla="*/ 418316999 h 23"/>
              <a:gd name="T2" fmla="*/ 1607645835 w 45"/>
              <a:gd name="T3" fmla="*/ 179276514 h 23"/>
              <a:gd name="T4" fmla="*/ 1674627306 w 45"/>
              <a:gd name="T5" fmla="*/ 179276514 h 23"/>
              <a:gd name="T6" fmla="*/ 1674627306 w 45"/>
              <a:gd name="T7" fmla="*/ 119520243 h 23"/>
              <a:gd name="T8" fmla="*/ 1808598432 w 45"/>
              <a:gd name="T9" fmla="*/ 0 h 23"/>
              <a:gd name="T10" fmla="*/ 1942569557 w 45"/>
              <a:gd name="T11" fmla="*/ 0 h 23"/>
              <a:gd name="T12" fmla="*/ 2076540683 w 45"/>
              <a:gd name="T13" fmla="*/ 179276514 h 23"/>
              <a:gd name="T14" fmla="*/ 2143522154 w 45"/>
              <a:gd name="T15" fmla="*/ 298796787 h 23"/>
              <a:gd name="T16" fmla="*/ 2009551028 w 45"/>
              <a:gd name="T17" fmla="*/ 418316999 h 23"/>
              <a:gd name="T18" fmla="*/ 1942569557 w 45"/>
              <a:gd name="T19" fmla="*/ 597593574 h 23"/>
              <a:gd name="T20" fmla="*/ 2147483647 w 45"/>
              <a:gd name="T21" fmla="*/ 597593574 h 23"/>
              <a:gd name="T22" fmla="*/ 2147483647 w 45"/>
              <a:gd name="T23" fmla="*/ 896397970 h 23"/>
              <a:gd name="T24" fmla="*/ 2147483647 w 45"/>
              <a:gd name="T25" fmla="*/ 956154211 h 23"/>
              <a:gd name="T26" fmla="*/ 2147483647 w 45"/>
              <a:gd name="T27" fmla="*/ 836633999 h 23"/>
              <a:gd name="T28" fmla="*/ 2147483647 w 45"/>
              <a:gd name="T29" fmla="*/ 717113786 h 23"/>
              <a:gd name="T30" fmla="*/ 2147483647 w 45"/>
              <a:gd name="T31" fmla="*/ 597593574 h 23"/>
              <a:gd name="T32" fmla="*/ 2147483647 w 45"/>
              <a:gd name="T33" fmla="*/ 657357545 h 23"/>
              <a:gd name="T34" fmla="*/ 2147483647 w 45"/>
              <a:gd name="T35" fmla="*/ 956154211 h 23"/>
              <a:gd name="T36" fmla="*/ 2147483647 w 45"/>
              <a:gd name="T37" fmla="*/ 1015910694 h 23"/>
              <a:gd name="T38" fmla="*/ 2147483647 w 45"/>
              <a:gd name="T39" fmla="*/ 1135430907 h 23"/>
              <a:gd name="T40" fmla="*/ 2147483647 w 45"/>
              <a:gd name="T41" fmla="*/ 1254951119 h 23"/>
              <a:gd name="T42" fmla="*/ 2147483647 w 45"/>
              <a:gd name="T43" fmla="*/ 1195194878 h 23"/>
              <a:gd name="T44" fmla="*/ 2147483647 w 45"/>
              <a:gd name="T45" fmla="*/ 1075674665 h 23"/>
              <a:gd name="T46" fmla="*/ 2147483647 w 45"/>
              <a:gd name="T47" fmla="*/ 1314715091 h 23"/>
              <a:gd name="T48" fmla="*/ 2143522154 w 45"/>
              <a:gd name="T49" fmla="*/ 1314715091 h 23"/>
              <a:gd name="T50" fmla="*/ 2143522154 w 45"/>
              <a:gd name="T51" fmla="*/ 1254951119 h 23"/>
              <a:gd name="T52" fmla="*/ 2009551028 w 45"/>
              <a:gd name="T53" fmla="*/ 1195194878 h 23"/>
              <a:gd name="T54" fmla="*/ 1875579902 w 45"/>
              <a:gd name="T55" fmla="*/ 1135430907 h 23"/>
              <a:gd name="T56" fmla="*/ 1808598432 w 45"/>
              <a:gd name="T57" fmla="*/ 1015910694 h 23"/>
              <a:gd name="T58" fmla="*/ 1406685055 w 45"/>
              <a:gd name="T59" fmla="*/ 1015910694 h 23"/>
              <a:gd name="T60" fmla="*/ 669847700 w 45"/>
              <a:gd name="T61" fmla="*/ 1195194878 h 23"/>
              <a:gd name="T62" fmla="*/ 602866229 w 45"/>
              <a:gd name="T63" fmla="*/ 1135430907 h 23"/>
              <a:gd name="T64" fmla="*/ 0 w 45"/>
              <a:gd name="T65" fmla="*/ 1254951119 h 23"/>
              <a:gd name="T66" fmla="*/ 0 w 45"/>
              <a:gd name="T67" fmla="*/ 537837333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8" name="Freeform 65"/>
          <p:cNvSpPr>
            <a:spLocks/>
          </p:cNvSpPr>
          <p:nvPr/>
        </p:nvSpPr>
        <p:spPr bwMode="auto">
          <a:xfrm>
            <a:off x="7747000" y="2638425"/>
            <a:ext cx="96838" cy="101600"/>
          </a:xfrm>
          <a:custGeom>
            <a:avLst/>
            <a:gdLst>
              <a:gd name="T0" fmla="*/ 0 w 12"/>
              <a:gd name="T1" fmla="*/ 122162272 h 13"/>
              <a:gd name="T2" fmla="*/ 195370666 w 12"/>
              <a:gd name="T3" fmla="*/ 671880847 h 13"/>
              <a:gd name="T4" fmla="*/ 195370666 w 12"/>
              <a:gd name="T5" fmla="*/ 732965875 h 13"/>
              <a:gd name="T6" fmla="*/ 130247100 w 12"/>
              <a:gd name="T7" fmla="*/ 732965875 h 13"/>
              <a:gd name="T8" fmla="*/ 195370666 w 12"/>
              <a:gd name="T9" fmla="*/ 794043088 h 13"/>
              <a:gd name="T10" fmla="*/ 195370666 w 12"/>
              <a:gd name="T11" fmla="*/ 794043088 h 13"/>
              <a:gd name="T12" fmla="*/ 195370666 w 12"/>
              <a:gd name="T13" fmla="*/ 794043088 h 13"/>
              <a:gd name="T14" fmla="*/ 390733262 w 12"/>
              <a:gd name="T15" fmla="*/ 732965875 h 13"/>
              <a:gd name="T16" fmla="*/ 455856796 w 12"/>
              <a:gd name="T17" fmla="*/ 671880847 h 13"/>
              <a:gd name="T18" fmla="*/ 455856796 w 12"/>
              <a:gd name="T19" fmla="*/ 610803634 h 13"/>
              <a:gd name="T20" fmla="*/ 455856796 w 12"/>
              <a:gd name="T21" fmla="*/ 549718606 h 13"/>
              <a:gd name="T22" fmla="*/ 455856796 w 12"/>
              <a:gd name="T23" fmla="*/ 427564058 h 13"/>
              <a:gd name="T24" fmla="*/ 520980331 w 12"/>
              <a:gd name="T25" fmla="*/ 366479030 h 13"/>
              <a:gd name="T26" fmla="*/ 520980331 w 12"/>
              <a:gd name="T27" fmla="*/ 427564058 h 13"/>
              <a:gd name="T28" fmla="*/ 520980331 w 12"/>
              <a:gd name="T29" fmla="*/ 488641271 h 13"/>
              <a:gd name="T30" fmla="*/ 520980331 w 12"/>
              <a:gd name="T31" fmla="*/ 610803634 h 13"/>
              <a:gd name="T32" fmla="*/ 586103991 w 12"/>
              <a:gd name="T33" fmla="*/ 610803634 h 13"/>
              <a:gd name="T34" fmla="*/ 586103991 w 12"/>
              <a:gd name="T35" fmla="*/ 610803634 h 13"/>
              <a:gd name="T36" fmla="*/ 586103991 w 12"/>
              <a:gd name="T37" fmla="*/ 549718606 h 13"/>
              <a:gd name="T38" fmla="*/ 651219455 w 12"/>
              <a:gd name="T39" fmla="*/ 549718606 h 13"/>
              <a:gd name="T40" fmla="*/ 716342990 w 12"/>
              <a:gd name="T41" fmla="*/ 488641271 h 13"/>
              <a:gd name="T42" fmla="*/ 781466524 w 12"/>
              <a:gd name="T43" fmla="*/ 488641271 h 13"/>
              <a:gd name="T44" fmla="*/ 781466524 w 12"/>
              <a:gd name="T45" fmla="*/ 488641271 h 13"/>
              <a:gd name="T46" fmla="*/ 716342990 w 12"/>
              <a:gd name="T47" fmla="*/ 427564058 h 13"/>
              <a:gd name="T48" fmla="*/ 716342990 w 12"/>
              <a:gd name="T49" fmla="*/ 366479030 h 13"/>
              <a:gd name="T50" fmla="*/ 716342990 w 12"/>
              <a:gd name="T51" fmla="*/ 366479030 h 13"/>
              <a:gd name="T52" fmla="*/ 651219455 w 12"/>
              <a:gd name="T53" fmla="*/ 366479030 h 13"/>
              <a:gd name="T54" fmla="*/ 586103991 w 12"/>
              <a:gd name="T55" fmla="*/ 305401817 h 13"/>
              <a:gd name="T56" fmla="*/ 586103991 w 12"/>
              <a:gd name="T57" fmla="*/ 305401817 h 13"/>
              <a:gd name="T58" fmla="*/ 455856796 w 12"/>
              <a:gd name="T59" fmla="*/ 244324543 h 13"/>
              <a:gd name="T60" fmla="*/ 390733262 w 12"/>
              <a:gd name="T61" fmla="*/ 122162272 h 13"/>
              <a:gd name="T62" fmla="*/ 390733262 w 12"/>
              <a:gd name="T63" fmla="*/ 122162272 h 13"/>
              <a:gd name="T64" fmla="*/ 325609728 w 12"/>
              <a:gd name="T65" fmla="*/ 0 h 13"/>
              <a:gd name="T66" fmla="*/ 0 w 12"/>
              <a:gd name="T67" fmla="*/ 122162272 h 13"/>
              <a:gd name="T68" fmla="*/ 0 w 12"/>
              <a:gd name="T69" fmla="*/ 12216227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9" name="Freeform 66"/>
          <p:cNvSpPr>
            <a:spLocks/>
          </p:cNvSpPr>
          <p:nvPr/>
        </p:nvSpPr>
        <p:spPr bwMode="auto">
          <a:xfrm>
            <a:off x="7640638" y="2212975"/>
            <a:ext cx="171450" cy="363538"/>
          </a:xfrm>
          <a:custGeom>
            <a:avLst/>
            <a:gdLst>
              <a:gd name="T0" fmla="*/ 1399766787 w 21"/>
              <a:gd name="T1" fmla="*/ 2147483647 h 47"/>
              <a:gd name="T2" fmla="*/ 1333113583 w 21"/>
              <a:gd name="T3" fmla="*/ 2147483647 h 47"/>
              <a:gd name="T4" fmla="*/ 1266452214 w 21"/>
              <a:gd name="T5" fmla="*/ 2147483647 h 47"/>
              <a:gd name="T6" fmla="*/ 1199799010 w 21"/>
              <a:gd name="T7" fmla="*/ 2147483647 h 47"/>
              <a:gd name="T8" fmla="*/ 1133145806 w 21"/>
              <a:gd name="T9" fmla="*/ 2147483647 h 47"/>
              <a:gd name="T10" fmla="*/ 1133145806 w 21"/>
              <a:gd name="T11" fmla="*/ 2147483647 h 47"/>
              <a:gd name="T12" fmla="*/ 1133145806 w 21"/>
              <a:gd name="T13" fmla="*/ 2147483647 h 47"/>
              <a:gd name="T14" fmla="*/ 1133145806 w 21"/>
              <a:gd name="T15" fmla="*/ 2147483647 h 47"/>
              <a:gd name="T16" fmla="*/ 1066492346 w 21"/>
              <a:gd name="T17" fmla="*/ 2147483647 h 47"/>
              <a:gd name="T18" fmla="*/ 1066492346 w 21"/>
              <a:gd name="T19" fmla="*/ 2147483647 h 47"/>
              <a:gd name="T20" fmla="*/ 133314605 w 21"/>
              <a:gd name="T21" fmla="*/ 2147483647 h 47"/>
              <a:gd name="T22" fmla="*/ 66653220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66653220 w 21"/>
              <a:gd name="T29" fmla="*/ 2147483647 h 47"/>
              <a:gd name="T30" fmla="*/ 0 w 21"/>
              <a:gd name="T31" fmla="*/ 2147483647 h 47"/>
              <a:gd name="T32" fmla="*/ 0 w 21"/>
              <a:gd name="T33" fmla="*/ 2034150113 h 47"/>
              <a:gd name="T34" fmla="*/ 0 w 21"/>
              <a:gd name="T35" fmla="*/ 1914491523 h 47"/>
              <a:gd name="T36" fmla="*/ 66653220 w 21"/>
              <a:gd name="T37" fmla="*/ 1675183044 h 47"/>
              <a:gd name="T38" fmla="*/ 66653220 w 21"/>
              <a:gd name="T39" fmla="*/ 1555524936 h 47"/>
              <a:gd name="T40" fmla="*/ 66653220 w 21"/>
              <a:gd name="T41" fmla="*/ 1435866829 h 47"/>
              <a:gd name="T42" fmla="*/ 66653220 w 21"/>
              <a:gd name="T43" fmla="*/ 1316216457 h 47"/>
              <a:gd name="T44" fmla="*/ 66653220 w 21"/>
              <a:gd name="T45" fmla="*/ 1256387404 h 47"/>
              <a:gd name="T46" fmla="*/ 66653220 w 21"/>
              <a:gd name="T47" fmla="*/ 1196558350 h 47"/>
              <a:gd name="T48" fmla="*/ 266621045 w 21"/>
              <a:gd name="T49" fmla="*/ 1076900243 h 47"/>
              <a:gd name="T50" fmla="*/ 333274314 w 21"/>
              <a:gd name="T51" fmla="*/ 837591522 h 47"/>
              <a:gd name="T52" fmla="*/ 266621045 w 21"/>
              <a:gd name="T53" fmla="*/ 717933415 h 47"/>
              <a:gd name="T54" fmla="*/ 266621045 w 21"/>
              <a:gd name="T55" fmla="*/ 598283042 h 47"/>
              <a:gd name="T56" fmla="*/ 266621045 w 21"/>
              <a:gd name="T57" fmla="*/ 598283042 h 47"/>
              <a:gd name="T58" fmla="*/ 266621045 w 21"/>
              <a:gd name="T59" fmla="*/ 538453989 h 47"/>
              <a:gd name="T60" fmla="*/ 199967841 w 21"/>
              <a:gd name="T61" fmla="*/ 418795761 h 47"/>
              <a:gd name="T62" fmla="*/ 266621045 w 21"/>
              <a:gd name="T63" fmla="*/ 239308540 h 47"/>
              <a:gd name="T64" fmla="*/ 199967841 w 21"/>
              <a:gd name="T65" fmla="*/ 179487221 h 47"/>
              <a:gd name="T66" fmla="*/ 199967841 w 21"/>
              <a:gd name="T67" fmla="*/ 119658137 h 47"/>
              <a:gd name="T68" fmla="*/ 266621045 w 21"/>
              <a:gd name="T69" fmla="*/ 119658137 h 47"/>
              <a:gd name="T70" fmla="*/ 333274314 w 21"/>
              <a:gd name="T71" fmla="*/ 59829069 h 47"/>
              <a:gd name="T72" fmla="*/ 399935682 w 21"/>
              <a:gd name="T73" fmla="*/ 59829069 h 47"/>
              <a:gd name="T74" fmla="*/ 399935682 w 21"/>
              <a:gd name="T75" fmla="*/ 59829069 h 47"/>
              <a:gd name="T76" fmla="*/ 466588887 w 21"/>
              <a:gd name="T77" fmla="*/ 0 h 47"/>
              <a:gd name="T78" fmla="*/ 1133145806 w 21"/>
              <a:gd name="T79" fmla="*/ 1735012097 h 47"/>
              <a:gd name="T80" fmla="*/ 1133145806 w 21"/>
              <a:gd name="T81" fmla="*/ 1794841151 h 47"/>
              <a:gd name="T82" fmla="*/ 1133145806 w 21"/>
              <a:gd name="T83" fmla="*/ 1854662469 h 47"/>
              <a:gd name="T84" fmla="*/ 1133145806 w 21"/>
              <a:gd name="T85" fmla="*/ 1854662469 h 47"/>
              <a:gd name="T86" fmla="*/ 1266452214 w 21"/>
              <a:gd name="T87" fmla="*/ 1974320576 h 47"/>
              <a:gd name="T88" fmla="*/ 1333113583 w 21"/>
              <a:gd name="T89" fmla="*/ 1974320576 h 47"/>
              <a:gd name="T90" fmla="*/ 1333113583 w 21"/>
              <a:gd name="T91" fmla="*/ 2034150113 h 47"/>
              <a:gd name="T92" fmla="*/ 1333113583 w 21"/>
              <a:gd name="T93" fmla="*/ 2093979167 h 47"/>
              <a:gd name="T94" fmla="*/ 1399766787 w 21"/>
              <a:gd name="T95" fmla="*/ 2147483647 h 47"/>
              <a:gd name="T96" fmla="*/ 1399766787 w 21"/>
              <a:gd name="T97" fmla="*/ 2147483647 h 47"/>
              <a:gd name="T98" fmla="*/ 1399766787 w 21"/>
              <a:gd name="T99" fmla="*/ 2147483647 h 47"/>
              <a:gd name="T100" fmla="*/ 1399766787 w 21"/>
              <a:gd name="T101" fmla="*/ 2147483647 h 47"/>
              <a:gd name="T102" fmla="*/ 139976678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20" name="Freeform 67"/>
          <p:cNvSpPr>
            <a:spLocks/>
          </p:cNvSpPr>
          <p:nvPr/>
        </p:nvSpPr>
        <p:spPr bwMode="auto">
          <a:xfrm>
            <a:off x="7697788" y="1887538"/>
            <a:ext cx="398462" cy="611187"/>
          </a:xfrm>
          <a:custGeom>
            <a:avLst/>
            <a:gdLst>
              <a:gd name="T0" fmla="*/ 661276199 w 49"/>
              <a:gd name="T1" fmla="*/ 2147483647 h 79"/>
              <a:gd name="T2" fmla="*/ 661276199 w 49"/>
              <a:gd name="T3" fmla="*/ 2147483647 h 79"/>
              <a:gd name="T4" fmla="*/ 793533014 w 49"/>
              <a:gd name="T5" fmla="*/ 2147483647 h 79"/>
              <a:gd name="T6" fmla="*/ 859653290 w 49"/>
              <a:gd name="T7" fmla="*/ 2147483647 h 79"/>
              <a:gd name="T8" fmla="*/ 925781698 w 49"/>
              <a:gd name="T9" fmla="*/ 2147483647 h 79"/>
              <a:gd name="T10" fmla="*/ 991910105 w 49"/>
              <a:gd name="T11" fmla="*/ 2147483647 h 79"/>
              <a:gd name="T12" fmla="*/ 1058038513 w 49"/>
              <a:gd name="T13" fmla="*/ 2147483647 h 79"/>
              <a:gd name="T14" fmla="*/ 1190295582 w 49"/>
              <a:gd name="T15" fmla="*/ 2147483647 h 79"/>
              <a:gd name="T16" fmla="*/ 1190295582 w 49"/>
              <a:gd name="T17" fmla="*/ 2147483647 h 79"/>
              <a:gd name="T18" fmla="*/ 1322552398 w 49"/>
              <a:gd name="T19" fmla="*/ 2147483647 h 79"/>
              <a:gd name="T20" fmla="*/ 1388672673 w 49"/>
              <a:gd name="T21" fmla="*/ 2147483647 h 79"/>
              <a:gd name="T22" fmla="*/ 1454801081 w 49"/>
              <a:gd name="T23" fmla="*/ 2147483647 h 79"/>
              <a:gd name="T24" fmla="*/ 1454801081 w 49"/>
              <a:gd name="T25" fmla="*/ 2147483647 h 79"/>
              <a:gd name="T26" fmla="*/ 1719314712 w 49"/>
              <a:gd name="T27" fmla="*/ 2147483647 h 79"/>
              <a:gd name="T28" fmla="*/ 1719314712 w 49"/>
              <a:gd name="T29" fmla="*/ 2147483647 h 79"/>
              <a:gd name="T30" fmla="*/ 1851571527 w 49"/>
              <a:gd name="T31" fmla="*/ 2147483647 h 79"/>
              <a:gd name="T32" fmla="*/ 1917691803 w 49"/>
              <a:gd name="T33" fmla="*/ 2147483647 h 79"/>
              <a:gd name="T34" fmla="*/ 2049948618 w 49"/>
              <a:gd name="T35" fmla="*/ 2147483647 h 79"/>
              <a:gd name="T36" fmla="*/ 2049948618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094893888 h 79"/>
              <a:gd name="T60" fmla="*/ 2147483647 w 49"/>
              <a:gd name="T61" fmla="*/ 1915328280 h 79"/>
              <a:gd name="T62" fmla="*/ 2147483647 w 49"/>
              <a:gd name="T63" fmla="*/ 1855478397 h 79"/>
              <a:gd name="T64" fmla="*/ 2147483647 w 49"/>
              <a:gd name="T65" fmla="*/ 1915328280 h 79"/>
              <a:gd name="T66" fmla="*/ 2147483647 w 49"/>
              <a:gd name="T67" fmla="*/ 1675913273 h 79"/>
              <a:gd name="T68" fmla="*/ 2147483647 w 49"/>
              <a:gd name="T69" fmla="*/ 1556205769 h 79"/>
              <a:gd name="T70" fmla="*/ 2147483647 w 49"/>
              <a:gd name="T71" fmla="*/ 1556205769 h 79"/>
              <a:gd name="T72" fmla="*/ 2147483647 w 49"/>
              <a:gd name="T73" fmla="*/ 1556205769 h 79"/>
              <a:gd name="T74" fmla="*/ 2147483647 w 49"/>
              <a:gd name="T75" fmla="*/ 1496355885 h 79"/>
              <a:gd name="T76" fmla="*/ 2147483647 w 49"/>
              <a:gd name="T77" fmla="*/ 1316790762 h 79"/>
              <a:gd name="T78" fmla="*/ 1587057896 w 49"/>
              <a:gd name="T79" fmla="*/ 0 h 79"/>
              <a:gd name="T80" fmla="*/ 1454801081 w 49"/>
              <a:gd name="T81" fmla="*/ 0 h 79"/>
              <a:gd name="T82" fmla="*/ 1388672673 w 49"/>
              <a:gd name="T83" fmla="*/ 119707534 h 79"/>
              <a:gd name="T84" fmla="*/ 1190295582 w 49"/>
              <a:gd name="T85" fmla="*/ 119707534 h 79"/>
              <a:gd name="T86" fmla="*/ 991910105 w 49"/>
              <a:gd name="T87" fmla="*/ 299272749 h 79"/>
              <a:gd name="T88" fmla="*/ 925781698 w 49"/>
              <a:gd name="T89" fmla="*/ 119707534 h 79"/>
              <a:gd name="T90" fmla="*/ 859653290 w 49"/>
              <a:gd name="T91" fmla="*/ 59857635 h 79"/>
              <a:gd name="T92" fmla="*/ 396762441 w 49"/>
              <a:gd name="T93" fmla="*/ 957668008 h 79"/>
              <a:gd name="T94" fmla="*/ 462890849 w 49"/>
              <a:gd name="T95" fmla="*/ 1137225638 h 79"/>
              <a:gd name="T96" fmla="*/ 462890849 w 49"/>
              <a:gd name="T97" fmla="*/ 1316790762 h 79"/>
              <a:gd name="T98" fmla="*/ 330634033 w 49"/>
              <a:gd name="T99" fmla="*/ 1436498265 h 79"/>
              <a:gd name="T100" fmla="*/ 396762441 w 49"/>
              <a:gd name="T101" fmla="*/ 1915328280 h 79"/>
              <a:gd name="T102" fmla="*/ 264513694 w 49"/>
              <a:gd name="T103" fmla="*/ 2147483647 h 79"/>
              <a:gd name="T104" fmla="*/ 264513694 w 49"/>
              <a:gd name="T105" fmla="*/ 2147483647 h 79"/>
              <a:gd name="T106" fmla="*/ 198385286 w 49"/>
              <a:gd name="T107" fmla="*/ 2147483647 h 79"/>
              <a:gd name="T108" fmla="*/ 198385286 w 49"/>
              <a:gd name="T109" fmla="*/ 2147483647 h 79"/>
              <a:gd name="T110" fmla="*/ 66128424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54321" name="Group 68"/>
          <p:cNvGrpSpPr>
            <a:grpSpLocks/>
          </p:cNvGrpSpPr>
          <p:nvPr/>
        </p:nvGrpSpPr>
        <p:grpSpPr bwMode="auto">
          <a:xfrm>
            <a:off x="3159125" y="4589463"/>
            <a:ext cx="1044575" cy="635000"/>
            <a:chOff x="1991" y="3321"/>
            <a:chExt cx="361" cy="231"/>
          </a:xfrm>
        </p:grpSpPr>
        <p:sp>
          <p:nvSpPr>
            <p:cNvPr id="54333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66 h 19"/>
                <a:gd name="T2" fmla="*/ 24 w 16"/>
                <a:gd name="T3" fmla="*/ 313 h 19"/>
                <a:gd name="T4" fmla="*/ 24 w 16"/>
                <a:gd name="T5" fmla="*/ 382 h 19"/>
                <a:gd name="T6" fmla="*/ 141 w 16"/>
                <a:gd name="T7" fmla="*/ 455 h 19"/>
                <a:gd name="T8" fmla="*/ 190 w 16"/>
                <a:gd name="T9" fmla="*/ 382 h 19"/>
                <a:gd name="T10" fmla="*/ 380 w 16"/>
                <a:gd name="T11" fmla="*/ 264 h 19"/>
                <a:gd name="T12" fmla="*/ 307 w 16"/>
                <a:gd name="T13" fmla="*/ 117 h 19"/>
                <a:gd name="T14" fmla="*/ 73 w 16"/>
                <a:gd name="T15" fmla="*/ 0 h 19"/>
                <a:gd name="T16" fmla="*/ 73 w 16"/>
                <a:gd name="T17" fmla="*/ 117 h 19"/>
                <a:gd name="T18" fmla="*/ 0 w 16"/>
                <a:gd name="T19" fmla="*/ 166 h 19"/>
                <a:gd name="T20" fmla="*/ 0 w 16"/>
                <a:gd name="T21" fmla="*/ 16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4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73 w 9"/>
                <a:gd name="T1" fmla="*/ 140 h 6"/>
                <a:gd name="T2" fmla="*/ 191 w 9"/>
                <a:gd name="T3" fmla="*/ 140 h 6"/>
                <a:gd name="T4" fmla="*/ 215 w 9"/>
                <a:gd name="T5" fmla="*/ 72 h 6"/>
                <a:gd name="T6" fmla="*/ 117 w 9"/>
                <a:gd name="T7" fmla="*/ 48 h 6"/>
                <a:gd name="T8" fmla="*/ 73 w 9"/>
                <a:gd name="T9" fmla="*/ 48 h 6"/>
                <a:gd name="T10" fmla="*/ 49 w 9"/>
                <a:gd name="T11" fmla="*/ 0 h 6"/>
                <a:gd name="T12" fmla="*/ 0 w 9"/>
                <a:gd name="T13" fmla="*/ 48 h 6"/>
                <a:gd name="T14" fmla="*/ 49 w 9"/>
                <a:gd name="T15" fmla="*/ 116 h 6"/>
                <a:gd name="T16" fmla="*/ 73 w 9"/>
                <a:gd name="T17" fmla="*/ 140 h 6"/>
                <a:gd name="T18" fmla="*/ 73 w 9"/>
                <a:gd name="T19" fmla="*/ 14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5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50 h 2"/>
                <a:gd name="T2" fmla="*/ 100 w 4"/>
                <a:gd name="T3" fmla="*/ 0 h 2"/>
                <a:gd name="T4" fmla="*/ 100 w 4"/>
                <a:gd name="T5" fmla="*/ 50 h 2"/>
                <a:gd name="T6" fmla="*/ 0 w 4"/>
                <a:gd name="T7" fmla="*/ 50 h 2"/>
                <a:gd name="T8" fmla="*/ 0 w 4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6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47 w 4"/>
                <a:gd name="T1" fmla="*/ 0 h 3"/>
                <a:gd name="T2" fmla="*/ 47 w 4"/>
                <a:gd name="T3" fmla="*/ 0 h 3"/>
                <a:gd name="T4" fmla="*/ 66 w 4"/>
                <a:gd name="T5" fmla="*/ 0 h 3"/>
                <a:gd name="T6" fmla="*/ 66 w 4"/>
                <a:gd name="T7" fmla="*/ 0 h 3"/>
                <a:gd name="T8" fmla="*/ 66 w 4"/>
                <a:gd name="T9" fmla="*/ 0 h 3"/>
                <a:gd name="T10" fmla="*/ 66 w 4"/>
                <a:gd name="T11" fmla="*/ 23 h 3"/>
                <a:gd name="T12" fmla="*/ 66 w 4"/>
                <a:gd name="T13" fmla="*/ 23 h 3"/>
                <a:gd name="T14" fmla="*/ 66 w 4"/>
                <a:gd name="T15" fmla="*/ 23 h 3"/>
                <a:gd name="T16" fmla="*/ 90 w 4"/>
                <a:gd name="T17" fmla="*/ 23 h 3"/>
                <a:gd name="T18" fmla="*/ 66 w 4"/>
                <a:gd name="T19" fmla="*/ 42 h 3"/>
                <a:gd name="T20" fmla="*/ 66 w 4"/>
                <a:gd name="T21" fmla="*/ 42 h 3"/>
                <a:gd name="T22" fmla="*/ 66 w 4"/>
                <a:gd name="T23" fmla="*/ 42 h 3"/>
                <a:gd name="T24" fmla="*/ 66 w 4"/>
                <a:gd name="T25" fmla="*/ 65 h 3"/>
                <a:gd name="T26" fmla="*/ 66 w 4"/>
                <a:gd name="T27" fmla="*/ 65 h 3"/>
                <a:gd name="T28" fmla="*/ 66 w 4"/>
                <a:gd name="T29" fmla="*/ 65 h 3"/>
                <a:gd name="T30" fmla="*/ 47 w 4"/>
                <a:gd name="T31" fmla="*/ 65 h 3"/>
                <a:gd name="T32" fmla="*/ 47 w 4"/>
                <a:gd name="T33" fmla="*/ 65 h 3"/>
                <a:gd name="T34" fmla="*/ 47 w 4"/>
                <a:gd name="T35" fmla="*/ 65 h 3"/>
                <a:gd name="T36" fmla="*/ 24 w 4"/>
                <a:gd name="T37" fmla="*/ 65 h 3"/>
                <a:gd name="T38" fmla="*/ 24 w 4"/>
                <a:gd name="T39" fmla="*/ 65 h 3"/>
                <a:gd name="T40" fmla="*/ 24 w 4"/>
                <a:gd name="T41" fmla="*/ 65 h 3"/>
                <a:gd name="T42" fmla="*/ 24 w 4"/>
                <a:gd name="T43" fmla="*/ 42 h 3"/>
                <a:gd name="T44" fmla="*/ 0 w 4"/>
                <a:gd name="T45" fmla="*/ 42 h 3"/>
                <a:gd name="T46" fmla="*/ 0 w 4"/>
                <a:gd name="T47" fmla="*/ 42 h 3"/>
                <a:gd name="T48" fmla="*/ 0 w 4"/>
                <a:gd name="T49" fmla="*/ 23 h 3"/>
                <a:gd name="T50" fmla="*/ 0 w 4"/>
                <a:gd name="T51" fmla="*/ 23 h 3"/>
                <a:gd name="T52" fmla="*/ 0 w 4"/>
                <a:gd name="T53" fmla="*/ 23 h 3"/>
                <a:gd name="T54" fmla="*/ 24 w 4"/>
                <a:gd name="T55" fmla="*/ 23 h 3"/>
                <a:gd name="T56" fmla="*/ 24 w 4"/>
                <a:gd name="T57" fmla="*/ 0 h 3"/>
                <a:gd name="T58" fmla="*/ 24 w 4"/>
                <a:gd name="T59" fmla="*/ 0 h 3"/>
                <a:gd name="T60" fmla="*/ 24 w 4"/>
                <a:gd name="T61" fmla="*/ 0 h 3"/>
                <a:gd name="T62" fmla="*/ 47 w 4"/>
                <a:gd name="T63" fmla="*/ 0 h 3"/>
                <a:gd name="T64" fmla="*/ 47 w 4"/>
                <a:gd name="T65" fmla="*/ 0 h 3"/>
                <a:gd name="T66" fmla="*/ 47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7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75 h 3"/>
                <a:gd name="T2" fmla="*/ 166 w 8"/>
                <a:gd name="T3" fmla="*/ 75 h 3"/>
                <a:gd name="T4" fmla="*/ 190 w 8"/>
                <a:gd name="T5" fmla="*/ 0 h 3"/>
                <a:gd name="T6" fmla="*/ 49 w 8"/>
                <a:gd name="T7" fmla="*/ 0 h 3"/>
                <a:gd name="T8" fmla="*/ 0 w 8"/>
                <a:gd name="T9" fmla="*/ 75 h 3"/>
                <a:gd name="T10" fmla="*/ 0 w 8"/>
                <a:gd name="T11" fmla="*/ 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8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91 h 5"/>
                <a:gd name="T2" fmla="*/ 66 w 8"/>
                <a:gd name="T3" fmla="*/ 115 h 5"/>
                <a:gd name="T4" fmla="*/ 133 w 8"/>
                <a:gd name="T5" fmla="*/ 115 h 5"/>
                <a:gd name="T6" fmla="*/ 180 w 8"/>
                <a:gd name="T7" fmla="*/ 48 h 5"/>
                <a:gd name="T8" fmla="*/ 114 w 8"/>
                <a:gd name="T9" fmla="*/ 0 h 5"/>
                <a:gd name="T10" fmla="*/ 24 w 8"/>
                <a:gd name="T11" fmla="*/ 48 h 5"/>
                <a:gd name="T12" fmla="*/ 0 w 8"/>
                <a:gd name="T13" fmla="*/ 91 h 5"/>
                <a:gd name="T14" fmla="*/ 0 w 8"/>
                <a:gd name="T15" fmla="*/ 9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9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15 h 5"/>
                <a:gd name="T2" fmla="*/ 100 w 4"/>
                <a:gd name="T3" fmla="*/ 48 h 5"/>
                <a:gd name="T4" fmla="*/ 100 w 4"/>
                <a:gd name="T5" fmla="*/ 0 h 5"/>
                <a:gd name="T6" fmla="*/ 0 w 4"/>
                <a:gd name="T7" fmla="*/ 91 h 5"/>
                <a:gd name="T8" fmla="*/ 0 w 4"/>
                <a:gd name="T9" fmla="*/ 115 h 5"/>
                <a:gd name="T10" fmla="*/ 0 w 4"/>
                <a:gd name="T11" fmla="*/ 11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0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73 w 8"/>
                <a:gd name="T1" fmla="*/ 165 h 7"/>
                <a:gd name="T2" fmla="*/ 190 w 8"/>
                <a:gd name="T3" fmla="*/ 165 h 7"/>
                <a:gd name="T4" fmla="*/ 190 w 8"/>
                <a:gd name="T5" fmla="*/ 92 h 7"/>
                <a:gd name="T6" fmla="*/ 97 w 8"/>
                <a:gd name="T7" fmla="*/ 0 h 7"/>
                <a:gd name="T8" fmla="*/ 0 w 8"/>
                <a:gd name="T9" fmla="*/ 49 h 7"/>
                <a:gd name="T10" fmla="*/ 73 w 8"/>
                <a:gd name="T11" fmla="*/ 165 h 7"/>
                <a:gd name="T12" fmla="*/ 73 w 8"/>
                <a:gd name="T13" fmla="*/ 165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4322" name="Rectangle 77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pPr eaLnBrk="1" hangingPunct="1"/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2005</a:t>
            </a:r>
          </a:p>
        </p:txBody>
      </p:sp>
      <p:sp>
        <p:nvSpPr>
          <p:cNvPr id="54323" name="Text Box 86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54324" name="Rectangle 101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4325" name="Rectangle 102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4326" name="Rectangle 103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4327" name="Rectangle 104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4328" name="Rectangle 105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4329" name="Rectangle 106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4330" name="Rectangle 107"/>
          <p:cNvSpPr>
            <a:spLocks noChangeArrowheads="1"/>
          </p:cNvSpPr>
          <p:nvPr/>
        </p:nvSpPr>
        <p:spPr bwMode="auto">
          <a:xfrm>
            <a:off x="444500" y="5892800"/>
            <a:ext cx="71485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4331" name="Rectangle 108" descr="20%"/>
          <p:cNvSpPr>
            <a:spLocks noChangeArrowheads="1"/>
          </p:cNvSpPr>
          <p:nvPr/>
        </p:nvSpPr>
        <p:spPr bwMode="auto">
          <a:xfrm>
            <a:off x="6753225" y="5948363"/>
            <a:ext cx="2349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4332" name="Text Box 81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</a:p>
        </p:txBody>
      </p:sp>
    </p:spTree>
  </p:cSld>
  <p:clrMapOvr>
    <a:masterClrMapping/>
  </p:clrMapOvr>
  <p:transition advClick="0" advTm="657">
    <p:randomBar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98" name="Group 2"/>
          <p:cNvGrpSpPr>
            <a:grpSpLocks/>
          </p:cNvGrpSpPr>
          <p:nvPr/>
        </p:nvGrpSpPr>
        <p:grpSpPr bwMode="auto">
          <a:xfrm>
            <a:off x="1155700" y="1709738"/>
            <a:ext cx="6940550" cy="3567112"/>
            <a:chOff x="728" y="1077"/>
            <a:chExt cx="4372" cy="2247"/>
          </a:xfrm>
        </p:grpSpPr>
        <p:sp>
          <p:nvSpPr>
            <p:cNvPr id="55310" name="Freeform 3"/>
            <p:cNvSpPr>
              <a:spLocks/>
            </p:cNvSpPr>
            <p:nvPr/>
          </p:nvSpPr>
          <p:spPr bwMode="auto">
            <a:xfrm>
              <a:off x="2844" y="1262"/>
              <a:ext cx="456" cy="269"/>
            </a:xfrm>
            <a:custGeom>
              <a:avLst/>
              <a:gdLst>
                <a:gd name="T0" fmla="*/ 0 w 89"/>
                <a:gd name="T1" fmla="*/ 1218 h 55"/>
                <a:gd name="T2" fmla="*/ 133 w 89"/>
                <a:gd name="T3" fmla="*/ 0 h 55"/>
                <a:gd name="T4" fmla="*/ 1153 w 89"/>
                <a:gd name="T5" fmla="*/ 73 h 55"/>
                <a:gd name="T6" fmla="*/ 2152 w 89"/>
                <a:gd name="T7" fmla="*/ 98 h 55"/>
                <a:gd name="T8" fmla="*/ 2152 w 89"/>
                <a:gd name="T9" fmla="*/ 117 h 55"/>
                <a:gd name="T10" fmla="*/ 2178 w 89"/>
                <a:gd name="T11" fmla="*/ 215 h 55"/>
                <a:gd name="T12" fmla="*/ 2178 w 89"/>
                <a:gd name="T13" fmla="*/ 240 h 55"/>
                <a:gd name="T14" fmla="*/ 2152 w 89"/>
                <a:gd name="T15" fmla="*/ 313 h 55"/>
                <a:gd name="T16" fmla="*/ 2152 w 89"/>
                <a:gd name="T17" fmla="*/ 430 h 55"/>
                <a:gd name="T18" fmla="*/ 2203 w 89"/>
                <a:gd name="T19" fmla="*/ 548 h 55"/>
                <a:gd name="T20" fmla="*/ 2234 w 89"/>
                <a:gd name="T21" fmla="*/ 597 h 55"/>
                <a:gd name="T22" fmla="*/ 2260 w 89"/>
                <a:gd name="T23" fmla="*/ 719 h 55"/>
                <a:gd name="T24" fmla="*/ 2260 w 89"/>
                <a:gd name="T25" fmla="*/ 910 h 55"/>
                <a:gd name="T26" fmla="*/ 2285 w 89"/>
                <a:gd name="T27" fmla="*/ 959 h 55"/>
                <a:gd name="T28" fmla="*/ 2285 w 89"/>
                <a:gd name="T29" fmla="*/ 1027 h 55"/>
                <a:gd name="T30" fmla="*/ 2285 w 89"/>
                <a:gd name="T31" fmla="*/ 1052 h 55"/>
                <a:gd name="T32" fmla="*/ 2336 w 89"/>
                <a:gd name="T33" fmla="*/ 1218 h 55"/>
                <a:gd name="T34" fmla="*/ 2336 w 89"/>
                <a:gd name="T35" fmla="*/ 1267 h 55"/>
                <a:gd name="T36" fmla="*/ 2336 w 89"/>
                <a:gd name="T37" fmla="*/ 1316 h 55"/>
                <a:gd name="T38" fmla="*/ 0 w 89"/>
                <a:gd name="T39" fmla="*/ 1218 h 55"/>
                <a:gd name="T40" fmla="*/ 0 w 89"/>
                <a:gd name="T41" fmla="*/ 1218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1" name="Freeform 4"/>
            <p:cNvSpPr>
              <a:spLocks/>
            </p:cNvSpPr>
            <p:nvPr/>
          </p:nvSpPr>
          <p:spPr bwMode="auto">
            <a:xfrm>
              <a:off x="2824" y="1511"/>
              <a:ext cx="483" cy="312"/>
            </a:xfrm>
            <a:custGeom>
              <a:avLst/>
              <a:gdLst>
                <a:gd name="T0" fmla="*/ 0 w 94"/>
                <a:gd name="T1" fmla="*/ 1214 h 64"/>
                <a:gd name="T2" fmla="*/ 77 w 94"/>
                <a:gd name="T3" fmla="*/ 405 h 64"/>
                <a:gd name="T4" fmla="*/ 108 w 94"/>
                <a:gd name="T5" fmla="*/ 0 h 64"/>
                <a:gd name="T6" fmla="*/ 2456 w 94"/>
                <a:gd name="T7" fmla="*/ 97 h 64"/>
                <a:gd name="T8" fmla="*/ 2456 w 94"/>
                <a:gd name="T9" fmla="*/ 141 h 64"/>
                <a:gd name="T10" fmla="*/ 2430 w 94"/>
                <a:gd name="T11" fmla="*/ 166 h 64"/>
                <a:gd name="T12" fmla="*/ 2374 w 94"/>
                <a:gd name="T13" fmla="*/ 239 h 64"/>
                <a:gd name="T14" fmla="*/ 2374 w 94"/>
                <a:gd name="T15" fmla="*/ 263 h 64"/>
                <a:gd name="T16" fmla="*/ 2482 w 94"/>
                <a:gd name="T17" fmla="*/ 356 h 64"/>
                <a:gd name="T18" fmla="*/ 2482 w 94"/>
                <a:gd name="T19" fmla="*/ 1092 h 64"/>
                <a:gd name="T20" fmla="*/ 2482 w 94"/>
                <a:gd name="T21" fmla="*/ 1092 h 64"/>
                <a:gd name="T22" fmla="*/ 2430 w 94"/>
                <a:gd name="T23" fmla="*/ 1092 h 64"/>
                <a:gd name="T24" fmla="*/ 2456 w 94"/>
                <a:gd name="T25" fmla="*/ 1116 h 64"/>
                <a:gd name="T26" fmla="*/ 2482 w 94"/>
                <a:gd name="T27" fmla="*/ 1141 h 64"/>
                <a:gd name="T28" fmla="*/ 2456 w 94"/>
                <a:gd name="T29" fmla="*/ 1189 h 64"/>
                <a:gd name="T30" fmla="*/ 2482 w 94"/>
                <a:gd name="T31" fmla="*/ 1214 h 64"/>
                <a:gd name="T32" fmla="*/ 2482 w 94"/>
                <a:gd name="T33" fmla="*/ 1282 h 64"/>
                <a:gd name="T34" fmla="*/ 2456 w 94"/>
                <a:gd name="T35" fmla="*/ 1282 h 64"/>
                <a:gd name="T36" fmla="*/ 2482 w 94"/>
                <a:gd name="T37" fmla="*/ 1331 h 64"/>
                <a:gd name="T38" fmla="*/ 2430 w 94"/>
                <a:gd name="T39" fmla="*/ 1404 h 64"/>
                <a:gd name="T40" fmla="*/ 2482 w 94"/>
                <a:gd name="T41" fmla="*/ 1472 h 64"/>
                <a:gd name="T42" fmla="*/ 2482 w 94"/>
                <a:gd name="T43" fmla="*/ 1521 h 64"/>
                <a:gd name="T44" fmla="*/ 2482 w 94"/>
                <a:gd name="T45" fmla="*/ 1521 h 64"/>
                <a:gd name="T46" fmla="*/ 2405 w 94"/>
                <a:gd name="T47" fmla="*/ 1472 h 64"/>
                <a:gd name="T48" fmla="*/ 2271 w 94"/>
                <a:gd name="T49" fmla="*/ 1404 h 64"/>
                <a:gd name="T50" fmla="*/ 2220 w 94"/>
                <a:gd name="T51" fmla="*/ 1380 h 64"/>
                <a:gd name="T52" fmla="*/ 2163 w 94"/>
                <a:gd name="T53" fmla="*/ 1380 h 64"/>
                <a:gd name="T54" fmla="*/ 2112 w 94"/>
                <a:gd name="T55" fmla="*/ 1423 h 64"/>
                <a:gd name="T56" fmla="*/ 2086 w 94"/>
                <a:gd name="T57" fmla="*/ 1423 h 64"/>
                <a:gd name="T58" fmla="*/ 2035 w 94"/>
                <a:gd name="T59" fmla="*/ 1423 h 64"/>
                <a:gd name="T60" fmla="*/ 2009 w 94"/>
                <a:gd name="T61" fmla="*/ 1355 h 64"/>
                <a:gd name="T62" fmla="*/ 1978 w 94"/>
                <a:gd name="T63" fmla="*/ 1331 h 64"/>
                <a:gd name="T64" fmla="*/ 1927 w 94"/>
                <a:gd name="T65" fmla="*/ 1355 h 64"/>
                <a:gd name="T66" fmla="*/ 1875 w 94"/>
                <a:gd name="T67" fmla="*/ 1355 h 64"/>
                <a:gd name="T68" fmla="*/ 1824 w 94"/>
                <a:gd name="T69" fmla="*/ 1282 h 64"/>
                <a:gd name="T70" fmla="*/ 0 w 94"/>
                <a:gd name="T71" fmla="*/ 1214 h 64"/>
                <a:gd name="T72" fmla="*/ 0 w 94"/>
                <a:gd name="T73" fmla="*/ 1214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2" name="Freeform 5"/>
            <p:cNvSpPr>
              <a:spLocks/>
            </p:cNvSpPr>
            <p:nvPr/>
          </p:nvSpPr>
          <p:spPr bwMode="auto">
            <a:xfrm>
              <a:off x="2921" y="2018"/>
              <a:ext cx="512" cy="259"/>
            </a:xfrm>
            <a:custGeom>
              <a:avLst/>
              <a:gdLst>
                <a:gd name="T0" fmla="*/ 77 w 100"/>
                <a:gd name="T1" fmla="*/ 0 h 53"/>
                <a:gd name="T2" fmla="*/ 2335 w 100"/>
                <a:gd name="T3" fmla="*/ 49 h 53"/>
                <a:gd name="T4" fmla="*/ 2488 w 100"/>
                <a:gd name="T5" fmla="*/ 142 h 53"/>
                <a:gd name="T6" fmla="*/ 2437 w 100"/>
                <a:gd name="T7" fmla="*/ 191 h 53"/>
                <a:gd name="T8" fmla="*/ 2437 w 100"/>
                <a:gd name="T9" fmla="*/ 239 h 53"/>
                <a:gd name="T10" fmla="*/ 2463 w 100"/>
                <a:gd name="T11" fmla="*/ 288 h 53"/>
                <a:gd name="T12" fmla="*/ 2488 w 100"/>
                <a:gd name="T13" fmla="*/ 288 h 53"/>
                <a:gd name="T14" fmla="*/ 2519 w 100"/>
                <a:gd name="T15" fmla="*/ 357 h 53"/>
                <a:gd name="T16" fmla="*/ 2545 w 100"/>
                <a:gd name="T17" fmla="*/ 381 h 53"/>
                <a:gd name="T18" fmla="*/ 2596 w 100"/>
                <a:gd name="T19" fmla="*/ 381 h 53"/>
                <a:gd name="T20" fmla="*/ 2596 w 100"/>
                <a:gd name="T21" fmla="*/ 406 h 53"/>
                <a:gd name="T22" fmla="*/ 2621 w 100"/>
                <a:gd name="T23" fmla="*/ 1266 h 53"/>
                <a:gd name="T24" fmla="*/ 0 w 100"/>
                <a:gd name="T25" fmla="*/ 1217 h 53"/>
                <a:gd name="T26" fmla="*/ 77 w 100"/>
                <a:gd name="T27" fmla="*/ 0 h 53"/>
                <a:gd name="T28" fmla="*/ 7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3" name="Freeform 6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1731 w 82"/>
                <a:gd name="T1" fmla="*/ 0 h 54"/>
                <a:gd name="T2" fmla="*/ 1782 w 82"/>
                <a:gd name="T3" fmla="*/ 93 h 54"/>
                <a:gd name="T4" fmla="*/ 1757 w 82"/>
                <a:gd name="T5" fmla="*/ 141 h 54"/>
                <a:gd name="T6" fmla="*/ 1808 w 82"/>
                <a:gd name="T7" fmla="*/ 307 h 54"/>
                <a:gd name="T8" fmla="*/ 1941 w 82"/>
                <a:gd name="T9" fmla="*/ 380 h 54"/>
                <a:gd name="T10" fmla="*/ 1967 w 82"/>
                <a:gd name="T11" fmla="*/ 429 h 54"/>
                <a:gd name="T12" fmla="*/ 2049 w 82"/>
                <a:gd name="T13" fmla="*/ 497 h 54"/>
                <a:gd name="T14" fmla="*/ 2151 w 82"/>
                <a:gd name="T15" fmla="*/ 619 h 54"/>
                <a:gd name="T16" fmla="*/ 2100 w 82"/>
                <a:gd name="T17" fmla="*/ 687 h 54"/>
                <a:gd name="T18" fmla="*/ 2100 w 82"/>
                <a:gd name="T19" fmla="*/ 735 h 54"/>
                <a:gd name="T20" fmla="*/ 1967 w 82"/>
                <a:gd name="T21" fmla="*/ 808 h 54"/>
                <a:gd name="T22" fmla="*/ 1890 w 82"/>
                <a:gd name="T23" fmla="*/ 828 h 54"/>
                <a:gd name="T24" fmla="*/ 1839 w 82"/>
                <a:gd name="T25" fmla="*/ 901 h 54"/>
                <a:gd name="T26" fmla="*/ 1890 w 82"/>
                <a:gd name="T27" fmla="*/ 974 h 54"/>
                <a:gd name="T28" fmla="*/ 1890 w 82"/>
                <a:gd name="T29" fmla="*/ 1042 h 54"/>
                <a:gd name="T30" fmla="*/ 1782 w 82"/>
                <a:gd name="T31" fmla="*/ 1188 h 54"/>
                <a:gd name="T32" fmla="*/ 1757 w 82"/>
                <a:gd name="T33" fmla="*/ 1257 h 54"/>
                <a:gd name="T34" fmla="*/ 1654 w 82"/>
                <a:gd name="T35" fmla="*/ 1188 h 54"/>
                <a:gd name="T36" fmla="*/ 287 w 82"/>
                <a:gd name="T37" fmla="*/ 1208 h 54"/>
                <a:gd name="T38" fmla="*/ 287 w 82"/>
                <a:gd name="T39" fmla="*/ 1140 h 54"/>
                <a:gd name="T40" fmla="*/ 236 w 82"/>
                <a:gd name="T41" fmla="*/ 1067 h 54"/>
                <a:gd name="T42" fmla="*/ 261 w 82"/>
                <a:gd name="T43" fmla="*/ 998 h 54"/>
                <a:gd name="T44" fmla="*/ 210 w 82"/>
                <a:gd name="T45" fmla="*/ 925 h 54"/>
                <a:gd name="T46" fmla="*/ 210 w 82"/>
                <a:gd name="T47" fmla="*/ 852 h 54"/>
                <a:gd name="T48" fmla="*/ 159 w 82"/>
                <a:gd name="T49" fmla="*/ 784 h 54"/>
                <a:gd name="T50" fmla="*/ 133 w 82"/>
                <a:gd name="T51" fmla="*/ 735 h 54"/>
                <a:gd name="T52" fmla="*/ 77 w 82"/>
                <a:gd name="T53" fmla="*/ 619 h 54"/>
                <a:gd name="T54" fmla="*/ 102 w 82"/>
                <a:gd name="T55" fmla="*/ 545 h 54"/>
                <a:gd name="T56" fmla="*/ 51 w 82"/>
                <a:gd name="T57" fmla="*/ 472 h 54"/>
                <a:gd name="T58" fmla="*/ 51 w 82"/>
                <a:gd name="T59" fmla="*/ 429 h 54"/>
                <a:gd name="T60" fmla="*/ 51 w 82"/>
                <a:gd name="T61" fmla="*/ 282 h 54"/>
                <a:gd name="T62" fmla="*/ 51 w 82"/>
                <a:gd name="T63" fmla="*/ 239 h 54"/>
                <a:gd name="T64" fmla="*/ 26 w 82"/>
                <a:gd name="T65" fmla="*/ 141 h 54"/>
                <a:gd name="T66" fmla="*/ 26 w 82"/>
                <a:gd name="T67" fmla="*/ 73 h 54"/>
                <a:gd name="T68" fmla="*/ 51 w 82"/>
                <a:gd name="T69" fmla="*/ 49 h 54"/>
                <a:gd name="T70" fmla="*/ 51 w 82"/>
                <a:gd name="T71" fmla="*/ 4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4" name="Freeform 7"/>
            <p:cNvSpPr>
              <a:spLocks/>
            </p:cNvSpPr>
            <p:nvPr/>
          </p:nvSpPr>
          <p:spPr bwMode="auto">
            <a:xfrm>
              <a:off x="3526" y="1438"/>
              <a:ext cx="364" cy="371"/>
            </a:xfrm>
            <a:custGeom>
              <a:avLst/>
              <a:gdLst>
                <a:gd name="T0" fmla="*/ 764 w 71"/>
                <a:gd name="T1" fmla="*/ 1787 h 76"/>
                <a:gd name="T2" fmla="*/ 631 w 71"/>
                <a:gd name="T3" fmla="*/ 1713 h 76"/>
                <a:gd name="T4" fmla="*/ 579 w 71"/>
                <a:gd name="T5" fmla="*/ 1547 h 76"/>
                <a:gd name="T6" fmla="*/ 605 w 71"/>
                <a:gd name="T7" fmla="*/ 1504 h 76"/>
                <a:gd name="T8" fmla="*/ 554 w 71"/>
                <a:gd name="T9" fmla="*/ 1406 h 76"/>
                <a:gd name="T10" fmla="*/ 554 w 71"/>
                <a:gd name="T11" fmla="*/ 1289 h 76"/>
                <a:gd name="T12" fmla="*/ 446 w 71"/>
                <a:gd name="T13" fmla="*/ 1191 h 76"/>
                <a:gd name="T14" fmla="*/ 318 w 71"/>
                <a:gd name="T15" fmla="*/ 1074 h 76"/>
                <a:gd name="T16" fmla="*/ 210 w 71"/>
                <a:gd name="T17" fmla="*/ 1025 h 76"/>
                <a:gd name="T18" fmla="*/ 185 w 71"/>
                <a:gd name="T19" fmla="*/ 1001 h 76"/>
                <a:gd name="T20" fmla="*/ 77 w 71"/>
                <a:gd name="T21" fmla="*/ 976 h 76"/>
                <a:gd name="T22" fmla="*/ 26 w 71"/>
                <a:gd name="T23" fmla="*/ 927 h 76"/>
                <a:gd name="T24" fmla="*/ 51 w 71"/>
                <a:gd name="T25" fmla="*/ 737 h 76"/>
                <a:gd name="T26" fmla="*/ 77 w 71"/>
                <a:gd name="T27" fmla="*/ 669 h 76"/>
                <a:gd name="T28" fmla="*/ 0 w 71"/>
                <a:gd name="T29" fmla="*/ 596 h 76"/>
                <a:gd name="T30" fmla="*/ 26 w 71"/>
                <a:gd name="T31" fmla="*/ 522 h 76"/>
                <a:gd name="T32" fmla="*/ 133 w 71"/>
                <a:gd name="T33" fmla="*/ 405 h 76"/>
                <a:gd name="T34" fmla="*/ 185 w 71"/>
                <a:gd name="T35" fmla="*/ 381 h 76"/>
                <a:gd name="T36" fmla="*/ 185 w 71"/>
                <a:gd name="T37" fmla="*/ 142 h 76"/>
                <a:gd name="T38" fmla="*/ 236 w 71"/>
                <a:gd name="T39" fmla="*/ 117 h 76"/>
                <a:gd name="T40" fmla="*/ 343 w 71"/>
                <a:gd name="T41" fmla="*/ 117 h 76"/>
                <a:gd name="T42" fmla="*/ 579 w 71"/>
                <a:gd name="T43" fmla="*/ 24 h 76"/>
                <a:gd name="T44" fmla="*/ 631 w 71"/>
                <a:gd name="T45" fmla="*/ 24 h 76"/>
                <a:gd name="T46" fmla="*/ 605 w 71"/>
                <a:gd name="T47" fmla="*/ 73 h 76"/>
                <a:gd name="T48" fmla="*/ 579 w 71"/>
                <a:gd name="T49" fmla="*/ 142 h 76"/>
                <a:gd name="T50" fmla="*/ 682 w 71"/>
                <a:gd name="T51" fmla="*/ 117 h 76"/>
                <a:gd name="T52" fmla="*/ 738 w 71"/>
                <a:gd name="T53" fmla="*/ 142 h 76"/>
                <a:gd name="T54" fmla="*/ 815 w 71"/>
                <a:gd name="T55" fmla="*/ 190 h 76"/>
                <a:gd name="T56" fmla="*/ 841 w 71"/>
                <a:gd name="T57" fmla="*/ 239 h 76"/>
                <a:gd name="T58" fmla="*/ 1159 w 71"/>
                <a:gd name="T59" fmla="*/ 308 h 76"/>
                <a:gd name="T60" fmla="*/ 1261 w 71"/>
                <a:gd name="T61" fmla="*/ 356 h 76"/>
                <a:gd name="T62" fmla="*/ 1312 w 71"/>
                <a:gd name="T63" fmla="*/ 356 h 76"/>
                <a:gd name="T64" fmla="*/ 1338 w 71"/>
                <a:gd name="T65" fmla="*/ 356 h 76"/>
                <a:gd name="T66" fmla="*/ 1471 w 71"/>
                <a:gd name="T67" fmla="*/ 381 h 76"/>
                <a:gd name="T68" fmla="*/ 1471 w 71"/>
                <a:gd name="T69" fmla="*/ 405 h 76"/>
                <a:gd name="T70" fmla="*/ 1523 w 71"/>
                <a:gd name="T71" fmla="*/ 430 h 76"/>
                <a:gd name="T72" fmla="*/ 1605 w 71"/>
                <a:gd name="T73" fmla="*/ 503 h 76"/>
                <a:gd name="T74" fmla="*/ 1579 w 71"/>
                <a:gd name="T75" fmla="*/ 596 h 76"/>
                <a:gd name="T76" fmla="*/ 1656 w 71"/>
                <a:gd name="T77" fmla="*/ 596 h 76"/>
                <a:gd name="T78" fmla="*/ 1630 w 71"/>
                <a:gd name="T79" fmla="*/ 644 h 76"/>
                <a:gd name="T80" fmla="*/ 1682 w 71"/>
                <a:gd name="T81" fmla="*/ 713 h 76"/>
                <a:gd name="T82" fmla="*/ 1605 w 71"/>
                <a:gd name="T83" fmla="*/ 786 h 76"/>
                <a:gd name="T84" fmla="*/ 1548 w 71"/>
                <a:gd name="T85" fmla="*/ 908 h 76"/>
                <a:gd name="T86" fmla="*/ 1548 w 71"/>
                <a:gd name="T87" fmla="*/ 927 h 76"/>
                <a:gd name="T88" fmla="*/ 1656 w 71"/>
                <a:gd name="T89" fmla="*/ 835 h 76"/>
                <a:gd name="T90" fmla="*/ 1733 w 71"/>
                <a:gd name="T91" fmla="*/ 786 h 76"/>
                <a:gd name="T92" fmla="*/ 1789 w 71"/>
                <a:gd name="T93" fmla="*/ 737 h 76"/>
                <a:gd name="T94" fmla="*/ 1789 w 71"/>
                <a:gd name="T95" fmla="*/ 669 h 76"/>
                <a:gd name="T96" fmla="*/ 1815 w 71"/>
                <a:gd name="T97" fmla="*/ 644 h 76"/>
                <a:gd name="T98" fmla="*/ 1841 w 71"/>
                <a:gd name="T99" fmla="*/ 596 h 76"/>
                <a:gd name="T100" fmla="*/ 1866 w 71"/>
                <a:gd name="T101" fmla="*/ 620 h 76"/>
                <a:gd name="T102" fmla="*/ 1815 w 71"/>
                <a:gd name="T103" fmla="*/ 786 h 76"/>
                <a:gd name="T104" fmla="*/ 1789 w 71"/>
                <a:gd name="T105" fmla="*/ 835 h 76"/>
                <a:gd name="T106" fmla="*/ 1733 w 71"/>
                <a:gd name="T107" fmla="*/ 952 h 76"/>
                <a:gd name="T108" fmla="*/ 1733 w 71"/>
                <a:gd name="T109" fmla="*/ 1074 h 76"/>
                <a:gd name="T110" fmla="*/ 1682 w 71"/>
                <a:gd name="T111" fmla="*/ 1118 h 76"/>
                <a:gd name="T112" fmla="*/ 1707 w 71"/>
                <a:gd name="T113" fmla="*/ 1289 h 76"/>
                <a:gd name="T114" fmla="*/ 1656 w 71"/>
                <a:gd name="T115" fmla="*/ 1406 h 76"/>
                <a:gd name="T116" fmla="*/ 1707 w 71"/>
                <a:gd name="T117" fmla="*/ 1669 h 76"/>
                <a:gd name="T118" fmla="*/ 1707 w 71"/>
                <a:gd name="T119" fmla="*/ 1694 h 76"/>
                <a:gd name="T120" fmla="*/ 1707 w 71"/>
                <a:gd name="T121" fmla="*/ 1762 h 76"/>
                <a:gd name="T122" fmla="*/ 790 w 71"/>
                <a:gd name="T123" fmla="*/ 1811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5" name="Freeform 8"/>
            <p:cNvSpPr>
              <a:spLocks/>
            </p:cNvSpPr>
            <p:nvPr/>
          </p:nvSpPr>
          <p:spPr bwMode="auto">
            <a:xfrm>
              <a:off x="4060" y="1789"/>
              <a:ext cx="291" cy="307"/>
            </a:xfrm>
            <a:custGeom>
              <a:avLst/>
              <a:gdLst>
                <a:gd name="T0" fmla="*/ 133 w 57"/>
                <a:gd name="T1" fmla="*/ 1306 h 63"/>
                <a:gd name="T2" fmla="*/ 209 w 57"/>
                <a:gd name="T3" fmla="*/ 1330 h 63"/>
                <a:gd name="T4" fmla="*/ 260 w 57"/>
                <a:gd name="T5" fmla="*/ 1306 h 63"/>
                <a:gd name="T6" fmla="*/ 337 w 57"/>
                <a:gd name="T7" fmla="*/ 1403 h 63"/>
                <a:gd name="T8" fmla="*/ 470 w 57"/>
                <a:gd name="T9" fmla="*/ 1423 h 63"/>
                <a:gd name="T10" fmla="*/ 572 w 57"/>
                <a:gd name="T11" fmla="*/ 1447 h 63"/>
                <a:gd name="T12" fmla="*/ 653 w 57"/>
                <a:gd name="T13" fmla="*/ 1447 h 63"/>
                <a:gd name="T14" fmla="*/ 730 w 57"/>
                <a:gd name="T15" fmla="*/ 1447 h 63"/>
                <a:gd name="T16" fmla="*/ 756 w 57"/>
                <a:gd name="T17" fmla="*/ 1403 h 63"/>
                <a:gd name="T18" fmla="*/ 807 w 57"/>
                <a:gd name="T19" fmla="*/ 1403 h 63"/>
                <a:gd name="T20" fmla="*/ 888 w 57"/>
                <a:gd name="T21" fmla="*/ 1472 h 63"/>
                <a:gd name="T22" fmla="*/ 939 w 57"/>
                <a:gd name="T23" fmla="*/ 1496 h 63"/>
                <a:gd name="T24" fmla="*/ 1016 w 57"/>
                <a:gd name="T25" fmla="*/ 1447 h 63"/>
                <a:gd name="T26" fmla="*/ 1041 w 57"/>
                <a:gd name="T27" fmla="*/ 1379 h 63"/>
                <a:gd name="T28" fmla="*/ 1067 w 57"/>
                <a:gd name="T29" fmla="*/ 1233 h 63"/>
                <a:gd name="T30" fmla="*/ 1149 w 57"/>
                <a:gd name="T31" fmla="*/ 1282 h 63"/>
                <a:gd name="T32" fmla="*/ 1174 w 57"/>
                <a:gd name="T33" fmla="*/ 1213 h 63"/>
                <a:gd name="T34" fmla="*/ 1225 w 57"/>
                <a:gd name="T35" fmla="*/ 1116 h 63"/>
                <a:gd name="T36" fmla="*/ 1251 w 57"/>
                <a:gd name="T37" fmla="*/ 1067 h 63"/>
                <a:gd name="T38" fmla="*/ 1327 w 57"/>
                <a:gd name="T39" fmla="*/ 1043 h 63"/>
                <a:gd name="T40" fmla="*/ 1384 w 57"/>
                <a:gd name="T41" fmla="*/ 975 h 63"/>
                <a:gd name="T42" fmla="*/ 1435 w 57"/>
                <a:gd name="T43" fmla="*/ 926 h 63"/>
                <a:gd name="T44" fmla="*/ 1435 w 57"/>
                <a:gd name="T45" fmla="*/ 853 h 63"/>
                <a:gd name="T46" fmla="*/ 1460 w 57"/>
                <a:gd name="T47" fmla="*/ 809 h 63"/>
                <a:gd name="T48" fmla="*/ 1409 w 57"/>
                <a:gd name="T49" fmla="*/ 619 h 63"/>
                <a:gd name="T50" fmla="*/ 1435 w 57"/>
                <a:gd name="T51" fmla="*/ 546 h 63"/>
                <a:gd name="T52" fmla="*/ 1486 w 57"/>
                <a:gd name="T53" fmla="*/ 521 h 63"/>
                <a:gd name="T54" fmla="*/ 1200 w 57"/>
                <a:gd name="T55" fmla="*/ 73 h 63"/>
                <a:gd name="T56" fmla="*/ 1093 w 57"/>
                <a:gd name="T57" fmla="*/ 141 h 63"/>
                <a:gd name="T58" fmla="*/ 965 w 57"/>
                <a:gd name="T59" fmla="*/ 239 h 63"/>
                <a:gd name="T60" fmla="*/ 888 w 57"/>
                <a:gd name="T61" fmla="*/ 239 h 63"/>
                <a:gd name="T62" fmla="*/ 781 w 57"/>
                <a:gd name="T63" fmla="*/ 307 h 63"/>
                <a:gd name="T64" fmla="*/ 705 w 57"/>
                <a:gd name="T65" fmla="*/ 283 h 63"/>
                <a:gd name="T66" fmla="*/ 653 w 57"/>
                <a:gd name="T67" fmla="*/ 283 h 63"/>
                <a:gd name="T68" fmla="*/ 653 w 57"/>
                <a:gd name="T69" fmla="*/ 263 h 63"/>
                <a:gd name="T70" fmla="*/ 495 w 57"/>
                <a:gd name="T71" fmla="*/ 214 h 63"/>
                <a:gd name="T72" fmla="*/ 444 w 57"/>
                <a:gd name="T73" fmla="*/ 239 h 63"/>
                <a:gd name="T74" fmla="*/ 0 w 57"/>
                <a:gd name="T75" fmla="*/ 263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6" name="Freeform 9"/>
            <p:cNvSpPr>
              <a:spLocks/>
            </p:cNvSpPr>
            <p:nvPr/>
          </p:nvSpPr>
          <p:spPr bwMode="auto">
            <a:xfrm>
              <a:off x="3962" y="2716"/>
              <a:ext cx="632" cy="453"/>
            </a:xfrm>
            <a:custGeom>
              <a:avLst/>
              <a:gdLst>
                <a:gd name="T0" fmla="*/ 0 w 123"/>
                <a:gd name="T1" fmla="*/ 190 h 93"/>
                <a:gd name="T2" fmla="*/ 0 w 123"/>
                <a:gd name="T3" fmla="*/ 239 h 93"/>
                <a:gd name="T4" fmla="*/ 51 w 123"/>
                <a:gd name="T5" fmla="*/ 283 h 93"/>
                <a:gd name="T6" fmla="*/ 77 w 123"/>
                <a:gd name="T7" fmla="*/ 356 h 93"/>
                <a:gd name="T8" fmla="*/ 108 w 123"/>
                <a:gd name="T9" fmla="*/ 404 h 93"/>
                <a:gd name="T10" fmla="*/ 77 w 123"/>
                <a:gd name="T11" fmla="*/ 453 h 93"/>
                <a:gd name="T12" fmla="*/ 185 w 123"/>
                <a:gd name="T13" fmla="*/ 429 h 93"/>
                <a:gd name="T14" fmla="*/ 236 w 123"/>
                <a:gd name="T15" fmla="*/ 356 h 93"/>
                <a:gd name="T16" fmla="*/ 262 w 123"/>
                <a:gd name="T17" fmla="*/ 356 h 93"/>
                <a:gd name="T18" fmla="*/ 236 w 123"/>
                <a:gd name="T19" fmla="*/ 404 h 93"/>
                <a:gd name="T20" fmla="*/ 504 w 123"/>
                <a:gd name="T21" fmla="*/ 331 h 93"/>
                <a:gd name="T22" fmla="*/ 504 w 123"/>
                <a:gd name="T23" fmla="*/ 380 h 93"/>
                <a:gd name="T24" fmla="*/ 658 w 123"/>
                <a:gd name="T25" fmla="*/ 404 h 93"/>
                <a:gd name="T26" fmla="*/ 766 w 123"/>
                <a:gd name="T27" fmla="*/ 429 h 93"/>
                <a:gd name="T28" fmla="*/ 817 w 123"/>
                <a:gd name="T29" fmla="*/ 453 h 93"/>
                <a:gd name="T30" fmla="*/ 817 w 123"/>
                <a:gd name="T31" fmla="*/ 472 h 93"/>
                <a:gd name="T32" fmla="*/ 951 w 123"/>
                <a:gd name="T33" fmla="*/ 570 h 93"/>
                <a:gd name="T34" fmla="*/ 925 w 123"/>
                <a:gd name="T35" fmla="*/ 594 h 93"/>
                <a:gd name="T36" fmla="*/ 899 w 123"/>
                <a:gd name="T37" fmla="*/ 619 h 93"/>
                <a:gd name="T38" fmla="*/ 1084 w 123"/>
                <a:gd name="T39" fmla="*/ 570 h 93"/>
                <a:gd name="T40" fmla="*/ 1321 w 123"/>
                <a:gd name="T41" fmla="*/ 497 h 93"/>
                <a:gd name="T42" fmla="*/ 1321 w 123"/>
                <a:gd name="T43" fmla="*/ 429 h 93"/>
                <a:gd name="T44" fmla="*/ 1608 w 123"/>
                <a:gd name="T45" fmla="*/ 497 h 93"/>
                <a:gd name="T46" fmla="*/ 1824 w 123"/>
                <a:gd name="T47" fmla="*/ 662 h 93"/>
                <a:gd name="T48" fmla="*/ 1953 w 123"/>
                <a:gd name="T49" fmla="*/ 711 h 93"/>
                <a:gd name="T50" fmla="*/ 2035 w 123"/>
                <a:gd name="T51" fmla="*/ 852 h 93"/>
                <a:gd name="T52" fmla="*/ 2009 w 123"/>
                <a:gd name="T53" fmla="*/ 1140 h 93"/>
                <a:gd name="T54" fmla="*/ 2112 w 123"/>
                <a:gd name="T55" fmla="*/ 1281 h 93"/>
                <a:gd name="T56" fmla="*/ 2086 w 123"/>
                <a:gd name="T57" fmla="*/ 1189 h 93"/>
                <a:gd name="T58" fmla="*/ 2163 w 123"/>
                <a:gd name="T59" fmla="*/ 1208 h 93"/>
                <a:gd name="T60" fmla="*/ 2189 w 123"/>
                <a:gd name="T61" fmla="*/ 1189 h 93"/>
                <a:gd name="T62" fmla="*/ 2189 w 123"/>
                <a:gd name="T63" fmla="*/ 1257 h 93"/>
                <a:gd name="T64" fmla="*/ 2112 w 123"/>
                <a:gd name="T65" fmla="*/ 1354 h 93"/>
                <a:gd name="T66" fmla="*/ 2189 w 123"/>
                <a:gd name="T67" fmla="*/ 1447 h 93"/>
                <a:gd name="T68" fmla="*/ 2348 w 123"/>
                <a:gd name="T69" fmla="*/ 1612 h 93"/>
                <a:gd name="T70" fmla="*/ 2405 w 123"/>
                <a:gd name="T71" fmla="*/ 1637 h 93"/>
                <a:gd name="T72" fmla="*/ 2482 w 123"/>
                <a:gd name="T73" fmla="*/ 1754 h 93"/>
                <a:gd name="T74" fmla="*/ 2615 w 123"/>
                <a:gd name="T75" fmla="*/ 1944 h 93"/>
                <a:gd name="T76" fmla="*/ 2852 w 123"/>
                <a:gd name="T77" fmla="*/ 2090 h 93"/>
                <a:gd name="T78" fmla="*/ 2929 w 123"/>
                <a:gd name="T79" fmla="*/ 2133 h 93"/>
                <a:gd name="T80" fmla="*/ 2903 w 123"/>
                <a:gd name="T81" fmla="*/ 2158 h 93"/>
                <a:gd name="T82" fmla="*/ 2877 w 123"/>
                <a:gd name="T83" fmla="*/ 2182 h 93"/>
                <a:gd name="T84" fmla="*/ 2985 w 123"/>
                <a:gd name="T85" fmla="*/ 2182 h 93"/>
                <a:gd name="T86" fmla="*/ 3196 w 123"/>
                <a:gd name="T87" fmla="*/ 2090 h 93"/>
                <a:gd name="T88" fmla="*/ 3196 w 123"/>
                <a:gd name="T89" fmla="*/ 1944 h 93"/>
                <a:gd name="T90" fmla="*/ 3222 w 123"/>
                <a:gd name="T91" fmla="*/ 1754 h 93"/>
                <a:gd name="T92" fmla="*/ 3196 w 123"/>
                <a:gd name="T93" fmla="*/ 1447 h 93"/>
                <a:gd name="T94" fmla="*/ 2985 w 123"/>
                <a:gd name="T95" fmla="*/ 1140 h 93"/>
                <a:gd name="T96" fmla="*/ 2903 w 123"/>
                <a:gd name="T97" fmla="*/ 1018 h 93"/>
                <a:gd name="T98" fmla="*/ 2903 w 123"/>
                <a:gd name="T99" fmla="*/ 901 h 93"/>
                <a:gd name="T100" fmla="*/ 2718 w 123"/>
                <a:gd name="T101" fmla="*/ 687 h 93"/>
                <a:gd name="T102" fmla="*/ 2615 w 123"/>
                <a:gd name="T103" fmla="*/ 570 h 93"/>
                <a:gd name="T104" fmla="*/ 2430 w 123"/>
                <a:gd name="T105" fmla="*/ 190 h 93"/>
                <a:gd name="T106" fmla="*/ 2374 w 123"/>
                <a:gd name="T107" fmla="*/ 141 h 93"/>
                <a:gd name="T108" fmla="*/ 2322 w 123"/>
                <a:gd name="T109" fmla="*/ 24 h 93"/>
                <a:gd name="T110" fmla="*/ 2163 w 123"/>
                <a:gd name="T111" fmla="*/ 24 h 93"/>
                <a:gd name="T112" fmla="*/ 2163 w 123"/>
                <a:gd name="T113" fmla="*/ 166 h 93"/>
                <a:gd name="T114" fmla="*/ 2112 w 123"/>
                <a:gd name="T115" fmla="*/ 190 h 93"/>
                <a:gd name="T116" fmla="*/ 1028 w 123"/>
                <a:gd name="T117" fmla="*/ 166 h 93"/>
                <a:gd name="T118" fmla="*/ 1002 w 123"/>
                <a:gd name="T119" fmla="*/ 73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7" name="Freeform 10"/>
            <p:cNvSpPr>
              <a:spLocks/>
            </p:cNvSpPr>
            <p:nvPr/>
          </p:nvSpPr>
          <p:spPr bwMode="auto">
            <a:xfrm>
              <a:off x="1492" y="1614"/>
              <a:ext cx="553" cy="897"/>
            </a:xfrm>
            <a:custGeom>
              <a:avLst/>
              <a:gdLst>
                <a:gd name="T0" fmla="*/ 1598 w 108"/>
                <a:gd name="T1" fmla="*/ 4256 h 184"/>
                <a:gd name="T2" fmla="*/ 1598 w 108"/>
                <a:gd name="T3" fmla="*/ 4207 h 184"/>
                <a:gd name="T4" fmla="*/ 1572 w 108"/>
                <a:gd name="T5" fmla="*/ 4158 h 184"/>
                <a:gd name="T6" fmla="*/ 1495 w 108"/>
                <a:gd name="T7" fmla="*/ 3876 h 184"/>
                <a:gd name="T8" fmla="*/ 1311 w 108"/>
                <a:gd name="T9" fmla="*/ 3710 h 184"/>
                <a:gd name="T10" fmla="*/ 1260 w 108"/>
                <a:gd name="T11" fmla="*/ 3637 h 184"/>
                <a:gd name="T12" fmla="*/ 1208 w 108"/>
                <a:gd name="T13" fmla="*/ 3564 h 184"/>
                <a:gd name="T14" fmla="*/ 1024 w 108"/>
                <a:gd name="T15" fmla="*/ 3495 h 184"/>
                <a:gd name="T16" fmla="*/ 865 w 108"/>
                <a:gd name="T17" fmla="*/ 3349 h 184"/>
                <a:gd name="T18" fmla="*/ 579 w 108"/>
                <a:gd name="T19" fmla="*/ 3232 h 184"/>
                <a:gd name="T20" fmla="*/ 579 w 108"/>
                <a:gd name="T21" fmla="*/ 3140 h 184"/>
                <a:gd name="T22" fmla="*/ 604 w 108"/>
                <a:gd name="T23" fmla="*/ 3018 h 184"/>
                <a:gd name="T24" fmla="*/ 553 w 108"/>
                <a:gd name="T25" fmla="*/ 2901 h 184"/>
                <a:gd name="T26" fmla="*/ 579 w 108"/>
                <a:gd name="T27" fmla="*/ 2852 h 184"/>
                <a:gd name="T28" fmla="*/ 420 w 108"/>
                <a:gd name="T29" fmla="*/ 2589 h 184"/>
                <a:gd name="T30" fmla="*/ 312 w 108"/>
                <a:gd name="T31" fmla="*/ 2423 h 184"/>
                <a:gd name="T32" fmla="*/ 369 w 108"/>
                <a:gd name="T33" fmla="*/ 2281 h 184"/>
                <a:gd name="T34" fmla="*/ 369 w 108"/>
                <a:gd name="T35" fmla="*/ 2164 h 184"/>
                <a:gd name="T36" fmla="*/ 236 w 108"/>
                <a:gd name="T37" fmla="*/ 2043 h 184"/>
                <a:gd name="T38" fmla="*/ 236 w 108"/>
                <a:gd name="T39" fmla="*/ 1852 h 184"/>
                <a:gd name="T40" fmla="*/ 287 w 108"/>
                <a:gd name="T41" fmla="*/ 1784 h 184"/>
                <a:gd name="T42" fmla="*/ 312 w 108"/>
                <a:gd name="T43" fmla="*/ 1877 h 184"/>
                <a:gd name="T44" fmla="*/ 394 w 108"/>
                <a:gd name="T45" fmla="*/ 1852 h 184"/>
                <a:gd name="T46" fmla="*/ 369 w 108"/>
                <a:gd name="T47" fmla="*/ 1687 h 184"/>
                <a:gd name="T48" fmla="*/ 312 w 108"/>
                <a:gd name="T49" fmla="*/ 1736 h 184"/>
                <a:gd name="T50" fmla="*/ 184 w 108"/>
                <a:gd name="T51" fmla="*/ 1662 h 184"/>
                <a:gd name="T52" fmla="*/ 159 w 108"/>
                <a:gd name="T53" fmla="*/ 1448 h 184"/>
                <a:gd name="T54" fmla="*/ 26 w 108"/>
                <a:gd name="T55" fmla="*/ 1214 h 184"/>
                <a:gd name="T56" fmla="*/ 26 w 108"/>
                <a:gd name="T57" fmla="*/ 1092 h 184"/>
                <a:gd name="T58" fmla="*/ 102 w 108"/>
                <a:gd name="T59" fmla="*/ 951 h 184"/>
                <a:gd name="T60" fmla="*/ 51 w 108"/>
                <a:gd name="T61" fmla="*/ 761 h 184"/>
                <a:gd name="T62" fmla="*/ 0 w 108"/>
                <a:gd name="T63" fmla="*/ 663 h 184"/>
                <a:gd name="T64" fmla="*/ 0 w 108"/>
                <a:gd name="T65" fmla="*/ 570 h 184"/>
                <a:gd name="T66" fmla="*/ 159 w 108"/>
                <a:gd name="T67" fmla="*/ 356 h 184"/>
                <a:gd name="T68" fmla="*/ 236 w 108"/>
                <a:gd name="T69" fmla="*/ 239 h 184"/>
                <a:gd name="T70" fmla="*/ 236 w 108"/>
                <a:gd name="T71" fmla="*/ 24 h 184"/>
                <a:gd name="T72" fmla="*/ 1260 w 108"/>
                <a:gd name="T73" fmla="*/ 1521 h 184"/>
                <a:gd name="T74" fmla="*/ 2729 w 108"/>
                <a:gd name="T75" fmla="*/ 3539 h 184"/>
                <a:gd name="T76" fmla="*/ 2755 w 108"/>
                <a:gd name="T77" fmla="*/ 3637 h 184"/>
                <a:gd name="T78" fmla="*/ 2780 w 108"/>
                <a:gd name="T79" fmla="*/ 3729 h 184"/>
                <a:gd name="T80" fmla="*/ 2806 w 108"/>
                <a:gd name="T81" fmla="*/ 3802 h 184"/>
                <a:gd name="T82" fmla="*/ 2698 w 108"/>
                <a:gd name="T83" fmla="*/ 3851 h 184"/>
                <a:gd name="T84" fmla="*/ 2570 w 108"/>
                <a:gd name="T85" fmla="*/ 4090 h 184"/>
                <a:gd name="T86" fmla="*/ 2545 w 108"/>
                <a:gd name="T87" fmla="*/ 4134 h 184"/>
                <a:gd name="T88" fmla="*/ 2519 w 108"/>
                <a:gd name="T89" fmla="*/ 4231 h 184"/>
                <a:gd name="T90" fmla="*/ 2570 w 108"/>
                <a:gd name="T91" fmla="*/ 4300 h 184"/>
                <a:gd name="T92" fmla="*/ 2519 w 108"/>
                <a:gd name="T93" fmla="*/ 4373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8" name="Freeform 11"/>
            <p:cNvSpPr>
              <a:spLocks/>
            </p:cNvSpPr>
            <p:nvPr/>
          </p:nvSpPr>
          <p:spPr bwMode="auto">
            <a:xfrm>
              <a:off x="2357" y="1545"/>
              <a:ext cx="483" cy="381"/>
            </a:xfrm>
            <a:custGeom>
              <a:avLst/>
              <a:gdLst>
                <a:gd name="T0" fmla="*/ 2323 w 94"/>
                <a:gd name="T1" fmla="*/ 1861 h 78"/>
                <a:gd name="T2" fmla="*/ 2405 w 94"/>
                <a:gd name="T3" fmla="*/ 1050 h 78"/>
                <a:gd name="T4" fmla="*/ 2482 w 94"/>
                <a:gd name="T5" fmla="*/ 239 h 78"/>
                <a:gd name="T6" fmla="*/ 262 w 94"/>
                <a:gd name="T7" fmla="*/ 0 h 78"/>
                <a:gd name="T8" fmla="*/ 236 w 94"/>
                <a:gd name="T9" fmla="*/ 190 h 78"/>
                <a:gd name="T10" fmla="*/ 77 w 94"/>
                <a:gd name="T11" fmla="*/ 1192 h 78"/>
                <a:gd name="T12" fmla="*/ 51 w 94"/>
                <a:gd name="T13" fmla="*/ 1192 h 78"/>
                <a:gd name="T14" fmla="*/ 0 w 94"/>
                <a:gd name="T15" fmla="*/ 1597 h 78"/>
                <a:gd name="T16" fmla="*/ 658 w 94"/>
                <a:gd name="T17" fmla="*/ 1695 h 78"/>
                <a:gd name="T18" fmla="*/ 2323 w 94"/>
                <a:gd name="T19" fmla="*/ 1861 h 78"/>
                <a:gd name="T20" fmla="*/ 2323 w 94"/>
                <a:gd name="T21" fmla="*/ 1861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9" name="Freeform 12"/>
            <p:cNvSpPr>
              <a:spLocks/>
            </p:cNvSpPr>
            <p:nvPr/>
          </p:nvSpPr>
          <p:spPr bwMode="auto">
            <a:xfrm>
              <a:off x="2435" y="1892"/>
              <a:ext cx="507" cy="375"/>
            </a:xfrm>
            <a:custGeom>
              <a:avLst/>
              <a:gdLst>
                <a:gd name="T0" fmla="*/ 0 w 99"/>
                <a:gd name="T1" fmla="*/ 1588 h 77"/>
                <a:gd name="T2" fmla="*/ 261 w 99"/>
                <a:gd name="T3" fmla="*/ 0 h 77"/>
                <a:gd name="T4" fmla="*/ 1915 w 99"/>
                <a:gd name="T5" fmla="*/ 166 h 77"/>
                <a:gd name="T6" fmla="*/ 2596 w 99"/>
                <a:gd name="T7" fmla="*/ 214 h 77"/>
                <a:gd name="T8" fmla="*/ 2571 w 99"/>
                <a:gd name="T9" fmla="*/ 619 h 77"/>
                <a:gd name="T10" fmla="*/ 2494 w 99"/>
                <a:gd name="T11" fmla="*/ 1826 h 77"/>
                <a:gd name="T12" fmla="*/ 2151 w 99"/>
                <a:gd name="T13" fmla="*/ 1802 h 77"/>
                <a:gd name="T14" fmla="*/ 0 w 99"/>
                <a:gd name="T15" fmla="*/ 1588 h 77"/>
                <a:gd name="T16" fmla="*/ 0 w 99"/>
                <a:gd name="T17" fmla="*/ 1588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20" name="Freeform 13"/>
            <p:cNvSpPr>
              <a:spLocks/>
            </p:cNvSpPr>
            <p:nvPr/>
          </p:nvSpPr>
          <p:spPr bwMode="auto">
            <a:xfrm>
              <a:off x="2368" y="2218"/>
              <a:ext cx="486" cy="478"/>
            </a:xfrm>
            <a:custGeom>
              <a:avLst/>
              <a:gdLst>
                <a:gd name="T0" fmla="*/ 343 w 95"/>
                <a:gd name="T1" fmla="*/ 0 h 98"/>
                <a:gd name="T2" fmla="*/ 0 w 95"/>
                <a:gd name="T3" fmla="*/ 2283 h 98"/>
                <a:gd name="T4" fmla="*/ 0 w 95"/>
                <a:gd name="T5" fmla="*/ 2283 h 98"/>
                <a:gd name="T6" fmla="*/ 312 w 95"/>
                <a:gd name="T7" fmla="*/ 2331 h 98"/>
                <a:gd name="T8" fmla="*/ 343 w 95"/>
                <a:gd name="T9" fmla="*/ 2141 h 98"/>
                <a:gd name="T10" fmla="*/ 967 w 95"/>
                <a:gd name="T11" fmla="*/ 2214 h 98"/>
                <a:gd name="T12" fmla="*/ 967 w 95"/>
                <a:gd name="T13" fmla="*/ 2214 h 98"/>
                <a:gd name="T14" fmla="*/ 941 w 95"/>
                <a:gd name="T15" fmla="*/ 2190 h 98"/>
                <a:gd name="T16" fmla="*/ 967 w 95"/>
                <a:gd name="T17" fmla="*/ 2166 h 98"/>
                <a:gd name="T18" fmla="*/ 941 w 95"/>
                <a:gd name="T19" fmla="*/ 2141 h 98"/>
                <a:gd name="T20" fmla="*/ 941 w 95"/>
                <a:gd name="T21" fmla="*/ 2141 h 98"/>
                <a:gd name="T22" fmla="*/ 941 w 95"/>
                <a:gd name="T23" fmla="*/ 2141 h 98"/>
                <a:gd name="T24" fmla="*/ 2277 w 95"/>
                <a:gd name="T25" fmla="*/ 2234 h 98"/>
                <a:gd name="T26" fmla="*/ 2435 w 95"/>
                <a:gd name="T27" fmla="*/ 429 h 98"/>
                <a:gd name="T28" fmla="*/ 2461 w 95"/>
                <a:gd name="T29" fmla="*/ 429 h 98"/>
                <a:gd name="T30" fmla="*/ 2486 w 95"/>
                <a:gd name="T31" fmla="*/ 215 h 98"/>
                <a:gd name="T32" fmla="*/ 343 w 95"/>
                <a:gd name="T33" fmla="*/ 0 h 98"/>
                <a:gd name="T34" fmla="*/ 343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21" name="Freeform 14"/>
            <p:cNvSpPr>
              <a:spLocks/>
            </p:cNvSpPr>
            <p:nvPr/>
          </p:nvSpPr>
          <p:spPr bwMode="auto">
            <a:xfrm>
              <a:off x="2553" y="2306"/>
              <a:ext cx="968" cy="898"/>
            </a:xfrm>
            <a:custGeom>
              <a:avLst/>
              <a:gdLst>
                <a:gd name="T0" fmla="*/ 4487 w 189"/>
                <a:gd name="T1" fmla="*/ 1191 h 184"/>
                <a:gd name="T2" fmla="*/ 4169 w 189"/>
                <a:gd name="T3" fmla="*/ 1118 h 184"/>
                <a:gd name="T4" fmla="*/ 3959 w 189"/>
                <a:gd name="T5" fmla="*/ 1166 h 184"/>
                <a:gd name="T6" fmla="*/ 3805 w 189"/>
                <a:gd name="T7" fmla="*/ 1166 h 184"/>
                <a:gd name="T8" fmla="*/ 3749 w 189"/>
                <a:gd name="T9" fmla="*/ 1166 h 184"/>
                <a:gd name="T10" fmla="*/ 3672 w 189"/>
                <a:gd name="T11" fmla="*/ 1118 h 184"/>
                <a:gd name="T12" fmla="*/ 3595 w 189"/>
                <a:gd name="T13" fmla="*/ 1215 h 184"/>
                <a:gd name="T14" fmla="*/ 3539 w 189"/>
                <a:gd name="T15" fmla="*/ 1142 h 184"/>
                <a:gd name="T16" fmla="*/ 3385 w 189"/>
                <a:gd name="T17" fmla="*/ 1118 h 184"/>
                <a:gd name="T18" fmla="*/ 3278 w 189"/>
                <a:gd name="T19" fmla="*/ 1098 h 184"/>
                <a:gd name="T20" fmla="*/ 3119 w 189"/>
                <a:gd name="T21" fmla="*/ 1049 h 184"/>
                <a:gd name="T22" fmla="*/ 3017 w 189"/>
                <a:gd name="T23" fmla="*/ 1025 h 184"/>
                <a:gd name="T24" fmla="*/ 2858 w 189"/>
                <a:gd name="T25" fmla="*/ 976 h 184"/>
                <a:gd name="T26" fmla="*/ 2781 w 189"/>
                <a:gd name="T27" fmla="*/ 903 h 184"/>
                <a:gd name="T28" fmla="*/ 2622 w 189"/>
                <a:gd name="T29" fmla="*/ 859 h 184"/>
                <a:gd name="T30" fmla="*/ 1521 w 189"/>
                <a:gd name="T31" fmla="*/ 0 h 184"/>
                <a:gd name="T32" fmla="*/ 0 w 189"/>
                <a:gd name="T33" fmla="*/ 1713 h 184"/>
                <a:gd name="T34" fmla="*/ 26 w 189"/>
                <a:gd name="T35" fmla="*/ 1786 h 184"/>
                <a:gd name="T36" fmla="*/ 133 w 189"/>
                <a:gd name="T37" fmla="*/ 1928 h 184"/>
                <a:gd name="T38" fmla="*/ 604 w 189"/>
                <a:gd name="T39" fmla="*/ 2357 h 184"/>
                <a:gd name="T40" fmla="*/ 656 w 189"/>
                <a:gd name="T41" fmla="*/ 2479 h 184"/>
                <a:gd name="T42" fmla="*/ 999 w 189"/>
                <a:gd name="T43" fmla="*/ 2928 h 184"/>
                <a:gd name="T44" fmla="*/ 1286 w 189"/>
                <a:gd name="T45" fmla="*/ 2977 h 184"/>
                <a:gd name="T46" fmla="*/ 1470 w 189"/>
                <a:gd name="T47" fmla="*/ 2714 h 184"/>
                <a:gd name="T48" fmla="*/ 1572 w 189"/>
                <a:gd name="T49" fmla="*/ 2689 h 184"/>
                <a:gd name="T50" fmla="*/ 1757 w 189"/>
                <a:gd name="T51" fmla="*/ 2738 h 184"/>
                <a:gd name="T52" fmla="*/ 1967 w 189"/>
                <a:gd name="T53" fmla="*/ 2836 h 184"/>
                <a:gd name="T54" fmla="*/ 2018 w 189"/>
                <a:gd name="T55" fmla="*/ 2884 h 184"/>
                <a:gd name="T56" fmla="*/ 2177 w 189"/>
                <a:gd name="T57" fmla="*/ 3075 h 184"/>
                <a:gd name="T58" fmla="*/ 2464 w 189"/>
                <a:gd name="T59" fmla="*/ 3548 h 184"/>
                <a:gd name="T60" fmla="*/ 2622 w 189"/>
                <a:gd name="T61" fmla="*/ 3690 h 184"/>
                <a:gd name="T62" fmla="*/ 2674 w 189"/>
                <a:gd name="T63" fmla="*/ 3929 h 184"/>
                <a:gd name="T64" fmla="*/ 2914 w 189"/>
                <a:gd name="T65" fmla="*/ 4192 h 184"/>
                <a:gd name="T66" fmla="*/ 3303 w 189"/>
                <a:gd name="T67" fmla="*/ 4309 h 184"/>
                <a:gd name="T68" fmla="*/ 3539 w 189"/>
                <a:gd name="T69" fmla="*/ 4334 h 184"/>
                <a:gd name="T70" fmla="*/ 3513 w 189"/>
                <a:gd name="T71" fmla="*/ 4285 h 184"/>
                <a:gd name="T72" fmla="*/ 3437 w 189"/>
                <a:gd name="T73" fmla="*/ 3860 h 184"/>
                <a:gd name="T74" fmla="*/ 3411 w 189"/>
                <a:gd name="T75" fmla="*/ 3812 h 184"/>
                <a:gd name="T76" fmla="*/ 3488 w 189"/>
                <a:gd name="T77" fmla="*/ 3646 h 184"/>
                <a:gd name="T78" fmla="*/ 3513 w 189"/>
                <a:gd name="T79" fmla="*/ 3597 h 184"/>
                <a:gd name="T80" fmla="*/ 3595 w 189"/>
                <a:gd name="T81" fmla="*/ 3455 h 184"/>
                <a:gd name="T82" fmla="*/ 3647 w 189"/>
                <a:gd name="T83" fmla="*/ 3455 h 184"/>
                <a:gd name="T84" fmla="*/ 3698 w 189"/>
                <a:gd name="T85" fmla="*/ 3382 h 184"/>
                <a:gd name="T86" fmla="*/ 3749 w 189"/>
                <a:gd name="T87" fmla="*/ 3382 h 184"/>
                <a:gd name="T88" fmla="*/ 3857 w 189"/>
                <a:gd name="T89" fmla="*/ 3333 h 184"/>
                <a:gd name="T90" fmla="*/ 3908 w 189"/>
                <a:gd name="T91" fmla="*/ 3241 h 184"/>
                <a:gd name="T92" fmla="*/ 3933 w 189"/>
                <a:gd name="T93" fmla="*/ 3289 h 184"/>
                <a:gd name="T94" fmla="*/ 4328 w 189"/>
                <a:gd name="T95" fmla="*/ 3094 h 184"/>
                <a:gd name="T96" fmla="*/ 4405 w 189"/>
                <a:gd name="T97" fmla="*/ 2884 h 184"/>
                <a:gd name="T98" fmla="*/ 4487 w 189"/>
                <a:gd name="T99" fmla="*/ 2860 h 184"/>
                <a:gd name="T100" fmla="*/ 4748 w 189"/>
                <a:gd name="T101" fmla="*/ 2836 h 184"/>
                <a:gd name="T102" fmla="*/ 4825 w 189"/>
                <a:gd name="T103" fmla="*/ 2787 h 184"/>
                <a:gd name="T104" fmla="*/ 4855 w 189"/>
                <a:gd name="T105" fmla="*/ 2714 h 184"/>
                <a:gd name="T106" fmla="*/ 4881 w 189"/>
                <a:gd name="T107" fmla="*/ 2523 h 184"/>
                <a:gd name="T108" fmla="*/ 4932 w 189"/>
                <a:gd name="T109" fmla="*/ 2406 h 184"/>
                <a:gd name="T110" fmla="*/ 4907 w 189"/>
                <a:gd name="T111" fmla="*/ 2167 h 184"/>
                <a:gd name="T112" fmla="*/ 4855 w 189"/>
                <a:gd name="T113" fmla="*/ 2094 h 184"/>
                <a:gd name="T114" fmla="*/ 4825 w 189"/>
                <a:gd name="T115" fmla="*/ 1952 h 184"/>
                <a:gd name="T116" fmla="*/ 4722 w 189"/>
                <a:gd name="T117" fmla="*/ 1264 h 184"/>
                <a:gd name="T118" fmla="*/ 4563 w 189"/>
                <a:gd name="T119" fmla="*/ 1215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22" name="Freeform 15"/>
            <p:cNvSpPr>
              <a:spLocks/>
            </p:cNvSpPr>
            <p:nvPr/>
          </p:nvSpPr>
          <p:spPr bwMode="auto">
            <a:xfrm>
              <a:off x="4373" y="1453"/>
              <a:ext cx="522" cy="380"/>
            </a:xfrm>
            <a:custGeom>
              <a:avLst/>
              <a:gdLst>
                <a:gd name="T0" fmla="*/ 2042 w 102"/>
                <a:gd name="T1" fmla="*/ 1661 h 78"/>
                <a:gd name="T2" fmla="*/ 1991 w 102"/>
                <a:gd name="T3" fmla="*/ 1734 h 78"/>
                <a:gd name="T4" fmla="*/ 1965 w 102"/>
                <a:gd name="T5" fmla="*/ 1778 h 78"/>
                <a:gd name="T6" fmla="*/ 1965 w 102"/>
                <a:gd name="T7" fmla="*/ 1851 h 78"/>
                <a:gd name="T8" fmla="*/ 2016 w 102"/>
                <a:gd name="T9" fmla="*/ 1803 h 78"/>
                <a:gd name="T10" fmla="*/ 2124 w 102"/>
                <a:gd name="T11" fmla="*/ 1778 h 78"/>
                <a:gd name="T12" fmla="*/ 2277 w 102"/>
                <a:gd name="T13" fmla="*/ 1734 h 78"/>
                <a:gd name="T14" fmla="*/ 2513 w 102"/>
                <a:gd name="T15" fmla="*/ 1569 h 78"/>
                <a:gd name="T16" fmla="*/ 2595 w 102"/>
                <a:gd name="T17" fmla="*/ 1520 h 78"/>
                <a:gd name="T18" fmla="*/ 2671 w 102"/>
                <a:gd name="T19" fmla="*/ 1447 h 78"/>
                <a:gd name="T20" fmla="*/ 2620 w 102"/>
                <a:gd name="T21" fmla="*/ 1471 h 78"/>
                <a:gd name="T22" fmla="*/ 2538 w 102"/>
                <a:gd name="T23" fmla="*/ 1520 h 78"/>
                <a:gd name="T24" fmla="*/ 2462 w 102"/>
                <a:gd name="T25" fmla="*/ 1544 h 78"/>
                <a:gd name="T26" fmla="*/ 2538 w 102"/>
                <a:gd name="T27" fmla="*/ 1447 h 78"/>
                <a:gd name="T28" fmla="*/ 2487 w 102"/>
                <a:gd name="T29" fmla="*/ 1471 h 78"/>
                <a:gd name="T30" fmla="*/ 2252 w 102"/>
                <a:gd name="T31" fmla="*/ 1588 h 78"/>
                <a:gd name="T32" fmla="*/ 2093 w 102"/>
                <a:gd name="T33" fmla="*/ 1710 h 78"/>
                <a:gd name="T34" fmla="*/ 2068 w 102"/>
                <a:gd name="T35" fmla="*/ 1613 h 78"/>
                <a:gd name="T36" fmla="*/ 2124 w 102"/>
                <a:gd name="T37" fmla="*/ 1520 h 78"/>
                <a:gd name="T38" fmla="*/ 2068 w 102"/>
                <a:gd name="T39" fmla="*/ 1164 h 78"/>
                <a:gd name="T40" fmla="*/ 2016 w 102"/>
                <a:gd name="T41" fmla="*/ 809 h 78"/>
                <a:gd name="T42" fmla="*/ 1965 w 102"/>
                <a:gd name="T43" fmla="*/ 594 h 78"/>
                <a:gd name="T44" fmla="*/ 1940 w 102"/>
                <a:gd name="T45" fmla="*/ 570 h 78"/>
                <a:gd name="T46" fmla="*/ 1914 w 102"/>
                <a:gd name="T47" fmla="*/ 497 h 78"/>
                <a:gd name="T48" fmla="*/ 1883 w 102"/>
                <a:gd name="T49" fmla="*/ 283 h 78"/>
                <a:gd name="T50" fmla="*/ 1807 w 102"/>
                <a:gd name="T51" fmla="*/ 73 h 78"/>
                <a:gd name="T52" fmla="*/ 1781 w 102"/>
                <a:gd name="T53" fmla="*/ 0 h 78"/>
                <a:gd name="T54" fmla="*/ 1336 w 102"/>
                <a:gd name="T55" fmla="*/ 93 h 78"/>
                <a:gd name="T56" fmla="*/ 1100 w 102"/>
                <a:gd name="T57" fmla="*/ 331 h 78"/>
                <a:gd name="T58" fmla="*/ 1075 w 102"/>
                <a:gd name="T59" fmla="*/ 429 h 78"/>
                <a:gd name="T60" fmla="*/ 942 w 102"/>
                <a:gd name="T61" fmla="*/ 546 h 78"/>
                <a:gd name="T62" fmla="*/ 993 w 102"/>
                <a:gd name="T63" fmla="*/ 594 h 78"/>
                <a:gd name="T64" fmla="*/ 993 w 102"/>
                <a:gd name="T65" fmla="*/ 643 h 78"/>
                <a:gd name="T66" fmla="*/ 1024 w 102"/>
                <a:gd name="T67" fmla="*/ 760 h 78"/>
                <a:gd name="T68" fmla="*/ 788 w 102"/>
                <a:gd name="T69" fmla="*/ 926 h 78"/>
                <a:gd name="T70" fmla="*/ 496 w 102"/>
                <a:gd name="T71" fmla="*/ 926 h 78"/>
                <a:gd name="T72" fmla="*/ 235 w 102"/>
                <a:gd name="T73" fmla="*/ 999 h 78"/>
                <a:gd name="T74" fmla="*/ 159 w 102"/>
                <a:gd name="T75" fmla="*/ 1091 h 78"/>
                <a:gd name="T76" fmla="*/ 235 w 102"/>
                <a:gd name="T77" fmla="*/ 1233 h 78"/>
                <a:gd name="T78" fmla="*/ 51 w 102"/>
                <a:gd name="T79" fmla="*/ 1423 h 78"/>
                <a:gd name="T80" fmla="*/ 1469 w 102"/>
                <a:gd name="T81" fmla="*/ 1306 h 78"/>
                <a:gd name="T82" fmla="*/ 1494 w 102"/>
                <a:gd name="T83" fmla="*/ 1354 h 78"/>
                <a:gd name="T84" fmla="*/ 1546 w 102"/>
                <a:gd name="T85" fmla="*/ 1379 h 78"/>
                <a:gd name="T86" fmla="*/ 1622 w 102"/>
                <a:gd name="T87" fmla="*/ 1496 h 78"/>
                <a:gd name="T88" fmla="*/ 1730 w 102"/>
                <a:gd name="T89" fmla="*/ 1520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23" name="Freeform 16"/>
            <p:cNvSpPr>
              <a:spLocks/>
            </p:cNvSpPr>
            <p:nvPr/>
          </p:nvSpPr>
          <p:spPr bwMode="auto">
            <a:xfrm>
              <a:off x="4721" y="1428"/>
              <a:ext cx="118" cy="205"/>
            </a:xfrm>
            <a:custGeom>
              <a:avLst/>
              <a:gdLst>
                <a:gd name="T0" fmla="*/ 0 w 23"/>
                <a:gd name="T1" fmla="*/ 117 h 42"/>
                <a:gd name="T2" fmla="*/ 26 w 23"/>
                <a:gd name="T3" fmla="*/ 166 h 42"/>
                <a:gd name="T4" fmla="*/ 0 w 23"/>
                <a:gd name="T5" fmla="*/ 190 h 42"/>
                <a:gd name="T6" fmla="*/ 26 w 23"/>
                <a:gd name="T7" fmla="*/ 190 h 42"/>
                <a:gd name="T8" fmla="*/ 26 w 23"/>
                <a:gd name="T9" fmla="*/ 215 h 42"/>
                <a:gd name="T10" fmla="*/ 77 w 23"/>
                <a:gd name="T11" fmla="*/ 332 h 42"/>
                <a:gd name="T12" fmla="*/ 108 w 23"/>
                <a:gd name="T13" fmla="*/ 405 h 42"/>
                <a:gd name="T14" fmla="*/ 77 w 23"/>
                <a:gd name="T15" fmla="*/ 454 h 42"/>
                <a:gd name="T16" fmla="*/ 77 w 23"/>
                <a:gd name="T17" fmla="*/ 503 h 42"/>
                <a:gd name="T18" fmla="*/ 133 w 23"/>
                <a:gd name="T19" fmla="*/ 620 h 42"/>
                <a:gd name="T20" fmla="*/ 133 w 23"/>
                <a:gd name="T21" fmla="*/ 669 h 42"/>
                <a:gd name="T22" fmla="*/ 133 w 23"/>
                <a:gd name="T23" fmla="*/ 693 h 42"/>
                <a:gd name="T24" fmla="*/ 159 w 23"/>
                <a:gd name="T25" fmla="*/ 693 h 42"/>
                <a:gd name="T26" fmla="*/ 133 w 23"/>
                <a:gd name="T27" fmla="*/ 669 h 42"/>
                <a:gd name="T28" fmla="*/ 159 w 23"/>
                <a:gd name="T29" fmla="*/ 669 h 42"/>
                <a:gd name="T30" fmla="*/ 185 w 23"/>
                <a:gd name="T31" fmla="*/ 713 h 42"/>
                <a:gd name="T32" fmla="*/ 210 w 23"/>
                <a:gd name="T33" fmla="*/ 810 h 42"/>
                <a:gd name="T34" fmla="*/ 210 w 23"/>
                <a:gd name="T35" fmla="*/ 883 h 42"/>
                <a:gd name="T36" fmla="*/ 236 w 23"/>
                <a:gd name="T37" fmla="*/ 927 h 42"/>
                <a:gd name="T38" fmla="*/ 262 w 23"/>
                <a:gd name="T39" fmla="*/ 1001 h 42"/>
                <a:gd name="T40" fmla="*/ 528 w 23"/>
                <a:gd name="T41" fmla="*/ 952 h 42"/>
                <a:gd name="T42" fmla="*/ 498 w 23"/>
                <a:gd name="T43" fmla="*/ 927 h 42"/>
                <a:gd name="T44" fmla="*/ 472 w 23"/>
                <a:gd name="T45" fmla="*/ 903 h 42"/>
                <a:gd name="T46" fmla="*/ 472 w 23"/>
                <a:gd name="T47" fmla="*/ 883 h 42"/>
                <a:gd name="T48" fmla="*/ 498 w 23"/>
                <a:gd name="T49" fmla="*/ 859 h 42"/>
                <a:gd name="T50" fmla="*/ 472 w 23"/>
                <a:gd name="T51" fmla="*/ 810 h 42"/>
                <a:gd name="T52" fmla="*/ 472 w 23"/>
                <a:gd name="T53" fmla="*/ 644 h 42"/>
                <a:gd name="T54" fmla="*/ 472 w 23"/>
                <a:gd name="T55" fmla="*/ 595 h 42"/>
                <a:gd name="T56" fmla="*/ 498 w 23"/>
                <a:gd name="T57" fmla="*/ 503 h 42"/>
                <a:gd name="T58" fmla="*/ 498 w 23"/>
                <a:gd name="T59" fmla="*/ 454 h 42"/>
                <a:gd name="T60" fmla="*/ 498 w 23"/>
                <a:gd name="T61" fmla="*/ 405 h 42"/>
                <a:gd name="T62" fmla="*/ 498 w 23"/>
                <a:gd name="T63" fmla="*/ 356 h 42"/>
                <a:gd name="T64" fmla="*/ 498 w 23"/>
                <a:gd name="T65" fmla="*/ 332 h 42"/>
                <a:gd name="T66" fmla="*/ 498 w 23"/>
                <a:gd name="T67" fmla="*/ 307 h 42"/>
                <a:gd name="T68" fmla="*/ 580 w 23"/>
                <a:gd name="T69" fmla="*/ 264 h 42"/>
                <a:gd name="T70" fmla="*/ 605 w 23"/>
                <a:gd name="T71" fmla="*/ 166 h 42"/>
                <a:gd name="T72" fmla="*/ 580 w 23"/>
                <a:gd name="T73" fmla="*/ 117 h 42"/>
                <a:gd name="T74" fmla="*/ 580 w 23"/>
                <a:gd name="T75" fmla="*/ 73 h 42"/>
                <a:gd name="T76" fmla="*/ 580 w 23"/>
                <a:gd name="T77" fmla="*/ 73 h 42"/>
                <a:gd name="T78" fmla="*/ 580 w 23"/>
                <a:gd name="T79" fmla="*/ 49 h 42"/>
                <a:gd name="T80" fmla="*/ 554 w 23"/>
                <a:gd name="T81" fmla="*/ 0 h 42"/>
                <a:gd name="T82" fmla="*/ 0 w 23"/>
                <a:gd name="T83" fmla="*/ 117 h 42"/>
                <a:gd name="T84" fmla="*/ 0 w 23"/>
                <a:gd name="T85" fmla="*/ 117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24" name="Freeform 17"/>
            <p:cNvSpPr>
              <a:spLocks/>
            </p:cNvSpPr>
            <p:nvPr/>
          </p:nvSpPr>
          <p:spPr bwMode="auto">
            <a:xfrm>
              <a:off x="2096" y="1760"/>
              <a:ext cx="390" cy="458"/>
            </a:xfrm>
            <a:custGeom>
              <a:avLst/>
              <a:gdLst>
                <a:gd name="T0" fmla="*/ 1740 w 76"/>
                <a:gd name="T1" fmla="*/ 2232 h 94"/>
                <a:gd name="T2" fmla="*/ 2001 w 76"/>
                <a:gd name="T3" fmla="*/ 643 h 94"/>
                <a:gd name="T4" fmla="*/ 1344 w 76"/>
                <a:gd name="T5" fmla="*/ 546 h 94"/>
                <a:gd name="T6" fmla="*/ 1396 w 76"/>
                <a:gd name="T7" fmla="*/ 141 h 94"/>
                <a:gd name="T8" fmla="*/ 421 w 76"/>
                <a:gd name="T9" fmla="*/ 0 h 94"/>
                <a:gd name="T10" fmla="*/ 0 w 76"/>
                <a:gd name="T11" fmla="*/ 1993 h 94"/>
                <a:gd name="T12" fmla="*/ 0 w 76"/>
                <a:gd name="T13" fmla="*/ 1993 h 94"/>
                <a:gd name="T14" fmla="*/ 1740 w 76"/>
                <a:gd name="T15" fmla="*/ 2232 h 94"/>
                <a:gd name="T16" fmla="*/ 1740 w 76"/>
                <a:gd name="T17" fmla="*/ 2232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25" name="Freeform 18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26 w 90"/>
                <a:gd name="T1" fmla="*/ 951 h 66"/>
                <a:gd name="T2" fmla="*/ 0 w 90"/>
                <a:gd name="T3" fmla="*/ 951 h 66"/>
                <a:gd name="T4" fmla="*/ 26 w 90"/>
                <a:gd name="T5" fmla="*/ 883 h 66"/>
                <a:gd name="T6" fmla="*/ 26 w 90"/>
                <a:gd name="T7" fmla="*/ 834 h 66"/>
                <a:gd name="T8" fmla="*/ 26 w 90"/>
                <a:gd name="T9" fmla="*/ 834 h 66"/>
                <a:gd name="T10" fmla="*/ 51 w 90"/>
                <a:gd name="T11" fmla="*/ 859 h 66"/>
                <a:gd name="T12" fmla="*/ 26 w 90"/>
                <a:gd name="T13" fmla="*/ 883 h 66"/>
                <a:gd name="T14" fmla="*/ 77 w 90"/>
                <a:gd name="T15" fmla="*/ 859 h 66"/>
                <a:gd name="T16" fmla="*/ 77 w 90"/>
                <a:gd name="T17" fmla="*/ 834 h 66"/>
                <a:gd name="T18" fmla="*/ 77 w 90"/>
                <a:gd name="T19" fmla="*/ 785 h 66"/>
                <a:gd name="T20" fmla="*/ 51 w 90"/>
                <a:gd name="T21" fmla="*/ 712 h 66"/>
                <a:gd name="T22" fmla="*/ 77 w 90"/>
                <a:gd name="T23" fmla="*/ 712 h 66"/>
                <a:gd name="T24" fmla="*/ 133 w 90"/>
                <a:gd name="T25" fmla="*/ 688 h 66"/>
                <a:gd name="T26" fmla="*/ 102 w 90"/>
                <a:gd name="T27" fmla="*/ 668 h 66"/>
                <a:gd name="T28" fmla="*/ 77 w 90"/>
                <a:gd name="T29" fmla="*/ 688 h 66"/>
                <a:gd name="T30" fmla="*/ 77 w 90"/>
                <a:gd name="T31" fmla="*/ 595 h 66"/>
                <a:gd name="T32" fmla="*/ 77 w 90"/>
                <a:gd name="T33" fmla="*/ 522 h 66"/>
                <a:gd name="T34" fmla="*/ 77 w 90"/>
                <a:gd name="T35" fmla="*/ 405 h 66"/>
                <a:gd name="T36" fmla="*/ 51 w 90"/>
                <a:gd name="T37" fmla="*/ 263 h 66"/>
                <a:gd name="T38" fmla="*/ 51 w 90"/>
                <a:gd name="T39" fmla="*/ 141 h 66"/>
                <a:gd name="T40" fmla="*/ 286 w 90"/>
                <a:gd name="T41" fmla="*/ 215 h 66"/>
                <a:gd name="T42" fmla="*/ 496 w 90"/>
                <a:gd name="T43" fmla="*/ 307 h 66"/>
                <a:gd name="T44" fmla="*/ 603 w 90"/>
                <a:gd name="T45" fmla="*/ 332 h 66"/>
                <a:gd name="T46" fmla="*/ 629 w 90"/>
                <a:gd name="T47" fmla="*/ 356 h 66"/>
                <a:gd name="T48" fmla="*/ 629 w 90"/>
                <a:gd name="T49" fmla="*/ 478 h 66"/>
                <a:gd name="T50" fmla="*/ 572 w 90"/>
                <a:gd name="T51" fmla="*/ 546 h 66"/>
                <a:gd name="T52" fmla="*/ 572 w 90"/>
                <a:gd name="T53" fmla="*/ 595 h 66"/>
                <a:gd name="T54" fmla="*/ 572 w 90"/>
                <a:gd name="T55" fmla="*/ 644 h 66"/>
                <a:gd name="T56" fmla="*/ 603 w 90"/>
                <a:gd name="T57" fmla="*/ 668 h 66"/>
                <a:gd name="T58" fmla="*/ 654 w 90"/>
                <a:gd name="T59" fmla="*/ 571 h 66"/>
                <a:gd name="T60" fmla="*/ 705 w 90"/>
                <a:gd name="T61" fmla="*/ 498 h 66"/>
                <a:gd name="T62" fmla="*/ 756 w 90"/>
                <a:gd name="T63" fmla="*/ 429 h 66"/>
                <a:gd name="T64" fmla="*/ 680 w 90"/>
                <a:gd name="T65" fmla="*/ 239 h 66"/>
                <a:gd name="T66" fmla="*/ 705 w 90"/>
                <a:gd name="T67" fmla="*/ 215 h 66"/>
                <a:gd name="T68" fmla="*/ 756 w 90"/>
                <a:gd name="T69" fmla="*/ 166 h 66"/>
                <a:gd name="T70" fmla="*/ 705 w 90"/>
                <a:gd name="T71" fmla="*/ 117 h 66"/>
                <a:gd name="T72" fmla="*/ 705 w 90"/>
                <a:gd name="T73" fmla="*/ 0 h 66"/>
                <a:gd name="T74" fmla="*/ 1620 w 90"/>
                <a:gd name="T75" fmla="*/ 215 h 66"/>
                <a:gd name="T76" fmla="*/ 2351 w 90"/>
                <a:gd name="T77" fmla="*/ 381 h 66"/>
                <a:gd name="T78" fmla="*/ 2090 w 90"/>
                <a:gd name="T79" fmla="*/ 1405 h 66"/>
                <a:gd name="T80" fmla="*/ 2090 w 90"/>
                <a:gd name="T81" fmla="*/ 1429 h 66"/>
                <a:gd name="T82" fmla="*/ 2090 w 90"/>
                <a:gd name="T83" fmla="*/ 1454 h 66"/>
                <a:gd name="T84" fmla="*/ 2116 w 90"/>
                <a:gd name="T85" fmla="*/ 1498 h 66"/>
                <a:gd name="T86" fmla="*/ 2090 w 90"/>
                <a:gd name="T87" fmla="*/ 1522 h 66"/>
                <a:gd name="T88" fmla="*/ 2090 w 90"/>
                <a:gd name="T89" fmla="*/ 1571 h 66"/>
                <a:gd name="T90" fmla="*/ 1436 w 90"/>
                <a:gd name="T91" fmla="*/ 1454 h 66"/>
                <a:gd name="T92" fmla="*/ 1360 w 90"/>
                <a:gd name="T93" fmla="*/ 1454 h 66"/>
                <a:gd name="T94" fmla="*/ 1308 w 90"/>
                <a:gd name="T95" fmla="*/ 1429 h 66"/>
                <a:gd name="T96" fmla="*/ 1227 w 90"/>
                <a:gd name="T97" fmla="*/ 1454 h 66"/>
                <a:gd name="T98" fmla="*/ 1150 w 90"/>
                <a:gd name="T99" fmla="*/ 1429 h 66"/>
                <a:gd name="T100" fmla="*/ 1073 w 90"/>
                <a:gd name="T101" fmla="*/ 1454 h 66"/>
                <a:gd name="T102" fmla="*/ 966 w 90"/>
                <a:gd name="T103" fmla="*/ 1429 h 66"/>
                <a:gd name="T104" fmla="*/ 782 w 90"/>
                <a:gd name="T105" fmla="*/ 1429 h 66"/>
                <a:gd name="T106" fmla="*/ 629 w 90"/>
                <a:gd name="T107" fmla="*/ 1381 h 66"/>
                <a:gd name="T108" fmla="*/ 496 w 90"/>
                <a:gd name="T109" fmla="*/ 1381 h 66"/>
                <a:gd name="T110" fmla="*/ 312 w 90"/>
                <a:gd name="T111" fmla="*/ 1332 h 66"/>
                <a:gd name="T112" fmla="*/ 286 w 90"/>
                <a:gd name="T113" fmla="*/ 1190 h 66"/>
                <a:gd name="T114" fmla="*/ 286 w 90"/>
                <a:gd name="T115" fmla="*/ 1117 h 66"/>
                <a:gd name="T116" fmla="*/ 184 w 90"/>
                <a:gd name="T117" fmla="*/ 1049 h 66"/>
                <a:gd name="T118" fmla="*/ 158 w 90"/>
                <a:gd name="T119" fmla="*/ 1025 h 66"/>
                <a:gd name="T120" fmla="*/ 77 w 90"/>
                <a:gd name="T121" fmla="*/ 1000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26" name="Freeform 19"/>
            <p:cNvSpPr>
              <a:spLocks/>
            </p:cNvSpPr>
            <p:nvPr/>
          </p:nvSpPr>
          <p:spPr bwMode="auto">
            <a:xfrm>
              <a:off x="1537" y="1282"/>
              <a:ext cx="555" cy="439"/>
            </a:xfrm>
            <a:custGeom>
              <a:avLst/>
              <a:gdLst>
                <a:gd name="T0" fmla="*/ 0 w 108"/>
                <a:gd name="T1" fmla="*/ 1595 h 90"/>
                <a:gd name="T2" fmla="*/ 0 w 108"/>
                <a:gd name="T3" fmla="*/ 1473 h 90"/>
                <a:gd name="T4" fmla="*/ 26 w 108"/>
                <a:gd name="T5" fmla="*/ 1356 h 90"/>
                <a:gd name="T6" fmla="*/ 51 w 108"/>
                <a:gd name="T7" fmla="*/ 1215 h 90"/>
                <a:gd name="T8" fmla="*/ 77 w 108"/>
                <a:gd name="T9" fmla="*/ 1166 h 90"/>
                <a:gd name="T10" fmla="*/ 134 w 108"/>
                <a:gd name="T11" fmla="*/ 1117 h 90"/>
                <a:gd name="T12" fmla="*/ 134 w 108"/>
                <a:gd name="T13" fmla="*/ 1073 h 90"/>
                <a:gd name="T14" fmla="*/ 262 w 108"/>
                <a:gd name="T15" fmla="*/ 878 h 90"/>
                <a:gd name="T16" fmla="*/ 421 w 108"/>
                <a:gd name="T17" fmla="*/ 546 h 90"/>
                <a:gd name="T18" fmla="*/ 529 w 108"/>
                <a:gd name="T19" fmla="*/ 307 h 90"/>
                <a:gd name="T20" fmla="*/ 632 w 108"/>
                <a:gd name="T21" fmla="*/ 73 h 90"/>
                <a:gd name="T22" fmla="*/ 632 w 108"/>
                <a:gd name="T23" fmla="*/ 0 h 90"/>
                <a:gd name="T24" fmla="*/ 714 w 108"/>
                <a:gd name="T25" fmla="*/ 0 h 90"/>
                <a:gd name="T26" fmla="*/ 791 w 108"/>
                <a:gd name="T27" fmla="*/ 24 h 90"/>
                <a:gd name="T28" fmla="*/ 817 w 108"/>
                <a:gd name="T29" fmla="*/ 49 h 90"/>
                <a:gd name="T30" fmla="*/ 925 w 108"/>
                <a:gd name="T31" fmla="*/ 117 h 90"/>
                <a:gd name="T32" fmla="*/ 925 w 108"/>
                <a:gd name="T33" fmla="*/ 190 h 90"/>
                <a:gd name="T34" fmla="*/ 951 w 108"/>
                <a:gd name="T35" fmla="*/ 332 h 90"/>
                <a:gd name="T36" fmla="*/ 1136 w 108"/>
                <a:gd name="T37" fmla="*/ 380 h 90"/>
                <a:gd name="T38" fmla="*/ 1269 w 108"/>
                <a:gd name="T39" fmla="*/ 380 h 90"/>
                <a:gd name="T40" fmla="*/ 1429 w 108"/>
                <a:gd name="T41" fmla="*/ 429 h 90"/>
                <a:gd name="T42" fmla="*/ 1608 w 108"/>
                <a:gd name="T43" fmla="*/ 429 h 90"/>
                <a:gd name="T44" fmla="*/ 1716 w 108"/>
                <a:gd name="T45" fmla="*/ 454 h 90"/>
                <a:gd name="T46" fmla="*/ 1793 w 108"/>
                <a:gd name="T47" fmla="*/ 429 h 90"/>
                <a:gd name="T48" fmla="*/ 1876 w 108"/>
                <a:gd name="T49" fmla="*/ 454 h 90"/>
                <a:gd name="T50" fmla="*/ 1953 w 108"/>
                <a:gd name="T51" fmla="*/ 429 h 90"/>
                <a:gd name="T52" fmla="*/ 2009 w 108"/>
                <a:gd name="T53" fmla="*/ 454 h 90"/>
                <a:gd name="T54" fmla="*/ 2086 w 108"/>
                <a:gd name="T55" fmla="*/ 454 h 90"/>
                <a:gd name="T56" fmla="*/ 2744 w 108"/>
                <a:gd name="T57" fmla="*/ 571 h 90"/>
                <a:gd name="T58" fmla="*/ 2775 w 108"/>
                <a:gd name="T59" fmla="*/ 644 h 90"/>
                <a:gd name="T60" fmla="*/ 2852 w 108"/>
                <a:gd name="T61" fmla="*/ 668 h 90"/>
                <a:gd name="T62" fmla="*/ 2693 w 108"/>
                <a:gd name="T63" fmla="*/ 951 h 90"/>
                <a:gd name="T64" fmla="*/ 2667 w 108"/>
                <a:gd name="T65" fmla="*/ 1000 h 90"/>
                <a:gd name="T66" fmla="*/ 2590 w 108"/>
                <a:gd name="T67" fmla="*/ 1049 h 90"/>
                <a:gd name="T68" fmla="*/ 2482 w 108"/>
                <a:gd name="T69" fmla="*/ 1215 h 90"/>
                <a:gd name="T70" fmla="*/ 2559 w 108"/>
                <a:gd name="T71" fmla="*/ 1263 h 90"/>
                <a:gd name="T72" fmla="*/ 2559 w 108"/>
                <a:gd name="T73" fmla="*/ 1307 h 90"/>
                <a:gd name="T74" fmla="*/ 2533 w 108"/>
                <a:gd name="T75" fmla="*/ 1332 h 90"/>
                <a:gd name="T76" fmla="*/ 2508 w 108"/>
                <a:gd name="T77" fmla="*/ 1429 h 90"/>
                <a:gd name="T78" fmla="*/ 1372 w 108"/>
                <a:gd name="T79" fmla="*/ 1927 h 90"/>
                <a:gd name="T80" fmla="*/ 26 w 108"/>
                <a:gd name="T81" fmla="*/ 1619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27" name="Freeform 20"/>
            <p:cNvSpPr>
              <a:spLocks/>
            </p:cNvSpPr>
            <p:nvPr/>
          </p:nvSpPr>
          <p:spPr bwMode="auto">
            <a:xfrm>
              <a:off x="1989" y="1155"/>
              <a:ext cx="415" cy="634"/>
            </a:xfrm>
            <a:custGeom>
              <a:avLst/>
              <a:gdLst>
                <a:gd name="T0" fmla="*/ 184 w 81"/>
                <a:gd name="T1" fmla="*/ 2043 h 130"/>
                <a:gd name="T2" fmla="*/ 210 w 81"/>
                <a:gd name="T3" fmla="*/ 1951 h 130"/>
                <a:gd name="T4" fmla="*/ 236 w 81"/>
                <a:gd name="T5" fmla="*/ 1926 h 130"/>
                <a:gd name="T6" fmla="*/ 236 w 81"/>
                <a:gd name="T7" fmla="*/ 1878 h 130"/>
                <a:gd name="T8" fmla="*/ 159 w 81"/>
                <a:gd name="T9" fmla="*/ 1834 h 130"/>
                <a:gd name="T10" fmla="*/ 261 w 81"/>
                <a:gd name="T11" fmla="*/ 1663 h 130"/>
                <a:gd name="T12" fmla="*/ 343 w 81"/>
                <a:gd name="T13" fmla="*/ 1619 h 130"/>
                <a:gd name="T14" fmla="*/ 369 w 81"/>
                <a:gd name="T15" fmla="*/ 1570 h 130"/>
                <a:gd name="T16" fmla="*/ 523 w 81"/>
                <a:gd name="T17" fmla="*/ 1283 h 130"/>
                <a:gd name="T18" fmla="*/ 446 w 81"/>
                <a:gd name="T19" fmla="*/ 1258 h 130"/>
                <a:gd name="T20" fmla="*/ 420 w 81"/>
                <a:gd name="T21" fmla="*/ 1190 h 130"/>
                <a:gd name="T22" fmla="*/ 420 w 81"/>
                <a:gd name="T23" fmla="*/ 1117 h 130"/>
                <a:gd name="T24" fmla="*/ 420 w 81"/>
                <a:gd name="T25" fmla="*/ 1068 h 130"/>
                <a:gd name="T26" fmla="*/ 420 w 81"/>
                <a:gd name="T27" fmla="*/ 1024 h 130"/>
                <a:gd name="T28" fmla="*/ 681 w 81"/>
                <a:gd name="T29" fmla="*/ 0 h 130"/>
                <a:gd name="T30" fmla="*/ 891 w 81"/>
                <a:gd name="T31" fmla="*/ 454 h 130"/>
                <a:gd name="T32" fmla="*/ 943 w 81"/>
                <a:gd name="T33" fmla="*/ 619 h 130"/>
                <a:gd name="T34" fmla="*/ 917 w 81"/>
                <a:gd name="T35" fmla="*/ 688 h 130"/>
                <a:gd name="T36" fmla="*/ 973 w 81"/>
                <a:gd name="T37" fmla="*/ 736 h 130"/>
                <a:gd name="T38" fmla="*/ 1102 w 81"/>
                <a:gd name="T39" fmla="*/ 927 h 130"/>
                <a:gd name="T40" fmla="*/ 1127 w 81"/>
                <a:gd name="T41" fmla="*/ 1024 h 130"/>
                <a:gd name="T42" fmla="*/ 1184 w 81"/>
                <a:gd name="T43" fmla="*/ 1068 h 130"/>
                <a:gd name="T44" fmla="*/ 1286 w 81"/>
                <a:gd name="T45" fmla="*/ 1092 h 130"/>
                <a:gd name="T46" fmla="*/ 1209 w 81"/>
                <a:gd name="T47" fmla="*/ 1239 h 130"/>
                <a:gd name="T48" fmla="*/ 1184 w 81"/>
                <a:gd name="T49" fmla="*/ 1331 h 130"/>
                <a:gd name="T50" fmla="*/ 1184 w 81"/>
                <a:gd name="T51" fmla="*/ 1356 h 130"/>
                <a:gd name="T52" fmla="*/ 1127 w 81"/>
                <a:gd name="T53" fmla="*/ 1429 h 130"/>
                <a:gd name="T54" fmla="*/ 1127 w 81"/>
                <a:gd name="T55" fmla="*/ 1473 h 130"/>
                <a:gd name="T56" fmla="*/ 1209 w 81"/>
                <a:gd name="T57" fmla="*/ 1546 h 130"/>
                <a:gd name="T58" fmla="*/ 1312 w 81"/>
                <a:gd name="T59" fmla="*/ 1448 h 130"/>
                <a:gd name="T60" fmla="*/ 1337 w 81"/>
                <a:gd name="T61" fmla="*/ 1497 h 130"/>
                <a:gd name="T62" fmla="*/ 1363 w 81"/>
                <a:gd name="T63" fmla="*/ 1522 h 130"/>
                <a:gd name="T64" fmla="*/ 1363 w 81"/>
                <a:gd name="T65" fmla="*/ 1644 h 130"/>
                <a:gd name="T66" fmla="*/ 1419 w 81"/>
                <a:gd name="T67" fmla="*/ 1761 h 130"/>
                <a:gd name="T68" fmla="*/ 1394 w 81"/>
                <a:gd name="T69" fmla="*/ 1809 h 130"/>
                <a:gd name="T70" fmla="*/ 1470 w 81"/>
                <a:gd name="T71" fmla="*/ 1853 h 130"/>
                <a:gd name="T72" fmla="*/ 1496 w 81"/>
                <a:gd name="T73" fmla="*/ 1926 h 130"/>
                <a:gd name="T74" fmla="*/ 1496 w 81"/>
                <a:gd name="T75" fmla="*/ 2000 h 130"/>
                <a:gd name="T76" fmla="*/ 1547 w 81"/>
                <a:gd name="T77" fmla="*/ 2068 h 130"/>
                <a:gd name="T78" fmla="*/ 1604 w 81"/>
                <a:gd name="T79" fmla="*/ 2000 h 130"/>
                <a:gd name="T80" fmla="*/ 1706 w 81"/>
                <a:gd name="T81" fmla="*/ 2043 h 130"/>
                <a:gd name="T82" fmla="*/ 1757 w 81"/>
                <a:gd name="T83" fmla="*/ 2000 h 130"/>
                <a:gd name="T84" fmla="*/ 1865 w 81"/>
                <a:gd name="T85" fmla="*/ 2024 h 130"/>
                <a:gd name="T86" fmla="*/ 1916 w 81"/>
                <a:gd name="T87" fmla="*/ 2043 h 130"/>
                <a:gd name="T88" fmla="*/ 1993 w 81"/>
                <a:gd name="T89" fmla="*/ 2000 h 130"/>
                <a:gd name="T90" fmla="*/ 2075 w 81"/>
                <a:gd name="T91" fmla="*/ 2024 h 130"/>
                <a:gd name="T92" fmla="*/ 2126 w 81"/>
                <a:gd name="T93" fmla="*/ 2092 h 130"/>
                <a:gd name="T94" fmla="*/ 1942 w 81"/>
                <a:gd name="T95" fmla="*/ 3092 h 130"/>
                <a:gd name="T96" fmla="*/ 0 w 81"/>
                <a:gd name="T97" fmla="*/ 2760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28" name="Freeform 21"/>
            <p:cNvSpPr>
              <a:spLocks/>
            </p:cNvSpPr>
            <p:nvPr/>
          </p:nvSpPr>
          <p:spPr bwMode="auto">
            <a:xfrm>
              <a:off x="2164" y="1170"/>
              <a:ext cx="706" cy="424"/>
            </a:xfrm>
            <a:custGeom>
              <a:avLst/>
              <a:gdLst>
                <a:gd name="T0" fmla="*/ 1259 w 138"/>
                <a:gd name="T1" fmla="*/ 1828 h 87"/>
                <a:gd name="T2" fmla="*/ 1177 w 138"/>
                <a:gd name="T3" fmla="*/ 1993 h 87"/>
                <a:gd name="T4" fmla="*/ 1126 w 138"/>
                <a:gd name="T5" fmla="*/ 1901 h 87"/>
                <a:gd name="T6" fmla="*/ 1100 w 138"/>
                <a:gd name="T7" fmla="*/ 1974 h 87"/>
                <a:gd name="T8" fmla="*/ 992 w 138"/>
                <a:gd name="T9" fmla="*/ 1974 h 87"/>
                <a:gd name="T10" fmla="*/ 865 w 138"/>
                <a:gd name="T11" fmla="*/ 1949 h 87"/>
                <a:gd name="T12" fmla="*/ 839 w 138"/>
                <a:gd name="T13" fmla="*/ 1949 h 87"/>
                <a:gd name="T14" fmla="*/ 757 w 138"/>
                <a:gd name="T15" fmla="*/ 1949 h 87"/>
                <a:gd name="T16" fmla="*/ 680 w 138"/>
                <a:gd name="T17" fmla="*/ 1949 h 87"/>
                <a:gd name="T18" fmla="*/ 629 w 138"/>
                <a:gd name="T19" fmla="*/ 1974 h 87"/>
                <a:gd name="T20" fmla="*/ 604 w 138"/>
                <a:gd name="T21" fmla="*/ 1901 h 87"/>
                <a:gd name="T22" fmla="*/ 604 w 138"/>
                <a:gd name="T23" fmla="*/ 1828 h 87"/>
                <a:gd name="T24" fmla="*/ 522 w 138"/>
                <a:gd name="T25" fmla="*/ 1784 h 87"/>
                <a:gd name="T26" fmla="*/ 522 w 138"/>
                <a:gd name="T27" fmla="*/ 1711 h 87"/>
                <a:gd name="T28" fmla="*/ 471 w 138"/>
                <a:gd name="T29" fmla="*/ 1638 h 87"/>
                <a:gd name="T30" fmla="*/ 471 w 138"/>
                <a:gd name="T31" fmla="*/ 1496 h 87"/>
                <a:gd name="T32" fmla="*/ 445 w 138"/>
                <a:gd name="T33" fmla="*/ 1423 h 87"/>
                <a:gd name="T34" fmla="*/ 420 w 138"/>
                <a:gd name="T35" fmla="*/ 1404 h 87"/>
                <a:gd name="T36" fmla="*/ 394 w 138"/>
                <a:gd name="T37" fmla="*/ 1404 h 87"/>
                <a:gd name="T38" fmla="*/ 286 w 138"/>
                <a:gd name="T39" fmla="*/ 1472 h 87"/>
                <a:gd name="T40" fmla="*/ 235 w 138"/>
                <a:gd name="T41" fmla="*/ 1379 h 87"/>
                <a:gd name="T42" fmla="*/ 235 w 138"/>
                <a:gd name="T43" fmla="*/ 1330 h 87"/>
                <a:gd name="T44" fmla="*/ 286 w 138"/>
                <a:gd name="T45" fmla="*/ 1257 h 87"/>
                <a:gd name="T46" fmla="*/ 286 w 138"/>
                <a:gd name="T47" fmla="*/ 1189 h 87"/>
                <a:gd name="T48" fmla="*/ 312 w 138"/>
                <a:gd name="T49" fmla="*/ 1140 h 87"/>
                <a:gd name="T50" fmla="*/ 368 w 138"/>
                <a:gd name="T51" fmla="*/ 999 h 87"/>
                <a:gd name="T52" fmla="*/ 286 w 138"/>
                <a:gd name="T53" fmla="*/ 950 h 87"/>
                <a:gd name="T54" fmla="*/ 210 w 138"/>
                <a:gd name="T55" fmla="*/ 902 h 87"/>
                <a:gd name="T56" fmla="*/ 159 w 138"/>
                <a:gd name="T57" fmla="*/ 736 h 87"/>
                <a:gd name="T58" fmla="*/ 51 w 138"/>
                <a:gd name="T59" fmla="*/ 643 h 87"/>
                <a:gd name="T60" fmla="*/ 51 w 138"/>
                <a:gd name="T61" fmla="*/ 595 h 87"/>
                <a:gd name="T62" fmla="*/ 51 w 138"/>
                <a:gd name="T63" fmla="*/ 473 h 87"/>
                <a:gd name="T64" fmla="*/ 77 w 138"/>
                <a:gd name="T65" fmla="*/ 0 h 87"/>
                <a:gd name="T66" fmla="*/ 1284 w 138"/>
                <a:gd name="T67" fmla="*/ 190 h 87"/>
                <a:gd name="T68" fmla="*/ 3612 w 138"/>
                <a:gd name="T69" fmla="*/ 453 h 87"/>
                <a:gd name="T70" fmla="*/ 3453 w 138"/>
                <a:gd name="T71" fmla="*/ 2066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29" name="Freeform 22"/>
            <p:cNvSpPr>
              <a:spLocks/>
            </p:cNvSpPr>
            <p:nvPr/>
          </p:nvSpPr>
          <p:spPr bwMode="auto">
            <a:xfrm>
              <a:off x="1738" y="1677"/>
              <a:ext cx="440" cy="649"/>
            </a:xfrm>
            <a:custGeom>
              <a:avLst/>
              <a:gdLst>
                <a:gd name="T0" fmla="*/ 343 w 86"/>
                <a:gd name="T1" fmla="*/ 0 h 133"/>
                <a:gd name="T2" fmla="*/ 0 w 86"/>
                <a:gd name="T3" fmla="*/ 1215 h 133"/>
                <a:gd name="T4" fmla="*/ 1468 w 86"/>
                <a:gd name="T5" fmla="*/ 3167 h 133"/>
                <a:gd name="T6" fmla="*/ 1468 w 86"/>
                <a:gd name="T7" fmla="*/ 3143 h 133"/>
                <a:gd name="T8" fmla="*/ 1468 w 86"/>
                <a:gd name="T9" fmla="*/ 3118 h 133"/>
                <a:gd name="T10" fmla="*/ 1494 w 86"/>
                <a:gd name="T11" fmla="*/ 3025 h 133"/>
                <a:gd name="T12" fmla="*/ 1494 w 86"/>
                <a:gd name="T13" fmla="*/ 3001 h 133"/>
                <a:gd name="T14" fmla="*/ 1494 w 86"/>
                <a:gd name="T15" fmla="*/ 2811 h 133"/>
                <a:gd name="T16" fmla="*/ 1494 w 86"/>
                <a:gd name="T17" fmla="*/ 2738 h 133"/>
                <a:gd name="T18" fmla="*/ 1494 w 86"/>
                <a:gd name="T19" fmla="*/ 2713 h 133"/>
                <a:gd name="T20" fmla="*/ 1571 w 86"/>
                <a:gd name="T21" fmla="*/ 2713 h 133"/>
                <a:gd name="T22" fmla="*/ 1622 w 86"/>
                <a:gd name="T23" fmla="*/ 2713 h 133"/>
                <a:gd name="T24" fmla="*/ 1647 w 86"/>
                <a:gd name="T25" fmla="*/ 2738 h 133"/>
                <a:gd name="T26" fmla="*/ 1647 w 86"/>
                <a:gd name="T27" fmla="*/ 2762 h 133"/>
                <a:gd name="T28" fmla="*/ 1673 w 86"/>
                <a:gd name="T29" fmla="*/ 2786 h 133"/>
                <a:gd name="T30" fmla="*/ 1729 w 86"/>
                <a:gd name="T31" fmla="*/ 2786 h 133"/>
                <a:gd name="T32" fmla="*/ 1780 w 86"/>
                <a:gd name="T33" fmla="*/ 2620 h 133"/>
                <a:gd name="T34" fmla="*/ 1832 w 86"/>
                <a:gd name="T35" fmla="*/ 2406 h 133"/>
                <a:gd name="T36" fmla="*/ 2251 w 86"/>
                <a:gd name="T37" fmla="*/ 405 h 133"/>
                <a:gd name="T38" fmla="*/ 1284 w 86"/>
                <a:gd name="T39" fmla="*/ 215 h 133"/>
                <a:gd name="T40" fmla="*/ 343 w 86"/>
                <a:gd name="T41" fmla="*/ 0 h 133"/>
                <a:gd name="T42" fmla="*/ 343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0" name="Freeform 23"/>
            <p:cNvSpPr>
              <a:spLocks/>
            </p:cNvSpPr>
            <p:nvPr/>
          </p:nvSpPr>
          <p:spPr bwMode="auto">
            <a:xfrm>
              <a:off x="1968" y="2170"/>
              <a:ext cx="467" cy="517"/>
            </a:xfrm>
            <a:custGeom>
              <a:avLst/>
              <a:gdLst>
                <a:gd name="T0" fmla="*/ 2053 w 91"/>
                <a:gd name="T1" fmla="*/ 2522 h 106"/>
                <a:gd name="T2" fmla="*/ 2397 w 91"/>
                <a:gd name="T3" fmla="*/ 239 h 106"/>
                <a:gd name="T4" fmla="*/ 657 w 91"/>
                <a:gd name="T5" fmla="*/ 0 h 106"/>
                <a:gd name="T6" fmla="*/ 657 w 91"/>
                <a:gd name="T7" fmla="*/ 0 h 106"/>
                <a:gd name="T8" fmla="*/ 606 w 91"/>
                <a:gd name="T9" fmla="*/ 215 h 106"/>
                <a:gd name="T10" fmla="*/ 554 w 91"/>
                <a:gd name="T11" fmla="*/ 380 h 106"/>
                <a:gd name="T12" fmla="*/ 503 w 91"/>
                <a:gd name="T13" fmla="*/ 380 h 106"/>
                <a:gd name="T14" fmla="*/ 472 w 91"/>
                <a:gd name="T15" fmla="*/ 356 h 106"/>
                <a:gd name="T16" fmla="*/ 472 w 91"/>
                <a:gd name="T17" fmla="*/ 332 h 106"/>
                <a:gd name="T18" fmla="*/ 446 w 91"/>
                <a:gd name="T19" fmla="*/ 307 h 106"/>
                <a:gd name="T20" fmla="*/ 395 w 91"/>
                <a:gd name="T21" fmla="*/ 307 h 106"/>
                <a:gd name="T22" fmla="*/ 318 w 91"/>
                <a:gd name="T23" fmla="*/ 307 h 106"/>
                <a:gd name="T24" fmla="*/ 318 w 91"/>
                <a:gd name="T25" fmla="*/ 332 h 106"/>
                <a:gd name="T26" fmla="*/ 318 w 91"/>
                <a:gd name="T27" fmla="*/ 405 h 106"/>
                <a:gd name="T28" fmla="*/ 318 w 91"/>
                <a:gd name="T29" fmla="*/ 595 h 106"/>
                <a:gd name="T30" fmla="*/ 318 w 91"/>
                <a:gd name="T31" fmla="*/ 619 h 106"/>
                <a:gd name="T32" fmla="*/ 287 w 91"/>
                <a:gd name="T33" fmla="*/ 712 h 106"/>
                <a:gd name="T34" fmla="*/ 287 w 91"/>
                <a:gd name="T35" fmla="*/ 736 h 106"/>
                <a:gd name="T36" fmla="*/ 287 w 91"/>
                <a:gd name="T37" fmla="*/ 761 h 106"/>
                <a:gd name="T38" fmla="*/ 287 w 91"/>
                <a:gd name="T39" fmla="*/ 810 h 106"/>
                <a:gd name="T40" fmla="*/ 287 w 91"/>
                <a:gd name="T41" fmla="*/ 834 h 106"/>
                <a:gd name="T42" fmla="*/ 287 w 91"/>
                <a:gd name="T43" fmla="*/ 858 h 106"/>
                <a:gd name="T44" fmla="*/ 318 w 91"/>
                <a:gd name="T45" fmla="*/ 902 h 106"/>
                <a:gd name="T46" fmla="*/ 318 w 91"/>
                <a:gd name="T47" fmla="*/ 927 h 106"/>
                <a:gd name="T48" fmla="*/ 318 w 91"/>
                <a:gd name="T49" fmla="*/ 975 h 106"/>
                <a:gd name="T50" fmla="*/ 344 w 91"/>
                <a:gd name="T51" fmla="*/ 1024 h 106"/>
                <a:gd name="T52" fmla="*/ 344 w 91"/>
                <a:gd name="T53" fmla="*/ 1024 h 106"/>
                <a:gd name="T54" fmla="*/ 369 w 91"/>
                <a:gd name="T55" fmla="*/ 1049 h 106"/>
                <a:gd name="T56" fmla="*/ 395 w 91"/>
                <a:gd name="T57" fmla="*/ 1093 h 106"/>
                <a:gd name="T58" fmla="*/ 369 w 91"/>
                <a:gd name="T59" fmla="*/ 1093 h 106"/>
                <a:gd name="T60" fmla="*/ 369 w 91"/>
                <a:gd name="T61" fmla="*/ 1093 h 106"/>
                <a:gd name="T62" fmla="*/ 318 w 91"/>
                <a:gd name="T63" fmla="*/ 1117 h 106"/>
                <a:gd name="T64" fmla="*/ 262 w 91"/>
                <a:gd name="T65" fmla="*/ 1141 h 106"/>
                <a:gd name="T66" fmla="*/ 236 w 91"/>
                <a:gd name="T67" fmla="*/ 1190 h 106"/>
                <a:gd name="T68" fmla="*/ 185 w 91"/>
                <a:gd name="T69" fmla="*/ 1307 h 106"/>
                <a:gd name="T70" fmla="*/ 133 w 91"/>
                <a:gd name="T71" fmla="*/ 1380 h 106"/>
                <a:gd name="T72" fmla="*/ 77 w 91"/>
                <a:gd name="T73" fmla="*/ 1380 h 106"/>
                <a:gd name="T74" fmla="*/ 77 w 91"/>
                <a:gd name="T75" fmla="*/ 1405 h 106"/>
                <a:gd name="T76" fmla="*/ 108 w 91"/>
                <a:gd name="T77" fmla="*/ 1429 h 106"/>
                <a:gd name="T78" fmla="*/ 77 w 91"/>
                <a:gd name="T79" fmla="*/ 1453 h 106"/>
                <a:gd name="T80" fmla="*/ 77 w 91"/>
                <a:gd name="T81" fmla="*/ 1497 h 106"/>
                <a:gd name="T82" fmla="*/ 77 w 91"/>
                <a:gd name="T83" fmla="*/ 1522 h 106"/>
                <a:gd name="T84" fmla="*/ 133 w 91"/>
                <a:gd name="T85" fmla="*/ 1571 h 106"/>
                <a:gd name="T86" fmla="*/ 159 w 91"/>
                <a:gd name="T87" fmla="*/ 1595 h 106"/>
                <a:gd name="T88" fmla="*/ 133 w 91"/>
                <a:gd name="T89" fmla="*/ 1595 h 106"/>
                <a:gd name="T90" fmla="*/ 133 w 91"/>
                <a:gd name="T91" fmla="*/ 1644 h 106"/>
                <a:gd name="T92" fmla="*/ 108 w 91"/>
                <a:gd name="T93" fmla="*/ 1663 h 106"/>
                <a:gd name="T94" fmla="*/ 77 w 91"/>
                <a:gd name="T95" fmla="*/ 1663 h 106"/>
                <a:gd name="T96" fmla="*/ 26 w 91"/>
                <a:gd name="T97" fmla="*/ 1644 h 106"/>
                <a:gd name="T98" fmla="*/ 0 w 91"/>
                <a:gd name="T99" fmla="*/ 1736 h 106"/>
                <a:gd name="T100" fmla="*/ 1288 w 91"/>
                <a:gd name="T101" fmla="*/ 2424 h 106"/>
                <a:gd name="T102" fmla="*/ 2053 w 91"/>
                <a:gd name="T103" fmla="*/ 2522 h 106"/>
                <a:gd name="T104" fmla="*/ 2053 w 91"/>
                <a:gd name="T105" fmla="*/ 2522 h 106"/>
                <a:gd name="T106" fmla="*/ 2053 w 91"/>
                <a:gd name="T107" fmla="*/ 2522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1" name="Freeform 24"/>
            <p:cNvSpPr>
              <a:spLocks/>
            </p:cNvSpPr>
            <p:nvPr/>
          </p:nvSpPr>
          <p:spPr bwMode="auto">
            <a:xfrm>
              <a:off x="3265" y="1248"/>
              <a:ext cx="456" cy="487"/>
            </a:xfrm>
            <a:custGeom>
              <a:avLst/>
              <a:gdLst>
                <a:gd name="T0" fmla="*/ 210 w 89"/>
                <a:gd name="T1" fmla="*/ 1636 h 100"/>
                <a:gd name="T2" fmla="*/ 102 w 89"/>
                <a:gd name="T3" fmla="*/ 1519 h 100"/>
                <a:gd name="T4" fmla="*/ 184 w 89"/>
                <a:gd name="T5" fmla="*/ 1422 h 100"/>
                <a:gd name="T6" fmla="*/ 184 w 89"/>
                <a:gd name="T7" fmla="*/ 1330 h 100"/>
                <a:gd name="T8" fmla="*/ 133 w 89"/>
                <a:gd name="T9" fmla="*/ 1115 h 100"/>
                <a:gd name="T10" fmla="*/ 133 w 89"/>
                <a:gd name="T11" fmla="*/ 1018 h 100"/>
                <a:gd name="T12" fmla="*/ 102 w 89"/>
                <a:gd name="T13" fmla="*/ 784 h 100"/>
                <a:gd name="T14" fmla="*/ 51 w 89"/>
                <a:gd name="T15" fmla="*/ 618 h 100"/>
                <a:gd name="T16" fmla="*/ 0 w 89"/>
                <a:gd name="T17" fmla="*/ 380 h 100"/>
                <a:gd name="T18" fmla="*/ 26 w 89"/>
                <a:gd name="T19" fmla="*/ 282 h 100"/>
                <a:gd name="T20" fmla="*/ 0 w 89"/>
                <a:gd name="T21" fmla="*/ 166 h 100"/>
                <a:gd name="T22" fmla="*/ 605 w 89"/>
                <a:gd name="T23" fmla="*/ 73 h 100"/>
                <a:gd name="T24" fmla="*/ 656 w 89"/>
                <a:gd name="T25" fmla="*/ 24 h 100"/>
                <a:gd name="T26" fmla="*/ 733 w 89"/>
                <a:gd name="T27" fmla="*/ 117 h 100"/>
                <a:gd name="T28" fmla="*/ 733 w 89"/>
                <a:gd name="T29" fmla="*/ 239 h 100"/>
                <a:gd name="T30" fmla="*/ 840 w 89"/>
                <a:gd name="T31" fmla="*/ 282 h 100"/>
                <a:gd name="T32" fmla="*/ 892 w 89"/>
                <a:gd name="T33" fmla="*/ 307 h 100"/>
                <a:gd name="T34" fmla="*/ 999 w 89"/>
                <a:gd name="T35" fmla="*/ 307 h 100"/>
                <a:gd name="T36" fmla="*/ 1025 w 89"/>
                <a:gd name="T37" fmla="*/ 331 h 100"/>
                <a:gd name="T38" fmla="*/ 1127 w 89"/>
                <a:gd name="T39" fmla="*/ 307 h 100"/>
                <a:gd name="T40" fmla="*/ 1337 w 89"/>
                <a:gd name="T41" fmla="*/ 331 h 100"/>
                <a:gd name="T42" fmla="*/ 1363 w 89"/>
                <a:gd name="T43" fmla="*/ 356 h 100"/>
                <a:gd name="T44" fmla="*/ 1394 w 89"/>
                <a:gd name="T45" fmla="*/ 356 h 100"/>
                <a:gd name="T46" fmla="*/ 1419 w 89"/>
                <a:gd name="T47" fmla="*/ 429 h 100"/>
                <a:gd name="T48" fmla="*/ 1496 w 89"/>
                <a:gd name="T49" fmla="*/ 404 h 100"/>
                <a:gd name="T50" fmla="*/ 1547 w 89"/>
                <a:gd name="T51" fmla="*/ 404 h 100"/>
                <a:gd name="T52" fmla="*/ 1629 w 89"/>
                <a:gd name="T53" fmla="*/ 453 h 100"/>
                <a:gd name="T54" fmla="*/ 1681 w 89"/>
                <a:gd name="T55" fmla="*/ 497 h 100"/>
                <a:gd name="T56" fmla="*/ 1783 w 89"/>
                <a:gd name="T57" fmla="*/ 497 h 100"/>
                <a:gd name="T58" fmla="*/ 1916 w 89"/>
                <a:gd name="T59" fmla="*/ 429 h 100"/>
                <a:gd name="T60" fmla="*/ 2126 w 89"/>
                <a:gd name="T61" fmla="*/ 472 h 100"/>
                <a:gd name="T62" fmla="*/ 2178 w 89"/>
                <a:gd name="T63" fmla="*/ 472 h 100"/>
                <a:gd name="T64" fmla="*/ 2260 w 89"/>
                <a:gd name="T65" fmla="*/ 497 h 100"/>
                <a:gd name="T66" fmla="*/ 2285 w 89"/>
                <a:gd name="T67" fmla="*/ 521 h 100"/>
                <a:gd name="T68" fmla="*/ 2126 w 89"/>
                <a:gd name="T69" fmla="*/ 594 h 100"/>
                <a:gd name="T70" fmla="*/ 2049 w 89"/>
                <a:gd name="T71" fmla="*/ 662 h 100"/>
                <a:gd name="T72" fmla="*/ 1916 w 89"/>
                <a:gd name="T73" fmla="*/ 711 h 100"/>
                <a:gd name="T74" fmla="*/ 1547 w 89"/>
                <a:gd name="T75" fmla="*/ 1042 h 100"/>
                <a:gd name="T76" fmla="*/ 1496 w 89"/>
                <a:gd name="T77" fmla="*/ 1091 h 100"/>
                <a:gd name="T78" fmla="*/ 1496 w 89"/>
                <a:gd name="T79" fmla="*/ 1330 h 100"/>
                <a:gd name="T80" fmla="*/ 1363 w 89"/>
                <a:gd name="T81" fmla="*/ 1398 h 100"/>
                <a:gd name="T82" fmla="*/ 1363 w 89"/>
                <a:gd name="T83" fmla="*/ 1446 h 100"/>
                <a:gd name="T84" fmla="*/ 1363 w 89"/>
                <a:gd name="T85" fmla="*/ 1544 h 100"/>
                <a:gd name="T86" fmla="*/ 1394 w 89"/>
                <a:gd name="T87" fmla="*/ 1636 h 100"/>
                <a:gd name="T88" fmla="*/ 1363 w 89"/>
                <a:gd name="T89" fmla="*/ 1734 h 100"/>
                <a:gd name="T90" fmla="*/ 1394 w 89"/>
                <a:gd name="T91" fmla="*/ 1875 h 100"/>
                <a:gd name="T92" fmla="*/ 1445 w 89"/>
                <a:gd name="T93" fmla="*/ 1899 h 100"/>
                <a:gd name="T94" fmla="*/ 1522 w 89"/>
                <a:gd name="T95" fmla="*/ 1919 h 100"/>
                <a:gd name="T96" fmla="*/ 1547 w 89"/>
                <a:gd name="T97" fmla="*/ 1967 h 100"/>
                <a:gd name="T98" fmla="*/ 1681 w 89"/>
                <a:gd name="T99" fmla="*/ 2065 h 100"/>
                <a:gd name="T100" fmla="*/ 1891 w 89"/>
                <a:gd name="T101" fmla="*/ 2182 h 100"/>
                <a:gd name="T102" fmla="*/ 1891 w 89"/>
                <a:gd name="T103" fmla="*/ 2255 h 100"/>
                <a:gd name="T104" fmla="*/ 210 w 89"/>
                <a:gd name="T105" fmla="*/ 2372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2" name="Freeform 25"/>
            <p:cNvSpPr>
              <a:spLocks/>
            </p:cNvSpPr>
            <p:nvPr/>
          </p:nvSpPr>
          <p:spPr bwMode="auto">
            <a:xfrm>
              <a:off x="3634" y="1799"/>
              <a:ext cx="277" cy="463"/>
            </a:xfrm>
            <a:custGeom>
              <a:avLst/>
              <a:gdLst>
                <a:gd name="T0" fmla="*/ 236 w 54"/>
                <a:gd name="T1" fmla="*/ 49 h 95"/>
                <a:gd name="T2" fmla="*/ 318 w 54"/>
                <a:gd name="T3" fmla="*/ 117 h 95"/>
                <a:gd name="T4" fmla="*/ 395 w 54"/>
                <a:gd name="T5" fmla="*/ 190 h 95"/>
                <a:gd name="T6" fmla="*/ 395 w 54"/>
                <a:gd name="T7" fmla="*/ 283 h 95"/>
                <a:gd name="T8" fmla="*/ 369 w 54"/>
                <a:gd name="T9" fmla="*/ 356 h 95"/>
                <a:gd name="T10" fmla="*/ 287 w 54"/>
                <a:gd name="T11" fmla="*/ 453 h 95"/>
                <a:gd name="T12" fmla="*/ 236 w 54"/>
                <a:gd name="T13" fmla="*/ 473 h 95"/>
                <a:gd name="T14" fmla="*/ 133 w 54"/>
                <a:gd name="T15" fmla="*/ 497 h 95"/>
                <a:gd name="T16" fmla="*/ 108 w 54"/>
                <a:gd name="T17" fmla="*/ 570 h 95"/>
                <a:gd name="T18" fmla="*/ 159 w 54"/>
                <a:gd name="T19" fmla="*/ 643 h 95"/>
                <a:gd name="T20" fmla="*/ 108 w 54"/>
                <a:gd name="T21" fmla="*/ 809 h 95"/>
                <a:gd name="T22" fmla="*/ 26 w 54"/>
                <a:gd name="T23" fmla="*/ 853 h 95"/>
                <a:gd name="T24" fmla="*/ 0 w 54"/>
                <a:gd name="T25" fmla="*/ 926 h 95"/>
                <a:gd name="T26" fmla="*/ 0 w 54"/>
                <a:gd name="T27" fmla="*/ 975 h 95"/>
                <a:gd name="T28" fmla="*/ 26 w 54"/>
                <a:gd name="T29" fmla="*/ 1140 h 95"/>
                <a:gd name="T30" fmla="*/ 133 w 54"/>
                <a:gd name="T31" fmla="*/ 1257 h 95"/>
                <a:gd name="T32" fmla="*/ 262 w 54"/>
                <a:gd name="T33" fmla="*/ 1355 h 95"/>
                <a:gd name="T34" fmla="*/ 344 w 54"/>
                <a:gd name="T35" fmla="*/ 1521 h 95"/>
                <a:gd name="T36" fmla="*/ 395 w 54"/>
                <a:gd name="T37" fmla="*/ 1472 h 95"/>
                <a:gd name="T38" fmla="*/ 498 w 54"/>
                <a:gd name="T39" fmla="*/ 1545 h 95"/>
                <a:gd name="T40" fmla="*/ 498 w 54"/>
                <a:gd name="T41" fmla="*/ 1638 h 95"/>
                <a:gd name="T42" fmla="*/ 421 w 54"/>
                <a:gd name="T43" fmla="*/ 1735 h 95"/>
                <a:gd name="T44" fmla="*/ 498 w 54"/>
                <a:gd name="T45" fmla="*/ 1852 h 95"/>
                <a:gd name="T46" fmla="*/ 631 w 54"/>
                <a:gd name="T47" fmla="*/ 1925 h 95"/>
                <a:gd name="T48" fmla="*/ 764 w 54"/>
                <a:gd name="T49" fmla="*/ 2066 h 95"/>
                <a:gd name="T50" fmla="*/ 790 w 54"/>
                <a:gd name="T51" fmla="*/ 2115 h 95"/>
                <a:gd name="T52" fmla="*/ 764 w 54"/>
                <a:gd name="T53" fmla="*/ 2164 h 95"/>
                <a:gd name="T54" fmla="*/ 841 w 54"/>
                <a:gd name="T55" fmla="*/ 2257 h 95"/>
                <a:gd name="T56" fmla="*/ 867 w 54"/>
                <a:gd name="T57" fmla="*/ 2232 h 95"/>
                <a:gd name="T58" fmla="*/ 893 w 54"/>
                <a:gd name="T59" fmla="*/ 2183 h 95"/>
                <a:gd name="T60" fmla="*/ 1000 w 54"/>
                <a:gd name="T61" fmla="*/ 2164 h 95"/>
                <a:gd name="T62" fmla="*/ 1103 w 54"/>
                <a:gd name="T63" fmla="*/ 2208 h 95"/>
                <a:gd name="T64" fmla="*/ 1134 w 54"/>
                <a:gd name="T65" fmla="*/ 2115 h 95"/>
                <a:gd name="T66" fmla="*/ 1159 w 54"/>
                <a:gd name="T67" fmla="*/ 2066 h 95"/>
                <a:gd name="T68" fmla="*/ 1262 w 54"/>
                <a:gd name="T69" fmla="*/ 2018 h 95"/>
                <a:gd name="T70" fmla="*/ 1236 w 54"/>
                <a:gd name="T71" fmla="*/ 1974 h 95"/>
                <a:gd name="T72" fmla="*/ 1236 w 54"/>
                <a:gd name="T73" fmla="*/ 1925 h 95"/>
                <a:gd name="T74" fmla="*/ 1262 w 54"/>
                <a:gd name="T75" fmla="*/ 1901 h 95"/>
                <a:gd name="T76" fmla="*/ 1262 w 54"/>
                <a:gd name="T77" fmla="*/ 1876 h 95"/>
                <a:gd name="T78" fmla="*/ 1262 w 54"/>
                <a:gd name="T79" fmla="*/ 1735 h 95"/>
                <a:gd name="T80" fmla="*/ 1370 w 54"/>
                <a:gd name="T81" fmla="*/ 1613 h 95"/>
                <a:gd name="T82" fmla="*/ 1421 w 54"/>
                <a:gd name="T83" fmla="*/ 1521 h 95"/>
                <a:gd name="T84" fmla="*/ 1370 w 54"/>
                <a:gd name="T85" fmla="*/ 1355 h 95"/>
                <a:gd name="T86" fmla="*/ 1370 w 54"/>
                <a:gd name="T87" fmla="*/ 1282 h 95"/>
                <a:gd name="T88" fmla="*/ 1288 w 54"/>
                <a:gd name="T89" fmla="*/ 307 h 95"/>
                <a:gd name="T90" fmla="*/ 1262 w 54"/>
                <a:gd name="T91" fmla="*/ 263 h 95"/>
                <a:gd name="T92" fmla="*/ 1211 w 54"/>
                <a:gd name="T93" fmla="*/ 141 h 95"/>
                <a:gd name="T94" fmla="*/ 1159 w 54"/>
                <a:gd name="T95" fmla="*/ 73 h 95"/>
                <a:gd name="T96" fmla="*/ 1159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3" name="Freeform 26" descr="20%"/>
            <p:cNvSpPr>
              <a:spLocks/>
            </p:cNvSpPr>
            <p:nvPr/>
          </p:nvSpPr>
          <p:spPr bwMode="auto">
            <a:xfrm>
              <a:off x="4244" y="1896"/>
              <a:ext cx="314" cy="293"/>
            </a:xfrm>
            <a:custGeom>
              <a:avLst/>
              <a:gdLst>
                <a:gd name="T0" fmla="*/ 530 w 61"/>
                <a:gd name="T1" fmla="*/ 0 h 60"/>
                <a:gd name="T2" fmla="*/ 530 w 61"/>
                <a:gd name="T3" fmla="*/ 73 h 60"/>
                <a:gd name="T4" fmla="*/ 556 w 61"/>
                <a:gd name="T5" fmla="*/ 117 h 60"/>
                <a:gd name="T6" fmla="*/ 504 w 61"/>
                <a:gd name="T7" fmla="*/ 308 h 60"/>
                <a:gd name="T8" fmla="*/ 504 w 61"/>
                <a:gd name="T9" fmla="*/ 356 h 60"/>
                <a:gd name="T10" fmla="*/ 479 w 61"/>
                <a:gd name="T11" fmla="*/ 454 h 60"/>
                <a:gd name="T12" fmla="*/ 396 w 61"/>
                <a:gd name="T13" fmla="*/ 523 h 60"/>
                <a:gd name="T14" fmla="*/ 345 w 61"/>
                <a:gd name="T15" fmla="*/ 547 h 60"/>
                <a:gd name="T16" fmla="*/ 293 w 61"/>
                <a:gd name="T17" fmla="*/ 571 h 60"/>
                <a:gd name="T18" fmla="*/ 263 w 61"/>
                <a:gd name="T19" fmla="*/ 620 h 60"/>
                <a:gd name="T20" fmla="*/ 237 w 61"/>
                <a:gd name="T21" fmla="*/ 718 h 60"/>
                <a:gd name="T22" fmla="*/ 160 w 61"/>
                <a:gd name="T23" fmla="*/ 718 h 60"/>
                <a:gd name="T24" fmla="*/ 108 w 61"/>
                <a:gd name="T25" fmla="*/ 811 h 60"/>
                <a:gd name="T26" fmla="*/ 108 w 61"/>
                <a:gd name="T27" fmla="*/ 908 h 60"/>
                <a:gd name="T28" fmla="*/ 51 w 61"/>
                <a:gd name="T29" fmla="*/ 977 h 60"/>
                <a:gd name="T30" fmla="*/ 0 w 61"/>
                <a:gd name="T31" fmla="*/ 1026 h 60"/>
                <a:gd name="T32" fmla="*/ 0 w 61"/>
                <a:gd name="T33" fmla="*/ 1099 h 60"/>
                <a:gd name="T34" fmla="*/ 77 w 61"/>
                <a:gd name="T35" fmla="*/ 1216 h 60"/>
                <a:gd name="T36" fmla="*/ 160 w 61"/>
                <a:gd name="T37" fmla="*/ 1289 h 60"/>
                <a:gd name="T38" fmla="*/ 211 w 61"/>
                <a:gd name="T39" fmla="*/ 1289 h 60"/>
                <a:gd name="T40" fmla="*/ 211 w 61"/>
                <a:gd name="T41" fmla="*/ 1314 h 60"/>
                <a:gd name="T42" fmla="*/ 263 w 61"/>
                <a:gd name="T43" fmla="*/ 1314 h 60"/>
                <a:gd name="T44" fmla="*/ 263 w 61"/>
                <a:gd name="T45" fmla="*/ 1358 h 60"/>
                <a:gd name="T46" fmla="*/ 396 w 61"/>
                <a:gd name="T47" fmla="*/ 1431 h 60"/>
                <a:gd name="T48" fmla="*/ 479 w 61"/>
                <a:gd name="T49" fmla="*/ 1406 h 60"/>
                <a:gd name="T50" fmla="*/ 504 w 61"/>
                <a:gd name="T51" fmla="*/ 1358 h 60"/>
                <a:gd name="T52" fmla="*/ 556 w 61"/>
                <a:gd name="T53" fmla="*/ 1406 h 60"/>
                <a:gd name="T54" fmla="*/ 664 w 61"/>
                <a:gd name="T55" fmla="*/ 1358 h 60"/>
                <a:gd name="T56" fmla="*/ 690 w 61"/>
                <a:gd name="T57" fmla="*/ 1314 h 60"/>
                <a:gd name="T58" fmla="*/ 793 w 61"/>
                <a:gd name="T59" fmla="*/ 1265 h 60"/>
                <a:gd name="T60" fmla="*/ 875 w 61"/>
                <a:gd name="T61" fmla="*/ 1216 h 60"/>
                <a:gd name="T62" fmla="*/ 875 w 61"/>
                <a:gd name="T63" fmla="*/ 1143 h 60"/>
                <a:gd name="T64" fmla="*/ 1009 w 61"/>
                <a:gd name="T65" fmla="*/ 762 h 60"/>
                <a:gd name="T66" fmla="*/ 1060 w 61"/>
                <a:gd name="T67" fmla="*/ 786 h 60"/>
                <a:gd name="T68" fmla="*/ 1086 w 61"/>
                <a:gd name="T69" fmla="*/ 835 h 60"/>
                <a:gd name="T70" fmla="*/ 1163 w 61"/>
                <a:gd name="T71" fmla="*/ 762 h 60"/>
                <a:gd name="T72" fmla="*/ 1220 w 61"/>
                <a:gd name="T73" fmla="*/ 645 h 60"/>
                <a:gd name="T74" fmla="*/ 1297 w 61"/>
                <a:gd name="T75" fmla="*/ 596 h 60"/>
                <a:gd name="T76" fmla="*/ 1354 w 61"/>
                <a:gd name="T77" fmla="*/ 547 h 60"/>
                <a:gd name="T78" fmla="*/ 1380 w 61"/>
                <a:gd name="T79" fmla="*/ 479 h 60"/>
                <a:gd name="T80" fmla="*/ 1380 w 61"/>
                <a:gd name="T81" fmla="*/ 454 h 60"/>
                <a:gd name="T82" fmla="*/ 1380 w 61"/>
                <a:gd name="T83" fmla="*/ 356 h 60"/>
                <a:gd name="T84" fmla="*/ 1565 w 61"/>
                <a:gd name="T85" fmla="*/ 454 h 60"/>
                <a:gd name="T86" fmla="*/ 1591 w 61"/>
                <a:gd name="T87" fmla="*/ 454 h 60"/>
                <a:gd name="T88" fmla="*/ 1565 w 61"/>
                <a:gd name="T89" fmla="*/ 308 h 60"/>
                <a:gd name="T90" fmla="*/ 1539 w 61"/>
                <a:gd name="T91" fmla="*/ 264 h 60"/>
                <a:gd name="T92" fmla="*/ 1482 w 61"/>
                <a:gd name="T93" fmla="*/ 264 h 60"/>
                <a:gd name="T94" fmla="*/ 1354 w 61"/>
                <a:gd name="T95" fmla="*/ 288 h 60"/>
                <a:gd name="T96" fmla="*/ 1297 w 61"/>
                <a:gd name="T97" fmla="*/ 332 h 60"/>
                <a:gd name="T98" fmla="*/ 1220 w 61"/>
                <a:gd name="T99" fmla="*/ 308 h 60"/>
                <a:gd name="T100" fmla="*/ 1194 w 61"/>
                <a:gd name="T101" fmla="*/ 356 h 60"/>
                <a:gd name="T102" fmla="*/ 1112 w 61"/>
                <a:gd name="T103" fmla="*/ 405 h 60"/>
                <a:gd name="T104" fmla="*/ 1035 w 61"/>
                <a:gd name="T105" fmla="*/ 479 h 60"/>
                <a:gd name="T106" fmla="*/ 952 w 61"/>
                <a:gd name="T107" fmla="*/ 308 h 60"/>
                <a:gd name="T108" fmla="*/ 556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4" name="Freeform 27"/>
            <p:cNvSpPr>
              <a:spLocks/>
            </p:cNvSpPr>
            <p:nvPr/>
          </p:nvSpPr>
          <p:spPr bwMode="auto">
            <a:xfrm>
              <a:off x="3475" y="2604"/>
              <a:ext cx="394" cy="322"/>
            </a:xfrm>
            <a:custGeom>
              <a:avLst/>
              <a:gdLst>
                <a:gd name="T0" fmla="*/ 1075 w 77"/>
                <a:gd name="T1" fmla="*/ 24 h 66"/>
                <a:gd name="T2" fmla="*/ 1151 w 77"/>
                <a:gd name="T3" fmla="*/ 239 h 66"/>
                <a:gd name="T4" fmla="*/ 1126 w 77"/>
                <a:gd name="T5" fmla="*/ 307 h 66"/>
                <a:gd name="T6" fmla="*/ 1049 w 77"/>
                <a:gd name="T7" fmla="*/ 522 h 66"/>
                <a:gd name="T8" fmla="*/ 1673 w 77"/>
                <a:gd name="T9" fmla="*/ 785 h 66"/>
                <a:gd name="T10" fmla="*/ 1673 w 77"/>
                <a:gd name="T11" fmla="*/ 951 h 66"/>
                <a:gd name="T12" fmla="*/ 1648 w 77"/>
                <a:gd name="T13" fmla="*/ 1073 h 66"/>
                <a:gd name="T14" fmla="*/ 1520 w 77"/>
                <a:gd name="T15" fmla="*/ 1049 h 66"/>
                <a:gd name="T16" fmla="*/ 1469 w 77"/>
                <a:gd name="T17" fmla="*/ 1166 h 66"/>
                <a:gd name="T18" fmla="*/ 1622 w 77"/>
                <a:gd name="T19" fmla="*/ 1142 h 66"/>
                <a:gd name="T20" fmla="*/ 1730 w 77"/>
                <a:gd name="T21" fmla="*/ 1117 h 66"/>
                <a:gd name="T22" fmla="*/ 1673 w 77"/>
                <a:gd name="T23" fmla="*/ 1166 h 66"/>
                <a:gd name="T24" fmla="*/ 1730 w 77"/>
                <a:gd name="T25" fmla="*/ 1215 h 66"/>
                <a:gd name="T26" fmla="*/ 1857 w 77"/>
                <a:gd name="T27" fmla="*/ 1117 h 66"/>
                <a:gd name="T28" fmla="*/ 1939 w 77"/>
                <a:gd name="T29" fmla="*/ 1142 h 66"/>
                <a:gd name="T30" fmla="*/ 1914 w 77"/>
                <a:gd name="T31" fmla="*/ 1215 h 66"/>
                <a:gd name="T32" fmla="*/ 1781 w 77"/>
                <a:gd name="T33" fmla="*/ 1332 h 66"/>
                <a:gd name="T34" fmla="*/ 1857 w 77"/>
                <a:gd name="T35" fmla="*/ 1429 h 66"/>
                <a:gd name="T36" fmla="*/ 2016 w 77"/>
                <a:gd name="T37" fmla="*/ 1547 h 66"/>
                <a:gd name="T38" fmla="*/ 1857 w 77"/>
                <a:gd name="T39" fmla="*/ 1498 h 66"/>
                <a:gd name="T40" fmla="*/ 1673 w 77"/>
                <a:gd name="T41" fmla="*/ 1405 h 66"/>
                <a:gd name="T42" fmla="*/ 1596 w 77"/>
                <a:gd name="T43" fmla="*/ 1473 h 66"/>
                <a:gd name="T44" fmla="*/ 1571 w 77"/>
                <a:gd name="T45" fmla="*/ 1547 h 66"/>
                <a:gd name="T46" fmla="*/ 1494 w 77"/>
                <a:gd name="T47" fmla="*/ 1498 h 66"/>
                <a:gd name="T48" fmla="*/ 1412 w 77"/>
                <a:gd name="T49" fmla="*/ 1498 h 66"/>
                <a:gd name="T50" fmla="*/ 1284 w 77"/>
                <a:gd name="T51" fmla="*/ 1522 h 66"/>
                <a:gd name="T52" fmla="*/ 1075 w 77"/>
                <a:gd name="T53" fmla="*/ 1405 h 66"/>
                <a:gd name="T54" fmla="*/ 993 w 77"/>
                <a:gd name="T55" fmla="*/ 1356 h 66"/>
                <a:gd name="T56" fmla="*/ 967 w 77"/>
                <a:gd name="T57" fmla="*/ 1332 h 66"/>
                <a:gd name="T58" fmla="*/ 890 w 77"/>
                <a:gd name="T59" fmla="*/ 1308 h 66"/>
                <a:gd name="T60" fmla="*/ 865 w 77"/>
                <a:gd name="T61" fmla="*/ 1283 h 66"/>
                <a:gd name="T62" fmla="*/ 814 w 77"/>
                <a:gd name="T63" fmla="*/ 1381 h 66"/>
                <a:gd name="T64" fmla="*/ 394 w 77"/>
                <a:gd name="T65" fmla="*/ 1332 h 66"/>
                <a:gd name="T66" fmla="*/ 102 w 77"/>
                <a:gd name="T67" fmla="*/ 1308 h 66"/>
                <a:gd name="T68" fmla="*/ 133 w 77"/>
                <a:gd name="T69" fmla="*/ 1264 h 66"/>
                <a:gd name="T70" fmla="*/ 159 w 77"/>
                <a:gd name="T71" fmla="*/ 1093 h 66"/>
                <a:gd name="T72" fmla="*/ 159 w 77"/>
                <a:gd name="T73" fmla="*/ 1000 h 66"/>
                <a:gd name="T74" fmla="*/ 235 w 77"/>
                <a:gd name="T75" fmla="*/ 883 h 66"/>
                <a:gd name="T76" fmla="*/ 184 w 77"/>
                <a:gd name="T77" fmla="*/ 712 h 66"/>
                <a:gd name="T78" fmla="*/ 159 w 77"/>
                <a:gd name="T79" fmla="*/ 668 h 66"/>
                <a:gd name="T80" fmla="*/ 102 w 77"/>
                <a:gd name="T81" fmla="*/ 595 h 66"/>
                <a:gd name="T82" fmla="*/ 26 w 77"/>
                <a:gd name="T83" fmla="*/ 454 h 66"/>
                <a:gd name="T84" fmla="*/ 0 w 77"/>
                <a:gd name="T85" fmla="*/ 24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5" name="Freeform 28" descr="20%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1149 w 47"/>
                <a:gd name="T1" fmla="*/ 0 h 83"/>
                <a:gd name="T2" fmla="*/ 393 w 47"/>
                <a:gd name="T3" fmla="*/ 49 h 83"/>
                <a:gd name="T4" fmla="*/ 393 w 47"/>
                <a:gd name="T5" fmla="*/ 73 h 83"/>
                <a:gd name="T6" fmla="*/ 311 w 47"/>
                <a:gd name="T7" fmla="*/ 117 h 83"/>
                <a:gd name="T8" fmla="*/ 311 w 47"/>
                <a:gd name="T9" fmla="*/ 190 h 83"/>
                <a:gd name="T10" fmla="*/ 311 w 47"/>
                <a:gd name="T11" fmla="*/ 263 h 83"/>
                <a:gd name="T12" fmla="*/ 286 w 47"/>
                <a:gd name="T13" fmla="*/ 288 h 83"/>
                <a:gd name="T14" fmla="*/ 235 w 47"/>
                <a:gd name="T15" fmla="*/ 332 h 83"/>
                <a:gd name="T16" fmla="*/ 184 w 47"/>
                <a:gd name="T17" fmla="*/ 381 h 83"/>
                <a:gd name="T18" fmla="*/ 158 w 47"/>
                <a:gd name="T19" fmla="*/ 405 h 83"/>
                <a:gd name="T20" fmla="*/ 158 w 47"/>
                <a:gd name="T21" fmla="*/ 454 h 83"/>
                <a:gd name="T22" fmla="*/ 133 w 47"/>
                <a:gd name="T23" fmla="*/ 498 h 83"/>
                <a:gd name="T24" fmla="*/ 133 w 47"/>
                <a:gd name="T25" fmla="*/ 522 h 83"/>
                <a:gd name="T26" fmla="*/ 102 w 47"/>
                <a:gd name="T27" fmla="*/ 595 h 83"/>
                <a:gd name="T28" fmla="*/ 77 w 47"/>
                <a:gd name="T29" fmla="*/ 644 h 83"/>
                <a:gd name="T30" fmla="*/ 102 w 47"/>
                <a:gd name="T31" fmla="*/ 712 h 83"/>
                <a:gd name="T32" fmla="*/ 133 w 47"/>
                <a:gd name="T33" fmla="*/ 737 h 83"/>
                <a:gd name="T34" fmla="*/ 133 w 47"/>
                <a:gd name="T35" fmla="*/ 786 h 83"/>
                <a:gd name="T36" fmla="*/ 133 w 47"/>
                <a:gd name="T37" fmla="*/ 786 h 83"/>
                <a:gd name="T38" fmla="*/ 133 w 47"/>
                <a:gd name="T39" fmla="*/ 810 h 83"/>
                <a:gd name="T40" fmla="*/ 133 w 47"/>
                <a:gd name="T41" fmla="*/ 810 h 83"/>
                <a:gd name="T42" fmla="*/ 102 w 47"/>
                <a:gd name="T43" fmla="*/ 859 h 83"/>
                <a:gd name="T44" fmla="*/ 133 w 47"/>
                <a:gd name="T45" fmla="*/ 883 h 83"/>
                <a:gd name="T46" fmla="*/ 102 w 47"/>
                <a:gd name="T47" fmla="*/ 903 h 83"/>
                <a:gd name="T48" fmla="*/ 158 w 47"/>
                <a:gd name="T49" fmla="*/ 1000 h 83"/>
                <a:gd name="T50" fmla="*/ 158 w 47"/>
                <a:gd name="T51" fmla="*/ 1073 h 83"/>
                <a:gd name="T52" fmla="*/ 184 w 47"/>
                <a:gd name="T53" fmla="*/ 1117 h 83"/>
                <a:gd name="T54" fmla="*/ 209 w 47"/>
                <a:gd name="T55" fmla="*/ 1142 h 83"/>
                <a:gd name="T56" fmla="*/ 209 w 47"/>
                <a:gd name="T57" fmla="*/ 1166 h 83"/>
                <a:gd name="T58" fmla="*/ 158 w 47"/>
                <a:gd name="T59" fmla="*/ 1191 h 83"/>
                <a:gd name="T60" fmla="*/ 158 w 47"/>
                <a:gd name="T61" fmla="*/ 1215 h 83"/>
                <a:gd name="T62" fmla="*/ 133 w 47"/>
                <a:gd name="T63" fmla="*/ 1283 h 83"/>
                <a:gd name="T64" fmla="*/ 77 w 47"/>
                <a:gd name="T65" fmla="*/ 1405 h 83"/>
                <a:gd name="T66" fmla="*/ 0 w 47"/>
                <a:gd name="T67" fmla="*/ 1571 h 83"/>
                <a:gd name="T68" fmla="*/ 0 w 47"/>
                <a:gd name="T69" fmla="*/ 1688 h 83"/>
                <a:gd name="T70" fmla="*/ 705 w 47"/>
                <a:gd name="T71" fmla="*/ 1669 h 83"/>
                <a:gd name="T72" fmla="*/ 705 w 47"/>
                <a:gd name="T73" fmla="*/ 1688 h 83"/>
                <a:gd name="T74" fmla="*/ 679 w 47"/>
                <a:gd name="T75" fmla="*/ 1737 h 83"/>
                <a:gd name="T76" fmla="*/ 705 w 47"/>
                <a:gd name="T77" fmla="*/ 1835 h 83"/>
                <a:gd name="T78" fmla="*/ 756 w 47"/>
                <a:gd name="T79" fmla="*/ 1903 h 83"/>
                <a:gd name="T80" fmla="*/ 781 w 47"/>
                <a:gd name="T81" fmla="*/ 1976 h 83"/>
                <a:gd name="T82" fmla="*/ 832 w 47"/>
                <a:gd name="T83" fmla="*/ 1976 h 83"/>
                <a:gd name="T84" fmla="*/ 914 w 47"/>
                <a:gd name="T85" fmla="*/ 1927 h 83"/>
                <a:gd name="T86" fmla="*/ 1067 w 47"/>
                <a:gd name="T87" fmla="*/ 1879 h 83"/>
                <a:gd name="T88" fmla="*/ 1123 w 47"/>
                <a:gd name="T89" fmla="*/ 1879 h 83"/>
                <a:gd name="T90" fmla="*/ 1174 w 47"/>
                <a:gd name="T91" fmla="*/ 1859 h 83"/>
                <a:gd name="T92" fmla="*/ 1200 w 47"/>
                <a:gd name="T93" fmla="*/ 1879 h 83"/>
                <a:gd name="T94" fmla="*/ 1226 w 47"/>
                <a:gd name="T95" fmla="*/ 1903 h 83"/>
                <a:gd name="T96" fmla="*/ 1226 w 47"/>
                <a:gd name="T97" fmla="*/ 1879 h 83"/>
                <a:gd name="T98" fmla="*/ 1149 w 47"/>
                <a:gd name="T99" fmla="*/ 1283 h 83"/>
                <a:gd name="T100" fmla="*/ 1149 w 47"/>
                <a:gd name="T101" fmla="*/ 1239 h 83"/>
                <a:gd name="T102" fmla="*/ 1174 w 47"/>
                <a:gd name="T103" fmla="*/ 49 h 83"/>
                <a:gd name="T104" fmla="*/ 1149 w 47"/>
                <a:gd name="T105" fmla="*/ 0 h 83"/>
                <a:gd name="T106" fmla="*/ 1149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6" name="Freeform 29"/>
            <p:cNvSpPr>
              <a:spLocks/>
            </p:cNvSpPr>
            <p:nvPr/>
          </p:nvSpPr>
          <p:spPr bwMode="auto">
            <a:xfrm>
              <a:off x="4333" y="1721"/>
              <a:ext cx="403" cy="249"/>
            </a:xfrm>
            <a:custGeom>
              <a:avLst/>
              <a:gdLst>
                <a:gd name="T0" fmla="*/ 495 w 79"/>
                <a:gd name="T1" fmla="*/ 1167 h 51"/>
                <a:gd name="T2" fmla="*/ 1433 w 79"/>
                <a:gd name="T3" fmla="*/ 1001 h 51"/>
                <a:gd name="T4" fmla="*/ 1719 w 79"/>
                <a:gd name="T5" fmla="*/ 952 h 51"/>
                <a:gd name="T6" fmla="*/ 1745 w 79"/>
                <a:gd name="T7" fmla="*/ 952 h 51"/>
                <a:gd name="T8" fmla="*/ 1745 w 79"/>
                <a:gd name="T9" fmla="*/ 928 h 51"/>
                <a:gd name="T10" fmla="*/ 1745 w 79"/>
                <a:gd name="T11" fmla="*/ 908 h 51"/>
                <a:gd name="T12" fmla="*/ 1770 w 79"/>
                <a:gd name="T13" fmla="*/ 884 h 51"/>
                <a:gd name="T14" fmla="*/ 1821 w 79"/>
                <a:gd name="T15" fmla="*/ 884 h 51"/>
                <a:gd name="T16" fmla="*/ 1847 w 79"/>
                <a:gd name="T17" fmla="*/ 884 h 51"/>
                <a:gd name="T18" fmla="*/ 1923 w 79"/>
                <a:gd name="T19" fmla="*/ 835 h 51"/>
                <a:gd name="T20" fmla="*/ 1923 w 79"/>
                <a:gd name="T21" fmla="*/ 786 h 51"/>
                <a:gd name="T22" fmla="*/ 2005 w 79"/>
                <a:gd name="T23" fmla="*/ 737 h 51"/>
                <a:gd name="T24" fmla="*/ 2056 w 79"/>
                <a:gd name="T25" fmla="*/ 713 h 51"/>
                <a:gd name="T26" fmla="*/ 2056 w 79"/>
                <a:gd name="T27" fmla="*/ 693 h 51"/>
                <a:gd name="T28" fmla="*/ 2005 w 79"/>
                <a:gd name="T29" fmla="*/ 669 h 51"/>
                <a:gd name="T30" fmla="*/ 1979 w 79"/>
                <a:gd name="T31" fmla="*/ 644 h 51"/>
                <a:gd name="T32" fmla="*/ 1954 w 79"/>
                <a:gd name="T33" fmla="*/ 644 h 51"/>
                <a:gd name="T34" fmla="*/ 1954 w 79"/>
                <a:gd name="T35" fmla="*/ 620 h 51"/>
                <a:gd name="T36" fmla="*/ 1898 w 79"/>
                <a:gd name="T37" fmla="*/ 620 h 51"/>
                <a:gd name="T38" fmla="*/ 1898 w 79"/>
                <a:gd name="T39" fmla="*/ 571 h 51"/>
                <a:gd name="T40" fmla="*/ 1847 w 79"/>
                <a:gd name="T41" fmla="*/ 571 h 51"/>
                <a:gd name="T42" fmla="*/ 1847 w 79"/>
                <a:gd name="T43" fmla="*/ 547 h 51"/>
                <a:gd name="T44" fmla="*/ 1847 w 79"/>
                <a:gd name="T45" fmla="*/ 478 h 51"/>
                <a:gd name="T46" fmla="*/ 1872 w 79"/>
                <a:gd name="T47" fmla="*/ 478 h 51"/>
                <a:gd name="T48" fmla="*/ 1847 w 79"/>
                <a:gd name="T49" fmla="*/ 430 h 51"/>
                <a:gd name="T50" fmla="*/ 1821 w 79"/>
                <a:gd name="T51" fmla="*/ 405 h 51"/>
                <a:gd name="T52" fmla="*/ 1821 w 79"/>
                <a:gd name="T53" fmla="*/ 405 h 51"/>
                <a:gd name="T54" fmla="*/ 1847 w 79"/>
                <a:gd name="T55" fmla="*/ 381 h 51"/>
                <a:gd name="T56" fmla="*/ 1872 w 79"/>
                <a:gd name="T57" fmla="*/ 356 h 51"/>
                <a:gd name="T58" fmla="*/ 1898 w 79"/>
                <a:gd name="T59" fmla="*/ 288 h 51"/>
                <a:gd name="T60" fmla="*/ 1898 w 79"/>
                <a:gd name="T61" fmla="*/ 264 h 51"/>
                <a:gd name="T62" fmla="*/ 1923 w 79"/>
                <a:gd name="T63" fmla="*/ 239 h 51"/>
                <a:gd name="T64" fmla="*/ 1923 w 79"/>
                <a:gd name="T65" fmla="*/ 215 h 51"/>
                <a:gd name="T66" fmla="*/ 1898 w 79"/>
                <a:gd name="T67" fmla="*/ 215 h 51"/>
                <a:gd name="T68" fmla="*/ 1821 w 79"/>
                <a:gd name="T69" fmla="*/ 190 h 51"/>
                <a:gd name="T70" fmla="*/ 1821 w 79"/>
                <a:gd name="T71" fmla="*/ 190 h 51"/>
                <a:gd name="T72" fmla="*/ 1796 w 79"/>
                <a:gd name="T73" fmla="*/ 166 h 51"/>
                <a:gd name="T74" fmla="*/ 1796 w 79"/>
                <a:gd name="T75" fmla="*/ 142 h 51"/>
                <a:gd name="T76" fmla="*/ 1745 w 79"/>
                <a:gd name="T77" fmla="*/ 73 h 51"/>
                <a:gd name="T78" fmla="*/ 1719 w 79"/>
                <a:gd name="T79" fmla="*/ 73 h 51"/>
                <a:gd name="T80" fmla="*/ 1719 w 79"/>
                <a:gd name="T81" fmla="*/ 49 h 51"/>
                <a:gd name="T82" fmla="*/ 1694 w 79"/>
                <a:gd name="T83" fmla="*/ 49 h 51"/>
                <a:gd name="T84" fmla="*/ 1694 w 79"/>
                <a:gd name="T85" fmla="*/ 49 h 51"/>
                <a:gd name="T86" fmla="*/ 1694 w 79"/>
                <a:gd name="T87" fmla="*/ 24 h 51"/>
                <a:gd name="T88" fmla="*/ 1663 w 79"/>
                <a:gd name="T89" fmla="*/ 0 h 51"/>
                <a:gd name="T90" fmla="*/ 235 w 79"/>
                <a:gd name="T91" fmla="*/ 264 h 51"/>
                <a:gd name="T92" fmla="*/ 209 w 79"/>
                <a:gd name="T93" fmla="*/ 166 h 51"/>
                <a:gd name="T94" fmla="*/ 133 w 79"/>
                <a:gd name="T95" fmla="*/ 239 h 51"/>
                <a:gd name="T96" fmla="*/ 133 w 79"/>
                <a:gd name="T97" fmla="*/ 239 h 51"/>
                <a:gd name="T98" fmla="*/ 102 w 79"/>
                <a:gd name="T99" fmla="*/ 215 h 51"/>
                <a:gd name="T100" fmla="*/ 102 w 79"/>
                <a:gd name="T101" fmla="*/ 215 h 51"/>
                <a:gd name="T102" fmla="*/ 77 w 79"/>
                <a:gd name="T103" fmla="*/ 264 h 51"/>
                <a:gd name="T104" fmla="*/ 26 w 79"/>
                <a:gd name="T105" fmla="*/ 308 h 51"/>
                <a:gd name="T106" fmla="*/ 0 w 79"/>
                <a:gd name="T107" fmla="*/ 332 h 51"/>
                <a:gd name="T108" fmla="*/ 102 w 79"/>
                <a:gd name="T109" fmla="*/ 859 h 51"/>
                <a:gd name="T110" fmla="*/ 158 w 79"/>
                <a:gd name="T111" fmla="*/ 1216 h 51"/>
                <a:gd name="T112" fmla="*/ 495 w 79"/>
                <a:gd name="T113" fmla="*/ 1167 h 51"/>
                <a:gd name="T114" fmla="*/ 495 w 79"/>
                <a:gd name="T115" fmla="*/ 1167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7" name="Freeform 30"/>
            <p:cNvSpPr>
              <a:spLocks/>
            </p:cNvSpPr>
            <p:nvPr/>
          </p:nvSpPr>
          <p:spPr bwMode="auto">
            <a:xfrm>
              <a:off x="4198" y="1970"/>
              <a:ext cx="523" cy="287"/>
            </a:xfrm>
            <a:custGeom>
              <a:avLst/>
              <a:gdLst>
                <a:gd name="T0" fmla="*/ 815 w 102"/>
                <a:gd name="T1" fmla="*/ 1304 h 59"/>
                <a:gd name="T2" fmla="*/ 682 w 102"/>
                <a:gd name="T3" fmla="*/ 1323 h 59"/>
                <a:gd name="T4" fmla="*/ 579 w 102"/>
                <a:gd name="T5" fmla="*/ 1323 h 59"/>
                <a:gd name="T6" fmla="*/ 133 w 102"/>
                <a:gd name="T7" fmla="*/ 1323 h 59"/>
                <a:gd name="T8" fmla="*/ 236 w 102"/>
                <a:gd name="T9" fmla="*/ 1231 h 59"/>
                <a:gd name="T10" fmla="*/ 262 w 102"/>
                <a:gd name="T11" fmla="*/ 1158 h 59"/>
                <a:gd name="T12" fmla="*/ 497 w 102"/>
                <a:gd name="T13" fmla="*/ 949 h 59"/>
                <a:gd name="T14" fmla="*/ 554 w 102"/>
                <a:gd name="T15" fmla="*/ 1041 h 59"/>
                <a:gd name="T16" fmla="*/ 708 w 102"/>
                <a:gd name="T17" fmla="*/ 1041 h 59"/>
                <a:gd name="T18" fmla="*/ 764 w 102"/>
                <a:gd name="T19" fmla="*/ 1017 h 59"/>
                <a:gd name="T20" fmla="*/ 892 w 102"/>
                <a:gd name="T21" fmla="*/ 992 h 59"/>
                <a:gd name="T22" fmla="*/ 949 w 102"/>
                <a:gd name="T23" fmla="*/ 968 h 59"/>
                <a:gd name="T24" fmla="*/ 1102 w 102"/>
                <a:gd name="T25" fmla="*/ 851 h 59"/>
                <a:gd name="T26" fmla="*/ 1159 w 102"/>
                <a:gd name="T27" fmla="*/ 662 h 59"/>
                <a:gd name="T28" fmla="*/ 1287 w 102"/>
                <a:gd name="T29" fmla="*/ 428 h 59"/>
                <a:gd name="T30" fmla="*/ 1369 w 102"/>
                <a:gd name="T31" fmla="*/ 448 h 59"/>
                <a:gd name="T32" fmla="*/ 1446 w 102"/>
                <a:gd name="T33" fmla="*/ 282 h 59"/>
                <a:gd name="T34" fmla="*/ 1554 w 102"/>
                <a:gd name="T35" fmla="*/ 238 h 59"/>
                <a:gd name="T36" fmla="*/ 1605 w 102"/>
                <a:gd name="T37" fmla="*/ 117 h 59"/>
                <a:gd name="T38" fmla="*/ 1605 w 102"/>
                <a:gd name="T39" fmla="*/ 24 h 59"/>
                <a:gd name="T40" fmla="*/ 1789 w 102"/>
                <a:gd name="T41" fmla="*/ 92 h 59"/>
                <a:gd name="T42" fmla="*/ 1841 w 102"/>
                <a:gd name="T43" fmla="*/ 24 h 59"/>
                <a:gd name="T44" fmla="*/ 1918 w 102"/>
                <a:gd name="T45" fmla="*/ 49 h 59"/>
                <a:gd name="T46" fmla="*/ 2000 w 102"/>
                <a:gd name="T47" fmla="*/ 92 h 59"/>
                <a:gd name="T48" fmla="*/ 2102 w 102"/>
                <a:gd name="T49" fmla="*/ 190 h 59"/>
                <a:gd name="T50" fmla="*/ 2025 w 102"/>
                <a:gd name="T51" fmla="*/ 331 h 59"/>
                <a:gd name="T52" fmla="*/ 2128 w 102"/>
                <a:gd name="T53" fmla="*/ 355 h 59"/>
                <a:gd name="T54" fmla="*/ 2210 w 102"/>
                <a:gd name="T55" fmla="*/ 404 h 59"/>
                <a:gd name="T56" fmla="*/ 2287 w 102"/>
                <a:gd name="T57" fmla="*/ 428 h 59"/>
                <a:gd name="T58" fmla="*/ 2446 w 102"/>
                <a:gd name="T59" fmla="*/ 472 h 59"/>
                <a:gd name="T60" fmla="*/ 2446 w 102"/>
                <a:gd name="T61" fmla="*/ 545 h 59"/>
                <a:gd name="T62" fmla="*/ 2420 w 102"/>
                <a:gd name="T63" fmla="*/ 613 h 59"/>
                <a:gd name="T64" fmla="*/ 2497 w 102"/>
                <a:gd name="T65" fmla="*/ 686 h 59"/>
                <a:gd name="T66" fmla="*/ 2446 w 102"/>
                <a:gd name="T67" fmla="*/ 710 h 59"/>
                <a:gd name="T68" fmla="*/ 2471 w 102"/>
                <a:gd name="T69" fmla="*/ 735 h 59"/>
                <a:gd name="T70" fmla="*/ 2420 w 102"/>
                <a:gd name="T71" fmla="*/ 759 h 59"/>
                <a:gd name="T72" fmla="*/ 2471 w 102"/>
                <a:gd name="T73" fmla="*/ 783 h 59"/>
                <a:gd name="T74" fmla="*/ 2471 w 102"/>
                <a:gd name="T75" fmla="*/ 851 h 59"/>
                <a:gd name="T76" fmla="*/ 2420 w 102"/>
                <a:gd name="T77" fmla="*/ 851 h 59"/>
                <a:gd name="T78" fmla="*/ 2523 w 102"/>
                <a:gd name="T79" fmla="*/ 876 h 59"/>
                <a:gd name="T80" fmla="*/ 2630 w 102"/>
                <a:gd name="T81" fmla="*/ 851 h 59"/>
                <a:gd name="T82" fmla="*/ 2656 w 102"/>
                <a:gd name="T83" fmla="*/ 992 h 59"/>
                <a:gd name="T84" fmla="*/ 2656 w 102"/>
                <a:gd name="T85" fmla="*/ 101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5338" name="Group 31"/>
            <p:cNvGrpSpPr>
              <a:grpSpLocks/>
            </p:cNvGrpSpPr>
            <p:nvPr/>
          </p:nvGrpSpPr>
          <p:grpSpPr bwMode="auto">
            <a:xfrm>
              <a:off x="728" y="1384"/>
              <a:ext cx="4024" cy="1940"/>
              <a:chOff x="728" y="1384"/>
              <a:chExt cx="4024" cy="1940"/>
            </a:xfrm>
          </p:grpSpPr>
          <p:sp>
            <p:nvSpPr>
              <p:cNvPr id="55356" name="Freeform 32"/>
              <p:cNvSpPr>
                <a:spLocks/>
              </p:cNvSpPr>
              <p:nvPr/>
            </p:nvSpPr>
            <p:spPr bwMode="auto">
              <a:xfrm>
                <a:off x="2808" y="1760"/>
                <a:ext cx="571" cy="268"/>
              </a:xfrm>
              <a:custGeom>
                <a:avLst/>
                <a:gdLst>
                  <a:gd name="T0" fmla="*/ 0 w 111"/>
                  <a:gd name="T1" fmla="*/ 809 h 55"/>
                  <a:gd name="T2" fmla="*/ 77 w 111"/>
                  <a:gd name="T3" fmla="*/ 0 h 55"/>
                  <a:gd name="T4" fmla="*/ 1903 w 111"/>
                  <a:gd name="T5" fmla="*/ 73 h 55"/>
                  <a:gd name="T6" fmla="*/ 1960 w 111"/>
                  <a:gd name="T7" fmla="*/ 141 h 55"/>
                  <a:gd name="T8" fmla="*/ 2011 w 111"/>
                  <a:gd name="T9" fmla="*/ 141 h 55"/>
                  <a:gd name="T10" fmla="*/ 2063 w 111"/>
                  <a:gd name="T11" fmla="*/ 117 h 55"/>
                  <a:gd name="T12" fmla="*/ 2089 w 111"/>
                  <a:gd name="T13" fmla="*/ 141 h 55"/>
                  <a:gd name="T14" fmla="*/ 2119 w 111"/>
                  <a:gd name="T15" fmla="*/ 214 h 55"/>
                  <a:gd name="T16" fmla="*/ 2171 w 111"/>
                  <a:gd name="T17" fmla="*/ 214 h 55"/>
                  <a:gd name="T18" fmla="*/ 2197 w 111"/>
                  <a:gd name="T19" fmla="*/ 214 h 55"/>
                  <a:gd name="T20" fmla="*/ 2248 w 111"/>
                  <a:gd name="T21" fmla="*/ 166 h 55"/>
                  <a:gd name="T22" fmla="*/ 2305 w 111"/>
                  <a:gd name="T23" fmla="*/ 166 h 55"/>
                  <a:gd name="T24" fmla="*/ 2356 w 111"/>
                  <a:gd name="T25" fmla="*/ 190 h 55"/>
                  <a:gd name="T26" fmla="*/ 2490 w 111"/>
                  <a:gd name="T27" fmla="*/ 263 h 55"/>
                  <a:gd name="T28" fmla="*/ 2567 w 111"/>
                  <a:gd name="T29" fmla="*/ 307 h 55"/>
                  <a:gd name="T30" fmla="*/ 2567 w 111"/>
                  <a:gd name="T31" fmla="*/ 356 h 55"/>
                  <a:gd name="T32" fmla="*/ 2618 w 111"/>
                  <a:gd name="T33" fmla="*/ 380 h 55"/>
                  <a:gd name="T34" fmla="*/ 2618 w 111"/>
                  <a:gd name="T35" fmla="*/ 404 h 55"/>
                  <a:gd name="T36" fmla="*/ 2593 w 111"/>
                  <a:gd name="T37" fmla="*/ 453 h 55"/>
                  <a:gd name="T38" fmla="*/ 2618 w 111"/>
                  <a:gd name="T39" fmla="*/ 497 h 55"/>
                  <a:gd name="T40" fmla="*/ 2644 w 111"/>
                  <a:gd name="T41" fmla="*/ 570 h 55"/>
                  <a:gd name="T42" fmla="*/ 2675 w 111"/>
                  <a:gd name="T43" fmla="*/ 594 h 55"/>
                  <a:gd name="T44" fmla="*/ 2675 w 111"/>
                  <a:gd name="T45" fmla="*/ 619 h 55"/>
                  <a:gd name="T46" fmla="*/ 2675 w 111"/>
                  <a:gd name="T47" fmla="*/ 663 h 55"/>
                  <a:gd name="T48" fmla="*/ 2726 w 111"/>
                  <a:gd name="T49" fmla="*/ 687 h 55"/>
                  <a:gd name="T50" fmla="*/ 2752 w 111"/>
                  <a:gd name="T51" fmla="*/ 711 h 55"/>
                  <a:gd name="T52" fmla="*/ 2726 w 111"/>
                  <a:gd name="T53" fmla="*/ 760 h 55"/>
                  <a:gd name="T54" fmla="*/ 2726 w 111"/>
                  <a:gd name="T55" fmla="*/ 809 h 55"/>
                  <a:gd name="T56" fmla="*/ 2778 w 111"/>
                  <a:gd name="T57" fmla="*/ 833 h 55"/>
                  <a:gd name="T58" fmla="*/ 2778 w 111"/>
                  <a:gd name="T59" fmla="*/ 877 h 55"/>
                  <a:gd name="T60" fmla="*/ 2752 w 111"/>
                  <a:gd name="T61" fmla="*/ 901 h 55"/>
                  <a:gd name="T62" fmla="*/ 2778 w 111"/>
                  <a:gd name="T63" fmla="*/ 926 h 55"/>
                  <a:gd name="T64" fmla="*/ 2804 w 111"/>
                  <a:gd name="T65" fmla="*/ 975 h 55"/>
                  <a:gd name="T66" fmla="*/ 2778 w 111"/>
                  <a:gd name="T67" fmla="*/ 999 h 55"/>
                  <a:gd name="T68" fmla="*/ 2804 w 111"/>
                  <a:gd name="T69" fmla="*/ 1043 h 55"/>
                  <a:gd name="T70" fmla="*/ 2804 w 111"/>
                  <a:gd name="T71" fmla="*/ 1067 h 55"/>
                  <a:gd name="T72" fmla="*/ 2829 w 111"/>
                  <a:gd name="T73" fmla="*/ 1091 h 55"/>
                  <a:gd name="T74" fmla="*/ 2860 w 111"/>
                  <a:gd name="T75" fmla="*/ 1140 h 55"/>
                  <a:gd name="T76" fmla="*/ 2886 w 111"/>
                  <a:gd name="T77" fmla="*/ 1189 h 55"/>
                  <a:gd name="T78" fmla="*/ 2937 w 111"/>
                  <a:gd name="T79" fmla="*/ 1233 h 55"/>
                  <a:gd name="T80" fmla="*/ 2937 w 111"/>
                  <a:gd name="T81" fmla="*/ 1257 h 55"/>
                  <a:gd name="T82" fmla="*/ 2937 w 111"/>
                  <a:gd name="T83" fmla="*/ 1282 h 55"/>
                  <a:gd name="T84" fmla="*/ 2937 w 111"/>
                  <a:gd name="T85" fmla="*/ 1306 h 55"/>
                  <a:gd name="T86" fmla="*/ 664 w 111"/>
                  <a:gd name="T87" fmla="*/ 1257 h 55"/>
                  <a:gd name="T88" fmla="*/ 689 w 111"/>
                  <a:gd name="T89" fmla="*/ 853 h 55"/>
                  <a:gd name="T90" fmla="*/ 0 w 111"/>
                  <a:gd name="T91" fmla="*/ 809 h 55"/>
                  <a:gd name="T92" fmla="*/ 0 w 111"/>
                  <a:gd name="T93" fmla="*/ 809 h 5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11"/>
                  <a:gd name="T142" fmla="*/ 0 h 55"/>
                  <a:gd name="T143" fmla="*/ 111 w 111"/>
                  <a:gd name="T144" fmla="*/ 55 h 5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11" h="55">
                    <a:moveTo>
                      <a:pt x="0" y="34"/>
                    </a:moveTo>
                    <a:lnTo>
                      <a:pt x="3" y="0"/>
                    </a:lnTo>
                    <a:lnTo>
                      <a:pt x="72" y="3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5"/>
                    </a:lnTo>
                    <a:lnTo>
                      <a:pt x="79" y="6"/>
                    </a:lnTo>
                    <a:lnTo>
                      <a:pt x="80" y="9"/>
                    </a:lnTo>
                    <a:lnTo>
                      <a:pt x="82" y="9"/>
                    </a:lnTo>
                    <a:lnTo>
                      <a:pt x="83" y="9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9" y="8"/>
                    </a:lnTo>
                    <a:lnTo>
                      <a:pt x="94" y="11"/>
                    </a:lnTo>
                    <a:lnTo>
                      <a:pt x="97" y="13"/>
                    </a:lnTo>
                    <a:lnTo>
                      <a:pt x="97" y="15"/>
                    </a:lnTo>
                    <a:lnTo>
                      <a:pt x="99" y="16"/>
                    </a:lnTo>
                    <a:lnTo>
                      <a:pt x="99" y="17"/>
                    </a:lnTo>
                    <a:lnTo>
                      <a:pt x="98" y="19"/>
                    </a:lnTo>
                    <a:lnTo>
                      <a:pt x="99" y="21"/>
                    </a:lnTo>
                    <a:lnTo>
                      <a:pt x="100" y="24"/>
                    </a:lnTo>
                    <a:lnTo>
                      <a:pt x="101" y="25"/>
                    </a:lnTo>
                    <a:lnTo>
                      <a:pt x="101" y="26"/>
                    </a:lnTo>
                    <a:lnTo>
                      <a:pt x="101" y="28"/>
                    </a:lnTo>
                    <a:lnTo>
                      <a:pt x="103" y="29"/>
                    </a:lnTo>
                    <a:lnTo>
                      <a:pt x="104" y="30"/>
                    </a:lnTo>
                    <a:lnTo>
                      <a:pt x="103" y="32"/>
                    </a:lnTo>
                    <a:lnTo>
                      <a:pt x="103" y="34"/>
                    </a:lnTo>
                    <a:lnTo>
                      <a:pt x="105" y="35"/>
                    </a:lnTo>
                    <a:lnTo>
                      <a:pt x="105" y="37"/>
                    </a:lnTo>
                    <a:lnTo>
                      <a:pt x="104" y="38"/>
                    </a:lnTo>
                    <a:lnTo>
                      <a:pt x="105" y="39"/>
                    </a:lnTo>
                    <a:lnTo>
                      <a:pt x="106" y="41"/>
                    </a:lnTo>
                    <a:lnTo>
                      <a:pt x="105" y="42"/>
                    </a:lnTo>
                    <a:lnTo>
                      <a:pt x="106" y="44"/>
                    </a:lnTo>
                    <a:lnTo>
                      <a:pt x="106" y="45"/>
                    </a:lnTo>
                    <a:lnTo>
                      <a:pt x="107" y="46"/>
                    </a:lnTo>
                    <a:lnTo>
                      <a:pt x="108" y="48"/>
                    </a:lnTo>
                    <a:lnTo>
                      <a:pt x="109" y="50"/>
                    </a:lnTo>
                    <a:lnTo>
                      <a:pt x="111" y="52"/>
                    </a:lnTo>
                    <a:lnTo>
                      <a:pt x="111" y="53"/>
                    </a:lnTo>
                    <a:lnTo>
                      <a:pt x="111" y="54"/>
                    </a:lnTo>
                    <a:lnTo>
                      <a:pt x="111" y="55"/>
                    </a:lnTo>
                    <a:lnTo>
                      <a:pt x="25" y="53"/>
                    </a:lnTo>
                    <a:lnTo>
                      <a:pt x="26" y="36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57" name="Freeform 33"/>
              <p:cNvSpPr>
                <a:spLocks/>
              </p:cNvSpPr>
              <p:nvPr/>
            </p:nvSpPr>
            <p:spPr bwMode="auto">
              <a:xfrm>
                <a:off x="2849" y="2262"/>
                <a:ext cx="595" cy="293"/>
              </a:xfrm>
              <a:custGeom>
                <a:avLst/>
                <a:gdLst>
                  <a:gd name="T0" fmla="*/ 369 w 116"/>
                  <a:gd name="T1" fmla="*/ 24 h 60"/>
                  <a:gd name="T2" fmla="*/ 0 w 116"/>
                  <a:gd name="T3" fmla="*/ 215 h 60"/>
                  <a:gd name="T4" fmla="*/ 1052 w 116"/>
                  <a:gd name="T5" fmla="*/ 1050 h 60"/>
                  <a:gd name="T6" fmla="*/ 1103 w 116"/>
                  <a:gd name="T7" fmla="*/ 1074 h 60"/>
                  <a:gd name="T8" fmla="*/ 1185 w 116"/>
                  <a:gd name="T9" fmla="*/ 1143 h 60"/>
                  <a:gd name="T10" fmla="*/ 1262 w 116"/>
                  <a:gd name="T11" fmla="*/ 1123 h 60"/>
                  <a:gd name="T12" fmla="*/ 1313 w 116"/>
                  <a:gd name="T13" fmla="*/ 1143 h 60"/>
                  <a:gd name="T14" fmla="*/ 1344 w 116"/>
                  <a:gd name="T15" fmla="*/ 1192 h 60"/>
                  <a:gd name="T16" fmla="*/ 1446 w 116"/>
                  <a:gd name="T17" fmla="*/ 1216 h 60"/>
                  <a:gd name="T18" fmla="*/ 1498 w 116"/>
                  <a:gd name="T19" fmla="*/ 1240 h 60"/>
                  <a:gd name="T20" fmla="*/ 1554 w 116"/>
                  <a:gd name="T21" fmla="*/ 1216 h 60"/>
                  <a:gd name="T22" fmla="*/ 1605 w 116"/>
                  <a:gd name="T23" fmla="*/ 1265 h 60"/>
                  <a:gd name="T24" fmla="*/ 1708 w 116"/>
                  <a:gd name="T25" fmla="*/ 1265 h 60"/>
                  <a:gd name="T26" fmla="*/ 1764 w 116"/>
                  <a:gd name="T27" fmla="*/ 1314 h 60"/>
                  <a:gd name="T28" fmla="*/ 1790 w 116"/>
                  <a:gd name="T29" fmla="*/ 1358 h 60"/>
                  <a:gd name="T30" fmla="*/ 1867 w 116"/>
                  <a:gd name="T31" fmla="*/ 1333 h 60"/>
                  <a:gd name="T32" fmla="*/ 1975 w 116"/>
                  <a:gd name="T33" fmla="*/ 1382 h 60"/>
                  <a:gd name="T34" fmla="*/ 2026 w 116"/>
                  <a:gd name="T35" fmla="*/ 1358 h 60"/>
                  <a:gd name="T36" fmla="*/ 2077 w 116"/>
                  <a:gd name="T37" fmla="*/ 1358 h 60"/>
                  <a:gd name="T38" fmla="*/ 2077 w 116"/>
                  <a:gd name="T39" fmla="*/ 1431 h 60"/>
                  <a:gd name="T40" fmla="*/ 2103 w 116"/>
                  <a:gd name="T41" fmla="*/ 1382 h 60"/>
                  <a:gd name="T42" fmla="*/ 2159 w 116"/>
                  <a:gd name="T43" fmla="*/ 1333 h 60"/>
                  <a:gd name="T44" fmla="*/ 2185 w 116"/>
                  <a:gd name="T45" fmla="*/ 1358 h 60"/>
                  <a:gd name="T46" fmla="*/ 2236 w 116"/>
                  <a:gd name="T47" fmla="*/ 1382 h 60"/>
                  <a:gd name="T48" fmla="*/ 2288 w 116"/>
                  <a:gd name="T49" fmla="*/ 1358 h 60"/>
                  <a:gd name="T50" fmla="*/ 2288 w 116"/>
                  <a:gd name="T51" fmla="*/ 1382 h 60"/>
                  <a:gd name="T52" fmla="*/ 2370 w 116"/>
                  <a:gd name="T53" fmla="*/ 1431 h 60"/>
                  <a:gd name="T54" fmla="*/ 2447 w 116"/>
                  <a:gd name="T55" fmla="*/ 1382 h 60"/>
                  <a:gd name="T56" fmla="*/ 2606 w 116"/>
                  <a:gd name="T57" fmla="*/ 1333 h 60"/>
                  <a:gd name="T58" fmla="*/ 2657 w 116"/>
                  <a:gd name="T59" fmla="*/ 1333 h 60"/>
                  <a:gd name="T60" fmla="*/ 2790 w 116"/>
                  <a:gd name="T61" fmla="*/ 1333 h 60"/>
                  <a:gd name="T62" fmla="*/ 2975 w 116"/>
                  <a:gd name="T63" fmla="*/ 1406 h 60"/>
                  <a:gd name="T64" fmla="*/ 3026 w 116"/>
                  <a:gd name="T65" fmla="*/ 1431 h 60"/>
                  <a:gd name="T66" fmla="*/ 3052 w 116"/>
                  <a:gd name="T67" fmla="*/ 737 h 60"/>
                  <a:gd name="T68" fmla="*/ 3001 w 116"/>
                  <a:gd name="T69" fmla="*/ 73 h 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6"/>
                  <a:gd name="T106" fmla="*/ 0 h 60"/>
                  <a:gd name="T107" fmla="*/ 116 w 116"/>
                  <a:gd name="T108" fmla="*/ 60 h 6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6" h="60">
                    <a:moveTo>
                      <a:pt x="114" y="3"/>
                    </a:moveTo>
                    <a:lnTo>
                      <a:pt x="14" y="1"/>
                    </a:lnTo>
                    <a:lnTo>
                      <a:pt x="1" y="0"/>
                    </a:lnTo>
                    <a:lnTo>
                      <a:pt x="0" y="9"/>
                    </a:lnTo>
                    <a:lnTo>
                      <a:pt x="41" y="11"/>
                    </a:lnTo>
                    <a:lnTo>
                      <a:pt x="40" y="44"/>
                    </a:lnTo>
                    <a:lnTo>
                      <a:pt x="41" y="44"/>
                    </a:lnTo>
                    <a:lnTo>
                      <a:pt x="42" y="45"/>
                    </a:lnTo>
                    <a:lnTo>
                      <a:pt x="44" y="47"/>
                    </a:lnTo>
                    <a:lnTo>
                      <a:pt x="45" y="48"/>
                    </a:lnTo>
                    <a:lnTo>
                      <a:pt x="47" y="48"/>
                    </a:lnTo>
                    <a:lnTo>
                      <a:pt x="48" y="47"/>
                    </a:lnTo>
                    <a:lnTo>
                      <a:pt x="50" y="48"/>
                    </a:lnTo>
                    <a:lnTo>
                      <a:pt x="50" y="49"/>
                    </a:lnTo>
                    <a:lnTo>
                      <a:pt x="51" y="50"/>
                    </a:lnTo>
                    <a:lnTo>
                      <a:pt x="51" y="51"/>
                    </a:lnTo>
                    <a:lnTo>
                      <a:pt x="55" y="51"/>
                    </a:lnTo>
                    <a:lnTo>
                      <a:pt x="57" y="52"/>
                    </a:lnTo>
                    <a:lnTo>
                      <a:pt x="58" y="52"/>
                    </a:lnTo>
                    <a:lnTo>
                      <a:pt x="59" y="51"/>
                    </a:lnTo>
                    <a:lnTo>
                      <a:pt x="59" y="53"/>
                    </a:lnTo>
                    <a:lnTo>
                      <a:pt x="61" y="53"/>
                    </a:lnTo>
                    <a:lnTo>
                      <a:pt x="62" y="52"/>
                    </a:lnTo>
                    <a:lnTo>
                      <a:pt x="65" y="53"/>
                    </a:lnTo>
                    <a:lnTo>
                      <a:pt x="66" y="53"/>
                    </a:lnTo>
                    <a:lnTo>
                      <a:pt x="67" y="55"/>
                    </a:lnTo>
                    <a:lnTo>
                      <a:pt x="68" y="55"/>
                    </a:lnTo>
                    <a:lnTo>
                      <a:pt x="68" y="57"/>
                    </a:lnTo>
                    <a:lnTo>
                      <a:pt x="70" y="57"/>
                    </a:lnTo>
                    <a:lnTo>
                      <a:pt x="71" y="56"/>
                    </a:lnTo>
                    <a:lnTo>
                      <a:pt x="72" y="55"/>
                    </a:lnTo>
                    <a:lnTo>
                      <a:pt x="75" y="58"/>
                    </a:lnTo>
                    <a:lnTo>
                      <a:pt x="76" y="58"/>
                    </a:lnTo>
                    <a:lnTo>
                      <a:pt x="77" y="57"/>
                    </a:lnTo>
                    <a:lnTo>
                      <a:pt x="78" y="57"/>
                    </a:lnTo>
                    <a:lnTo>
                      <a:pt x="79" y="57"/>
                    </a:lnTo>
                    <a:lnTo>
                      <a:pt x="78" y="59"/>
                    </a:lnTo>
                    <a:lnTo>
                      <a:pt x="79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1" y="57"/>
                    </a:lnTo>
                    <a:lnTo>
                      <a:pt x="82" y="56"/>
                    </a:lnTo>
                    <a:lnTo>
                      <a:pt x="83" y="57"/>
                    </a:lnTo>
                    <a:lnTo>
                      <a:pt x="84" y="58"/>
                    </a:lnTo>
                    <a:lnTo>
                      <a:pt x="85" y="58"/>
                    </a:lnTo>
                    <a:lnTo>
                      <a:pt x="85" y="57"/>
                    </a:lnTo>
                    <a:lnTo>
                      <a:pt x="87" y="57"/>
                    </a:lnTo>
                    <a:lnTo>
                      <a:pt x="87" y="58"/>
                    </a:lnTo>
                    <a:lnTo>
                      <a:pt x="88" y="58"/>
                    </a:lnTo>
                    <a:lnTo>
                      <a:pt x="90" y="60"/>
                    </a:lnTo>
                    <a:lnTo>
                      <a:pt x="92" y="58"/>
                    </a:lnTo>
                    <a:lnTo>
                      <a:pt x="93" y="58"/>
                    </a:lnTo>
                    <a:lnTo>
                      <a:pt x="96" y="57"/>
                    </a:lnTo>
                    <a:lnTo>
                      <a:pt x="99" y="56"/>
                    </a:lnTo>
                    <a:lnTo>
                      <a:pt x="100" y="56"/>
                    </a:lnTo>
                    <a:lnTo>
                      <a:pt x="101" y="56"/>
                    </a:lnTo>
                    <a:lnTo>
                      <a:pt x="104" y="57"/>
                    </a:lnTo>
                    <a:lnTo>
                      <a:pt x="106" y="56"/>
                    </a:lnTo>
                    <a:lnTo>
                      <a:pt x="107" y="56"/>
                    </a:lnTo>
                    <a:lnTo>
                      <a:pt x="113" y="59"/>
                    </a:lnTo>
                    <a:lnTo>
                      <a:pt x="114" y="60"/>
                    </a:lnTo>
                    <a:lnTo>
                      <a:pt x="115" y="60"/>
                    </a:lnTo>
                    <a:lnTo>
                      <a:pt x="116" y="60"/>
                    </a:lnTo>
                    <a:lnTo>
                      <a:pt x="116" y="31"/>
                    </a:lnTo>
                    <a:lnTo>
                      <a:pt x="114" y="12"/>
                    </a:lnTo>
                    <a:lnTo>
                      <a:pt x="114" y="3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58" name="Freeform 34"/>
              <p:cNvSpPr>
                <a:spLocks/>
              </p:cNvSpPr>
              <p:nvPr/>
            </p:nvSpPr>
            <p:spPr bwMode="auto">
              <a:xfrm>
                <a:off x="3353" y="1970"/>
                <a:ext cx="460" cy="380"/>
              </a:xfrm>
              <a:custGeom>
                <a:avLst/>
                <a:gdLst>
                  <a:gd name="T0" fmla="*/ 1983 w 90"/>
                  <a:gd name="T1" fmla="*/ 1637 h 78"/>
                  <a:gd name="T2" fmla="*/ 2014 w 90"/>
                  <a:gd name="T3" fmla="*/ 1686 h 78"/>
                  <a:gd name="T4" fmla="*/ 2014 w 90"/>
                  <a:gd name="T5" fmla="*/ 1759 h 78"/>
                  <a:gd name="T6" fmla="*/ 1932 w 90"/>
                  <a:gd name="T7" fmla="*/ 1827 h 78"/>
                  <a:gd name="T8" fmla="*/ 2167 w 90"/>
                  <a:gd name="T9" fmla="*/ 1851 h 78"/>
                  <a:gd name="T10" fmla="*/ 2167 w 90"/>
                  <a:gd name="T11" fmla="*/ 1759 h 78"/>
                  <a:gd name="T12" fmla="*/ 2218 w 90"/>
                  <a:gd name="T13" fmla="*/ 1637 h 78"/>
                  <a:gd name="T14" fmla="*/ 2300 w 90"/>
                  <a:gd name="T15" fmla="*/ 1588 h 78"/>
                  <a:gd name="T16" fmla="*/ 2326 w 90"/>
                  <a:gd name="T17" fmla="*/ 1588 h 78"/>
                  <a:gd name="T18" fmla="*/ 2351 w 90"/>
                  <a:gd name="T19" fmla="*/ 1447 h 78"/>
                  <a:gd name="T20" fmla="*/ 2326 w 90"/>
                  <a:gd name="T21" fmla="*/ 1423 h 78"/>
                  <a:gd name="T22" fmla="*/ 2300 w 90"/>
                  <a:gd name="T23" fmla="*/ 1398 h 78"/>
                  <a:gd name="T24" fmla="*/ 2274 w 90"/>
                  <a:gd name="T25" fmla="*/ 1423 h 78"/>
                  <a:gd name="T26" fmla="*/ 2193 w 90"/>
                  <a:gd name="T27" fmla="*/ 1330 h 78"/>
                  <a:gd name="T28" fmla="*/ 2218 w 90"/>
                  <a:gd name="T29" fmla="*/ 1281 h 78"/>
                  <a:gd name="T30" fmla="*/ 2193 w 90"/>
                  <a:gd name="T31" fmla="*/ 1233 h 78"/>
                  <a:gd name="T32" fmla="*/ 2065 w 90"/>
                  <a:gd name="T33" fmla="*/ 1091 h 78"/>
                  <a:gd name="T34" fmla="*/ 1932 w 90"/>
                  <a:gd name="T35" fmla="*/ 1018 h 78"/>
                  <a:gd name="T36" fmla="*/ 1855 w 90"/>
                  <a:gd name="T37" fmla="*/ 901 h 78"/>
                  <a:gd name="T38" fmla="*/ 1932 w 90"/>
                  <a:gd name="T39" fmla="*/ 809 h 78"/>
                  <a:gd name="T40" fmla="*/ 1932 w 90"/>
                  <a:gd name="T41" fmla="*/ 711 h 78"/>
                  <a:gd name="T42" fmla="*/ 1830 w 90"/>
                  <a:gd name="T43" fmla="*/ 643 h 78"/>
                  <a:gd name="T44" fmla="*/ 1779 w 90"/>
                  <a:gd name="T45" fmla="*/ 687 h 78"/>
                  <a:gd name="T46" fmla="*/ 1697 w 90"/>
                  <a:gd name="T47" fmla="*/ 521 h 78"/>
                  <a:gd name="T48" fmla="*/ 1569 w 90"/>
                  <a:gd name="T49" fmla="*/ 429 h 78"/>
                  <a:gd name="T50" fmla="*/ 1462 w 90"/>
                  <a:gd name="T51" fmla="*/ 307 h 78"/>
                  <a:gd name="T52" fmla="*/ 1436 w 90"/>
                  <a:gd name="T53" fmla="*/ 141 h 78"/>
                  <a:gd name="T54" fmla="*/ 1436 w 90"/>
                  <a:gd name="T55" fmla="*/ 93 h 78"/>
                  <a:gd name="T56" fmla="*/ 0 w 90"/>
                  <a:gd name="T57" fmla="*/ 49 h 78"/>
                  <a:gd name="T58" fmla="*/ 51 w 90"/>
                  <a:gd name="T59" fmla="*/ 117 h 78"/>
                  <a:gd name="T60" fmla="*/ 133 w 90"/>
                  <a:gd name="T61" fmla="*/ 214 h 78"/>
                  <a:gd name="T62" fmla="*/ 133 w 90"/>
                  <a:gd name="T63" fmla="*/ 263 h 78"/>
                  <a:gd name="T64" fmla="*/ 286 w 90"/>
                  <a:gd name="T65" fmla="*/ 380 h 78"/>
                  <a:gd name="T66" fmla="*/ 235 w 90"/>
                  <a:gd name="T67" fmla="*/ 473 h 78"/>
                  <a:gd name="T68" fmla="*/ 286 w 90"/>
                  <a:gd name="T69" fmla="*/ 521 h 78"/>
                  <a:gd name="T70" fmla="*/ 337 w 90"/>
                  <a:gd name="T71" fmla="*/ 619 h 78"/>
                  <a:gd name="T72" fmla="*/ 394 w 90"/>
                  <a:gd name="T73" fmla="*/ 643 h 78"/>
                  <a:gd name="T74" fmla="*/ 419 w 90"/>
                  <a:gd name="T75" fmla="*/ 1710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"/>
                  <a:gd name="T115" fmla="*/ 0 h 78"/>
                  <a:gd name="T116" fmla="*/ 90 w 9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" h="78">
                    <a:moveTo>
                      <a:pt x="16" y="72"/>
                    </a:moveTo>
                    <a:lnTo>
                      <a:pt x="76" y="69"/>
                    </a:lnTo>
                    <a:lnTo>
                      <a:pt x="76" y="70"/>
                    </a:lnTo>
                    <a:lnTo>
                      <a:pt x="77" y="71"/>
                    </a:lnTo>
                    <a:lnTo>
                      <a:pt x="78" y="72"/>
                    </a:lnTo>
                    <a:lnTo>
                      <a:pt x="77" y="74"/>
                    </a:lnTo>
                    <a:lnTo>
                      <a:pt x="76" y="75"/>
                    </a:lnTo>
                    <a:lnTo>
                      <a:pt x="74" y="77"/>
                    </a:lnTo>
                    <a:lnTo>
                      <a:pt x="74" y="78"/>
                    </a:lnTo>
                    <a:lnTo>
                      <a:pt x="83" y="78"/>
                    </a:lnTo>
                    <a:lnTo>
                      <a:pt x="84" y="75"/>
                    </a:lnTo>
                    <a:lnTo>
                      <a:pt x="83" y="74"/>
                    </a:lnTo>
                    <a:lnTo>
                      <a:pt x="84" y="71"/>
                    </a:lnTo>
                    <a:lnTo>
                      <a:pt x="85" y="69"/>
                    </a:lnTo>
                    <a:lnTo>
                      <a:pt x="86" y="67"/>
                    </a:lnTo>
                    <a:lnTo>
                      <a:pt x="88" y="67"/>
                    </a:lnTo>
                    <a:lnTo>
                      <a:pt x="89" y="67"/>
                    </a:lnTo>
                    <a:lnTo>
                      <a:pt x="90" y="62"/>
                    </a:lnTo>
                    <a:lnTo>
                      <a:pt x="90" y="61"/>
                    </a:lnTo>
                    <a:lnTo>
                      <a:pt x="89" y="60"/>
                    </a:lnTo>
                    <a:lnTo>
                      <a:pt x="88" y="59"/>
                    </a:lnTo>
                    <a:lnTo>
                      <a:pt x="87" y="59"/>
                    </a:lnTo>
                    <a:lnTo>
                      <a:pt x="87" y="60"/>
                    </a:lnTo>
                    <a:lnTo>
                      <a:pt x="84" y="56"/>
                    </a:lnTo>
                    <a:lnTo>
                      <a:pt x="84" y="55"/>
                    </a:lnTo>
                    <a:lnTo>
                      <a:pt x="85" y="54"/>
                    </a:lnTo>
                    <a:lnTo>
                      <a:pt x="85" y="53"/>
                    </a:lnTo>
                    <a:lnTo>
                      <a:pt x="84" y="52"/>
                    </a:lnTo>
                    <a:lnTo>
                      <a:pt x="83" y="49"/>
                    </a:lnTo>
                    <a:lnTo>
                      <a:pt x="79" y="46"/>
                    </a:lnTo>
                    <a:lnTo>
                      <a:pt x="78" y="45"/>
                    </a:lnTo>
                    <a:lnTo>
                      <a:pt x="74" y="43"/>
                    </a:lnTo>
                    <a:lnTo>
                      <a:pt x="72" y="40"/>
                    </a:lnTo>
                    <a:lnTo>
                      <a:pt x="71" y="38"/>
                    </a:lnTo>
                    <a:lnTo>
                      <a:pt x="71" y="37"/>
                    </a:lnTo>
                    <a:lnTo>
                      <a:pt x="74" y="34"/>
                    </a:lnTo>
                    <a:lnTo>
                      <a:pt x="73" y="32"/>
                    </a:lnTo>
                    <a:lnTo>
                      <a:pt x="74" y="30"/>
                    </a:lnTo>
                    <a:lnTo>
                      <a:pt x="73" y="29"/>
                    </a:lnTo>
                    <a:lnTo>
                      <a:pt x="70" y="27"/>
                    </a:lnTo>
                    <a:lnTo>
                      <a:pt x="69" y="28"/>
                    </a:lnTo>
                    <a:lnTo>
                      <a:pt x="68" y="29"/>
                    </a:lnTo>
                    <a:lnTo>
                      <a:pt x="67" y="29"/>
                    </a:lnTo>
                    <a:lnTo>
                      <a:pt x="65" y="22"/>
                    </a:lnTo>
                    <a:lnTo>
                      <a:pt x="64" y="21"/>
                    </a:lnTo>
                    <a:lnTo>
                      <a:pt x="60" y="18"/>
                    </a:lnTo>
                    <a:lnTo>
                      <a:pt x="56" y="14"/>
                    </a:lnTo>
                    <a:lnTo>
                      <a:pt x="56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5" y="5"/>
                    </a:lnTo>
                    <a:lnTo>
                      <a:pt x="55" y="4"/>
                    </a:lnTo>
                    <a:lnTo>
                      <a:pt x="52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11" y="16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2" y="25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7"/>
                    </a:lnTo>
                    <a:lnTo>
                      <a:pt x="16" y="63"/>
                    </a:lnTo>
                    <a:lnTo>
                      <a:pt x="16" y="72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59" name="Freeform 35"/>
              <p:cNvSpPr>
                <a:spLocks/>
              </p:cNvSpPr>
              <p:nvPr/>
            </p:nvSpPr>
            <p:spPr bwMode="auto">
              <a:xfrm>
                <a:off x="3787" y="2057"/>
                <a:ext cx="510" cy="249"/>
              </a:xfrm>
              <a:custGeom>
                <a:avLst/>
                <a:gdLst>
                  <a:gd name="T0" fmla="*/ 531 w 99"/>
                  <a:gd name="T1" fmla="*/ 1167 h 51"/>
                  <a:gd name="T2" fmla="*/ 505 w 99"/>
                  <a:gd name="T3" fmla="*/ 1118 h 51"/>
                  <a:gd name="T4" fmla="*/ 582 w 99"/>
                  <a:gd name="T5" fmla="*/ 1118 h 51"/>
                  <a:gd name="T6" fmla="*/ 2122 w 99"/>
                  <a:gd name="T7" fmla="*/ 976 h 51"/>
                  <a:gd name="T8" fmla="*/ 2256 w 99"/>
                  <a:gd name="T9" fmla="*/ 908 h 51"/>
                  <a:gd name="T10" fmla="*/ 2359 w 99"/>
                  <a:gd name="T11" fmla="*/ 835 h 51"/>
                  <a:gd name="T12" fmla="*/ 2359 w 99"/>
                  <a:gd name="T13" fmla="*/ 786 h 51"/>
                  <a:gd name="T14" fmla="*/ 2390 w 99"/>
                  <a:gd name="T15" fmla="*/ 737 h 51"/>
                  <a:gd name="T16" fmla="*/ 2627 w 99"/>
                  <a:gd name="T17" fmla="*/ 547 h 51"/>
                  <a:gd name="T18" fmla="*/ 2602 w 99"/>
                  <a:gd name="T19" fmla="*/ 522 h 51"/>
                  <a:gd name="T20" fmla="*/ 2576 w 99"/>
                  <a:gd name="T21" fmla="*/ 503 h 51"/>
                  <a:gd name="T22" fmla="*/ 2519 w 99"/>
                  <a:gd name="T23" fmla="*/ 478 h 51"/>
                  <a:gd name="T24" fmla="*/ 2493 w 99"/>
                  <a:gd name="T25" fmla="*/ 478 h 51"/>
                  <a:gd name="T26" fmla="*/ 2390 w 99"/>
                  <a:gd name="T27" fmla="*/ 332 h 51"/>
                  <a:gd name="T28" fmla="*/ 2359 w 99"/>
                  <a:gd name="T29" fmla="*/ 288 h 51"/>
                  <a:gd name="T30" fmla="*/ 2359 w 99"/>
                  <a:gd name="T31" fmla="*/ 190 h 51"/>
                  <a:gd name="T32" fmla="*/ 2308 w 99"/>
                  <a:gd name="T33" fmla="*/ 166 h 51"/>
                  <a:gd name="T34" fmla="*/ 2231 w 99"/>
                  <a:gd name="T35" fmla="*/ 98 h 51"/>
                  <a:gd name="T36" fmla="*/ 2174 w 99"/>
                  <a:gd name="T37" fmla="*/ 98 h 51"/>
                  <a:gd name="T38" fmla="*/ 2148 w 99"/>
                  <a:gd name="T39" fmla="*/ 142 h 51"/>
                  <a:gd name="T40" fmla="*/ 2071 w 99"/>
                  <a:gd name="T41" fmla="*/ 142 h 51"/>
                  <a:gd name="T42" fmla="*/ 1988 w 99"/>
                  <a:gd name="T43" fmla="*/ 142 h 51"/>
                  <a:gd name="T44" fmla="*/ 1885 w 99"/>
                  <a:gd name="T45" fmla="*/ 117 h 51"/>
                  <a:gd name="T46" fmla="*/ 1752 w 99"/>
                  <a:gd name="T47" fmla="*/ 98 h 51"/>
                  <a:gd name="T48" fmla="*/ 1674 w 99"/>
                  <a:gd name="T49" fmla="*/ 0 h 51"/>
                  <a:gd name="T50" fmla="*/ 1618 w 99"/>
                  <a:gd name="T51" fmla="*/ 24 h 51"/>
                  <a:gd name="T52" fmla="*/ 1540 w 99"/>
                  <a:gd name="T53" fmla="*/ 0 h 51"/>
                  <a:gd name="T54" fmla="*/ 1540 w 99"/>
                  <a:gd name="T55" fmla="*/ 49 h 51"/>
                  <a:gd name="T56" fmla="*/ 1540 w 99"/>
                  <a:gd name="T57" fmla="*/ 142 h 51"/>
                  <a:gd name="T58" fmla="*/ 1458 w 99"/>
                  <a:gd name="T59" fmla="*/ 190 h 51"/>
                  <a:gd name="T60" fmla="*/ 1355 w 99"/>
                  <a:gd name="T61" fmla="*/ 190 h 51"/>
                  <a:gd name="T62" fmla="*/ 1221 w 99"/>
                  <a:gd name="T63" fmla="*/ 430 h 51"/>
                  <a:gd name="T64" fmla="*/ 1113 w 99"/>
                  <a:gd name="T65" fmla="*/ 503 h 51"/>
                  <a:gd name="T66" fmla="*/ 1035 w 99"/>
                  <a:gd name="T67" fmla="*/ 454 h 51"/>
                  <a:gd name="T68" fmla="*/ 984 w 99"/>
                  <a:gd name="T69" fmla="*/ 571 h 51"/>
                  <a:gd name="T70" fmla="*/ 927 w 99"/>
                  <a:gd name="T71" fmla="*/ 571 h 51"/>
                  <a:gd name="T72" fmla="*/ 850 w 99"/>
                  <a:gd name="T73" fmla="*/ 547 h 51"/>
                  <a:gd name="T74" fmla="*/ 798 w 99"/>
                  <a:gd name="T75" fmla="*/ 620 h 51"/>
                  <a:gd name="T76" fmla="*/ 690 w 99"/>
                  <a:gd name="T77" fmla="*/ 571 h 51"/>
                  <a:gd name="T78" fmla="*/ 531 w 99"/>
                  <a:gd name="T79" fmla="*/ 596 h 51"/>
                  <a:gd name="T80" fmla="*/ 531 w 99"/>
                  <a:gd name="T81" fmla="*/ 644 h 51"/>
                  <a:gd name="T82" fmla="*/ 479 w 99"/>
                  <a:gd name="T83" fmla="*/ 644 h 51"/>
                  <a:gd name="T84" fmla="*/ 479 w 99"/>
                  <a:gd name="T85" fmla="*/ 644 h 51"/>
                  <a:gd name="T86" fmla="*/ 453 w 99"/>
                  <a:gd name="T87" fmla="*/ 713 h 51"/>
                  <a:gd name="T88" fmla="*/ 453 w 99"/>
                  <a:gd name="T89" fmla="*/ 713 h 51"/>
                  <a:gd name="T90" fmla="*/ 479 w 99"/>
                  <a:gd name="T91" fmla="*/ 786 h 51"/>
                  <a:gd name="T92" fmla="*/ 319 w 99"/>
                  <a:gd name="T93" fmla="*/ 810 h 51"/>
                  <a:gd name="T94" fmla="*/ 345 w 99"/>
                  <a:gd name="T95" fmla="*/ 952 h 51"/>
                  <a:gd name="T96" fmla="*/ 268 w 99"/>
                  <a:gd name="T97" fmla="*/ 928 h 51"/>
                  <a:gd name="T98" fmla="*/ 160 w 99"/>
                  <a:gd name="T99" fmla="*/ 908 h 51"/>
                  <a:gd name="T100" fmla="*/ 108 w 99"/>
                  <a:gd name="T101" fmla="*/ 1001 h 51"/>
                  <a:gd name="T102" fmla="*/ 108 w 99"/>
                  <a:gd name="T103" fmla="*/ 1001 h 51"/>
                  <a:gd name="T104" fmla="*/ 134 w 99"/>
                  <a:gd name="T105" fmla="*/ 1050 h 51"/>
                  <a:gd name="T106" fmla="*/ 77 w 99"/>
                  <a:gd name="T107" fmla="*/ 1167 h 51"/>
                  <a:gd name="T108" fmla="*/ 26 w 99"/>
                  <a:gd name="T109" fmla="*/ 1167 h 51"/>
                  <a:gd name="T110" fmla="*/ 0 w 99"/>
                  <a:gd name="T111" fmla="*/ 1216 h 5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9"/>
                  <a:gd name="T169" fmla="*/ 0 h 51"/>
                  <a:gd name="T170" fmla="*/ 99 w 99"/>
                  <a:gd name="T171" fmla="*/ 51 h 5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9" h="51">
                    <a:moveTo>
                      <a:pt x="0" y="51"/>
                    </a:moveTo>
                    <a:lnTo>
                      <a:pt x="20" y="49"/>
                    </a:lnTo>
                    <a:lnTo>
                      <a:pt x="20" y="48"/>
                    </a:lnTo>
                    <a:lnTo>
                      <a:pt x="19" y="47"/>
                    </a:lnTo>
                    <a:lnTo>
                      <a:pt x="22" y="46"/>
                    </a:lnTo>
                    <a:lnTo>
                      <a:pt x="22" y="47"/>
                    </a:lnTo>
                    <a:lnTo>
                      <a:pt x="78" y="42"/>
                    </a:lnTo>
                    <a:lnTo>
                      <a:pt x="80" y="41"/>
                    </a:lnTo>
                    <a:lnTo>
                      <a:pt x="80" y="40"/>
                    </a:lnTo>
                    <a:lnTo>
                      <a:pt x="85" y="38"/>
                    </a:lnTo>
                    <a:lnTo>
                      <a:pt x="86" y="37"/>
                    </a:lnTo>
                    <a:lnTo>
                      <a:pt x="89" y="35"/>
                    </a:lnTo>
                    <a:lnTo>
                      <a:pt x="89" y="34"/>
                    </a:lnTo>
                    <a:lnTo>
                      <a:pt x="89" y="33"/>
                    </a:lnTo>
                    <a:lnTo>
                      <a:pt x="90" y="32"/>
                    </a:lnTo>
                    <a:lnTo>
                      <a:pt x="90" y="31"/>
                    </a:lnTo>
                    <a:lnTo>
                      <a:pt x="92" y="29"/>
                    </a:lnTo>
                    <a:lnTo>
                      <a:pt x="99" y="23"/>
                    </a:lnTo>
                    <a:lnTo>
                      <a:pt x="99" y="22"/>
                    </a:lnTo>
                    <a:lnTo>
                      <a:pt x="98" y="22"/>
                    </a:lnTo>
                    <a:lnTo>
                      <a:pt x="97" y="22"/>
                    </a:lnTo>
                    <a:lnTo>
                      <a:pt x="97" y="21"/>
                    </a:lnTo>
                    <a:lnTo>
                      <a:pt x="95" y="20"/>
                    </a:lnTo>
                    <a:lnTo>
                      <a:pt x="95" y="21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0" y="14"/>
                    </a:lnTo>
                    <a:lnTo>
                      <a:pt x="89" y="13"/>
                    </a:lnTo>
                    <a:lnTo>
                      <a:pt x="89" y="12"/>
                    </a:lnTo>
                    <a:lnTo>
                      <a:pt x="89" y="10"/>
                    </a:lnTo>
                    <a:lnTo>
                      <a:pt x="89" y="8"/>
                    </a:lnTo>
                    <a:lnTo>
                      <a:pt x="87" y="7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4" y="3"/>
                    </a:lnTo>
                    <a:lnTo>
                      <a:pt x="82" y="4"/>
                    </a:lnTo>
                    <a:lnTo>
                      <a:pt x="82" y="5"/>
                    </a:lnTo>
                    <a:lnTo>
                      <a:pt x="81" y="6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5"/>
                    </a:lnTo>
                    <a:lnTo>
                      <a:pt x="75" y="6"/>
                    </a:lnTo>
                    <a:lnTo>
                      <a:pt x="74" y="7"/>
                    </a:lnTo>
                    <a:lnTo>
                      <a:pt x="71" y="5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2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5"/>
                    </a:lnTo>
                    <a:lnTo>
                      <a:pt x="58" y="6"/>
                    </a:lnTo>
                    <a:lnTo>
                      <a:pt x="56" y="7"/>
                    </a:lnTo>
                    <a:lnTo>
                      <a:pt x="55" y="8"/>
                    </a:lnTo>
                    <a:lnTo>
                      <a:pt x="52" y="8"/>
                    </a:lnTo>
                    <a:lnTo>
                      <a:pt x="51" y="8"/>
                    </a:lnTo>
                    <a:lnTo>
                      <a:pt x="51" y="11"/>
                    </a:lnTo>
                    <a:lnTo>
                      <a:pt x="46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8" y="20"/>
                    </a:lnTo>
                    <a:lnTo>
                      <a:pt x="37" y="24"/>
                    </a:lnTo>
                    <a:lnTo>
                      <a:pt x="36" y="25"/>
                    </a:lnTo>
                    <a:lnTo>
                      <a:pt x="35" y="24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6"/>
                    </a:lnTo>
                    <a:lnTo>
                      <a:pt x="30" y="26"/>
                    </a:lnTo>
                    <a:lnTo>
                      <a:pt x="26" y="24"/>
                    </a:lnTo>
                    <a:lnTo>
                      <a:pt x="23" y="25"/>
                    </a:lnTo>
                    <a:lnTo>
                      <a:pt x="20" y="25"/>
                    </a:lnTo>
                    <a:lnTo>
                      <a:pt x="20" y="26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18" y="27"/>
                    </a:lnTo>
                    <a:lnTo>
                      <a:pt x="17" y="28"/>
                    </a:lnTo>
                    <a:lnTo>
                      <a:pt x="17" y="30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3" y="36"/>
                    </a:lnTo>
                    <a:lnTo>
                      <a:pt x="13" y="40"/>
                    </a:lnTo>
                    <a:lnTo>
                      <a:pt x="12" y="40"/>
                    </a:lnTo>
                    <a:lnTo>
                      <a:pt x="10" y="39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4" y="39"/>
                    </a:lnTo>
                    <a:lnTo>
                      <a:pt x="4" y="42"/>
                    </a:lnTo>
                    <a:lnTo>
                      <a:pt x="5" y="43"/>
                    </a:lnTo>
                    <a:lnTo>
                      <a:pt x="5" y="44"/>
                    </a:lnTo>
                    <a:lnTo>
                      <a:pt x="4" y="49"/>
                    </a:lnTo>
                    <a:lnTo>
                      <a:pt x="3" y="49"/>
                    </a:lnTo>
                    <a:lnTo>
                      <a:pt x="1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60" name="Freeform 36"/>
              <p:cNvSpPr>
                <a:spLocks/>
              </p:cNvSpPr>
              <p:nvPr/>
            </p:nvSpPr>
            <p:spPr bwMode="auto">
              <a:xfrm>
                <a:off x="3742" y="2243"/>
                <a:ext cx="568" cy="190"/>
              </a:xfrm>
              <a:custGeom>
                <a:avLst/>
                <a:gdLst>
                  <a:gd name="T0" fmla="*/ 2907 w 111"/>
                  <a:gd name="T1" fmla="*/ 0 h 39"/>
                  <a:gd name="T2" fmla="*/ 2328 w 111"/>
                  <a:gd name="T3" fmla="*/ 73 h 39"/>
                  <a:gd name="T4" fmla="*/ 2277 w 111"/>
                  <a:gd name="T5" fmla="*/ 93 h 39"/>
                  <a:gd name="T6" fmla="*/ 814 w 111"/>
                  <a:gd name="T7" fmla="*/ 214 h 39"/>
                  <a:gd name="T8" fmla="*/ 814 w 111"/>
                  <a:gd name="T9" fmla="*/ 190 h 39"/>
                  <a:gd name="T10" fmla="*/ 732 w 111"/>
                  <a:gd name="T11" fmla="*/ 214 h 39"/>
                  <a:gd name="T12" fmla="*/ 757 w 111"/>
                  <a:gd name="T13" fmla="*/ 239 h 39"/>
                  <a:gd name="T14" fmla="*/ 757 w 111"/>
                  <a:gd name="T15" fmla="*/ 263 h 39"/>
                  <a:gd name="T16" fmla="*/ 235 w 111"/>
                  <a:gd name="T17" fmla="*/ 307 h 39"/>
                  <a:gd name="T18" fmla="*/ 210 w 111"/>
                  <a:gd name="T19" fmla="*/ 356 h 39"/>
                  <a:gd name="T20" fmla="*/ 184 w 111"/>
                  <a:gd name="T21" fmla="*/ 429 h 39"/>
                  <a:gd name="T22" fmla="*/ 210 w 111"/>
                  <a:gd name="T23" fmla="*/ 453 h 39"/>
                  <a:gd name="T24" fmla="*/ 184 w 111"/>
                  <a:gd name="T25" fmla="*/ 521 h 39"/>
                  <a:gd name="T26" fmla="*/ 184 w 111"/>
                  <a:gd name="T27" fmla="*/ 521 h 39"/>
                  <a:gd name="T28" fmla="*/ 184 w 111"/>
                  <a:gd name="T29" fmla="*/ 546 h 39"/>
                  <a:gd name="T30" fmla="*/ 159 w 111"/>
                  <a:gd name="T31" fmla="*/ 594 h 39"/>
                  <a:gd name="T32" fmla="*/ 133 w 111"/>
                  <a:gd name="T33" fmla="*/ 619 h 39"/>
                  <a:gd name="T34" fmla="*/ 102 w 111"/>
                  <a:gd name="T35" fmla="*/ 711 h 39"/>
                  <a:gd name="T36" fmla="*/ 51 w 111"/>
                  <a:gd name="T37" fmla="*/ 760 h 39"/>
                  <a:gd name="T38" fmla="*/ 51 w 111"/>
                  <a:gd name="T39" fmla="*/ 833 h 39"/>
                  <a:gd name="T40" fmla="*/ 51 w 111"/>
                  <a:gd name="T41" fmla="*/ 901 h 39"/>
                  <a:gd name="T42" fmla="*/ 51 w 111"/>
                  <a:gd name="T43" fmla="*/ 901 h 39"/>
                  <a:gd name="T44" fmla="*/ 0 w 111"/>
                  <a:gd name="T45" fmla="*/ 926 h 39"/>
                  <a:gd name="T46" fmla="*/ 757 w 111"/>
                  <a:gd name="T47" fmla="*/ 877 h 39"/>
                  <a:gd name="T48" fmla="*/ 1704 w 111"/>
                  <a:gd name="T49" fmla="*/ 809 h 39"/>
                  <a:gd name="T50" fmla="*/ 2042 w 111"/>
                  <a:gd name="T51" fmla="*/ 760 h 39"/>
                  <a:gd name="T52" fmla="*/ 2067 w 111"/>
                  <a:gd name="T53" fmla="*/ 663 h 39"/>
                  <a:gd name="T54" fmla="*/ 2093 w 111"/>
                  <a:gd name="T55" fmla="*/ 663 h 39"/>
                  <a:gd name="T56" fmla="*/ 2093 w 111"/>
                  <a:gd name="T57" fmla="*/ 663 h 39"/>
                  <a:gd name="T58" fmla="*/ 2118 w 111"/>
                  <a:gd name="T59" fmla="*/ 643 h 39"/>
                  <a:gd name="T60" fmla="*/ 2149 w 111"/>
                  <a:gd name="T61" fmla="*/ 619 h 39"/>
                  <a:gd name="T62" fmla="*/ 2118 w 111"/>
                  <a:gd name="T63" fmla="*/ 594 h 39"/>
                  <a:gd name="T64" fmla="*/ 2149 w 111"/>
                  <a:gd name="T65" fmla="*/ 570 h 39"/>
                  <a:gd name="T66" fmla="*/ 2175 w 111"/>
                  <a:gd name="T67" fmla="*/ 546 h 39"/>
                  <a:gd name="T68" fmla="*/ 2252 w 111"/>
                  <a:gd name="T69" fmla="*/ 521 h 39"/>
                  <a:gd name="T70" fmla="*/ 2328 w 111"/>
                  <a:gd name="T71" fmla="*/ 497 h 39"/>
                  <a:gd name="T72" fmla="*/ 2410 w 111"/>
                  <a:gd name="T73" fmla="*/ 429 h 39"/>
                  <a:gd name="T74" fmla="*/ 2436 w 111"/>
                  <a:gd name="T75" fmla="*/ 429 h 39"/>
                  <a:gd name="T76" fmla="*/ 2487 w 111"/>
                  <a:gd name="T77" fmla="*/ 380 h 39"/>
                  <a:gd name="T78" fmla="*/ 2513 w 111"/>
                  <a:gd name="T79" fmla="*/ 331 h 39"/>
                  <a:gd name="T80" fmla="*/ 2513 w 111"/>
                  <a:gd name="T81" fmla="*/ 331 h 39"/>
                  <a:gd name="T82" fmla="*/ 2538 w 111"/>
                  <a:gd name="T83" fmla="*/ 331 h 39"/>
                  <a:gd name="T84" fmla="*/ 2564 w 111"/>
                  <a:gd name="T85" fmla="*/ 331 h 39"/>
                  <a:gd name="T86" fmla="*/ 2564 w 111"/>
                  <a:gd name="T87" fmla="*/ 307 h 39"/>
                  <a:gd name="T88" fmla="*/ 2594 w 111"/>
                  <a:gd name="T89" fmla="*/ 283 h 39"/>
                  <a:gd name="T90" fmla="*/ 2594 w 111"/>
                  <a:gd name="T91" fmla="*/ 283 h 39"/>
                  <a:gd name="T92" fmla="*/ 2620 w 111"/>
                  <a:gd name="T93" fmla="*/ 307 h 39"/>
                  <a:gd name="T94" fmla="*/ 2646 w 111"/>
                  <a:gd name="T95" fmla="*/ 283 h 39"/>
                  <a:gd name="T96" fmla="*/ 2646 w 111"/>
                  <a:gd name="T97" fmla="*/ 283 h 39"/>
                  <a:gd name="T98" fmla="*/ 2697 w 111"/>
                  <a:gd name="T99" fmla="*/ 239 h 39"/>
                  <a:gd name="T100" fmla="*/ 2722 w 111"/>
                  <a:gd name="T101" fmla="*/ 239 h 39"/>
                  <a:gd name="T102" fmla="*/ 2773 w 111"/>
                  <a:gd name="T103" fmla="*/ 239 h 39"/>
                  <a:gd name="T104" fmla="*/ 2855 w 111"/>
                  <a:gd name="T105" fmla="*/ 141 h 39"/>
                  <a:gd name="T106" fmla="*/ 2881 w 111"/>
                  <a:gd name="T107" fmla="*/ 117 h 39"/>
                  <a:gd name="T108" fmla="*/ 2907 w 111"/>
                  <a:gd name="T109" fmla="*/ 93 h 39"/>
                  <a:gd name="T110" fmla="*/ 2907 w 111"/>
                  <a:gd name="T111" fmla="*/ 73 h 39"/>
                  <a:gd name="T112" fmla="*/ 2907 w 111"/>
                  <a:gd name="T113" fmla="*/ 24 h 39"/>
                  <a:gd name="T114" fmla="*/ 2907 w 111"/>
                  <a:gd name="T115" fmla="*/ 0 h 39"/>
                  <a:gd name="T116" fmla="*/ 2907 w 111"/>
                  <a:gd name="T117" fmla="*/ 0 h 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1"/>
                  <a:gd name="T178" fmla="*/ 0 h 39"/>
                  <a:gd name="T179" fmla="*/ 111 w 111"/>
                  <a:gd name="T180" fmla="*/ 39 h 3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1" h="39">
                    <a:moveTo>
                      <a:pt x="111" y="0"/>
                    </a:moveTo>
                    <a:lnTo>
                      <a:pt x="89" y="3"/>
                    </a:lnTo>
                    <a:lnTo>
                      <a:pt x="87" y="4"/>
                    </a:lnTo>
                    <a:lnTo>
                      <a:pt x="31" y="9"/>
                    </a:lnTo>
                    <a:lnTo>
                      <a:pt x="31" y="8"/>
                    </a:lnTo>
                    <a:lnTo>
                      <a:pt x="28" y="9"/>
                    </a:lnTo>
                    <a:lnTo>
                      <a:pt x="29" y="10"/>
                    </a:lnTo>
                    <a:lnTo>
                      <a:pt x="29" y="11"/>
                    </a:lnTo>
                    <a:lnTo>
                      <a:pt x="9" y="13"/>
                    </a:lnTo>
                    <a:lnTo>
                      <a:pt x="8" y="15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6" y="25"/>
                    </a:lnTo>
                    <a:lnTo>
                      <a:pt x="5" y="26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29" y="37"/>
                    </a:lnTo>
                    <a:lnTo>
                      <a:pt x="65" y="34"/>
                    </a:lnTo>
                    <a:lnTo>
                      <a:pt x="78" y="32"/>
                    </a:lnTo>
                    <a:lnTo>
                      <a:pt x="79" y="28"/>
                    </a:lnTo>
                    <a:lnTo>
                      <a:pt x="80" y="28"/>
                    </a:lnTo>
                    <a:lnTo>
                      <a:pt x="81" y="27"/>
                    </a:lnTo>
                    <a:lnTo>
                      <a:pt x="82" y="26"/>
                    </a:lnTo>
                    <a:lnTo>
                      <a:pt x="81" y="25"/>
                    </a:lnTo>
                    <a:lnTo>
                      <a:pt x="82" y="24"/>
                    </a:lnTo>
                    <a:lnTo>
                      <a:pt x="83" y="23"/>
                    </a:lnTo>
                    <a:lnTo>
                      <a:pt x="86" y="22"/>
                    </a:lnTo>
                    <a:lnTo>
                      <a:pt x="89" y="21"/>
                    </a:lnTo>
                    <a:lnTo>
                      <a:pt x="92" y="18"/>
                    </a:lnTo>
                    <a:lnTo>
                      <a:pt x="93" y="18"/>
                    </a:lnTo>
                    <a:lnTo>
                      <a:pt x="95" y="16"/>
                    </a:lnTo>
                    <a:lnTo>
                      <a:pt x="96" y="14"/>
                    </a:lnTo>
                    <a:lnTo>
                      <a:pt x="97" y="14"/>
                    </a:lnTo>
                    <a:lnTo>
                      <a:pt x="98" y="14"/>
                    </a:lnTo>
                    <a:lnTo>
                      <a:pt x="98" y="13"/>
                    </a:lnTo>
                    <a:lnTo>
                      <a:pt x="99" y="12"/>
                    </a:lnTo>
                    <a:lnTo>
                      <a:pt x="100" y="13"/>
                    </a:lnTo>
                    <a:lnTo>
                      <a:pt x="101" y="12"/>
                    </a:lnTo>
                    <a:lnTo>
                      <a:pt x="103" y="10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9" y="6"/>
                    </a:lnTo>
                    <a:lnTo>
                      <a:pt x="110" y="5"/>
                    </a:lnTo>
                    <a:lnTo>
                      <a:pt x="111" y="4"/>
                    </a:lnTo>
                    <a:lnTo>
                      <a:pt x="111" y="3"/>
                    </a:lnTo>
                    <a:lnTo>
                      <a:pt x="111" y="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61" name="Freeform 37"/>
              <p:cNvSpPr>
                <a:spLocks/>
              </p:cNvSpPr>
              <p:nvPr/>
            </p:nvSpPr>
            <p:spPr bwMode="auto">
              <a:xfrm>
                <a:off x="3890" y="2409"/>
                <a:ext cx="267" cy="404"/>
              </a:xfrm>
              <a:custGeom>
                <a:avLst/>
                <a:gdLst>
                  <a:gd name="T0" fmla="*/ 0 w 52"/>
                  <a:gd name="T1" fmla="*/ 73 h 83"/>
                  <a:gd name="T2" fmla="*/ 26 w 52"/>
                  <a:gd name="T3" fmla="*/ 117 h 83"/>
                  <a:gd name="T4" fmla="*/ 0 w 52"/>
                  <a:gd name="T5" fmla="*/ 1304 h 83"/>
                  <a:gd name="T6" fmla="*/ 0 w 52"/>
                  <a:gd name="T7" fmla="*/ 1348 h 83"/>
                  <a:gd name="T8" fmla="*/ 77 w 52"/>
                  <a:gd name="T9" fmla="*/ 1942 h 83"/>
                  <a:gd name="T10" fmla="*/ 108 w 52"/>
                  <a:gd name="T11" fmla="*/ 1942 h 83"/>
                  <a:gd name="T12" fmla="*/ 134 w 52"/>
                  <a:gd name="T13" fmla="*/ 1918 h 83"/>
                  <a:gd name="T14" fmla="*/ 185 w 52"/>
                  <a:gd name="T15" fmla="*/ 1942 h 83"/>
                  <a:gd name="T16" fmla="*/ 211 w 52"/>
                  <a:gd name="T17" fmla="*/ 1918 h 83"/>
                  <a:gd name="T18" fmla="*/ 211 w 52"/>
                  <a:gd name="T19" fmla="*/ 1825 h 83"/>
                  <a:gd name="T20" fmla="*/ 236 w 52"/>
                  <a:gd name="T21" fmla="*/ 1777 h 83"/>
                  <a:gd name="T22" fmla="*/ 262 w 52"/>
                  <a:gd name="T23" fmla="*/ 1825 h 83"/>
                  <a:gd name="T24" fmla="*/ 262 w 52"/>
                  <a:gd name="T25" fmla="*/ 1850 h 83"/>
                  <a:gd name="T26" fmla="*/ 288 w 52"/>
                  <a:gd name="T27" fmla="*/ 1893 h 83"/>
                  <a:gd name="T28" fmla="*/ 344 w 52"/>
                  <a:gd name="T29" fmla="*/ 1966 h 83"/>
                  <a:gd name="T30" fmla="*/ 370 w 52"/>
                  <a:gd name="T31" fmla="*/ 1966 h 83"/>
                  <a:gd name="T32" fmla="*/ 395 w 52"/>
                  <a:gd name="T33" fmla="*/ 1966 h 83"/>
                  <a:gd name="T34" fmla="*/ 447 w 52"/>
                  <a:gd name="T35" fmla="*/ 1918 h 83"/>
                  <a:gd name="T36" fmla="*/ 447 w 52"/>
                  <a:gd name="T37" fmla="*/ 1918 h 83"/>
                  <a:gd name="T38" fmla="*/ 472 w 52"/>
                  <a:gd name="T39" fmla="*/ 1893 h 83"/>
                  <a:gd name="T40" fmla="*/ 472 w 52"/>
                  <a:gd name="T41" fmla="*/ 1893 h 83"/>
                  <a:gd name="T42" fmla="*/ 472 w 52"/>
                  <a:gd name="T43" fmla="*/ 1874 h 83"/>
                  <a:gd name="T44" fmla="*/ 447 w 52"/>
                  <a:gd name="T45" fmla="*/ 1874 h 83"/>
                  <a:gd name="T46" fmla="*/ 447 w 52"/>
                  <a:gd name="T47" fmla="*/ 1850 h 83"/>
                  <a:gd name="T48" fmla="*/ 472 w 52"/>
                  <a:gd name="T49" fmla="*/ 1825 h 83"/>
                  <a:gd name="T50" fmla="*/ 472 w 52"/>
                  <a:gd name="T51" fmla="*/ 1801 h 83"/>
                  <a:gd name="T52" fmla="*/ 421 w 52"/>
                  <a:gd name="T53" fmla="*/ 1777 h 83"/>
                  <a:gd name="T54" fmla="*/ 421 w 52"/>
                  <a:gd name="T55" fmla="*/ 1777 h 83"/>
                  <a:gd name="T56" fmla="*/ 395 w 52"/>
                  <a:gd name="T57" fmla="*/ 1777 h 83"/>
                  <a:gd name="T58" fmla="*/ 370 w 52"/>
                  <a:gd name="T59" fmla="*/ 1728 h 83"/>
                  <a:gd name="T60" fmla="*/ 370 w 52"/>
                  <a:gd name="T61" fmla="*/ 1704 h 83"/>
                  <a:gd name="T62" fmla="*/ 370 w 52"/>
                  <a:gd name="T63" fmla="*/ 1684 h 83"/>
                  <a:gd name="T64" fmla="*/ 370 w 52"/>
                  <a:gd name="T65" fmla="*/ 1684 h 83"/>
                  <a:gd name="T66" fmla="*/ 370 w 52"/>
                  <a:gd name="T67" fmla="*/ 1660 h 83"/>
                  <a:gd name="T68" fmla="*/ 1371 w 52"/>
                  <a:gd name="T69" fmla="*/ 1562 h 83"/>
                  <a:gd name="T70" fmla="*/ 1371 w 52"/>
                  <a:gd name="T71" fmla="*/ 1538 h 83"/>
                  <a:gd name="T72" fmla="*/ 1320 w 52"/>
                  <a:gd name="T73" fmla="*/ 1494 h 83"/>
                  <a:gd name="T74" fmla="*/ 1320 w 52"/>
                  <a:gd name="T75" fmla="*/ 1373 h 83"/>
                  <a:gd name="T76" fmla="*/ 1263 w 52"/>
                  <a:gd name="T77" fmla="*/ 1304 h 83"/>
                  <a:gd name="T78" fmla="*/ 1263 w 52"/>
                  <a:gd name="T79" fmla="*/ 1231 h 83"/>
                  <a:gd name="T80" fmla="*/ 1294 w 52"/>
                  <a:gd name="T81" fmla="*/ 1183 h 83"/>
                  <a:gd name="T82" fmla="*/ 1294 w 52"/>
                  <a:gd name="T83" fmla="*/ 1115 h 83"/>
                  <a:gd name="T84" fmla="*/ 1320 w 52"/>
                  <a:gd name="T85" fmla="*/ 1066 h 83"/>
                  <a:gd name="T86" fmla="*/ 1345 w 52"/>
                  <a:gd name="T87" fmla="*/ 1066 h 83"/>
                  <a:gd name="T88" fmla="*/ 1294 w 52"/>
                  <a:gd name="T89" fmla="*/ 1042 h 83"/>
                  <a:gd name="T90" fmla="*/ 1320 w 52"/>
                  <a:gd name="T91" fmla="*/ 993 h 83"/>
                  <a:gd name="T92" fmla="*/ 1294 w 52"/>
                  <a:gd name="T93" fmla="*/ 973 h 83"/>
                  <a:gd name="T94" fmla="*/ 1263 w 52"/>
                  <a:gd name="T95" fmla="*/ 949 h 83"/>
                  <a:gd name="T96" fmla="*/ 1237 w 52"/>
                  <a:gd name="T97" fmla="*/ 925 h 83"/>
                  <a:gd name="T98" fmla="*/ 1212 w 52"/>
                  <a:gd name="T99" fmla="*/ 876 h 83"/>
                  <a:gd name="T100" fmla="*/ 1186 w 52"/>
                  <a:gd name="T101" fmla="*/ 852 h 83"/>
                  <a:gd name="T102" fmla="*/ 950 w 52"/>
                  <a:gd name="T103" fmla="*/ 0 h 83"/>
                  <a:gd name="T104" fmla="*/ 0 w 52"/>
                  <a:gd name="T105" fmla="*/ 73 h 83"/>
                  <a:gd name="T106" fmla="*/ 0 w 52"/>
                  <a:gd name="T107" fmla="*/ 73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83"/>
                  <a:gd name="T164" fmla="*/ 52 w 52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83">
                    <a:moveTo>
                      <a:pt x="0" y="3"/>
                    </a:moveTo>
                    <a:lnTo>
                      <a:pt x="1" y="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3" y="82"/>
                    </a:lnTo>
                    <a:lnTo>
                      <a:pt x="4" y="82"/>
                    </a:lnTo>
                    <a:lnTo>
                      <a:pt x="5" y="81"/>
                    </a:lnTo>
                    <a:lnTo>
                      <a:pt x="7" y="82"/>
                    </a:lnTo>
                    <a:lnTo>
                      <a:pt x="8" y="81"/>
                    </a:lnTo>
                    <a:lnTo>
                      <a:pt x="8" y="77"/>
                    </a:lnTo>
                    <a:lnTo>
                      <a:pt x="9" y="75"/>
                    </a:lnTo>
                    <a:lnTo>
                      <a:pt x="10" y="77"/>
                    </a:lnTo>
                    <a:lnTo>
                      <a:pt x="10" y="78"/>
                    </a:lnTo>
                    <a:lnTo>
                      <a:pt x="11" y="80"/>
                    </a:lnTo>
                    <a:lnTo>
                      <a:pt x="13" y="83"/>
                    </a:lnTo>
                    <a:lnTo>
                      <a:pt x="14" y="83"/>
                    </a:lnTo>
                    <a:lnTo>
                      <a:pt x="15" y="83"/>
                    </a:lnTo>
                    <a:lnTo>
                      <a:pt x="17" y="81"/>
                    </a:lnTo>
                    <a:lnTo>
                      <a:pt x="18" y="80"/>
                    </a:lnTo>
                    <a:lnTo>
                      <a:pt x="18" y="79"/>
                    </a:lnTo>
                    <a:lnTo>
                      <a:pt x="17" y="79"/>
                    </a:lnTo>
                    <a:lnTo>
                      <a:pt x="17" y="78"/>
                    </a:lnTo>
                    <a:lnTo>
                      <a:pt x="18" y="77"/>
                    </a:lnTo>
                    <a:lnTo>
                      <a:pt x="18" y="76"/>
                    </a:lnTo>
                    <a:lnTo>
                      <a:pt x="16" y="75"/>
                    </a:lnTo>
                    <a:lnTo>
                      <a:pt x="15" y="75"/>
                    </a:lnTo>
                    <a:lnTo>
                      <a:pt x="14" y="73"/>
                    </a:lnTo>
                    <a:lnTo>
                      <a:pt x="14" y="72"/>
                    </a:lnTo>
                    <a:lnTo>
                      <a:pt x="14" y="71"/>
                    </a:lnTo>
                    <a:lnTo>
                      <a:pt x="14" y="70"/>
                    </a:lnTo>
                    <a:lnTo>
                      <a:pt x="52" y="66"/>
                    </a:lnTo>
                    <a:lnTo>
                      <a:pt x="52" y="65"/>
                    </a:lnTo>
                    <a:lnTo>
                      <a:pt x="50" y="63"/>
                    </a:lnTo>
                    <a:lnTo>
                      <a:pt x="50" y="58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0"/>
                    </a:lnTo>
                    <a:lnTo>
                      <a:pt x="49" y="47"/>
                    </a:lnTo>
                    <a:lnTo>
                      <a:pt x="50" y="45"/>
                    </a:lnTo>
                    <a:lnTo>
                      <a:pt x="51" y="45"/>
                    </a:lnTo>
                    <a:lnTo>
                      <a:pt x="49" y="44"/>
                    </a:lnTo>
                    <a:lnTo>
                      <a:pt x="50" y="42"/>
                    </a:lnTo>
                    <a:lnTo>
                      <a:pt x="49" y="41"/>
                    </a:lnTo>
                    <a:lnTo>
                      <a:pt x="48" y="40"/>
                    </a:lnTo>
                    <a:lnTo>
                      <a:pt x="47" y="39"/>
                    </a:lnTo>
                    <a:lnTo>
                      <a:pt x="46" y="37"/>
                    </a:lnTo>
                    <a:lnTo>
                      <a:pt x="45" y="36"/>
                    </a:lnTo>
                    <a:lnTo>
                      <a:pt x="3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62" name="Freeform 38"/>
              <p:cNvSpPr>
                <a:spLocks/>
              </p:cNvSpPr>
              <p:nvPr/>
            </p:nvSpPr>
            <p:spPr bwMode="auto">
              <a:xfrm>
                <a:off x="4142" y="2179"/>
                <a:ext cx="610" cy="249"/>
              </a:xfrm>
              <a:custGeom>
                <a:avLst/>
                <a:gdLst>
                  <a:gd name="T0" fmla="*/ 51 w 119"/>
                  <a:gd name="T1" fmla="*/ 976 h 51"/>
                  <a:gd name="T2" fmla="*/ 108 w 119"/>
                  <a:gd name="T3" fmla="*/ 928 h 51"/>
                  <a:gd name="T4" fmla="*/ 133 w 119"/>
                  <a:gd name="T5" fmla="*/ 859 h 51"/>
                  <a:gd name="T6" fmla="*/ 369 w 119"/>
                  <a:gd name="T7" fmla="*/ 737 h 51"/>
                  <a:gd name="T8" fmla="*/ 472 w 119"/>
                  <a:gd name="T9" fmla="*/ 644 h 51"/>
                  <a:gd name="T10" fmla="*/ 528 w 119"/>
                  <a:gd name="T11" fmla="*/ 644 h 51"/>
                  <a:gd name="T12" fmla="*/ 554 w 119"/>
                  <a:gd name="T13" fmla="*/ 596 h 51"/>
                  <a:gd name="T14" fmla="*/ 605 w 119"/>
                  <a:gd name="T15" fmla="*/ 596 h 51"/>
                  <a:gd name="T16" fmla="*/ 738 w 119"/>
                  <a:gd name="T17" fmla="*/ 547 h 51"/>
                  <a:gd name="T18" fmla="*/ 866 w 119"/>
                  <a:gd name="T19" fmla="*/ 405 h 51"/>
                  <a:gd name="T20" fmla="*/ 866 w 119"/>
                  <a:gd name="T21" fmla="*/ 308 h 51"/>
                  <a:gd name="T22" fmla="*/ 974 w 119"/>
                  <a:gd name="T23" fmla="*/ 308 h 51"/>
                  <a:gd name="T24" fmla="*/ 1102 w 119"/>
                  <a:gd name="T25" fmla="*/ 288 h 51"/>
                  <a:gd name="T26" fmla="*/ 2968 w 119"/>
                  <a:gd name="T27" fmla="*/ 24 h 51"/>
                  <a:gd name="T28" fmla="*/ 2994 w 119"/>
                  <a:gd name="T29" fmla="*/ 49 h 51"/>
                  <a:gd name="T30" fmla="*/ 3050 w 119"/>
                  <a:gd name="T31" fmla="*/ 117 h 51"/>
                  <a:gd name="T32" fmla="*/ 3050 w 119"/>
                  <a:gd name="T33" fmla="*/ 142 h 51"/>
                  <a:gd name="T34" fmla="*/ 2994 w 119"/>
                  <a:gd name="T35" fmla="*/ 117 h 51"/>
                  <a:gd name="T36" fmla="*/ 2968 w 119"/>
                  <a:gd name="T37" fmla="*/ 142 h 51"/>
                  <a:gd name="T38" fmla="*/ 2865 w 119"/>
                  <a:gd name="T39" fmla="*/ 190 h 51"/>
                  <a:gd name="T40" fmla="*/ 2758 w 119"/>
                  <a:gd name="T41" fmla="*/ 264 h 51"/>
                  <a:gd name="T42" fmla="*/ 2783 w 119"/>
                  <a:gd name="T43" fmla="*/ 288 h 51"/>
                  <a:gd name="T44" fmla="*/ 2942 w 119"/>
                  <a:gd name="T45" fmla="*/ 215 h 51"/>
                  <a:gd name="T46" fmla="*/ 2994 w 119"/>
                  <a:gd name="T47" fmla="*/ 264 h 51"/>
                  <a:gd name="T48" fmla="*/ 3019 w 119"/>
                  <a:gd name="T49" fmla="*/ 264 h 51"/>
                  <a:gd name="T50" fmla="*/ 3101 w 119"/>
                  <a:gd name="T51" fmla="*/ 215 h 51"/>
                  <a:gd name="T52" fmla="*/ 3127 w 119"/>
                  <a:gd name="T53" fmla="*/ 332 h 51"/>
                  <a:gd name="T54" fmla="*/ 3076 w 119"/>
                  <a:gd name="T55" fmla="*/ 405 h 51"/>
                  <a:gd name="T56" fmla="*/ 2994 w 119"/>
                  <a:gd name="T57" fmla="*/ 454 h 51"/>
                  <a:gd name="T58" fmla="*/ 2891 w 119"/>
                  <a:gd name="T59" fmla="*/ 478 h 51"/>
                  <a:gd name="T60" fmla="*/ 2865 w 119"/>
                  <a:gd name="T61" fmla="*/ 454 h 51"/>
                  <a:gd name="T62" fmla="*/ 2840 w 119"/>
                  <a:gd name="T63" fmla="*/ 430 h 51"/>
                  <a:gd name="T64" fmla="*/ 2840 w 119"/>
                  <a:gd name="T65" fmla="*/ 503 h 51"/>
                  <a:gd name="T66" fmla="*/ 2865 w 119"/>
                  <a:gd name="T67" fmla="*/ 522 h 51"/>
                  <a:gd name="T68" fmla="*/ 2891 w 119"/>
                  <a:gd name="T69" fmla="*/ 571 h 51"/>
                  <a:gd name="T70" fmla="*/ 2758 w 119"/>
                  <a:gd name="T71" fmla="*/ 644 h 51"/>
                  <a:gd name="T72" fmla="*/ 2758 w 119"/>
                  <a:gd name="T73" fmla="*/ 693 h 51"/>
                  <a:gd name="T74" fmla="*/ 2942 w 119"/>
                  <a:gd name="T75" fmla="*/ 644 h 51"/>
                  <a:gd name="T76" fmla="*/ 2994 w 119"/>
                  <a:gd name="T77" fmla="*/ 644 h 51"/>
                  <a:gd name="T78" fmla="*/ 2865 w 119"/>
                  <a:gd name="T79" fmla="*/ 762 h 51"/>
                  <a:gd name="T80" fmla="*/ 2707 w 119"/>
                  <a:gd name="T81" fmla="*/ 859 h 51"/>
                  <a:gd name="T82" fmla="*/ 2681 w 119"/>
                  <a:gd name="T83" fmla="*/ 884 h 51"/>
                  <a:gd name="T84" fmla="*/ 2522 w 119"/>
                  <a:gd name="T85" fmla="*/ 1050 h 51"/>
                  <a:gd name="T86" fmla="*/ 2445 w 119"/>
                  <a:gd name="T87" fmla="*/ 1191 h 51"/>
                  <a:gd name="T88" fmla="*/ 1815 w 119"/>
                  <a:gd name="T89" fmla="*/ 928 h 51"/>
                  <a:gd name="T90" fmla="*/ 1312 w 119"/>
                  <a:gd name="T91" fmla="*/ 859 h 51"/>
                  <a:gd name="T92" fmla="*/ 1287 w 119"/>
                  <a:gd name="T93" fmla="*/ 859 h 51"/>
                  <a:gd name="T94" fmla="*/ 789 w 119"/>
                  <a:gd name="T95" fmla="*/ 884 h 51"/>
                  <a:gd name="T96" fmla="*/ 682 w 119"/>
                  <a:gd name="T97" fmla="*/ 952 h 51"/>
                  <a:gd name="T98" fmla="*/ 0 w 119"/>
                  <a:gd name="T99" fmla="*/ 1074 h 5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9"/>
                  <a:gd name="T151" fmla="*/ 0 h 51"/>
                  <a:gd name="T152" fmla="*/ 119 w 119"/>
                  <a:gd name="T153" fmla="*/ 51 h 5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9" h="51">
                    <a:moveTo>
                      <a:pt x="0" y="45"/>
                    </a:moveTo>
                    <a:lnTo>
                      <a:pt x="1" y="41"/>
                    </a:lnTo>
                    <a:lnTo>
                      <a:pt x="2" y="41"/>
                    </a:lnTo>
                    <a:lnTo>
                      <a:pt x="3" y="40"/>
                    </a:lnTo>
                    <a:lnTo>
                      <a:pt x="4" y="39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5" y="36"/>
                    </a:lnTo>
                    <a:lnTo>
                      <a:pt x="8" y="35"/>
                    </a:lnTo>
                    <a:lnTo>
                      <a:pt x="11" y="34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7" y="29"/>
                    </a:lnTo>
                    <a:lnTo>
                      <a:pt x="18" y="27"/>
                    </a:lnTo>
                    <a:lnTo>
                      <a:pt x="19" y="27"/>
                    </a:lnTo>
                    <a:lnTo>
                      <a:pt x="20" y="27"/>
                    </a:lnTo>
                    <a:lnTo>
                      <a:pt x="20" y="26"/>
                    </a:lnTo>
                    <a:lnTo>
                      <a:pt x="21" y="25"/>
                    </a:lnTo>
                    <a:lnTo>
                      <a:pt x="22" y="26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31" y="19"/>
                    </a:lnTo>
                    <a:lnTo>
                      <a:pt x="32" y="18"/>
                    </a:lnTo>
                    <a:lnTo>
                      <a:pt x="33" y="17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3" y="13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40" y="13"/>
                    </a:lnTo>
                    <a:lnTo>
                      <a:pt x="42" y="12"/>
                    </a:lnTo>
                    <a:lnTo>
                      <a:pt x="78" y="7"/>
                    </a:lnTo>
                    <a:lnTo>
                      <a:pt x="112" y="0"/>
                    </a:lnTo>
                    <a:lnTo>
                      <a:pt x="113" y="1"/>
                    </a:lnTo>
                    <a:lnTo>
                      <a:pt x="114" y="2"/>
                    </a:lnTo>
                    <a:lnTo>
                      <a:pt x="115" y="3"/>
                    </a:lnTo>
                    <a:lnTo>
                      <a:pt x="116" y="5"/>
                    </a:lnTo>
                    <a:lnTo>
                      <a:pt x="116" y="6"/>
                    </a:lnTo>
                    <a:lnTo>
                      <a:pt x="115" y="5"/>
                    </a:lnTo>
                    <a:lnTo>
                      <a:pt x="114" y="5"/>
                    </a:lnTo>
                    <a:lnTo>
                      <a:pt x="113" y="5"/>
                    </a:lnTo>
                    <a:lnTo>
                      <a:pt x="112" y="5"/>
                    </a:lnTo>
                    <a:lnTo>
                      <a:pt x="113" y="6"/>
                    </a:lnTo>
                    <a:lnTo>
                      <a:pt x="110" y="8"/>
                    </a:lnTo>
                    <a:lnTo>
                      <a:pt x="109" y="8"/>
                    </a:lnTo>
                    <a:lnTo>
                      <a:pt x="108" y="10"/>
                    </a:lnTo>
                    <a:lnTo>
                      <a:pt x="106" y="10"/>
                    </a:lnTo>
                    <a:lnTo>
                      <a:pt x="105" y="11"/>
                    </a:lnTo>
                    <a:lnTo>
                      <a:pt x="105" y="12"/>
                    </a:lnTo>
                    <a:lnTo>
                      <a:pt x="106" y="12"/>
                    </a:lnTo>
                    <a:lnTo>
                      <a:pt x="108" y="11"/>
                    </a:lnTo>
                    <a:lnTo>
                      <a:pt x="111" y="10"/>
                    </a:lnTo>
                    <a:lnTo>
                      <a:pt x="112" y="9"/>
                    </a:lnTo>
                    <a:lnTo>
                      <a:pt x="114" y="9"/>
                    </a:lnTo>
                    <a:lnTo>
                      <a:pt x="114" y="10"/>
                    </a:lnTo>
                    <a:lnTo>
                      <a:pt x="114" y="11"/>
                    </a:lnTo>
                    <a:lnTo>
                      <a:pt x="115" y="12"/>
                    </a:lnTo>
                    <a:lnTo>
                      <a:pt x="115" y="11"/>
                    </a:lnTo>
                    <a:lnTo>
                      <a:pt x="116" y="11"/>
                    </a:lnTo>
                    <a:lnTo>
                      <a:pt x="117" y="9"/>
                    </a:lnTo>
                    <a:lnTo>
                      <a:pt x="118" y="9"/>
                    </a:lnTo>
                    <a:lnTo>
                      <a:pt x="119" y="11"/>
                    </a:lnTo>
                    <a:lnTo>
                      <a:pt x="119" y="14"/>
                    </a:lnTo>
                    <a:lnTo>
                      <a:pt x="119" y="15"/>
                    </a:lnTo>
                    <a:lnTo>
                      <a:pt x="117" y="16"/>
                    </a:lnTo>
                    <a:lnTo>
                      <a:pt x="117" y="17"/>
                    </a:lnTo>
                    <a:lnTo>
                      <a:pt x="117" y="18"/>
                    </a:lnTo>
                    <a:lnTo>
                      <a:pt x="115" y="19"/>
                    </a:lnTo>
                    <a:lnTo>
                      <a:pt x="114" y="19"/>
                    </a:lnTo>
                    <a:lnTo>
                      <a:pt x="113" y="20"/>
                    </a:lnTo>
                    <a:lnTo>
                      <a:pt x="111" y="20"/>
                    </a:lnTo>
                    <a:lnTo>
                      <a:pt x="110" y="20"/>
                    </a:lnTo>
                    <a:lnTo>
                      <a:pt x="109" y="19"/>
                    </a:lnTo>
                    <a:lnTo>
                      <a:pt x="109" y="18"/>
                    </a:lnTo>
                    <a:lnTo>
                      <a:pt x="108" y="18"/>
                    </a:lnTo>
                    <a:lnTo>
                      <a:pt x="108" y="20"/>
                    </a:lnTo>
                    <a:lnTo>
                      <a:pt x="108" y="21"/>
                    </a:lnTo>
                    <a:lnTo>
                      <a:pt x="108" y="22"/>
                    </a:lnTo>
                    <a:lnTo>
                      <a:pt x="109" y="22"/>
                    </a:lnTo>
                    <a:lnTo>
                      <a:pt x="110" y="23"/>
                    </a:lnTo>
                    <a:lnTo>
                      <a:pt x="110" y="24"/>
                    </a:lnTo>
                    <a:lnTo>
                      <a:pt x="107" y="28"/>
                    </a:lnTo>
                    <a:lnTo>
                      <a:pt x="105" y="27"/>
                    </a:lnTo>
                    <a:lnTo>
                      <a:pt x="104" y="27"/>
                    </a:lnTo>
                    <a:lnTo>
                      <a:pt x="104" y="28"/>
                    </a:lnTo>
                    <a:lnTo>
                      <a:pt x="105" y="29"/>
                    </a:lnTo>
                    <a:lnTo>
                      <a:pt x="108" y="28"/>
                    </a:lnTo>
                    <a:lnTo>
                      <a:pt x="110" y="28"/>
                    </a:lnTo>
                    <a:lnTo>
                      <a:pt x="112" y="27"/>
                    </a:lnTo>
                    <a:lnTo>
                      <a:pt x="112" y="26"/>
                    </a:lnTo>
                    <a:lnTo>
                      <a:pt x="113" y="26"/>
                    </a:lnTo>
                    <a:lnTo>
                      <a:pt x="114" y="27"/>
                    </a:lnTo>
                    <a:lnTo>
                      <a:pt x="113" y="29"/>
                    </a:lnTo>
                    <a:lnTo>
                      <a:pt x="111" y="31"/>
                    </a:lnTo>
                    <a:lnTo>
                      <a:pt x="109" y="32"/>
                    </a:lnTo>
                    <a:lnTo>
                      <a:pt x="108" y="32"/>
                    </a:lnTo>
                    <a:lnTo>
                      <a:pt x="105" y="32"/>
                    </a:lnTo>
                    <a:lnTo>
                      <a:pt x="103" y="36"/>
                    </a:lnTo>
                    <a:lnTo>
                      <a:pt x="102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6" y="44"/>
                    </a:lnTo>
                    <a:lnTo>
                      <a:pt x="95" y="48"/>
                    </a:lnTo>
                    <a:lnTo>
                      <a:pt x="95" y="49"/>
                    </a:lnTo>
                    <a:lnTo>
                      <a:pt x="93" y="50"/>
                    </a:lnTo>
                    <a:lnTo>
                      <a:pt x="88" y="51"/>
                    </a:lnTo>
                    <a:lnTo>
                      <a:pt x="87" y="51"/>
                    </a:lnTo>
                    <a:lnTo>
                      <a:pt x="69" y="39"/>
                    </a:lnTo>
                    <a:lnTo>
                      <a:pt x="54" y="41"/>
                    </a:lnTo>
                    <a:lnTo>
                      <a:pt x="53" y="39"/>
                    </a:lnTo>
                    <a:lnTo>
                      <a:pt x="50" y="36"/>
                    </a:lnTo>
                    <a:lnTo>
                      <a:pt x="49" y="37"/>
                    </a:lnTo>
                    <a:lnTo>
                      <a:pt x="49" y="36"/>
                    </a:lnTo>
                    <a:lnTo>
                      <a:pt x="49" y="35"/>
                    </a:lnTo>
                    <a:lnTo>
                      <a:pt x="31" y="37"/>
                    </a:lnTo>
                    <a:lnTo>
                      <a:pt x="30" y="37"/>
                    </a:lnTo>
                    <a:lnTo>
                      <a:pt x="30" y="38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1" y="42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63" name="Freeform 39"/>
              <p:cNvSpPr>
                <a:spLocks/>
              </p:cNvSpPr>
              <p:nvPr/>
            </p:nvSpPr>
            <p:spPr bwMode="auto">
              <a:xfrm>
                <a:off x="3433" y="2306"/>
                <a:ext cx="345" cy="302"/>
              </a:xfrm>
              <a:custGeom>
                <a:avLst/>
                <a:gdLst>
                  <a:gd name="T0" fmla="*/ 0 w 67"/>
                  <a:gd name="T1" fmla="*/ 73 h 62"/>
                  <a:gd name="T2" fmla="*/ 1591 w 67"/>
                  <a:gd name="T3" fmla="*/ 0 h 62"/>
                  <a:gd name="T4" fmla="*/ 1591 w 67"/>
                  <a:gd name="T5" fmla="*/ 24 h 62"/>
                  <a:gd name="T6" fmla="*/ 1617 w 67"/>
                  <a:gd name="T7" fmla="*/ 49 h 62"/>
                  <a:gd name="T8" fmla="*/ 1643 w 67"/>
                  <a:gd name="T9" fmla="*/ 73 h 62"/>
                  <a:gd name="T10" fmla="*/ 1617 w 67"/>
                  <a:gd name="T11" fmla="*/ 117 h 62"/>
                  <a:gd name="T12" fmla="*/ 1591 w 67"/>
                  <a:gd name="T13" fmla="*/ 141 h 62"/>
                  <a:gd name="T14" fmla="*/ 1540 w 67"/>
                  <a:gd name="T15" fmla="*/ 190 h 62"/>
                  <a:gd name="T16" fmla="*/ 1540 w 67"/>
                  <a:gd name="T17" fmla="*/ 214 h 62"/>
                  <a:gd name="T18" fmla="*/ 1776 w 67"/>
                  <a:gd name="T19" fmla="*/ 214 h 62"/>
                  <a:gd name="T20" fmla="*/ 1776 w 67"/>
                  <a:gd name="T21" fmla="*/ 214 h 62"/>
                  <a:gd name="T22" fmla="*/ 1776 w 67"/>
                  <a:gd name="T23" fmla="*/ 239 h 62"/>
                  <a:gd name="T24" fmla="*/ 1751 w 67"/>
                  <a:gd name="T25" fmla="*/ 283 h 62"/>
                  <a:gd name="T26" fmla="*/ 1725 w 67"/>
                  <a:gd name="T27" fmla="*/ 307 h 62"/>
                  <a:gd name="T28" fmla="*/ 1699 w 67"/>
                  <a:gd name="T29" fmla="*/ 404 h 62"/>
                  <a:gd name="T30" fmla="*/ 1643 w 67"/>
                  <a:gd name="T31" fmla="*/ 453 h 62"/>
                  <a:gd name="T32" fmla="*/ 1643 w 67"/>
                  <a:gd name="T33" fmla="*/ 521 h 62"/>
                  <a:gd name="T34" fmla="*/ 1643 w 67"/>
                  <a:gd name="T35" fmla="*/ 594 h 62"/>
                  <a:gd name="T36" fmla="*/ 1643 w 67"/>
                  <a:gd name="T37" fmla="*/ 594 h 62"/>
                  <a:gd name="T38" fmla="*/ 1591 w 67"/>
                  <a:gd name="T39" fmla="*/ 619 h 62"/>
                  <a:gd name="T40" fmla="*/ 1591 w 67"/>
                  <a:gd name="T41" fmla="*/ 643 h 62"/>
                  <a:gd name="T42" fmla="*/ 1514 w 67"/>
                  <a:gd name="T43" fmla="*/ 687 h 62"/>
                  <a:gd name="T44" fmla="*/ 1514 w 67"/>
                  <a:gd name="T45" fmla="*/ 760 h 62"/>
                  <a:gd name="T46" fmla="*/ 1514 w 67"/>
                  <a:gd name="T47" fmla="*/ 828 h 62"/>
                  <a:gd name="T48" fmla="*/ 1483 w 67"/>
                  <a:gd name="T49" fmla="*/ 852 h 62"/>
                  <a:gd name="T50" fmla="*/ 1431 w 67"/>
                  <a:gd name="T51" fmla="*/ 901 h 62"/>
                  <a:gd name="T52" fmla="*/ 1380 w 67"/>
                  <a:gd name="T53" fmla="*/ 950 h 62"/>
                  <a:gd name="T54" fmla="*/ 1354 w 67"/>
                  <a:gd name="T55" fmla="*/ 974 h 62"/>
                  <a:gd name="T56" fmla="*/ 1354 w 67"/>
                  <a:gd name="T57" fmla="*/ 1018 h 62"/>
                  <a:gd name="T58" fmla="*/ 1323 w 67"/>
                  <a:gd name="T59" fmla="*/ 1067 h 62"/>
                  <a:gd name="T60" fmla="*/ 1323 w 67"/>
                  <a:gd name="T61" fmla="*/ 1091 h 62"/>
                  <a:gd name="T62" fmla="*/ 1298 w 67"/>
                  <a:gd name="T63" fmla="*/ 1164 h 62"/>
                  <a:gd name="T64" fmla="*/ 1272 w 67"/>
                  <a:gd name="T65" fmla="*/ 1208 h 62"/>
                  <a:gd name="T66" fmla="*/ 1298 w 67"/>
                  <a:gd name="T67" fmla="*/ 1281 h 62"/>
                  <a:gd name="T68" fmla="*/ 1323 w 67"/>
                  <a:gd name="T69" fmla="*/ 1305 h 62"/>
                  <a:gd name="T70" fmla="*/ 1323 w 67"/>
                  <a:gd name="T71" fmla="*/ 1354 h 62"/>
                  <a:gd name="T72" fmla="*/ 1323 w 67"/>
                  <a:gd name="T73" fmla="*/ 1354 h 62"/>
                  <a:gd name="T74" fmla="*/ 1323 w 67"/>
                  <a:gd name="T75" fmla="*/ 1378 h 62"/>
                  <a:gd name="T76" fmla="*/ 1323 w 67"/>
                  <a:gd name="T77" fmla="*/ 1378 h 62"/>
                  <a:gd name="T78" fmla="*/ 1298 w 67"/>
                  <a:gd name="T79" fmla="*/ 1422 h 62"/>
                  <a:gd name="T80" fmla="*/ 1323 w 67"/>
                  <a:gd name="T81" fmla="*/ 1447 h 62"/>
                  <a:gd name="T82" fmla="*/ 211 w 67"/>
                  <a:gd name="T83" fmla="*/ 1471 h 62"/>
                  <a:gd name="T84" fmla="*/ 211 w 67"/>
                  <a:gd name="T85" fmla="*/ 1257 h 62"/>
                  <a:gd name="T86" fmla="*/ 160 w 67"/>
                  <a:gd name="T87" fmla="*/ 1232 h 62"/>
                  <a:gd name="T88" fmla="*/ 108 w 67"/>
                  <a:gd name="T89" fmla="*/ 1257 h 62"/>
                  <a:gd name="T90" fmla="*/ 108 w 67"/>
                  <a:gd name="T91" fmla="*/ 1257 h 62"/>
                  <a:gd name="T92" fmla="*/ 51 w 67"/>
                  <a:gd name="T93" fmla="*/ 1208 h 62"/>
                  <a:gd name="T94" fmla="*/ 51 w 67"/>
                  <a:gd name="T95" fmla="*/ 521 h 62"/>
                  <a:gd name="T96" fmla="*/ 0 w 67"/>
                  <a:gd name="T97" fmla="*/ 73 h 62"/>
                  <a:gd name="T98" fmla="*/ 0 w 67"/>
                  <a:gd name="T99" fmla="*/ 73 h 6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7"/>
                  <a:gd name="T151" fmla="*/ 0 h 62"/>
                  <a:gd name="T152" fmla="*/ 67 w 67"/>
                  <a:gd name="T153" fmla="*/ 62 h 6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7" h="62">
                    <a:moveTo>
                      <a:pt x="0" y="3"/>
                    </a:moveTo>
                    <a:lnTo>
                      <a:pt x="60" y="0"/>
                    </a:lnTo>
                    <a:lnTo>
                      <a:pt x="60" y="1"/>
                    </a:lnTo>
                    <a:lnTo>
                      <a:pt x="61" y="2"/>
                    </a:lnTo>
                    <a:lnTo>
                      <a:pt x="62" y="3"/>
                    </a:lnTo>
                    <a:lnTo>
                      <a:pt x="61" y="5"/>
                    </a:lnTo>
                    <a:lnTo>
                      <a:pt x="60" y="6"/>
                    </a:lnTo>
                    <a:lnTo>
                      <a:pt x="58" y="8"/>
                    </a:lnTo>
                    <a:lnTo>
                      <a:pt x="58" y="9"/>
                    </a:lnTo>
                    <a:lnTo>
                      <a:pt x="67" y="9"/>
                    </a:lnTo>
                    <a:lnTo>
                      <a:pt x="67" y="10"/>
                    </a:lnTo>
                    <a:lnTo>
                      <a:pt x="66" y="12"/>
                    </a:lnTo>
                    <a:lnTo>
                      <a:pt x="65" y="13"/>
                    </a:lnTo>
                    <a:lnTo>
                      <a:pt x="64" y="17"/>
                    </a:lnTo>
                    <a:lnTo>
                      <a:pt x="62" y="19"/>
                    </a:lnTo>
                    <a:lnTo>
                      <a:pt x="62" y="22"/>
                    </a:lnTo>
                    <a:lnTo>
                      <a:pt x="62" y="25"/>
                    </a:lnTo>
                    <a:lnTo>
                      <a:pt x="60" y="26"/>
                    </a:lnTo>
                    <a:lnTo>
                      <a:pt x="60" y="27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5"/>
                    </a:lnTo>
                    <a:lnTo>
                      <a:pt x="56" y="36"/>
                    </a:lnTo>
                    <a:lnTo>
                      <a:pt x="54" y="38"/>
                    </a:lnTo>
                    <a:lnTo>
                      <a:pt x="52" y="40"/>
                    </a:lnTo>
                    <a:lnTo>
                      <a:pt x="51" y="41"/>
                    </a:lnTo>
                    <a:lnTo>
                      <a:pt x="51" y="43"/>
                    </a:lnTo>
                    <a:lnTo>
                      <a:pt x="50" y="45"/>
                    </a:lnTo>
                    <a:lnTo>
                      <a:pt x="50" y="46"/>
                    </a:lnTo>
                    <a:lnTo>
                      <a:pt x="49" y="49"/>
                    </a:lnTo>
                    <a:lnTo>
                      <a:pt x="48" y="51"/>
                    </a:lnTo>
                    <a:lnTo>
                      <a:pt x="49" y="54"/>
                    </a:lnTo>
                    <a:lnTo>
                      <a:pt x="50" y="55"/>
                    </a:lnTo>
                    <a:lnTo>
                      <a:pt x="50" y="57"/>
                    </a:lnTo>
                    <a:lnTo>
                      <a:pt x="50" y="58"/>
                    </a:lnTo>
                    <a:lnTo>
                      <a:pt x="49" y="60"/>
                    </a:lnTo>
                    <a:lnTo>
                      <a:pt x="50" y="61"/>
                    </a:lnTo>
                    <a:lnTo>
                      <a:pt x="8" y="62"/>
                    </a:lnTo>
                    <a:lnTo>
                      <a:pt x="8" y="53"/>
                    </a:lnTo>
                    <a:lnTo>
                      <a:pt x="6" y="52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5364" name="Group 40"/>
              <p:cNvGrpSpPr>
                <a:grpSpLocks/>
              </p:cNvGrpSpPr>
              <p:nvPr/>
            </p:nvGrpSpPr>
            <p:grpSpPr bwMode="auto">
              <a:xfrm>
                <a:off x="728" y="2448"/>
                <a:ext cx="1266" cy="876"/>
                <a:chOff x="768" y="2832"/>
                <a:chExt cx="1203" cy="876"/>
              </a:xfrm>
            </p:grpSpPr>
            <p:sp>
              <p:nvSpPr>
                <p:cNvPr id="55371" name="Freeform 41"/>
                <p:cNvSpPr>
                  <a:spLocks/>
                </p:cNvSpPr>
                <p:nvPr/>
              </p:nvSpPr>
              <p:spPr bwMode="auto">
                <a:xfrm>
                  <a:off x="1056" y="2832"/>
                  <a:ext cx="915" cy="780"/>
                </a:xfrm>
                <a:custGeom>
                  <a:avLst/>
                  <a:gdLst>
                    <a:gd name="T0" fmla="*/ 331 w 188"/>
                    <a:gd name="T1" fmla="*/ 736 h 160"/>
                    <a:gd name="T2" fmla="*/ 618 w 188"/>
                    <a:gd name="T3" fmla="*/ 951 h 160"/>
                    <a:gd name="T4" fmla="*/ 428 w 188"/>
                    <a:gd name="T5" fmla="*/ 1189 h 160"/>
                    <a:gd name="T6" fmla="*/ 380 w 188"/>
                    <a:gd name="T7" fmla="*/ 1024 h 160"/>
                    <a:gd name="T8" fmla="*/ 117 w 188"/>
                    <a:gd name="T9" fmla="*/ 1307 h 160"/>
                    <a:gd name="T10" fmla="*/ 263 w 188"/>
                    <a:gd name="T11" fmla="*/ 1521 h 160"/>
                    <a:gd name="T12" fmla="*/ 638 w 188"/>
                    <a:gd name="T13" fmla="*/ 1448 h 160"/>
                    <a:gd name="T14" fmla="*/ 521 w 188"/>
                    <a:gd name="T15" fmla="*/ 1760 h 160"/>
                    <a:gd name="T16" fmla="*/ 428 w 188"/>
                    <a:gd name="T17" fmla="*/ 1877 h 160"/>
                    <a:gd name="T18" fmla="*/ 238 w 188"/>
                    <a:gd name="T19" fmla="*/ 1950 h 160"/>
                    <a:gd name="T20" fmla="*/ 141 w 188"/>
                    <a:gd name="T21" fmla="*/ 2330 h 160"/>
                    <a:gd name="T22" fmla="*/ 263 w 188"/>
                    <a:gd name="T23" fmla="*/ 2545 h 160"/>
                    <a:gd name="T24" fmla="*/ 521 w 188"/>
                    <a:gd name="T25" fmla="*/ 2662 h 160"/>
                    <a:gd name="T26" fmla="*/ 521 w 188"/>
                    <a:gd name="T27" fmla="*/ 2852 h 160"/>
                    <a:gd name="T28" fmla="*/ 827 w 188"/>
                    <a:gd name="T29" fmla="*/ 2925 h 160"/>
                    <a:gd name="T30" fmla="*/ 993 w 188"/>
                    <a:gd name="T31" fmla="*/ 2969 h 160"/>
                    <a:gd name="T32" fmla="*/ 686 w 188"/>
                    <a:gd name="T33" fmla="*/ 3349 h 160"/>
                    <a:gd name="T34" fmla="*/ 448 w 188"/>
                    <a:gd name="T35" fmla="*/ 3495 h 160"/>
                    <a:gd name="T36" fmla="*/ 73 w 188"/>
                    <a:gd name="T37" fmla="*/ 3685 h 160"/>
                    <a:gd name="T38" fmla="*/ 73 w 188"/>
                    <a:gd name="T39" fmla="*/ 3802 h 160"/>
                    <a:gd name="T40" fmla="*/ 686 w 188"/>
                    <a:gd name="T41" fmla="*/ 3539 h 160"/>
                    <a:gd name="T42" fmla="*/ 1470 w 188"/>
                    <a:gd name="T43" fmla="*/ 2852 h 160"/>
                    <a:gd name="T44" fmla="*/ 1397 w 188"/>
                    <a:gd name="T45" fmla="*/ 2779 h 160"/>
                    <a:gd name="T46" fmla="*/ 1825 w 188"/>
                    <a:gd name="T47" fmla="*/ 2257 h 160"/>
                    <a:gd name="T48" fmla="*/ 1703 w 188"/>
                    <a:gd name="T49" fmla="*/ 2398 h 160"/>
                    <a:gd name="T50" fmla="*/ 1728 w 188"/>
                    <a:gd name="T51" fmla="*/ 2589 h 160"/>
                    <a:gd name="T52" fmla="*/ 1703 w 188"/>
                    <a:gd name="T53" fmla="*/ 2711 h 160"/>
                    <a:gd name="T54" fmla="*/ 2039 w 188"/>
                    <a:gd name="T55" fmla="*/ 2520 h 160"/>
                    <a:gd name="T56" fmla="*/ 2039 w 188"/>
                    <a:gd name="T57" fmla="*/ 2330 h 160"/>
                    <a:gd name="T58" fmla="*/ 2536 w 188"/>
                    <a:gd name="T59" fmla="*/ 2447 h 160"/>
                    <a:gd name="T60" fmla="*/ 2867 w 188"/>
                    <a:gd name="T61" fmla="*/ 2398 h 160"/>
                    <a:gd name="T62" fmla="*/ 3436 w 188"/>
                    <a:gd name="T63" fmla="*/ 2589 h 160"/>
                    <a:gd name="T64" fmla="*/ 3626 w 188"/>
                    <a:gd name="T65" fmla="*/ 2828 h 160"/>
                    <a:gd name="T66" fmla="*/ 3933 w 188"/>
                    <a:gd name="T67" fmla="*/ 3042 h 160"/>
                    <a:gd name="T68" fmla="*/ 4453 w 188"/>
                    <a:gd name="T69" fmla="*/ 3091 h 160"/>
                    <a:gd name="T70" fmla="*/ 4380 w 188"/>
                    <a:gd name="T71" fmla="*/ 2779 h 160"/>
                    <a:gd name="T72" fmla="*/ 4171 w 188"/>
                    <a:gd name="T73" fmla="*/ 2735 h 160"/>
                    <a:gd name="T74" fmla="*/ 3860 w 188"/>
                    <a:gd name="T75" fmla="*/ 2520 h 160"/>
                    <a:gd name="T76" fmla="*/ 3480 w 188"/>
                    <a:gd name="T77" fmla="*/ 2257 h 160"/>
                    <a:gd name="T78" fmla="*/ 3339 w 188"/>
                    <a:gd name="T79" fmla="*/ 2447 h 160"/>
                    <a:gd name="T80" fmla="*/ 3056 w 188"/>
                    <a:gd name="T81" fmla="*/ 2208 h 160"/>
                    <a:gd name="T82" fmla="*/ 2769 w 188"/>
                    <a:gd name="T83" fmla="*/ 1901 h 160"/>
                    <a:gd name="T84" fmla="*/ 2414 w 188"/>
                    <a:gd name="T85" fmla="*/ 497 h 160"/>
                    <a:gd name="T86" fmla="*/ 2132 w 188"/>
                    <a:gd name="T87" fmla="*/ 117 h 160"/>
                    <a:gd name="T88" fmla="*/ 1635 w 188"/>
                    <a:gd name="T89" fmla="*/ 117 h 160"/>
                    <a:gd name="T90" fmla="*/ 1397 w 188"/>
                    <a:gd name="T91" fmla="*/ 117 h 160"/>
                    <a:gd name="T92" fmla="*/ 1066 w 188"/>
                    <a:gd name="T93" fmla="*/ 0 h 160"/>
                    <a:gd name="T94" fmla="*/ 827 w 188"/>
                    <a:gd name="T95" fmla="*/ 98 h 160"/>
                    <a:gd name="T96" fmla="*/ 569 w 188"/>
                    <a:gd name="T97" fmla="*/ 307 h 160"/>
                    <a:gd name="T98" fmla="*/ 448 w 188"/>
                    <a:gd name="T99" fmla="*/ 497 h 160"/>
                    <a:gd name="T100" fmla="*/ 238 w 188"/>
                    <a:gd name="T101" fmla="*/ 619 h 16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88"/>
                    <a:gd name="T154" fmla="*/ 0 h 160"/>
                    <a:gd name="T155" fmla="*/ 188 w 188"/>
                    <a:gd name="T156" fmla="*/ 160 h 16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88" h="160">
                      <a:moveTo>
                        <a:pt x="10" y="26"/>
                      </a:moveTo>
                      <a:lnTo>
                        <a:pt x="14" y="31"/>
                      </a:lnTo>
                      <a:lnTo>
                        <a:pt x="19" y="39"/>
                      </a:lnTo>
                      <a:lnTo>
                        <a:pt x="26" y="40"/>
                      </a:lnTo>
                      <a:lnTo>
                        <a:pt x="26" y="50"/>
                      </a:lnTo>
                      <a:lnTo>
                        <a:pt x="18" y="50"/>
                      </a:lnTo>
                      <a:lnTo>
                        <a:pt x="18" y="43"/>
                      </a:lnTo>
                      <a:lnTo>
                        <a:pt x="16" y="43"/>
                      </a:lnTo>
                      <a:lnTo>
                        <a:pt x="0" y="50"/>
                      </a:lnTo>
                      <a:lnTo>
                        <a:pt x="5" y="55"/>
                      </a:lnTo>
                      <a:lnTo>
                        <a:pt x="5" y="61"/>
                      </a:lnTo>
                      <a:lnTo>
                        <a:pt x="11" y="64"/>
                      </a:lnTo>
                      <a:lnTo>
                        <a:pt x="21" y="66"/>
                      </a:lnTo>
                      <a:lnTo>
                        <a:pt x="27" y="61"/>
                      </a:lnTo>
                      <a:lnTo>
                        <a:pt x="29" y="72"/>
                      </a:lnTo>
                      <a:lnTo>
                        <a:pt x="22" y="74"/>
                      </a:lnTo>
                      <a:lnTo>
                        <a:pt x="21" y="77"/>
                      </a:lnTo>
                      <a:lnTo>
                        <a:pt x="18" y="79"/>
                      </a:lnTo>
                      <a:lnTo>
                        <a:pt x="13" y="75"/>
                      </a:lnTo>
                      <a:lnTo>
                        <a:pt x="10" y="82"/>
                      </a:lnTo>
                      <a:lnTo>
                        <a:pt x="2" y="90"/>
                      </a:lnTo>
                      <a:lnTo>
                        <a:pt x="6" y="98"/>
                      </a:lnTo>
                      <a:lnTo>
                        <a:pt x="5" y="101"/>
                      </a:lnTo>
                      <a:lnTo>
                        <a:pt x="11" y="107"/>
                      </a:lnTo>
                      <a:lnTo>
                        <a:pt x="19" y="107"/>
                      </a:lnTo>
                      <a:lnTo>
                        <a:pt x="22" y="112"/>
                      </a:lnTo>
                      <a:lnTo>
                        <a:pt x="21" y="115"/>
                      </a:lnTo>
                      <a:lnTo>
                        <a:pt x="22" y="120"/>
                      </a:lnTo>
                      <a:lnTo>
                        <a:pt x="29" y="117"/>
                      </a:lnTo>
                      <a:lnTo>
                        <a:pt x="35" y="123"/>
                      </a:lnTo>
                      <a:lnTo>
                        <a:pt x="45" y="119"/>
                      </a:lnTo>
                      <a:lnTo>
                        <a:pt x="42" y="125"/>
                      </a:lnTo>
                      <a:lnTo>
                        <a:pt x="42" y="131"/>
                      </a:lnTo>
                      <a:lnTo>
                        <a:pt x="29" y="141"/>
                      </a:lnTo>
                      <a:lnTo>
                        <a:pt x="24" y="147"/>
                      </a:lnTo>
                      <a:lnTo>
                        <a:pt x="19" y="147"/>
                      </a:lnTo>
                      <a:lnTo>
                        <a:pt x="11" y="154"/>
                      </a:lnTo>
                      <a:lnTo>
                        <a:pt x="3" y="155"/>
                      </a:lnTo>
                      <a:lnTo>
                        <a:pt x="0" y="159"/>
                      </a:lnTo>
                      <a:lnTo>
                        <a:pt x="3" y="160"/>
                      </a:lnTo>
                      <a:lnTo>
                        <a:pt x="19" y="154"/>
                      </a:lnTo>
                      <a:lnTo>
                        <a:pt x="29" y="149"/>
                      </a:lnTo>
                      <a:lnTo>
                        <a:pt x="48" y="136"/>
                      </a:lnTo>
                      <a:lnTo>
                        <a:pt x="62" y="120"/>
                      </a:lnTo>
                      <a:lnTo>
                        <a:pt x="64" y="117"/>
                      </a:lnTo>
                      <a:lnTo>
                        <a:pt x="59" y="117"/>
                      </a:lnTo>
                      <a:lnTo>
                        <a:pt x="73" y="96"/>
                      </a:lnTo>
                      <a:lnTo>
                        <a:pt x="77" y="95"/>
                      </a:lnTo>
                      <a:lnTo>
                        <a:pt x="77" y="98"/>
                      </a:lnTo>
                      <a:lnTo>
                        <a:pt x="72" y="101"/>
                      </a:lnTo>
                      <a:lnTo>
                        <a:pt x="70" y="111"/>
                      </a:lnTo>
                      <a:lnTo>
                        <a:pt x="73" y="109"/>
                      </a:lnTo>
                      <a:lnTo>
                        <a:pt x="70" y="112"/>
                      </a:lnTo>
                      <a:lnTo>
                        <a:pt x="72" y="114"/>
                      </a:lnTo>
                      <a:lnTo>
                        <a:pt x="82" y="107"/>
                      </a:lnTo>
                      <a:lnTo>
                        <a:pt x="86" y="106"/>
                      </a:lnTo>
                      <a:lnTo>
                        <a:pt x="88" y="101"/>
                      </a:lnTo>
                      <a:lnTo>
                        <a:pt x="86" y="98"/>
                      </a:lnTo>
                      <a:lnTo>
                        <a:pt x="96" y="96"/>
                      </a:lnTo>
                      <a:lnTo>
                        <a:pt x="107" y="103"/>
                      </a:lnTo>
                      <a:lnTo>
                        <a:pt x="117" y="99"/>
                      </a:lnTo>
                      <a:lnTo>
                        <a:pt x="121" y="101"/>
                      </a:lnTo>
                      <a:lnTo>
                        <a:pt x="128" y="101"/>
                      </a:lnTo>
                      <a:lnTo>
                        <a:pt x="145" y="109"/>
                      </a:lnTo>
                      <a:lnTo>
                        <a:pt x="149" y="112"/>
                      </a:lnTo>
                      <a:lnTo>
                        <a:pt x="153" y="119"/>
                      </a:lnTo>
                      <a:lnTo>
                        <a:pt x="163" y="125"/>
                      </a:lnTo>
                      <a:lnTo>
                        <a:pt x="166" y="128"/>
                      </a:lnTo>
                      <a:lnTo>
                        <a:pt x="177" y="135"/>
                      </a:lnTo>
                      <a:lnTo>
                        <a:pt x="188" y="130"/>
                      </a:lnTo>
                      <a:lnTo>
                        <a:pt x="188" y="123"/>
                      </a:lnTo>
                      <a:lnTo>
                        <a:pt x="185" y="117"/>
                      </a:lnTo>
                      <a:lnTo>
                        <a:pt x="180" y="115"/>
                      </a:lnTo>
                      <a:lnTo>
                        <a:pt x="176" y="115"/>
                      </a:lnTo>
                      <a:lnTo>
                        <a:pt x="169" y="111"/>
                      </a:lnTo>
                      <a:lnTo>
                        <a:pt x="163" y="106"/>
                      </a:lnTo>
                      <a:lnTo>
                        <a:pt x="150" y="93"/>
                      </a:lnTo>
                      <a:lnTo>
                        <a:pt x="147" y="95"/>
                      </a:lnTo>
                      <a:lnTo>
                        <a:pt x="144" y="99"/>
                      </a:lnTo>
                      <a:lnTo>
                        <a:pt x="141" y="103"/>
                      </a:lnTo>
                      <a:lnTo>
                        <a:pt x="129" y="96"/>
                      </a:lnTo>
                      <a:lnTo>
                        <a:pt x="129" y="93"/>
                      </a:lnTo>
                      <a:lnTo>
                        <a:pt x="120" y="96"/>
                      </a:lnTo>
                      <a:lnTo>
                        <a:pt x="117" y="80"/>
                      </a:lnTo>
                      <a:lnTo>
                        <a:pt x="109" y="45"/>
                      </a:lnTo>
                      <a:lnTo>
                        <a:pt x="102" y="21"/>
                      </a:lnTo>
                      <a:lnTo>
                        <a:pt x="99" y="10"/>
                      </a:lnTo>
                      <a:lnTo>
                        <a:pt x="90" y="5"/>
                      </a:lnTo>
                      <a:lnTo>
                        <a:pt x="85" y="8"/>
                      </a:lnTo>
                      <a:lnTo>
                        <a:pt x="69" y="5"/>
                      </a:lnTo>
                      <a:lnTo>
                        <a:pt x="64" y="7"/>
                      </a:lnTo>
                      <a:lnTo>
                        <a:pt x="59" y="5"/>
                      </a:lnTo>
                      <a:lnTo>
                        <a:pt x="59" y="4"/>
                      </a:lnTo>
                      <a:lnTo>
                        <a:pt x="45" y="0"/>
                      </a:lnTo>
                      <a:lnTo>
                        <a:pt x="43" y="4"/>
                      </a:lnTo>
                      <a:lnTo>
                        <a:pt x="35" y="4"/>
                      </a:lnTo>
                      <a:lnTo>
                        <a:pt x="29" y="8"/>
                      </a:lnTo>
                      <a:lnTo>
                        <a:pt x="24" y="13"/>
                      </a:lnTo>
                      <a:lnTo>
                        <a:pt x="22" y="18"/>
                      </a:lnTo>
                      <a:lnTo>
                        <a:pt x="19" y="21"/>
                      </a:lnTo>
                      <a:lnTo>
                        <a:pt x="13" y="21"/>
                      </a:lnTo>
                      <a:lnTo>
                        <a:pt x="10" y="26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72" name="Freeform 42"/>
                <p:cNvSpPr>
                  <a:spLocks/>
                </p:cNvSpPr>
                <p:nvPr/>
              </p:nvSpPr>
              <p:spPr bwMode="auto">
                <a:xfrm>
                  <a:off x="1021" y="3608"/>
                  <a:ext cx="20" cy="14"/>
                </a:xfrm>
                <a:custGeom>
                  <a:avLst/>
                  <a:gdLst>
                    <a:gd name="T0" fmla="*/ 50 w 4"/>
                    <a:gd name="T1" fmla="*/ 42 h 3"/>
                    <a:gd name="T2" fmla="*/ 50 w 4"/>
                    <a:gd name="T3" fmla="*/ 23 h 3"/>
                    <a:gd name="T4" fmla="*/ 50 w 4"/>
                    <a:gd name="T5" fmla="*/ 23 h 3"/>
                    <a:gd name="T6" fmla="*/ 50 w 4"/>
                    <a:gd name="T7" fmla="*/ 23 h 3"/>
                    <a:gd name="T8" fmla="*/ 50 w 4"/>
                    <a:gd name="T9" fmla="*/ 23 h 3"/>
                    <a:gd name="T10" fmla="*/ 50 w 4"/>
                    <a:gd name="T11" fmla="*/ 23 h 3"/>
                    <a:gd name="T12" fmla="*/ 50 w 4"/>
                    <a:gd name="T13" fmla="*/ 23 h 3"/>
                    <a:gd name="T14" fmla="*/ 25 w 4"/>
                    <a:gd name="T15" fmla="*/ 0 h 3"/>
                    <a:gd name="T16" fmla="*/ 25 w 4"/>
                    <a:gd name="T17" fmla="*/ 0 h 3"/>
                    <a:gd name="T18" fmla="*/ 0 w 4"/>
                    <a:gd name="T19" fmla="*/ 23 h 3"/>
                    <a:gd name="T20" fmla="*/ 0 w 4"/>
                    <a:gd name="T21" fmla="*/ 23 h 3"/>
                    <a:gd name="T22" fmla="*/ 0 w 4"/>
                    <a:gd name="T23" fmla="*/ 23 h 3"/>
                    <a:gd name="T24" fmla="*/ 0 w 4"/>
                    <a:gd name="T25" fmla="*/ 23 h 3"/>
                    <a:gd name="T26" fmla="*/ 0 w 4"/>
                    <a:gd name="T27" fmla="*/ 23 h 3"/>
                    <a:gd name="T28" fmla="*/ 0 w 4"/>
                    <a:gd name="T29" fmla="*/ 23 h 3"/>
                    <a:gd name="T30" fmla="*/ 0 w 4"/>
                    <a:gd name="T31" fmla="*/ 42 h 3"/>
                    <a:gd name="T32" fmla="*/ 0 w 4"/>
                    <a:gd name="T33" fmla="*/ 42 h 3"/>
                    <a:gd name="T34" fmla="*/ 25 w 4"/>
                    <a:gd name="T35" fmla="*/ 42 h 3"/>
                    <a:gd name="T36" fmla="*/ 25 w 4"/>
                    <a:gd name="T37" fmla="*/ 42 h 3"/>
                    <a:gd name="T38" fmla="*/ 25 w 4"/>
                    <a:gd name="T39" fmla="*/ 65 h 3"/>
                    <a:gd name="T40" fmla="*/ 50 w 4"/>
                    <a:gd name="T41" fmla="*/ 65 h 3"/>
                    <a:gd name="T42" fmla="*/ 50 w 4"/>
                    <a:gd name="T43" fmla="*/ 65 h 3"/>
                    <a:gd name="T44" fmla="*/ 75 w 4"/>
                    <a:gd name="T45" fmla="*/ 65 h 3"/>
                    <a:gd name="T46" fmla="*/ 75 w 4"/>
                    <a:gd name="T47" fmla="*/ 65 h 3"/>
                    <a:gd name="T48" fmla="*/ 100 w 4"/>
                    <a:gd name="T49" fmla="*/ 42 h 3"/>
                    <a:gd name="T50" fmla="*/ 100 w 4"/>
                    <a:gd name="T51" fmla="*/ 42 h 3"/>
                    <a:gd name="T52" fmla="*/ 100 w 4"/>
                    <a:gd name="T53" fmla="*/ 42 h 3"/>
                    <a:gd name="T54" fmla="*/ 100 w 4"/>
                    <a:gd name="T55" fmla="*/ 23 h 3"/>
                    <a:gd name="T56" fmla="*/ 100 w 4"/>
                    <a:gd name="T57" fmla="*/ 23 h 3"/>
                    <a:gd name="T58" fmla="*/ 100 w 4"/>
                    <a:gd name="T59" fmla="*/ 23 h 3"/>
                    <a:gd name="T60" fmla="*/ 100 w 4"/>
                    <a:gd name="T61" fmla="*/ 23 h 3"/>
                    <a:gd name="T62" fmla="*/ 100 w 4"/>
                    <a:gd name="T63" fmla="*/ 23 h 3"/>
                    <a:gd name="T64" fmla="*/ 100 w 4"/>
                    <a:gd name="T65" fmla="*/ 0 h 3"/>
                    <a:gd name="T66" fmla="*/ 100 w 4"/>
                    <a:gd name="T67" fmla="*/ 0 h 3"/>
                    <a:gd name="T68" fmla="*/ 100 w 4"/>
                    <a:gd name="T69" fmla="*/ 0 h 3"/>
                    <a:gd name="T70" fmla="*/ 100 w 4"/>
                    <a:gd name="T71" fmla="*/ 0 h 3"/>
                    <a:gd name="T72" fmla="*/ 100 w 4"/>
                    <a:gd name="T73" fmla="*/ 23 h 3"/>
                    <a:gd name="T74" fmla="*/ 75 w 4"/>
                    <a:gd name="T75" fmla="*/ 23 h 3"/>
                    <a:gd name="T76" fmla="*/ 75 w 4"/>
                    <a:gd name="T77" fmla="*/ 23 h 3"/>
                    <a:gd name="T78" fmla="*/ 50 w 4"/>
                    <a:gd name="T79" fmla="*/ 42 h 3"/>
                    <a:gd name="T80" fmla="*/ 50 w 4"/>
                    <a:gd name="T81" fmla="*/ 42 h 3"/>
                    <a:gd name="T82" fmla="*/ 50 w 4"/>
                    <a:gd name="T83" fmla="*/ 42 h 3"/>
                    <a:gd name="T84" fmla="*/ 50 w 4"/>
                    <a:gd name="T85" fmla="*/ 42 h 3"/>
                    <a:gd name="T86" fmla="*/ 50 w 4"/>
                    <a:gd name="T87" fmla="*/ 65 h 3"/>
                    <a:gd name="T88" fmla="*/ 75 w 4"/>
                    <a:gd name="T89" fmla="*/ 65 h 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"/>
                    <a:gd name="T136" fmla="*/ 0 h 3"/>
                    <a:gd name="T137" fmla="*/ 4 w 4"/>
                    <a:gd name="T138" fmla="*/ 3 h 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" h="3">
                      <a:moveTo>
                        <a:pt x="2" y="2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3" y="3"/>
                      </a:lnTo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73" name="Freeform 43"/>
                <p:cNvSpPr>
                  <a:spLocks/>
                </p:cNvSpPr>
                <p:nvPr/>
              </p:nvSpPr>
              <p:spPr bwMode="auto">
                <a:xfrm>
                  <a:off x="978" y="3610"/>
                  <a:ext cx="43" cy="30"/>
                </a:xfrm>
                <a:custGeom>
                  <a:avLst/>
                  <a:gdLst>
                    <a:gd name="T0" fmla="*/ 158 w 9"/>
                    <a:gd name="T1" fmla="*/ 0 h 6"/>
                    <a:gd name="T2" fmla="*/ 91 w 9"/>
                    <a:gd name="T3" fmla="*/ 0 h 6"/>
                    <a:gd name="T4" fmla="*/ 67 w 9"/>
                    <a:gd name="T5" fmla="*/ 25 h 6"/>
                    <a:gd name="T6" fmla="*/ 67 w 9"/>
                    <a:gd name="T7" fmla="*/ 25 h 6"/>
                    <a:gd name="T8" fmla="*/ 67 w 9"/>
                    <a:gd name="T9" fmla="*/ 50 h 6"/>
                    <a:gd name="T10" fmla="*/ 67 w 9"/>
                    <a:gd name="T11" fmla="*/ 75 h 6"/>
                    <a:gd name="T12" fmla="*/ 48 w 9"/>
                    <a:gd name="T13" fmla="*/ 75 h 6"/>
                    <a:gd name="T14" fmla="*/ 48 w 9"/>
                    <a:gd name="T15" fmla="*/ 75 h 6"/>
                    <a:gd name="T16" fmla="*/ 24 w 9"/>
                    <a:gd name="T17" fmla="*/ 75 h 6"/>
                    <a:gd name="T18" fmla="*/ 24 w 9"/>
                    <a:gd name="T19" fmla="*/ 100 h 6"/>
                    <a:gd name="T20" fmla="*/ 24 w 9"/>
                    <a:gd name="T21" fmla="*/ 125 h 6"/>
                    <a:gd name="T22" fmla="*/ 0 w 9"/>
                    <a:gd name="T23" fmla="*/ 125 h 6"/>
                    <a:gd name="T24" fmla="*/ 0 w 9"/>
                    <a:gd name="T25" fmla="*/ 150 h 6"/>
                    <a:gd name="T26" fmla="*/ 0 w 9"/>
                    <a:gd name="T27" fmla="*/ 150 h 6"/>
                    <a:gd name="T28" fmla="*/ 0 w 9"/>
                    <a:gd name="T29" fmla="*/ 150 h 6"/>
                    <a:gd name="T30" fmla="*/ 0 w 9"/>
                    <a:gd name="T31" fmla="*/ 150 h 6"/>
                    <a:gd name="T32" fmla="*/ 0 w 9"/>
                    <a:gd name="T33" fmla="*/ 150 h 6"/>
                    <a:gd name="T34" fmla="*/ 0 w 9"/>
                    <a:gd name="T35" fmla="*/ 150 h 6"/>
                    <a:gd name="T36" fmla="*/ 0 w 9"/>
                    <a:gd name="T37" fmla="*/ 150 h 6"/>
                    <a:gd name="T38" fmla="*/ 24 w 9"/>
                    <a:gd name="T39" fmla="*/ 150 h 6"/>
                    <a:gd name="T40" fmla="*/ 48 w 9"/>
                    <a:gd name="T41" fmla="*/ 150 h 6"/>
                    <a:gd name="T42" fmla="*/ 67 w 9"/>
                    <a:gd name="T43" fmla="*/ 125 h 6"/>
                    <a:gd name="T44" fmla="*/ 139 w 9"/>
                    <a:gd name="T45" fmla="*/ 75 h 6"/>
                    <a:gd name="T46" fmla="*/ 158 w 9"/>
                    <a:gd name="T47" fmla="*/ 50 h 6"/>
                    <a:gd name="T48" fmla="*/ 182 w 9"/>
                    <a:gd name="T49" fmla="*/ 50 h 6"/>
                    <a:gd name="T50" fmla="*/ 205 w 9"/>
                    <a:gd name="T51" fmla="*/ 25 h 6"/>
                    <a:gd name="T52" fmla="*/ 205 w 9"/>
                    <a:gd name="T53" fmla="*/ 25 h 6"/>
                    <a:gd name="T54" fmla="*/ 205 w 9"/>
                    <a:gd name="T55" fmla="*/ 25 h 6"/>
                    <a:gd name="T56" fmla="*/ 182 w 9"/>
                    <a:gd name="T57" fmla="*/ 0 h 6"/>
                    <a:gd name="T58" fmla="*/ 182 w 9"/>
                    <a:gd name="T59" fmla="*/ 0 h 6"/>
                    <a:gd name="T60" fmla="*/ 182 w 9"/>
                    <a:gd name="T61" fmla="*/ 0 h 6"/>
                    <a:gd name="T62" fmla="*/ 182 w 9"/>
                    <a:gd name="T63" fmla="*/ 0 h 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"/>
                    <a:gd name="T97" fmla="*/ 0 h 6"/>
                    <a:gd name="T98" fmla="*/ 9 w 9"/>
                    <a:gd name="T99" fmla="*/ 6 h 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" h="6">
                      <a:moveTo>
                        <a:pt x="8" y="0"/>
                      </a:move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9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74" name="Freeform 44"/>
                <p:cNvSpPr>
                  <a:spLocks/>
                </p:cNvSpPr>
                <p:nvPr/>
              </p:nvSpPr>
              <p:spPr bwMode="auto">
                <a:xfrm>
                  <a:off x="934" y="3632"/>
                  <a:ext cx="44" cy="34"/>
                </a:xfrm>
                <a:custGeom>
                  <a:avLst/>
                  <a:gdLst>
                    <a:gd name="T0" fmla="*/ 191 w 9"/>
                    <a:gd name="T1" fmla="*/ 73 h 7"/>
                    <a:gd name="T2" fmla="*/ 191 w 9"/>
                    <a:gd name="T3" fmla="*/ 24 h 7"/>
                    <a:gd name="T4" fmla="*/ 117 w 9"/>
                    <a:gd name="T5" fmla="*/ 73 h 7"/>
                    <a:gd name="T6" fmla="*/ 98 w 9"/>
                    <a:gd name="T7" fmla="*/ 92 h 7"/>
                    <a:gd name="T8" fmla="*/ 98 w 9"/>
                    <a:gd name="T9" fmla="*/ 92 h 7"/>
                    <a:gd name="T10" fmla="*/ 49 w 9"/>
                    <a:gd name="T11" fmla="*/ 117 h 7"/>
                    <a:gd name="T12" fmla="*/ 24 w 9"/>
                    <a:gd name="T13" fmla="*/ 141 h 7"/>
                    <a:gd name="T14" fmla="*/ 0 w 9"/>
                    <a:gd name="T15" fmla="*/ 141 h 7"/>
                    <a:gd name="T16" fmla="*/ 49 w 9"/>
                    <a:gd name="T17" fmla="*/ 141 h 7"/>
                    <a:gd name="T18" fmla="*/ 73 w 9"/>
                    <a:gd name="T19" fmla="*/ 117 h 7"/>
                    <a:gd name="T20" fmla="*/ 142 w 9"/>
                    <a:gd name="T21" fmla="*/ 92 h 7"/>
                    <a:gd name="T22" fmla="*/ 191 w 9"/>
                    <a:gd name="T23" fmla="*/ 73 h 7"/>
                    <a:gd name="T24" fmla="*/ 191 w 9"/>
                    <a:gd name="T25" fmla="*/ 73 h 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"/>
                    <a:gd name="T40" fmla="*/ 0 h 7"/>
                    <a:gd name="T41" fmla="*/ 9 w 9"/>
                    <a:gd name="T42" fmla="*/ 7 h 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" h="7">
                      <a:moveTo>
                        <a:pt x="8" y="3"/>
                      </a:moveTo>
                      <a:cubicBezTo>
                        <a:pt x="8" y="2"/>
                        <a:pt x="9" y="1"/>
                        <a:pt x="8" y="1"/>
                      </a:cubicBezTo>
                      <a:cubicBezTo>
                        <a:pt x="7" y="0"/>
                        <a:pt x="5" y="2"/>
                        <a:pt x="5" y="3"/>
                      </a:cubicBezTo>
                      <a:cubicBezTo>
                        <a:pt x="4" y="3"/>
                        <a:pt x="4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2" y="5"/>
                        <a:pt x="2" y="5"/>
                        <a:pt x="1" y="6"/>
                      </a:cubicBezTo>
                      <a:cubicBezTo>
                        <a:pt x="1" y="6"/>
                        <a:pt x="0" y="6"/>
                        <a:pt x="0" y="6"/>
                      </a:cubicBezTo>
                      <a:cubicBezTo>
                        <a:pt x="1" y="7"/>
                        <a:pt x="1" y="7"/>
                        <a:pt x="2" y="6"/>
                      </a:cubicBezTo>
                      <a:cubicBezTo>
                        <a:pt x="2" y="6"/>
                        <a:pt x="3" y="5"/>
                        <a:pt x="3" y="5"/>
                      </a:cubicBezTo>
                      <a:cubicBezTo>
                        <a:pt x="4" y="5"/>
                        <a:pt x="5" y="5"/>
                        <a:pt x="6" y="4"/>
                      </a:cubicBezTo>
                      <a:cubicBezTo>
                        <a:pt x="7" y="4"/>
                        <a:pt x="7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75" name="Freeform 45"/>
                <p:cNvSpPr>
                  <a:spLocks/>
                </p:cNvSpPr>
                <p:nvPr/>
              </p:nvSpPr>
              <p:spPr bwMode="auto">
                <a:xfrm>
                  <a:off x="934" y="3637"/>
                  <a:ext cx="39" cy="29"/>
                </a:xfrm>
                <a:custGeom>
                  <a:avLst/>
                  <a:gdLst>
                    <a:gd name="T0" fmla="*/ 190 w 8"/>
                    <a:gd name="T1" fmla="*/ 48 h 6"/>
                    <a:gd name="T2" fmla="*/ 190 w 8"/>
                    <a:gd name="T3" fmla="*/ 24 h 6"/>
                    <a:gd name="T4" fmla="*/ 190 w 8"/>
                    <a:gd name="T5" fmla="*/ 24 h 6"/>
                    <a:gd name="T6" fmla="*/ 190 w 8"/>
                    <a:gd name="T7" fmla="*/ 0 h 6"/>
                    <a:gd name="T8" fmla="*/ 190 w 8"/>
                    <a:gd name="T9" fmla="*/ 0 h 6"/>
                    <a:gd name="T10" fmla="*/ 190 w 8"/>
                    <a:gd name="T11" fmla="*/ 0 h 6"/>
                    <a:gd name="T12" fmla="*/ 190 w 8"/>
                    <a:gd name="T13" fmla="*/ 0 h 6"/>
                    <a:gd name="T14" fmla="*/ 190 w 8"/>
                    <a:gd name="T15" fmla="*/ 0 h 6"/>
                    <a:gd name="T16" fmla="*/ 190 w 8"/>
                    <a:gd name="T17" fmla="*/ 0 h 6"/>
                    <a:gd name="T18" fmla="*/ 190 w 8"/>
                    <a:gd name="T19" fmla="*/ 0 h 6"/>
                    <a:gd name="T20" fmla="*/ 166 w 8"/>
                    <a:gd name="T21" fmla="*/ 0 h 6"/>
                    <a:gd name="T22" fmla="*/ 166 w 8"/>
                    <a:gd name="T23" fmla="*/ 0 h 6"/>
                    <a:gd name="T24" fmla="*/ 141 w 8"/>
                    <a:gd name="T25" fmla="*/ 0 h 6"/>
                    <a:gd name="T26" fmla="*/ 117 w 8"/>
                    <a:gd name="T27" fmla="*/ 24 h 6"/>
                    <a:gd name="T28" fmla="*/ 117 w 8"/>
                    <a:gd name="T29" fmla="*/ 48 h 6"/>
                    <a:gd name="T30" fmla="*/ 117 w 8"/>
                    <a:gd name="T31" fmla="*/ 48 h 6"/>
                    <a:gd name="T32" fmla="*/ 97 w 8"/>
                    <a:gd name="T33" fmla="*/ 48 h 6"/>
                    <a:gd name="T34" fmla="*/ 97 w 8"/>
                    <a:gd name="T35" fmla="*/ 48 h 6"/>
                    <a:gd name="T36" fmla="*/ 97 w 8"/>
                    <a:gd name="T37" fmla="*/ 48 h 6"/>
                    <a:gd name="T38" fmla="*/ 97 w 8"/>
                    <a:gd name="T39" fmla="*/ 72 h 6"/>
                    <a:gd name="T40" fmla="*/ 97 w 8"/>
                    <a:gd name="T41" fmla="*/ 72 h 6"/>
                    <a:gd name="T42" fmla="*/ 97 w 8"/>
                    <a:gd name="T43" fmla="*/ 72 h 6"/>
                    <a:gd name="T44" fmla="*/ 97 w 8"/>
                    <a:gd name="T45" fmla="*/ 72 h 6"/>
                    <a:gd name="T46" fmla="*/ 49 w 8"/>
                    <a:gd name="T47" fmla="*/ 92 h 6"/>
                    <a:gd name="T48" fmla="*/ 49 w 8"/>
                    <a:gd name="T49" fmla="*/ 92 h 6"/>
                    <a:gd name="T50" fmla="*/ 49 w 8"/>
                    <a:gd name="T51" fmla="*/ 92 h 6"/>
                    <a:gd name="T52" fmla="*/ 49 w 8"/>
                    <a:gd name="T53" fmla="*/ 92 h 6"/>
                    <a:gd name="T54" fmla="*/ 24 w 8"/>
                    <a:gd name="T55" fmla="*/ 92 h 6"/>
                    <a:gd name="T56" fmla="*/ 24 w 8"/>
                    <a:gd name="T57" fmla="*/ 116 h 6"/>
                    <a:gd name="T58" fmla="*/ 24 w 8"/>
                    <a:gd name="T59" fmla="*/ 116 h 6"/>
                    <a:gd name="T60" fmla="*/ 0 w 8"/>
                    <a:gd name="T61" fmla="*/ 116 h 6"/>
                    <a:gd name="T62" fmla="*/ 0 w 8"/>
                    <a:gd name="T63" fmla="*/ 116 h 6"/>
                    <a:gd name="T64" fmla="*/ 0 w 8"/>
                    <a:gd name="T65" fmla="*/ 116 h 6"/>
                    <a:gd name="T66" fmla="*/ 24 w 8"/>
                    <a:gd name="T67" fmla="*/ 140 h 6"/>
                    <a:gd name="T68" fmla="*/ 24 w 8"/>
                    <a:gd name="T69" fmla="*/ 140 h 6"/>
                    <a:gd name="T70" fmla="*/ 24 w 8"/>
                    <a:gd name="T71" fmla="*/ 140 h 6"/>
                    <a:gd name="T72" fmla="*/ 24 w 8"/>
                    <a:gd name="T73" fmla="*/ 140 h 6"/>
                    <a:gd name="T74" fmla="*/ 49 w 8"/>
                    <a:gd name="T75" fmla="*/ 116 h 6"/>
                    <a:gd name="T76" fmla="*/ 49 w 8"/>
                    <a:gd name="T77" fmla="*/ 116 h 6"/>
                    <a:gd name="T78" fmla="*/ 73 w 8"/>
                    <a:gd name="T79" fmla="*/ 116 h 6"/>
                    <a:gd name="T80" fmla="*/ 73 w 8"/>
                    <a:gd name="T81" fmla="*/ 92 h 6"/>
                    <a:gd name="T82" fmla="*/ 73 w 8"/>
                    <a:gd name="T83" fmla="*/ 92 h 6"/>
                    <a:gd name="T84" fmla="*/ 117 w 8"/>
                    <a:gd name="T85" fmla="*/ 92 h 6"/>
                    <a:gd name="T86" fmla="*/ 117 w 8"/>
                    <a:gd name="T87" fmla="*/ 72 h 6"/>
                    <a:gd name="T88" fmla="*/ 141 w 8"/>
                    <a:gd name="T89" fmla="*/ 72 h 6"/>
                    <a:gd name="T90" fmla="*/ 166 w 8"/>
                    <a:gd name="T91" fmla="*/ 72 h 6"/>
                    <a:gd name="T92" fmla="*/ 166 w 8"/>
                    <a:gd name="T93" fmla="*/ 48 h 6"/>
                    <a:gd name="T94" fmla="*/ 166 w 8"/>
                    <a:gd name="T95" fmla="*/ 48 h 6"/>
                    <a:gd name="T96" fmla="*/ 190 w 8"/>
                    <a:gd name="T97" fmla="*/ 48 h 6"/>
                    <a:gd name="T98" fmla="*/ 190 w 8"/>
                    <a:gd name="T99" fmla="*/ 48 h 6"/>
                    <a:gd name="T100" fmla="*/ 190 w 8"/>
                    <a:gd name="T101" fmla="*/ 48 h 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"/>
                    <a:gd name="T154" fmla="*/ 0 h 6"/>
                    <a:gd name="T155" fmla="*/ 8 w 8"/>
                    <a:gd name="T156" fmla="*/ 6 h 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" h="6">
                      <a:moveTo>
                        <a:pt x="8" y="2"/>
                      </a:move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3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76" name="Freeform 46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25 w 1"/>
                    <a:gd name="T1" fmla="*/ 0 h 1"/>
                    <a:gd name="T2" fmla="*/ 0 w 1"/>
                    <a:gd name="T3" fmla="*/ 0 h 1"/>
                    <a:gd name="T4" fmla="*/ 0 w 1"/>
                    <a:gd name="T5" fmla="*/ 25 h 1"/>
                    <a:gd name="T6" fmla="*/ 25 w 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1"/>
                    <a:gd name="T14" fmla="*/ 1 w 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77" name="Freeform 47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25 w 1"/>
                    <a:gd name="T1" fmla="*/ 0 h 1"/>
                    <a:gd name="T2" fmla="*/ 25 w 1"/>
                    <a:gd name="T3" fmla="*/ 0 h 1"/>
                    <a:gd name="T4" fmla="*/ 25 w 1"/>
                    <a:gd name="T5" fmla="*/ 0 h 1"/>
                    <a:gd name="T6" fmla="*/ 25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25 h 1"/>
                    <a:gd name="T18" fmla="*/ 0 w 1"/>
                    <a:gd name="T19" fmla="*/ 25 h 1"/>
                    <a:gd name="T20" fmla="*/ 0 w 1"/>
                    <a:gd name="T21" fmla="*/ 25 h 1"/>
                    <a:gd name="T22" fmla="*/ 0 w 1"/>
                    <a:gd name="T23" fmla="*/ 25 h 1"/>
                    <a:gd name="T24" fmla="*/ 0 w 1"/>
                    <a:gd name="T25" fmla="*/ 25 h 1"/>
                    <a:gd name="T26" fmla="*/ 25 w 1"/>
                    <a:gd name="T27" fmla="*/ 25 h 1"/>
                    <a:gd name="T28" fmla="*/ 25 w 1"/>
                    <a:gd name="T29" fmla="*/ 0 h 1"/>
                    <a:gd name="T30" fmla="*/ 25 w 1"/>
                    <a:gd name="T31" fmla="*/ 0 h 1"/>
                    <a:gd name="T32" fmla="*/ 25 w 1"/>
                    <a:gd name="T33" fmla="*/ 0 h 1"/>
                    <a:gd name="T34" fmla="*/ 25 w 1"/>
                    <a:gd name="T35" fmla="*/ 0 h 1"/>
                    <a:gd name="T36" fmla="*/ 25 w 1"/>
                    <a:gd name="T37" fmla="*/ 0 h 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"/>
                    <a:gd name="T58" fmla="*/ 0 h 1"/>
                    <a:gd name="T59" fmla="*/ 1 w 1"/>
                    <a:gd name="T60" fmla="*/ 1 h 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" h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78" name="Freeform 48"/>
                <p:cNvSpPr>
                  <a:spLocks/>
                </p:cNvSpPr>
                <p:nvPr/>
              </p:nvSpPr>
              <p:spPr bwMode="auto">
                <a:xfrm>
                  <a:off x="870" y="3682"/>
                  <a:ext cx="14" cy="14"/>
                </a:xfrm>
                <a:custGeom>
                  <a:avLst/>
                  <a:gdLst>
                    <a:gd name="T0" fmla="*/ 42 w 3"/>
                    <a:gd name="T1" fmla="*/ 23 h 3"/>
                    <a:gd name="T2" fmla="*/ 65 w 3"/>
                    <a:gd name="T3" fmla="*/ 23 h 3"/>
                    <a:gd name="T4" fmla="*/ 42 w 3"/>
                    <a:gd name="T5" fmla="*/ 23 h 3"/>
                    <a:gd name="T6" fmla="*/ 65 w 3"/>
                    <a:gd name="T7" fmla="*/ 42 h 3"/>
                    <a:gd name="T8" fmla="*/ 42 w 3"/>
                    <a:gd name="T9" fmla="*/ 42 h 3"/>
                    <a:gd name="T10" fmla="*/ 23 w 3"/>
                    <a:gd name="T11" fmla="*/ 65 h 3"/>
                    <a:gd name="T12" fmla="*/ 0 w 3"/>
                    <a:gd name="T13" fmla="*/ 65 h 3"/>
                    <a:gd name="T14" fmla="*/ 23 w 3"/>
                    <a:gd name="T15" fmla="*/ 23 h 3"/>
                    <a:gd name="T16" fmla="*/ 42 w 3"/>
                    <a:gd name="T17" fmla="*/ 23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"/>
                    <a:gd name="T28" fmla="*/ 0 h 3"/>
                    <a:gd name="T29" fmla="*/ 3 w 3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" h="3">
                      <a:moveTo>
                        <a:pt x="2" y="1"/>
                      </a:move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79" name="Freeform 49"/>
                <p:cNvSpPr>
                  <a:spLocks/>
                </p:cNvSpPr>
                <p:nvPr/>
              </p:nvSpPr>
              <p:spPr bwMode="auto">
                <a:xfrm>
                  <a:off x="875" y="3684"/>
                  <a:ext cx="14" cy="9"/>
                </a:xfrm>
                <a:custGeom>
                  <a:avLst/>
                  <a:gdLst>
                    <a:gd name="T0" fmla="*/ 42 w 3"/>
                    <a:gd name="T1" fmla="*/ 0 h 2"/>
                    <a:gd name="T2" fmla="*/ 42 w 3"/>
                    <a:gd name="T3" fmla="*/ 0 h 2"/>
                    <a:gd name="T4" fmla="*/ 42 w 3"/>
                    <a:gd name="T5" fmla="*/ 0 h 2"/>
                    <a:gd name="T6" fmla="*/ 42 w 3"/>
                    <a:gd name="T7" fmla="*/ 0 h 2"/>
                    <a:gd name="T8" fmla="*/ 65 w 3"/>
                    <a:gd name="T9" fmla="*/ 0 h 2"/>
                    <a:gd name="T10" fmla="*/ 65 w 3"/>
                    <a:gd name="T11" fmla="*/ 0 h 2"/>
                    <a:gd name="T12" fmla="*/ 65 w 3"/>
                    <a:gd name="T13" fmla="*/ 0 h 2"/>
                    <a:gd name="T14" fmla="*/ 65 w 3"/>
                    <a:gd name="T15" fmla="*/ 0 h 2"/>
                    <a:gd name="T16" fmla="*/ 65 w 3"/>
                    <a:gd name="T17" fmla="*/ 0 h 2"/>
                    <a:gd name="T18" fmla="*/ 65 w 3"/>
                    <a:gd name="T19" fmla="*/ 0 h 2"/>
                    <a:gd name="T20" fmla="*/ 65 w 3"/>
                    <a:gd name="T21" fmla="*/ 0 h 2"/>
                    <a:gd name="T22" fmla="*/ 42 w 3"/>
                    <a:gd name="T23" fmla="*/ 0 h 2"/>
                    <a:gd name="T24" fmla="*/ 42 w 3"/>
                    <a:gd name="T25" fmla="*/ 22 h 2"/>
                    <a:gd name="T26" fmla="*/ 65 w 3"/>
                    <a:gd name="T27" fmla="*/ 22 h 2"/>
                    <a:gd name="T28" fmla="*/ 65 w 3"/>
                    <a:gd name="T29" fmla="*/ 22 h 2"/>
                    <a:gd name="T30" fmla="*/ 65 w 3"/>
                    <a:gd name="T31" fmla="*/ 22 h 2"/>
                    <a:gd name="T32" fmla="*/ 42 w 3"/>
                    <a:gd name="T33" fmla="*/ 22 h 2"/>
                    <a:gd name="T34" fmla="*/ 42 w 3"/>
                    <a:gd name="T35" fmla="*/ 22 h 2"/>
                    <a:gd name="T36" fmla="*/ 42 w 3"/>
                    <a:gd name="T37" fmla="*/ 22 h 2"/>
                    <a:gd name="T38" fmla="*/ 42 w 3"/>
                    <a:gd name="T39" fmla="*/ 22 h 2"/>
                    <a:gd name="T40" fmla="*/ 42 w 3"/>
                    <a:gd name="T41" fmla="*/ 22 h 2"/>
                    <a:gd name="T42" fmla="*/ 23 w 3"/>
                    <a:gd name="T43" fmla="*/ 40 h 2"/>
                    <a:gd name="T44" fmla="*/ 23 w 3"/>
                    <a:gd name="T45" fmla="*/ 40 h 2"/>
                    <a:gd name="T46" fmla="*/ 23 w 3"/>
                    <a:gd name="T47" fmla="*/ 40 h 2"/>
                    <a:gd name="T48" fmla="*/ 0 w 3"/>
                    <a:gd name="T49" fmla="*/ 40 h 2"/>
                    <a:gd name="T50" fmla="*/ 0 w 3"/>
                    <a:gd name="T51" fmla="*/ 40 h 2"/>
                    <a:gd name="T52" fmla="*/ 0 w 3"/>
                    <a:gd name="T53" fmla="*/ 22 h 2"/>
                    <a:gd name="T54" fmla="*/ 23 w 3"/>
                    <a:gd name="T55" fmla="*/ 22 h 2"/>
                    <a:gd name="T56" fmla="*/ 23 w 3"/>
                    <a:gd name="T57" fmla="*/ 22 h 2"/>
                    <a:gd name="T58" fmla="*/ 23 w 3"/>
                    <a:gd name="T59" fmla="*/ 22 h 2"/>
                    <a:gd name="T60" fmla="*/ 23 w 3"/>
                    <a:gd name="T61" fmla="*/ 0 h 2"/>
                    <a:gd name="T62" fmla="*/ 42 w 3"/>
                    <a:gd name="T63" fmla="*/ 0 h 2"/>
                    <a:gd name="T64" fmla="*/ 42 w 3"/>
                    <a:gd name="T65" fmla="*/ 0 h 2"/>
                    <a:gd name="T66" fmla="*/ 42 w 3"/>
                    <a:gd name="T67" fmla="*/ 0 h 2"/>
                    <a:gd name="T68" fmla="*/ 42 w 3"/>
                    <a:gd name="T69" fmla="*/ 0 h 2"/>
                    <a:gd name="T70" fmla="*/ 42 w 3"/>
                    <a:gd name="T71" fmla="*/ 0 h 2"/>
                    <a:gd name="T72" fmla="*/ 42 w 3"/>
                    <a:gd name="T73" fmla="*/ 0 h 2"/>
                    <a:gd name="T74" fmla="*/ 42 w 3"/>
                    <a:gd name="T75" fmla="*/ 0 h 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"/>
                    <a:gd name="T115" fmla="*/ 0 h 2"/>
                    <a:gd name="T116" fmla="*/ 3 w 3"/>
                    <a:gd name="T117" fmla="*/ 2 h 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80" name="Freeform 50"/>
                <p:cNvSpPr>
                  <a:spLocks/>
                </p:cNvSpPr>
                <p:nvPr/>
              </p:nvSpPr>
              <p:spPr bwMode="auto">
                <a:xfrm>
                  <a:off x="833" y="3690"/>
                  <a:ext cx="19" cy="10"/>
                </a:xfrm>
                <a:custGeom>
                  <a:avLst/>
                  <a:gdLst>
                    <a:gd name="T0" fmla="*/ 66 w 4"/>
                    <a:gd name="T1" fmla="*/ 25 h 2"/>
                    <a:gd name="T2" fmla="*/ 66 w 4"/>
                    <a:gd name="T3" fmla="*/ 0 h 2"/>
                    <a:gd name="T4" fmla="*/ 90 w 4"/>
                    <a:gd name="T5" fmla="*/ 0 h 2"/>
                    <a:gd name="T6" fmla="*/ 90 w 4"/>
                    <a:gd name="T7" fmla="*/ 25 h 2"/>
                    <a:gd name="T8" fmla="*/ 24 w 4"/>
                    <a:gd name="T9" fmla="*/ 50 h 2"/>
                    <a:gd name="T10" fmla="*/ 66 w 4"/>
                    <a:gd name="T11" fmla="*/ 25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2"/>
                    <a:gd name="T20" fmla="*/ 4 w 4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2"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0" y="1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81" name="Freeform 51"/>
                <p:cNvSpPr>
                  <a:spLocks/>
                </p:cNvSpPr>
                <p:nvPr/>
              </p:nvSpPr>
              <p:spPr bwMode="auto">
                <a:xfrm>
                  <a:off x="838" y="3690"/>
                  <a:ext cx="14" cy="10"/>
                </a:xfrm>
                <a:custGeom>
                  <a:avLst/>
                  <a:gdLst>
                    <a:gd name="T0" fmla="*/ 42 w 3"/>
                    <a:gd name="T1" fmla="*/ 25 h 2"/>
                    <a:gd name="T2" fmla="*/ 42 w 3"/>
                    <a:gd name="T3" fmla="*/ 25 h 2"/>
                    <a:gd name="T4" fmla="*/ 42 w 3"/>
                    <a:gd name="T5" fmla="*/ 0 h 2"/>
                    <a:gd name="T6" fmla="*/ 42 w 3"/>
                    <a:gd name="T7" fmla="*/ 0 h 2"/>
                    <a:gd name="T8" fmla="*/ 42 w 3"/>
                    <a:gd name="T9" fmla="*/ 0 h 2"/>
                    <a:gd name="T10" fmla="*/ 42 w 3"/>
                    <a:gd name="T11" fmla="*/ 0 h 2"/>
                    <a:gd name="T12" fmla="*/ 42 w 3"/>
                    <a:gd name="T13" fmla="*/ 0 h 2"/>
                    <a:gd name="T14" fmla="*/ 65 w 3"/>
                    <a:gd name="T15" fmla="*/ 0 h 2"/>
                    <a:gd name="T16" fmla="*/ 65 w 3"/>
                    <a:gd name="T17" fmla="*/ 0 h 2"/>
                    <a:gd name="T18" fmla="*/ 65 w 3"/>
                    <a:gd name="T19" fmla="*/ 0 h 2"/>
                    <a:gd name="T20" fmla="*/ 65 w 3"/>
                    <a:gd name="T21" fmla="*/ 25 h 2"/>
                    <a:gd name="T22" fmla="*/ 65 w 3"/>
                    <a:gd name="T23" fmla="*/ 25 h 2"/>
                    <a:gd name="T24" fmla="*/ 65 w 3"/>
                    <a:gd name="T25" fmla="*/ 25 h 2"/>
                    <a:gd name="T26" fmla="*/ 65 w 3"/>
                    <a:gd name="T27" fmla="*/ 25 h 2"/>
                    <a:gd name="T28" fmla="*/ 42 w 3"/>
                    <a:gd name="T29" fmla="*/ 50 h 2"/>
                    <a:gd name="T30" fmla="*/ 23 w 3"/>
                    <a:gd name="T31" fmla="*/ 50 h 2"/>
                    <a:gd name="T32" fmla="*/ 0 w 3"/>
                    <a:gd name="T33" fmla="*/ 50 h 2"/>
                    <a:gd name="T34" fmla="*/ 0 w 3"/>
                    <a:gd name="T35" fmla="*/ 50 h 2"/>
                    <a:gd name="T36" fmla="*/ 0 w 3"/>
                    <a:gd name="T37" fmla="*/ 50 h 2"/>
                    <a:gd name="T38" fmla="*/ 0 w 3"/>
                    <a:gd name="T39" fmla="*/ 50 h 2"/>
                    <a:gd name="T40" fmla="*/ 0 w 3"/>
                    <a:gd name="T41" fmla="*/ 50 h 2"/>
                    <a:gd name="T42" fmla="*/ 0 w 3"/>
                    <a:gd name="T43" fmla="*/ 50 h 2"/>
                    <a:gd name="T44" fmla="*/ 23 w 3"/>
                    <a:gd name="T45" fmla="*/ 50 h 2"/>
                    <a:gd name="T46" fmla="*/ 42 w 3"/>
                    <a:gd name="T47" fmla="*/ 25 h 2"/>
                    <a:gd name="T48" fmla="*/ 42 w 3"/>
                    <a:gd name="T49" fmla="*/ 25 h 2"/>
                    <a:gd name="T50" fmla="*/ 42 w 3"/>
                    <a:gd name="T51" fmla="*/ 25 h 2"/>
                    <a:gd name="T52" fmla="*/ 42 w 3"/>
                    <a:gd name="T53" fmla="*/ 25 h 2"/>
                    <a:gd name="T54" fmla="*/ 42 w 3"/>
                    <a:gd name="T55" fmla="*/ 25 h 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"/>
                    <a:gd name="T85" fmla="*/ 0 h 2"/>
                    <a:gd name="T86" fmla="*/ 3 w 3"/>
                    <a:gd name="T87" fmla="*/ 2 h 2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" h="2"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82" name="Freeform 52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25 w 2"/>
                    <a:gd name="T1" fmla="*/ 25 h 3"/>
                    <a:gd name="T2" fmla="*/ 0 w 2"/>
                    <a:gd name="T3" fmla="*/ 0 h 3"/>
                    <a:gd name="T4" fmla="*/ 0 w 2"/>
                    <a:gd name="T5" fmla="*/ 0 h 3"/>
                    <a:gd name="T6" fmla="*/ 25 w 2"/>
                    <a:gd name="T7" fmla="*/ 50 h 3"/>
                    <a:gd name="T8" fmla="*/ 0 w 2"/>
                    <a:gd name="T9" fmla="*/ 50 h 3"/>
                    <a:gd name="T10" fmla="*/ 0 w 2"/>
                    <a:gd name="T11" fmla="*/ 50 h 3"/>
                    <a:gd name="T12" fmla="*/ 0 w 2"/>
                    <a:gd name="T13" fmla="*/ 75 h 3"/>
                    <a:gd name="T14" fmla="*/ 25 w 2"/>
                    <a:gd name="T15" fmla="*/ 75 h 3"/>
                    <a:gd name="T16" fmla="*/ 25 w 2"/>
                    <a:gd name="T17" fmla="*/ 75 h 3"/>
                    <a:gd name="T18" fmla="*/ 50 w 2"/>
                    <a:gd name="T19" fmla="*/ 75 h 3"/>
                    <a:gd name="T20" fmla="*/ 50 w 2"/>
                    <a:gd name="T21" fmla="*/ 25 h 3"/>
                    <a:gd name="T22" fmla="*/ 50 w 2"/>
                    <a:gd name="T23" fmla="*/ 0 h 3"/>
                    <a:gd name="T24" fmla="*/ 25 w 2"/>
                    <a:gd name="T25" fmla="*/ 0 h 3"/>
                    <a:gd name="T26" fmla="*/ 25 w 2"/>
                    <a:gd name="T27" fmla="*/ 25 h 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"/>
                    <a:gd name="T43" fmla="*/ 0 h 3"/>
                    <a:gd name="T44" fmla="*/ 2 w 2"/>
                    <a:gd name="T45" fmla="*/ 3 h 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" h="3">
                      <a:moveTo>
                        <a:pt x="1" y="1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83" name="Freeform 53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25 w 2"/>
                    <a:gd name="T1" fmla="*/ 25 h 3"/>
                    <a:gd name="T2" fmla="*/ 25 w 2"/>
                    <a:gd name="T3" fmla="*/ 0 h 3"/>
                    <a:gd name="T4" fmla="*/ 25 w 2"/>
                    <a:gd name="T5" fmla="*/ 0 h 3"/>
                    <a:gd name="T6" fmla="*/ 25 w 2"/>
                    <a:gd name="T7" fmla="*/ 0 h 3"/>
                    <a:gd name="T8" fmla="*/ 0 w 2"/>
                    <a:gd name="T9" fmla="*/ 0 h 3"/>
                    <a:gd name="T10" fmla="*/ 0 w 2"/>
                    <a:gd name="T11" fmla="*/ 0 h 3"/>
                    <a:gd name="T12" fmla="*/ 0 w 2"/>
                    <a:gd name="T13" fmla="*/ 25 h 3"/>
                    <a:gd name="T14" fmla="*/ 25 w 2"/>
                    <a:gd name="T15" fmla="*/ 25 h 3"/>
                    <a:gd name="T16" fmla="*/ 25 w 2"/>
                    <a:gd name="T17" fmla="*/ 25 h 3"/>
                    <a:gd name="T18" fmla="*/ 25 w 2"/>
                    <a:gd name="T19" fmla="*/ 50 h 3"/>
                    <a:gd name="T20" fmla="*/ 0 w 2"/>
                    <a:gd name="T21" fmla="*/ 50 h 3"/>
                    <a:gd name="T22" fmla="*/ 0 w 2"/>
                    <a:gd name="T23" fmla="*/ 50 h 3"/>
                    <a:gd name="T24" fmla="*/ 0 w 2"/>
                    <a:gd name="T25" fmla="*/ 50 h 3"/>
                    <a:gd name="T26" fmla="*/ 0 w 2"/>
                    <a:gd name="T27" fmla="*/ 50 h 3"/>
                    <a:gd name="T28" fmla="*/ 0 w 2"/>
                    <a:gd name="T29" fmla="*/ 50 h 3"/>
                    <a:gd name="T30" fmla="*/ 0 w 2"/>
                    <a:gd name="T31" fmla="*/ 50 h 3"/>
                    <a:gd name="T32" fmla="*/ 0 w 2"/>
                    <a:gd name="T33" fmla="*/ 75 h 3"/>
                    <a:gd name="T34" fmla="*/ 25 w 2"/>
                    <a:gd name="T35" fmla="*/ 75 h 3"/>
                    <a:gd name="T36" fmla="*/ 25 w 2"/>
                    <a:gd name="T37" fmla="*/ 75 h 3"/>
                    <a:gd name="T38" fmla="*/ 25 w 2"/>
                    <a:gd name="T39" fmla="*/ 75 h 3"/>
                    <a:gd name="T40" fmla="*/ 25 w 2"/>
                    <a:gd name="T41" fmla="*/ 75 h 3"/>
                    <a:gd name="T42" fmla="*/ 25 w 2"/>
                    <a:gd name="T43" fmla="*/ 75 h 3"/>
                    <a:gd name="T44" fmla="*/ 50 w 2"/>
                    <a:gd name="T45" fmla="*/ 75 h 3"/>
                    <a:gd name="T46" fmla="*/ 50 w 2"/>
                    <a:gd name="T47" fmla="*/ 50 h 3"/>
                    <a:gd name="T48" fmla="*/ 50 w 2"/>
                    <a:gd name="T49" fmla="*/ 25 h 3"/>
                    <a:gd name="T50" fmla="*/ 50 w 2"/>
                    <a:gd name="T51" fmla="*/ 25 h 3"/>
                    <a:gd name="T52" fmla="*/ 50 w 2"/>
                    <a:gd name="T53" fmla="*/ 25 h 3"/>
                    <a:gd name="T54" fmla="*/ 50 w 2"/>
                    <a:gd name="T55" fmla="*/ 0 h 3"/>
                    <a:gd name="T56" fmla="*/ 50 w 2"/>
                    <a:gd name="T57" fmla="*/ 0 h 3"/>
                    <a:gd name="T58" fmla="*/ 50 w 2"/>
                    <a:gd name="T59" fmla="*/ 0 h 3"/>
                    <a:gd name="T60" fmla="*/ 25 w 2"/>
                    <a:gd name="T61" fmla="*/ 0 h 3"/>
                    <a:gd name="T62" fmla="*/ 25 w 2"/>
                    <a:gd name="T63" fmla="*/ 0 h 3"/>
                    <a:gd name="T64" fmla="*/ 25 w 2"/>
                    <a:gd name="T65" fmla="*/ 25 h 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"/>
                    <a:gd name="T100" fmla="*/ 0 h 3"/>
                    <a:gd name="T101" fmla="*/ 2 w 2"/>
                    <a:gd name="T102" fmla="*/ 3 h 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" h="3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84" name="Freeform 54"/>
                <p:cNvSpPr>
                  <a:spLocks/>
                </p:cNvSpPr>
                <p:nvPr/>
              </p:nvSpPr>
              <p:spPr bwMode="auto">
                <a:xfrm>
                  <a:off x="795" y="3693"/>
                  <a:ext cx="15" cy="15"/>
                </a:xfrm>
                <a:custGeom>
                  <a:avLst/>
                  <a:gdLst>
                    <a:gd name="T0" fmla="*/ 75 w 3"/>
                    <a:gd name="T1" fmla="*/ 75 h 3"/>
                    <a:gd name="T2" fmla="*/ 75 w 3"/>
                    <a:gd name="T3" fmla="*/ 75 h 3"/>
                    <a:gd name="T4" fmla="*/ 75 w 3"/>
                    <a:gd name="T5" fmla="*/ 75 h 3"/>
                    <a:gd name="T6" fmla="*/ 75 w 3"/>
                    <a:gd name="T7" fmla="*/ 75 h 3"/>
                    <a:gd name="T8" fmla="*/ 75 w 3"/>
                    <a:gd name="T9" fmla="*/ 75 h 3"/>
                    <a:gd name="T10" fmla="*/ 75 w 3"/>
                    <a:gd name="T11" fmla="*/ 75 h 3"/>
                    <a:gd name="T12" fmla="*/ 50 w 3"/>
                    <a:gd name="T13" fmla="*/ 50 h 3"/>
                    <a:gd name="T14" fmla="*/ 25 w 3"/>
                    <a:gd name="T15" fmla="*/ 25 h 3"/>
                    <a:gd name="T16" fmla="*/ 25 w 3"/>
                    <a:gd name="T17" fmla="*/ 25 h 3"/>
                    <a:gd name="T18" fmla="*/ 25 w 3"/>
                    <a:gd name="T19" fmla="*/ 25 h 3"/>
                    <a:gd name="T20" fmla="*/ 25 w 3"/>
                    <a:gd name="T21" fmla="*/ 25 h 3"/>
                    <a:gd name="T22" fmla="*/ 25 w 3"/>
                    <a:gd name="T23" fmla="*/ 25 h 3"/>
                    <a:gd name="T24" fmla="*/ 25 w 3"/>
                    <a:gd name="T25" fmla="*/ 0 h 3"/>
                    <a:gd name="T26" fmla="*/ 0 w 3"/>
                    <a:gd name="T27" fmla="*/ 0 h 3"/>
                    <a:gd name="T28" fmla="*/ 0 w 3"/>
                    <a:gd name="T29" fmla="*/ 0 h 3"/>
                    <a:gd name="T30" fmla="*/ 0 w 3"/>
                    <a:gd name="T31" fmla="*/ 0 h 3"/>
                    <a:gd name="T32" fmla="*/ 0 w 3"/>
                    <a:gd name="T33" fmla="*/ 0 h 3"/>
                    <a:gd name="T34" fmla="*/ 0 w 3"/>
                    <a:gd name="T35" fmla="*/ 0 h 3"/>
                    <a:gd name="T36" fmla="*/ 0 w 3"/>
                    <a:gd name="T37" fmla="*/ 0 h 3"/>
                    <a:gd name="T38" fmla="*/ 0 w 3"/>
                    <a:gd name="T39" fmla="*/ 0 h 3"/>
                    <a:gd name="T40" fmla="*/ 0 w 3"/>
                    <a:gd name="T41" fmla="*/ 25 h 3"/>
                    <a:gd name="T42" fmla="*/ 0 w 3"/>
                    <a:gd name="T43" fmla="*/ 25 h 3"/>
                    <a:gd name="T44" fmla="*/ 0 w 3"/>
                    <a:gd name="T45" fmla="*/ 25 h 3"/>
                    <a:gd name="T46" fmla="*/ 0 w 3"/>
                    <a:gd name="T47" fmla="*/ 25 h 3"/>
                    <a:gd name="T48" fmla="*/ 25 w 3"/>
                    <a:gd name="T49" fmla="*/ 25 h 3"/>
                    <a:gd name="T50" fmla="*/ 25 w 3"/>
                    <a:gd name="T51" fmla="*/ 50 h 3"/>
                    <a:gd name="T52" fmla="*/ 25 w 3"/>
                    <a:gd name="T53" fmla="*/ 50 h 3"/>
                    <a:gd name="T54" fmla="*/ 50 w 3"/>
                    <a:gd name="T55" fmla="*/ 75 h 3"/>
                    <a:gd name="T56" fmla="*/ 50 w 3"/>
                    <a:gd name="T57" fmla="*/ 75 h 3"/>
                    <a:gd name="T58" fmla="*/ 75 w 3"/>
                    <a:gd name="T59" fmla="*/ 75 h 3"/>
                    <a:gd name="T60" fmla="*/ 75 w 3"/>
                    <a:gd name="T61" fmla="*/ 75 h 3"/>
                    <a:gd name="T62" fmla="*/ 75 w 3"/>
                    <a:gd name="T63" fmla="*/ 75 h 3"/>
                    <a:gd name="T64" fmla="*/ 75 w 3"/>
                    <a:gd name="T65" fmla="*/ 75 h 3"/>
                    <a:gd name="T66" fmla="*/ 75 w 3"/>
                    <a:gd name="T67" fmla="*/ 75 h 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"/>
                    <a:gd name="T103" fmla="*/ 0 h 3"/>
                    <a:gd name="T104" fmla="*/ 3 w 3"/>
                    <a:gd name="T105" fmla="*/ 3 h 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" h="3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2" y="2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85" name="Freeform 55"/>
                <p:cNvSpPr>
                  <a:spLocks/>
                </p:cNvSpPr>
                <p:nvPr/>
              </p:nvSpPr>
              <p:spPr bwMode="auto">
                <a:xfrm>
                  <a:off x="768" y="3683"/>
                  <a:ext cx="19" cy="10"/>
                </a:xfrm>
                <a:custGeom>
                  <a:avLst/>
                  <a:gdLst>
                    <a:gd name="T0" fmla="*/ 0 w 4"/>
                    <a:gd name="T1" fmla="*/ 25 h 2"/>
                    <a:gd name="T2" fmla="*/ 0 w 4"/>
                    <a:gd name="T3" fmla="*/ 25 h 2"/>
                    <a:gd name="T4" fmla="*/ 24 w 4"/>
                    <a:gd name="T5" fmla="*/ 0 h 2"/>
                    <a:gd name="T6" fmla="*/ 24 w 4"/>
                    <a:gd name="T7" fmla="*/ 0 h 2"/>
                    <a:gd name="T8" fmla="*/ 47 w 4"/>
                    <a:gd name="T9" fmla="*/ 0 h 2"/>
                    <a:gd name="T10" fmla="*/ 66 w 4"/>
                    <a:gd name="T11" fmla="*/ 0 h 2"/>
                    <a:gd name="T12" fmla="*/ 66 w 4"/>
                    <a:gd name="T13" fmla="*/ 0 h 2"/>
                    <a:gd name="T14" fmla="*/ 66 w 4"/>
                    <a:gd name="T15" fmla="*/ 0 h 2"/>
                    <a:gd name="T16" fmla="*/ 66 w 4"/>
                    <a:gd name="T17" fmla="*/ 25 h 2"/>
                    <a:gd name="T18" fmla="*/ 90 w 4"/>
                    <a:gd name="T19" fmla="*/ 25 h 2"/>
                    <a:gd name="T20" fmla="*/ 90 w 4"/>
                    <a:gd name="T21" fmla="*/ 25 h 2"/>
                    <a:gd name="T22" fmla="*/ 90 w 4"/>
                    <a:gd name="T23" fmla="*/ 25 h 2"/>
                    <a:gd name="T24" fmla="*/ 90 w 4"/>
                    <a:gd name="T25" fmla="*/ 25 h 2"/>
                    <a:gd name="T26" fmla="*/ 90 w 4"/>
                    <a:gd name="T27" fmla="*/ 25 h 2"/>
                    <a:gd name="T28" fmla="*/ 90 w 4"/>
                    <a:gd name="T29" fmla="*/ 25 h 2"/>
                    <a:gd name="T30" fmla="*/ 90 w 4"/>
                    <a:gd name="T31" fmla="*/ 25 h 2"/>
                    <a:gd name="T32" fmla="*/ 90 w 4"/>
                    <a:gd name="T33" fmla="*/ 50 h 2"/>
                    <a:gd name="T34" fmla="*/ 90 w 4"/>
                    <a:gd name="T35" fmla="*/ 50 h 2"/>
                    <a:gd name="T36" fmla="*/ 90 w 4"/>
                    <a:gd name="T37" fmla="*/ 50 h 2"/>
                    <a:gd name="T38" fmla="*/ 90 w 4"/>
                    <a:gd name="T39" fmla="*/ 50 h 2"/>
                    <a:gd name="T40" fmla="*/ 66 w 4"/>
                    <a:gd name="T41" fmla="*/ 25 h 2"/>
                    <a:gd name="T42" fmla="*/ 66 w 4"/>
                    <a:gd name="T43" fmla="*/ 25 h 2"/>
                    <a:gd name="T44" fmla="*/ 66 w 4"/>
                    <a:gd name="T45" fmla="*/ 50 h 2"/>
                    <a:gd name="T46" fmla="*/ 66 w 4"/>
                    <a:gd name="T47" fmla="*/ 50 h 2"/>
                    <a:gd name="T48" fmla="*/ 66 w 4"/>
                    <a:gd name="T49" fmla="*/ 50 h 2"/>
                    <a:gd name="T50" fmla="*/ 47 w 4"/>
                    <a:gd name="T51" fmla="*/ 50 h 2"/>
                    <a:gd name="T52" fmla="*/ 47 w 4"/>
                    <a:gd name="T53" fmla="*/ 50 h 2"/>
                    <a:gd name="T54" fmla="*/ 47 w 4"/>
                    <a:gd name="T55" fmla="*/ 50 h 2"/>
                    <a:gd name="T56" fmla="*/ 47 w 4"/>
                    <a:gd name="T57" fmla="*/ 50 h 2"/>
                    <a:gd name="T58" fmla="*/ 47 w 4"/>
                    <a:gd name="T59" fmla="*/ 50 h 2"/>
                    <a:gd name="T60" fmla="*/ 47 w 4"/>
                    <a:gd name="T61" fmla="*/ 50 h 2"/>
                    <a:gd name="T62" fmla="*/ 47 w 4"/>
                    <a:gd name="T63" fmla="*/ 50 h 2"/>
                    <a:gd name="T64" fmla="*/ 24 w 4"/>
                    <a:gd name="T65" fmla="*/ 50 h 2"/>
                    <a:gd name="T66" fmla="*/ 24 w 4"/>
                    <a:gd name="T67" fmla="*/ 50 h 2"/>
                    <a:gd name="T68" fmla="*/ 24 w 4"/>
                    <a:gd name="T69" fmla="*/ 25 h 2"/>
                    <a:gd name="T70" fmla="*/ 24 w 4"/>
                    <a:gd name="T71" fmla="*/ 25 h 2"/>
                    <a:gd name="T72" fmla="*/ 24 w 4"/>
                    <a:gd name="T73" fmla="*/ 25 h 2"/>
                    <a:gd name="T74" fmla="*/ 24 w 4"/>
                    <a:gd name="T75" fmla="*/ 25 h 2"/>
                    <a:gd name="T76" fmla="*/ 24 w 4"/>
                    <a:gd name="T77" fmla="*/ 25 h 2"/>
                    <a:gd name="T78" fmla="*/ 24 w 4"/>
                    <a:gd name="T79" fmla="*/ 25 h 2"/>
                    <a:gd name="T80" fmla="*/ 24 w 4"/>
                    <a:gd name="T81" fmla="*/ 25 h 2"/>
                    <a:gd name="T82" fmla="*/ 24 w 4"/>
                    <a:gd name="T83" fmla="*/ 25 h 2"/>
                    <a:gd name="T84" fmla="*/ 24 w 4"/>
                    <a:gd name="T85" fmla="*/ 25 h 2"/>
                    <a:gd name="T86" fmla="*/ 24 w 4"/>
                    <a:gd name="T87" fmla="*/ 25 h 2"/>
                    <a:gd name="T88" fmla="*/ 24 w 4"/>
                    <a:gd name="T89" fmla="*/ 25 h 2"/>
                    <a:gd name="T90" fmla="*/ 24 w 4"/>
                    <a:gd name="T91" fmla="*/ 25 h 2"/>
                    <a:gd name="T92" fmla="*/ 24 w 4"/>
                    <a:gd name="T93" fmla="*/ 25 h 2"/>
                    <a:gd name="T94" fmla="*/ 0 w 4"/>
                    <a:gd name="T95" fmla="*/ 25 h 2"/>
                    <a:gd name="T96" fmla="*/ 0 w 4"/>
                    <a:gd name="T97" fmla="*/ 25 h 2"/>
                    <a:gd name="T98" fmla="*/ 0 w 4"/>
                    <a:gd name="T99" fmla="*/ 25 h 2"/>
                    <a:gd name="T100" fmla="*/ 0 w 4"/>
                    <a:gd name="T101" fmla="*/ 25 h 2"/>
                    <a:gd name="T102" fmla="*/ 0 w 4"/>
                    <a:gd name="T103" fmla="*/ 25 h 2"/>
                    <a:gd name="T104" fmla="*/ 0 w 4"/>
                    <a:gd name="T105" fmla="*/ 25 h 2"/>
                    <a:gd name="T106" fmla="*/ 0 w 4"/>
                    <a:gd name="T107" fmla="*/ 25 h 2"/>
                    <a:gd name="T108" fmla="*/ 0 w 4"/>
                    <a:gd name="T109" fmla="*/ 25 h 2"/>
                    <a:gd name="T110" fmla="*/ 0 w 4"/>
                    <a:gd name="T111" fmla="*/ 25 h 2"/>
                    <a:gd name="T112" fmla="*/ 0 w 4"/>
                    <a:gd name="T113" fmla="*/ 25 h 2"/>
                    <a:gd name="T114" fmla="*/ 0 w 4"/>
                    <a:gd name="T115" fmla="*/ 25 h 2"/>
                    <a:gd name="T116" fmla="*/ 0 w 4"/>
                    <a:gd name="T117" fmla="*/ 25 h 2"/>
                    <a:gd name="T118" fmla="*/ 0 w 4"/>
                    <a:gd name="T119" fmla="*/ 25 h 2"/>
                    <a:gd name="T120" fmla="*/ 0 w 4"/>
                    <a:gd name="T121" fmla="*/ 25 h 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"/>
                    <a:gd name="T184" fmla="*/ 0 h 2"/>
                    <a:gd name="T185" fmla="*/ 4 w 4"/>
                    <a:gd name="T186" fmla="*/ 2 h 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" h="2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5365" name="Group 56"/>
              <p:cNvGrpSpPr>
                <a:grpSpLocks/>
              </p:cNvGrpSpPr>
              <p:nvPr/>
            </p:nvGrpSpPr>
            <p:grpSpPr bwMode="auto">
              <a:xfrm>
                <a:off x="3669" y="1384"/>
                <a:ext cx="523" cy="468"/>
                <a:chOff x="3562" y="1636"/>
                <a:chExt cx="497" cy="468"/>
              </a:xfrm>
            </p:grpSpPr>
            <p:sp>
              <p:nvSpPr>
                <p:cNvPr id="55369" name="Freeform 57"/>
                <p:cNvSpPr>
                  <a:spLocks/>
                </p:cNvSpPr>
                <p:nvPr/>
              </p:nvSpPr>
              <p:spPr bwMode="auto">
                <a:xfrm>
                  <a:off x="3806" y="1758"/>
                  <a:ext cx="253" cy="346"/>
                </a:xfrm>
                <a:custGeom>
                  <a:avLst/>
                  <a:gdLst>
                    <a:gd name="T0" fmla="*/ 618 w 52"/>
                    <a:gd name="T1" fmla="*/ 1613 h 71"/>
                    <a:gd name="T2" fmla="*/ 1017 w 52"/>
                    <a:gd name="T3" fmla="*/ 1594 h 71"/>
                    <a:gd name="T4" fmla="*/ 1066 w 52"/>
                    <a:gd name="T5" fmla="*/ 1472 h 71"/>
                    <a:gd name="T6" fmla="*/ 1066 w 52"/>
                    <a:gd name="T7" fmla="*/ 1379 h 71"/>
                    <a:gd name="T8" fmla="*/ 1138 w 52"/>
                    <a:gd name="T9" fmla="*/ 1306 h 71"/>
                    <a:gd name="T10" fmla="*/ 1158 w 52"/>
                    <a:gd name="T11" fmla="*/ 1233 h 71"/>
                    <a:gd name="T12" fmla="*/ 1182 w 52"/>
                    <a:gd name="T13" fmla="*/ 1189 h 71"/>
                    <a:gd name="T14" fmla="*/ 1207 w 52"/>
                    <a:gd name="T15" fmla="*/ 1213 h 71"/>
                    <a:gd name="T16" fmla="*/ 1231 w 52"/>
                    <a:gd name="T17" fmla="*/ 1189 h 71"/>
                    <a:gd name="T18" fmla="*/ 1231 w 52"/>
                    <a:gd name="T19" fmla="*/ 1092 h 71"/>
                    <a:gd name="T20" fmla="*/ 1207 w 52"/>
                    <a:gd name="T21" fmla="*/ 999 h 71"/>
                    <a:gd name="T22" fmla="*/ 1114 w 52"/>
                    <a:gd name="T23" fmla="*/ 663 h 71"/>
                    <a:gd name="T24" fmla="*/ 993 w 52"/>
                    <a:gd name="T25" fmla="*/ 663 h 71"/>
                    <a:gd name="T26" fmla="*/ 851 w 52"/>
                    <a:gd name="T27" fmla="*/ 853 h 71"/>
                    <a:gd name="T28" fmla="*/ 827 w 52"/>
                    <a:gd name="T29" fmla="*/ 833 h 71"/>
                    <a:gd name="T30" fmla="*/ 783 w 52"/>
                    <a:gd name="T31" fmla="*/ 809 h 71"/>
                    <a:gd name="T32" fmla="*/ 783 w 52"/>
                    <a:gd name="T33" fmla="*/ 711 h 71"/>
                    <a:gd name="T34" fmla="*/ 851 w 52"/>
                    <a:gd name="T35" fmla="*/ 663 h 71"/>
                    <a:gd name="T36" fmla="*/ 851 w 52"/>
                    <a:gd name="T37" fmla="*/ 619 h 71"/>
                    <a:gd name="T38" fmla="*/ 900 w 52"/>
                    <a:gd name="T39" fmla="*/ 570 h 71"/>
                    <a:gd name="T40" fmla="*/ 900 w 52"/>
                    <a:gd name="T41" fmla="*/ 404 h 71"/>
                    <a:gd name="T42" fmla="*/ 876 w 52"/>
                    <a:gd name="T43" fmla="*/ 331 h 71"/>
                    <a:gd name="T44" fmla="*/ 827 w 52"/>
                    <a:gd name="T45" fmla="*/ 283 h 71"/>
                    <a:gd name="T46" fmla="*/ 876 w 52"/>
                    <a:gd name="T47" fmla="*/ 239 h 71"/>
                    <a:gd name="T48" fmla="*/ 851 w 52"/>
                    <a:gd name="T49" fmla="*/ 166 h 71"/>
                    <a:gd name="T50" fmla="*/ 710 w 52"/>
                    <a:gd name="T51" fmla="*/ 93 h 71"/>
                    <a:gd name="T52" fmla="*/ 618 w 52"/>
                    <a:gd name="T53" fmla="*/ 49 h 71"/>
                    <a:gd name="T54" fmla="*/ 496 w 52"/>
                    <a:gd name="T55" fmla="*/ 24 h 71"/>
                    <a:gd name="T56" fmla="*/ 428 w 52"/>
                    <a:gd name="T57" fmla="*/ 24 h 71"/>
                    <a:gd name="T58" fmla="*/ 355 w 52"/>
                    <a:gd name="T59" fmla="*/ 73 h 71"/>
                    <a:gd name="T60" fmla="*/ 355 w 52"/>
                    <a:gd name="T61" fmla="*/ 141 h 71"/>
                    <a:gd name="T62" fmla="*/ 380 w 52"/>
                    <a:gd name="T63" fmla="*/ 166 h 71"/>
                    <a:gd name="T64" fmla="*/ 355 w 52"/>
                    <a:gd name="T65" fmla="*/ 190 h 71"/>
                    <a:gd name="T66" fmla="*/ 307 w 52"/>
                    <a:gd name="T67" fmla="*/ 239 h 71"/>
                    <a:gd name="T68" fmla="*/ 282 w 52"/>
                    <a:gd name="T69" fmla="*/ 307 h 71"/>
                    <a:gd name="T70" fmla="*/ 282 w 52"/>
                    <a:gd name="T71" fmla="*/ 404 h 71"/>
                    <a:gd name="T72" fmla="*/ 238 w 52"/>
                    <a:gd name="T73" fmla="*/ 380 h 71"/>
                    <a:gd name="T74" fmla="*/ 238 w 52"/>
                    <a:gd name="T75" fmla="*/ 307 h 71"/>
                    <a:gd name="T76" fmla="*/ 238 w 52"/>
                    <a:gd name="T77" fmla="*/ 263 h 71"/>
                    <a:gd name="T78" fmla="*/ 190 w 52"/>
                    <a:gd name="T79" fmla="*/ 307 h 71"/>
                    <a:gd name="T80" fmla="*/ 190 w 52"/>
                    <a:gd name="T81" fmla="*/ 380 h 71"/>
                    <a:gd name="T82" fmla="*/ 117 w 52"/>
                    <a:gd name="T83" fmla="*/ 404 h 71"/>
                    <a:gd name="T84" fmla="*/ 92 w 52"/>
                    <a:gd name="T85" fmla="*/ 453 h 71"/>
                    <a:gd name="T86" fmla="*/ 73 w 52"/>
                    <a:gd name="T87" fmla="*/ 546 h 71"/>
                    <a:gd name="T88" fmla="*/ 49 w 52"/>
                    <a:gd name="T89" fmla="*/ 663 h 71"/>
                    <a:gd name="T90" fmla="*/ 24 w 52"/>
                    <a:gd name="T91" fmla="*/ 760 h 71"/>
                    <a:gd name="T92" fmla="*/ 49 w 52"/>
                    <a:gd name="T93" fmla="*/ 877 h 71"/>
                    <a:gd name="T94" fmla="*/ 49 w 52"/>
                    <a:gd name="T95" fmla="*/ 975 h 71"/>
                    <a:gd name="T96" fmla="*/ 141 w 52"/>
                    <a:gd name="T97" fmla="*/ 1189 h 71"/>
                    <a:gd name="T98" fmla="*/ 165 w 52"/>
                    <a:gd name="T99" fmla="*/ 1306 h 71"/>
                    <a:gd name="T100" fmla="*/ 165 w 52"/>
                    <a:gd name="T101" fmla="*/ 1330 h 71"/>
                    <a:gd name="T102" fmla="*/ 141 w 52"/>
                    <a:gd name="T103" fmla="*/ 1472 h 71"/>
                    <a:gd name="T104" fmla="*/ 49 w 52"/>
                    <a:gd name="T105" fmla="*/ 1637 h 71"/>
                    <a:gd name="T106" fmla="*/ 0 w 52"/>
                    <a:gd name="T107" fmla="*/ 1686 h 7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2"/>
                    <a:gd name="T163" fmla="*/ 0 h 71"/>
                    <a:gd name="T164" fmla="*/ 52 w 52"/>
                    <a:gd name="T165" fmla="*/ 71 h 7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2" h="71">
                      <a:moveTo>
                        <a:pt x="0" y="71"/>
                      </a:moveTo>
                      <a:lnTo>
                        <a:pt x="26" y="68"/>
                      </a:lnTo>
                      <a:lnTo>
                        <a:pt x="26" y="69"/>
                      </a:lnTo>
                      <a:lnTo>
                        <a:pt x="43" y="67"/>
                      </a:lnTo>
                      <a:lnTo>
                        <a:pt x="43" y="66"/>
                      </a:lnTo>
                      <a:lnTo>
                        <a:pt x="45" y="62"/>
                      </a:lnTo>
                      <a:lnTo>
                        <a:pt x="45" y="61"/>
                      </a:lnTo>
                      <a:lnTo>
                        <a:pt x="45" y="58"/>
                      </a:lnTo>
                      <a:lnTo>
                        <a:pt x="46" y="56"/>
                      </a:lnTo>
                      <a:lnTo>
                        <a:pt x="48" y="55"/>
                      </a:lnTo>
                      <a:lnTo>
                        <a:pt x="48" y="52"/>
                      </a:lnTo>
                      <a:lnTo>
                        <a:pt x="49" y="52"/>
                      </a:lnTo>
                      <a:lnTo>
                        <a:pt x="49" y="51"/>
                      </a:lnTo>
                      <a:lnTo>
                        <a:pt x="50" y="50"/>
                      </a:lnTo>
                      <a:lnTo>
                        <a:pt x="50" y="51"/>
                      </a:lnTo>
                      <a:lnTo>
                        <a:pt x="51" y="51"/>
                      </a:lnTo>
                      <a:lnTo>
                        <a:pt x="52" y="50"/>
                      </a:lnTo>
                      <a:lnTo>
                        <a:pt x="52" y="49"/>
                      </a:lnTo>
                      <a:lnTo>
                        <a:pt x="52" y="46"/>
                      </a:lnTo>
                      <a:lnTo>
                        <a:pt x="52" y="43"/>
                      </a:lnTo>
                      <a:lnTo>
                        <a:pt x="51" y="42"/>
                      </a:lnTo>
                      <a:lnTo>
                        <a:pt x="51" y="37"/>
                      </a:lnTo>
                      <a:lnTo>
                        <a:pt x="47" y="28"/>
                      </a:lnTo>
                      <a:lnTo>
                        <a:pt x="43" y="27"/>
                      </a:lnTo>
                      <a:lnTo>
                        <a:pt x="42" y="28"/>
                      </a:lnTo>
                      <a:lnTo>
                        <a:pt x="40" y="29"/>
                      </a:lnTo>
                      <a:lnTo>
                        <a:pt x="36" y="36"/>
                      </a:lnTo>
                      <a:lnTo>
                        <a:pt x="35" y="36"/>
                      </a:lnTo>
                      <a:lnTo>
                        <a:pt x="35" y="35"/>
                      </a:lnTo>
                      <a:lnTo>
                        <a:pt x="33" y="35"/>
                      </a:lnTo>
                      <a:lnTo>
                        <a:pt x="33" y="34"/>
                      </a:lnTo>
                      <a:lnTo>
                        <a:pt x="32" y="33"/>
                      </a:lnTo>
                      <a:lnTo>
                        <a:pt x="33" y="30"/>
                      </a:lnTo>
                      <a:lnTo>
                        <a:pt x="33" y="29"/>
                      </a:lnTo>
                      <a:lnTo>
                        <a:pt x="36" y="28"/>
                      </a:lnTo>
                      <a:lnTo>
                        <a:pt x="36" y="26"/>
                      </a:lnTo>
                      <a:lnTo>
                        <a:pt x="37" y="24"/>
                      </a:lnTo>
                      <a:lnTo>
                        <a:pt x="38" y="24"/>
                      </a:lnTo>
                      <a:lnTo>
                        <a:pt x="38" y="22"/>
                      </a:lnTo>
                      <a:lnTo>
                        <a:pt x="38" y="17"/>
                      </a:lnTo>
                      <a:lnTo>
                        <a:pt x="38" y="15"/>
                      </a:lnTo>
                      <a:lnTo>
                        <a:pt x="37" y="14"/>
                      </a:lnTo>
                      <a:lnTo>
                        <a:pt x="36" y="12"/>
                      </a:lnTo>
                      <a:lnTo>
                        <a:pt x="35" y="12"/>
                      </a:lnTo>
                      <a:lnTo>
                        <a:pt x="36" y="11"/>
                      </a:lnTo>
                      <a:lnTo>
                        <a:pt x="37" y="10"/>
                      </a:lnTo>
                      <a:lnTo>
                        <a:pt x="36" y="7"/>
                      </a:lnTo>
                      <a:lnTo>
                        <a:pt x="34" y="6"/>
                      </a:lnTo>
                      <a:lnTo>
                        <a:pt x="30" y="4"/>
                      </a:lnTo>
                      <a:lnTo>
                        <a:pt x="27" y="3"/>
                      </a:lnTo>
                      <a:lnTo>
                        <a:pt x="26" y="2"/>
                      </a:lnTo>
                      <a:lnTo>
                        <a:pt x="23" y="2"/>
                      </a:lnTo>
                      <a:lnTo>
                        <a:pt x="21" y="1"/>
                      </a:lnTo>
                      <a:lnTo>
                        <a:pt x="19" y="0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5" y="3"/>
                      </a:lnTo>
                      <a:lnTo>
                        <a:pt x="15" y="5"/>
                      </a:lnTo>
                      <a:lnTo>
                        <a:pt x="15" y="6"/>
                      </a:lnTo>
                      <a:lnTo>
                        <a:pt x="16" y="6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4" y="8"/>
                      </a:lnTo>
                      <a:lnTo>
                        <a:pt x="13" y="10"/>
                      </a:lnTo>
                      <a:lnTo>
                        <a:pt x="12" y="11"/>
                      </a:lnTo>
                      <a:lnTo>
                        <a:pt x="12" y="13"/>
                      </a:lnTo>
                      <a:lnTo>
                        <a:pt x="13" y="15"/>
                      </a:lnTo>
                      <a:lnTo>
                        <a:pt x="12" y="17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0" y="13"/>
                      </a:lnTo>
                      <a:lnTo>
                        <a:pt x="10" y="12"/>
                      </a:lnTo>
                      <a:lnTo>
                        <a:pt x="10" y="11"/>
                      </a:lnTo>
                      <a:lnTo>
                        <a:pt x="9" y="12"/>
                      </a:lnTo>
                      <a:lnTo>
                        <a:pt x="8" y="13"/>
                      </a:lnTo>
                      <a:lnTo>
                        <a:pt x="8" y="15"/>
                      </a:lnTo>
                      <a:lnTo>
                        <a:pt x="8" y="16"/>
                      </a:lnTo>
                      <a:lnTo>
                        <a:pt x="7" y="16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4" y="19"/>
                      </a:lnTo>
                      <a:lnTo>
                        <a:pt x="3" y="21"/>
                      </a:lnTo>
                      <a:lnTo>
                        <a:pt x="3" y="23"/>
                      </a:lnTo>
                      <a:lnTo>
                        <a:pt x="3" y="26"/>
                      </a:lnTo>
                      <a:lnTo>
                        <a:pt x="2" y="28"/>
                      </a:lnTo>
                      <a:lnTo>
                        <a:pt x="1" y="31"/>
                      </a:lnTo>
                      <a:lnTo>
                        <a:pt x="1" y="32"/>
                      </a:lnTo>
                      <a:lnTo>
                        <a:pt x="1" y="33"/>
                      </a:lnTo>
                      <a:lnTo>
                        <a:pt x="2" y="37"/>
                      </a:lnTo>
                      <a:lnTo>
                        <a:pt x="1" y="39"/>
                      </a:lnTo>
                      <a:lnTo>
                        <a:pt x="2" y="41"/>
                      </a:lnTo>
                      <a:lnTo>
                        <a:pt x="5" y="46"/>
                      </a:lnTo>
                      <a:lnTo>
                        <a:pt x="6" y="50"/>
                      </a:lnTo>
                      <a:lnTo>
                        <a:pt x="6" y="54"/>
                      </a:lnTo>
                      <a:lnTo>
                        <a:pt x="7" y="55"/>
                      </a:lnTo>
                      <a:lnTo>
                        <a:pt x="7" y="56"/>
                      </a:lnTo>
                      <a:lnTo>
                        <a:pt x="6" y="59"/>
                      </a:lnTo>
                      <a:lnTo>
                        <a:pt x="6" y="62"/>
                      </a:lnTo>
                      <a:lnTo>
                        <a:pt x="5" y="64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0" y="7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70" name="Freeform 58"/>
                <p:cNvSpPr>
                  <a:spLocks/>
                </p:cNvSpPr>
                <p:nvPr/>
              </p:nvSpPr>
              <p:spPr bwMode="auto">
                <a:xfrm>
                  <a:off x="3562" y="1636"/>
                  <a:ext cx="405" cy="200"/>
                </a:xfrm>
                <a:custGeom>
                  <a:avLst/>
                  <a:gdLst>
                    <a:gd name="T0" fmla="*/ 98 w 83"/>
                    <a:gd name="T1" fmla="*/ 380 h 41"/>
                    <a:gd name="T2" fmla="*/ 190 w 83"/>
                    <a:gd name="T3" fmla="*/ 307 h 41"/>
                    <a:gd name="T4" fmla="*/ 478 w 83"/>
                    <a:gd name="T5" fmla="*/ 141 h 41"/>
                    <a:gd name="T6" fmla="*/ 620 w 83"/>
                    <a:gd name="T7" fmla="*/ 24 h 41"/>
                    <a:gd name="T8" fmla="*/ 737 w 83"/>
                    <a:gd name="T9" fmla="*/ 24 h 41"/>
                    <a:gd name="T10" fmla="*/ 668 w 83"/>
                    <a:gd name="T11" fmla="*/ 98 h 41"/>
                    <a:gd name="T12" fmla="*/ 547 w 83"/>
                    <a:gd name="T13" fmla="*/ 215 h 41"/>
                    <a:gd name="T14" fmla="*/ 547 w 83"/>
                    <a:gd name="T15" fmla="*/ 288 h 41"/>
                    <a:gd name="T16" fmla="*/ 668 w 83"/>
                    <a:gd name="T17" fmla="*/ 239 h 41"/>
                    <a:gd name="T18" fmla="*/ 927 w 83"/>
                    <a:gd name="T19" fmla="*/ 356 h 41"/>
                    <a:gd name="T20" fmla="*/ 1025 w 83"/>
                    <a:gd name="T21" fmla="*/ 380 h 41"/>
                    <a:gd name="T22" fmla="*/ 1049 w 83"/>
                    <a:gd name="T23" fmla="*/ 405 h 41"/>
                    <a:gd name="T24" fmla="*/ 1166 w 83"/>
                    <a:gd name="T25" fmla="*/ 307 h 41"/>
                    <a:gd name="T26" fmla="*/ 1522 w 83"/>
                    <a:gd name="T27" fmla="*/ 190 h 41"/>
                    <a:gd name="T28" fmla="*/ 1498 w 83"/>
                    <a:gd name="T29" fmla="*/ 263 h 41"/>
                    <a:gd name="T30" fmla="*/ 1571 w 83"/>
                    <a:gd name="T31" fmla="*/ 332 h 41"/>
                    <a:gd name="T32" fmla="*/ 1713 w 83"/>
                    <a:gd name="T33" fmla="*/ 307 h 41"/>
                    <a:gd name="T34" fmla="*/ 1810 w 83"/>
                    <a:gd name="T35" fmla="*/ 429 h 41"/>
                    <a:gd name="T36" fmla="*/ 1952 w 83"/>
                    <a:gd name="T37" fmla="*/ 454 h 41"/>
                    <a:gd name="T38" fmla="*/ 1952 w 83"/>
                    <a:gd name="T39" fmla="*/ 498 h 41"/>
                    <a:gd name="T40" fmla="*/ 1879 w 83"/>
                    <a:gd name="T41" fmla="*/ 498 h 41"/>
                    <a:gd name="T42" fmla="*/ 1786 w 83"/>
                    <a:gd name="T43" fmla="*/ 498 h 41"/>
                    <a:gd name="T44" fmla="*/ 1644 w 83"/>
                    <a:gd name="T45" fmla="*/ 498 h 41"/>
                    <a:gd name="T46" fmla="*/ 1644 w 83"/>
                    <a:gd name="T47" fmla="*/ 571 h 41"/>
                    <a:gd name="T48" fmla="*/ 1478 w 83"/>
                    <a:gd name="T49" fmla="*/ 498 h 41"/>
                    <a:gd name="T50" fmla="*/ 1357 w 83"/>
                    <a:gd name="T51" fmla="*/ 546 h 41"/>
                    <a:gd name="T52" fmla="*/ 1308 w 83"/>
                    <a:gd name="T53" fmla="*/ 595 h 41"/>
                    <a:gd name="T54" fmla="*/ 1191 w 83"/>
                    <a:gd name="T55" fmla="*/ 595 h 41"/>
                    <a:gd name="T56" fmla="*/ 1093 w 83"/>
                    <a:gd name="T57" fmla="*/ 712 h 41"/>
                    <a:gd name="T58" fmla="*/ 1117 w 83"/>
                    <a:gd name="T59" fmla="*/ 668 h 41"/>
                    <a:gd name="T60" fmla="*/ 1049 w 83"/>
                    <a:gd name="T61" fmla="*/ 668 h 41"/>
                    <a:gd name="T62" fmla="*/ 1000 w 83"/>
                    <a:gd name="T63" fmla="*/ 644 h 41"/>
                    <a:gd name="T64" fmla="*/ 952 w 83"/>
                    <a:gd name="T65" fmla="*/ 761 h 41"/>
                    <a:gd name="T66" fmla="*/ 859 w 83"/>
                    <a:gd name="T67" fmla="*/ 902 h 41"/>
                    <a:gd name="T68" fmla="*/ 810 w 83"/>
                    <a:gd name="T69" fmla="*/ 927 h 41"/>
                    <a:gd name="T70" fmla="*/ 834 w 83"/>
                    <a:gd name="T71" fmla="*/ 859 h 41"/>
                    <a:gd name="T72" fmla="*/ 761 w 83"/>
                    <a:gd name="T73" fmla="*/ 859 h 41"/>
                    <a:gd name="T74" fmla="*/ 712 w 83"/>
                    <a:gd name="T75" fmla="*/ 688 h 41"/>
                    <a:gd name="T76" fmla="*/ 693 w 83"/>
                    <a:gd name="T77" fmla="*/ 668 h 41"/>
                    <a:gd name="T78" fmla="*/ 547 w 83"/>
                    <a:gd name="T79" fmla="*/ 620 h 41"/>
                    <a:gd name="T80" fmla="*/ 522 w 83"/>
                    <a:gd name="T81" fmla="*/ 620 h 41"/>
                    <a:gd name="T82" fmla="*/ 381 w 83"/>
                    <a:gd name="T83" fmla="*/ 571 h 41"/>
                    <a:gd name="T84" fmla="*/ 98 w 83"/>
                    <a:gd name="T85" fmla="*/ 454 h 41"/>
                    <a:gd name="T86" fmla="*/ 0 w 83"/>
                    <a:gd name="T87" fmla="*/ 405 h 4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3"/>
                    <a:gd name="T133" fmla="*/ 0 h 41"/>
                    <a:gd name="T134" fmla="*/ 83 w 83"/>
                    <a:gd name="T135" fmla="*/ 41 h 4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3" h="41">
                      <a:moveTo>
                        <a:pt x="0" y="17"/>
                      </a:moveTo>
                      <a:lnTo>
                        <a:pt x="3" y="17"/>
                      </a:lnTo>
                      <a:lnTo>
                        <a:pt x="4" y="16"/>
                      </a:lnTo>
                      <a:lnTo>
                        <a:pt x="7" y="14"/>
                      </a:lnTo>
                      <a:lnTo>
                        <a:pt x="7" y="13"/>
                      </a:lnTo>
                      <a:lnTo>
                        <a:pt x="8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20" y="6"/>
                      </a:lnTo>
                      <a:lnTo>
                        <a:pt x="21" y="5"/>
                      </a:lnTo>
                      <a:lnTo>
                        <a:pt x="24" y="2"/>
                      </a:lnTo>
                      <a:lnTo>
                        <a:pt x="26" y="1"/>
                      </a:lnTo>
                      <a:lnTo>
                        <a:pt x="30" y="0"/>
                      </a:lnTo>
                      <a:lnTo>
                        <a:pt x="31" y="1"/>
                      </a:lnTo>
                      <a:lnTo>
                        <a:pt x="29" y="2"/>
                      </a:lnTo>
                      <a:lnTo>
                        <a:pt x="28" y="2"/>
                      </a:lnTo>
                      <a:lnTo>
                        <a:pt x="28" y="4"/>
                      </a:lnTo>
                      <a:lnTo>
                        <a:pt x="25" y="7"/>
                      </a:lnTo>
                      <a:lnTo>
                        <a:pt x="24" y="8"/>
                      </a:lnTo>
                      <a:lnTo>
                        <a:pt x="23" y="9"/>
                      </a:lnTo>
                      <a:lnTo>
                        <a:pt x="23" y="11"/>
                      </a:lnTo>
                      <a:lnTo>
                        <a:pt x="23" y="13"/>
                      </a:lnTo>
                      <a:lnTo>
                        <a:pt x="23" y="12"/>
                      </a:lnTo>
                      <a:lnTo>
                        <a:pt x="26" y="10"/>
                      </a:lnTo>
                      <a:lnTo>
                        <a:pt x="27" y="10"/>
                      </a:lnTo>
                      <a:lnTo>
                        <a:pt x="28" y="10"/>
                      </a:lnTo>
                      <a:lnTo>
                        <a:pt x="33" y="12"/>
                      </a:lnTo>
                      <a:lnTo>
                        <a:pt x="36" y="16"/>
                      </a:lnTo>
                      <a:lnTo>
                        <a:pt x="39" y="15"/>
                      </a:lnTo>
                      <a:lnTo>
                        <a:pt x="41" y="16"/>
                      </a:lnTo>
                      <a:lnTo>
                        <a:pt x="42" y="16"/>
                      </a:lnTo>
                      <a:lnTo>
                        <a:pt x="43" y="16"/>
                      </a:lnTo>
                      <a:lnTo>
                        <a:pt x="44" y="17"/>
                      </a:lnTo>
                      <a:lnTo>
                        <a:pt x="45" y="17"/>
                      </a:lnTo>
                      <a:lnTo>
                        <a:pt x="46" y="15"/>
                      </a:lnTo>
                      <a:lnTo>
                        <a:pt x="49" y="13"/>
                      </a:lnTo>
                      <a:lnTo>
                        <a:pt x="59" y="10"/>
                      </a:lnTo>
                      <a:lnTo>
                        <a:pt x="62" y="9"/>
                      </a:lnTo>
                      <a:lnTo>
                        <a:pt x="64" y="8"/>
                      </a:lnTo>
                      <a:lnTo>
                        <a:pt x="64" y="9"/>
                      </a:lnTo>
                      <a:lnTo>
                        <a:pt x="63" y="10"/>
                      </a:lnTo>
                      <a:lnTo>
                        <a:pt x="63" y="11"/>
                      </a:lnTo>
                      <a:lnTo>
                        <a:pt x="65" y="14"/>
                      </a:lnTo>
                      <a:lnTo>
                        <a:pt x="66" y="14"/>
                      </a:lnTo>
                      <a:lnTo>
                        <a:pt x="68" y="14"/>
                      </a:lnTo>
                      <a:lnTo>
                        <a:pt x="69" y="14"/>
                      </a:lnTo>
                      <a:lnTo>
                        <a:pt x="72" y="13"/>
                      </a:lnTo>
                      <a:lnTo>
                        <a:pt x="73" y="14"/>
                      </a:lnTo>
                      <a:lnTo>
                        <a:pt x="75" y="17"/>
                      </a:lnTo>
                      <a:lnTo>
                        <a:pt x="76" y="18"/>
                      </a:lnTo>
                      <a:lnTo>
                        <a:pt x="79" y="19"/>
                      </a:lnTo>
                      <a:lnTo>
                        <a:pt x="81" y="18"/>
                      </a:lnTo>
                      <a:lnTo>
                        <a:pt x="82" y="19"/>
                      </a:lnTo>
                      <a:lnTo>
                        <a:pt x="83" y="19"/>
                      </a:lnTo>
                      <a:lnTo>
                        <a:pt x="83" y="20"/>
                      </a:lnTo>
                      <a:lnTo>
                        <a:pt x="82" y="21"/>
                      </a:lnTo>
                      <a:lnTo>
                        <a:pt x="80" y="21"/>
                      </a:lnTo>
                      <a:lnTo>
                        <a:pt x="79" y="21"/>
                      </a:lnTo>
                      <a:lnTo>
                        <a:pt x="78" y="21"/>
                      </a:lnTo>
                      <a:lnTo>
                        <a:pt x="76" y="21"/>
                      </a:lnTo>
                      <a:lnTo>
                        <a:pt x="75" y="21"/>
                      </a:lnTo>
                      <a:lnTo>
                        <a:pt x="74" y="21"/>
                      </a:lnTo>
                      <a:lnTo>
                        <a:pt x="71" y="22"/>
                      </a:lnTo>
                      <a:lnTo>
                        <a:pt x="69" y="21"/>
                      </a:lnTo>
                      <a:lnTo>
                        <a:pt x="69" y="22"/>
                      </a:lnTo>
                      <a:lnTo>
                        <a:pt x="69" y="23"/>
                      </a:lnTo>
                      <a:lnTo>
                        <a:pt x="69" y="24"/>
                      </a:lnTo>
                      <a:lnTo>
                        <a:pt x="68" y="23"/>
                      </a:lnTo>
                      <a:lnTo>
                        <a:pt x="66" y="22"/>
                      </a:lnTo>
                      <a:lnTo>
                        <a:pt x="62" y="21"/>
                      </a:lnTo>
                      <a:lnTo>
                        <a:pt x="61" y="22"/>
                      </a:lnTo>
                      <a:lnTo>
                        <a:pt x="60" y="21"/>
                      </a:lnTo>
                      <a:lnTo>
                        <a:pt x="57" y="23"/>
                      </a:lnTo>
                      <a:lnTo>
                        <a:pt x="56" y="23"/>
                      </a:lnTo>
                      <a:lnTo>
                        <a:pt x="55" y="24"/>
                      </a:lnTo>
                      <a:lnTo>
                        <a:pt x="55" y="25"/>
                      </a:lnTo>
                      <a:lnTo>
                        <a:pt x="54" y="25"/>
                      </a:lnTo>
                      <a:lnTo>
                        <a:pt x="52" y="24"/>
                      </a:lnTo>
                      <a:lnTo>
                        <a:pt x="50" y="25"/>
                      </a:lnTo>
                      <a:lnTo>
                        <a:pt x="50" y="26"/>
                      </a:lnTo>
                      <a:lnTo>
                        <a:pt x="50" y="27"/>
                      </a:ln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7" y="28"/>
                      </a:lnTo>
                      <a:lnTo>
                        <a:pt x="47" y="27"/>
                      </a:lnTo>
                      <a:lnTo>
                        <a:pt x="45" y="27"/>
                      </a:lnTo>
                      <a:lnTo>
                        <a:pt x="44" y="28"/>
                      </a:lnTo>
                      <a:lnTo>
                        <a:pt x="43" y="29"/>
                      </a:lnTo>
                      <a:lnTo>
                        <a:pt x="42" y="28"/>
                      </a:lnTo>
                      <a:lnTo>
                        <a:pt x="42" y="27"/>
                      </a:lnTo>
                      <a:lnTo>
                        <a:pt x="41" y="27"/>
                      </a:lnTo>
                      <a:lnTo>
                        <a:pt x="41" y="29"/>
                      </a:lnTo>
                      <a:lnTo>
                        <a:pt x="40" y="32"/>
                      </a:lnTo>
                      <a:lnTo>
                        <a:pt x="39" y="34"/>
                      </a:lnTo>
                      <a:lnTo>
                        <a:pt x="38" y="36"/>
                      </a:lnTo>
                      <a:lnTo>
                        <a:pt x="36" y="38"/>
                      </a:lnTo>
                      <a:lnTo>
                        <a:pt x="36" y="40"/>
                      </a:lnTo>
                      <a:lnTo>
                        <a:pt x="36" y="41"/>
                      </a:lnTo>
                      <a:lnTo>
                        <a:pt x="34" y="39"/>
                      </a:lnTo>
                      <a:lnTo>
                        <a:pt x="34" y="38"/>
                      </a:lnTo>
                      <a:lnTo>
                        <a:pt x="34" y="37"/>
                      </a:lnTo>
                      <a:lnTo>
                        <a:pt x="35" y="36"/>
                      </a:lnTo>
                      <a:lnTo>
                        <a:pt x="34" y="36"/>
                      </a:lnTo>
                      <a:lnTo>
                        <a:pt x="32" y="36"/>
                      </a:lnTo>
                      <a:lnTo>
                        <a:pt x="33" y="32"/>
                      </a:lnTo>
                      <a:lnTo>
                        <a:pt x="32" y="30"/>
                      </a:lnTo>
                      <a:lnTo>
                        <a:pt x="30" y="29"/>
                      </a:lnTo>
                      <a:lnTo>
                        <a:pt x="28" y="29"/>
                      </a:lnTo>
                      <a:lnTo>
                        <a:pt x="28" y="28"/>
                      </a:lnTo>
                      <a:lnTo>
                        <a:pt x="29" y="28"/>
                      </a:lnTo>
                      <a:lnTo>
                        <a:pt x="28" y="27"/>
                      </a:lnTo>
                      <a:lnTo>
                        <a:pt x="26" y="26"/>
                      </a:lnTo>
                      <a:lnTo>
                        <a:pt x="23" y="26"/>
                      </a:lnTo>
                      <a:lnTo>
                        <a:pt x="22" y="26"/>
                      </a:lnTo>
                      <a:lnTo>
                        <a:pt x="20" y="26"/>
                      </a:lnTo>
                      <a:lnTo>
                        <a:pt x="18" y="24"/>
                      </a:lnTo>
                      <a:lnTo>
                        <a:pt x="16" y="24"/>
                      </a:lnTo>
                      <a:lnTo>
                        <a:pt x="5" y="22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3" y="19"/>
                      </a:lnTo>
                      <a:lnTo>
                        <a:pt x="1" y="18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5366" name="Freeform 59"/>
              <p:cNvSpPr>
                <a:spLocks/>
              </p:cNvSpPr>
              <p:nvPr/>
            </p:nvSpPr>
            <p:spPr bwMode="auto">
              <a:xfrm>
                <a:off x="3880" y="1838"/>
                <a:ext cx="206" cy="351"/>
              </a:xfrm>
              <a:custGeom>
                <a:avLst/>
                <a:gdLst>
                  <a:gd name="T0" fmla="*/ 26 w 40"/>
                  <a:gd name="T1" fmla="*/ 117 h 72"/>
                  <a:gd name="T2" fmla="*/ 108 w 40"/>
                  <a:gd name="T3" fmla="*/ 1068 h 72"/>
                  <a:gd name="T4" fmla="*/ 108 w 40"/>
                  <a:gd name="T5" fmla="*/ 1092 h 72"/>
                  <a:gd name="T6" fmla="*/ 108 w 40"/>
                  <a:gd name="T7" fmla="*/ 1116 h 72"/>
                  <a:gd name="T8" fmla="*/ 108 w 40"/>
                  <a:gd name="T9" fmla="*/ 1165 h 72"/>
                  <a:gd name="T10" fmla="*/ 134 w 40"/>
                  <a:gd name="T11" fmla="*/ 1233 h 72"/>
                  <a:gd name="T12" fmla="*/ 160 w 40"/>
                  <a:gd name="T13" fmla="*/ 1331 h 72"/>
                  <a:gd name="T14" fmla="*/ 108 w 40"/>
                  <a:gd name="T15" fmla="*/ 1404 h 72"/>
                  <a:gd name="T16" fmla="*/ 108 w 40"/>
                  <a:gd name="T17" fmla="*/ 1423 h 72"/>
                  <a:gd name="T18" fmla="*/ 52 w 40"/>
                  <a:gd name="T19" fmla="*/ 1497 h 72"/>
                  <a:gd name="T20" fmla="*/ 0 w 40"/>
                  <a:gd name="T21" fmla="*/ 1545 h 72"/>
                  <a:gd name="T22" fmla="*/ 0 w 40"/>
                  <a:gd name="T23" fmla="*/ 1618 h 72"/>
                  <a:gd name="T24" fmla="*/ 0 w 40"/>
                  <a:gd name="T25" fmla="*/ 1687 h 72"/>
                  <a:gd name="T26" fmla="*/ 0 w 40"/>
                  <a:gd name="T27" fmla="*/ 1687 h 72"/>
                  <a:gd name="T28" fmla="*/ 0 w 40"/>
                  <a:gd name="T29" fmla="*/ 1711 h 72"/>
                  <a:gd name="T30" fmla="*/ 0 w 40"/>
                  <a:gd name="T31" fmla="*/ 1711 h 72"/>
                  <a:gd name="T32" fmla="*/ 26 w 40"/>
                  <a:gd name="T33" fmla="*/ 1711 h 72"/>
                  <a:gd name="T34" fmla="*/ 52 w 40"/>
                  <a:gd name="T35" fmla="*/ 1711 h 72"/>
                  <a:gd name="T36" fmla="*/ 52 w 40"/>
                  <a:gd name="T37" fmla="*/ 1687 h 72"/>
                  <a:gd name="T38" fmla="*/ 52 w 40"/>
                  <a:gd name="T39" fmla="*/ 1662 h 72"/>
                  <a:gd name="T40" fmla="*/ 134 w 40"/>
                  <a:gd name="T41" fmla="*/ 1662 h 72"/>
                  <a:gd name="T42" fmla="*/ 211 w 40"/>
                  <a:gd name="T43" fmla="*/ 1638 h 72"/>
                  <a:gd name="T44" fmla="*/ 319 w 40"/>
                  <a:gd name="T45" fmla="*/ 1687 h 72"/>
                  <a:gd name="T46" fmla="*/ 319 w 40"/>
                  <a:gd name="T47" fmla="*/ 1687 h 72"/>
                  <a:gd name="T48" fmla="*/ 345 w 40"/>
                  <a:gd name="T49" fmla="*/ 1687 h 72"/>
                  <a:gd name="T50" fmla="*/ 371 w 40"/>
                  <a:gd name="T51" fmla="*/ 1618 h 72"/>
                  <a:gd name="T52" fmla="*/ 422 w 40"/>
                  <a:gd name="T53" fmla="*/ 1618 h 72"/>
                  <a:gd name="T54" fmla="*/ 453 w 40"/>
                  <a:gd name="T55" fmla="*/ 1638 h 72"/>
                  <a:gd name="T56" fmla="*/ 479 w 40"/>
                  <a:gd name="T57" fmla="*/ 1662 h 72"/>
                  <a:gd name="T58" fmla="*/ 505 w 40"/>
                  <a:gd name="T59" fmla="*/ 1638 h 72"/>
                  <a:gd name="T60" fmla="*/ 530 w 40"/>
                  <a:gd name="T61" fmla="*/ 1545 h 72"/>
                  <a:gd name="T62" fmla="*/ 556 w 40"/>
                  <a:gd name="T63" fmla="*/ 1521 h 72"/>
                  <a:gd name="T64" fmla="*/ 582 w 40"/>
                  <a:gd name="T65" fmla="*/ 1521 h 72"/>
                  <a:gd name="T66" fmla="*/ 639 w 40"/>
                  <a:gd name="T67" fmla="*/ 1570 h 72"/>
                  <a:gd name="T68" fmla="*/ 716 w 40"/>
                  <a:gd name="T69" fmla="*/ 1570 h 72"/>
                  <a:gd name="T70" fmla="*/ 742 w 40"/>
                  <a:gd name="T71" fmla="*/ 1497 h 72"/>
                  <a:gd name="T72" fmla="*/ 875 w 40"/>
                  <a:gd name="T73" fmla="*/ 1331 h 72"/>
                  <a:gd name="T74" fmla="*/ 875 w 40"/>
                  <a:gd name="T75" fmla="*/ 1258 h 72"/>
                  <a:gd name="T76" fmla="*/ 901 w 40"/>
                  <a:gd name="T77" fmla="*/ 1258 h 72"/>
                  <a:gd name="T78" fmla="*/ 984 w 40"/>
                  <a:gd name="T79" fmla="*/ 1258 h 72"/>
                  <a:gd name="T80" fmla="*/ 1009 w 40"/>
                  <a:gd name="T81" fmla="*/ 1233 h 72"/>
                  <a:gd name="T82" fmla="*/ 1061 w 40"/>
                  <a:gd name="T83" fmla="*/ 1214 h 72"/>
                  <a:gd name="T84" fmla="*/ 1061 w 40"/>
                  <a:gd name="T85" fmla="*/ 1189 h 72"/>
                  <a:gd name="T86" fmla="*/ 1061 w 40"/>
                  <a:gd name="T87" fmla="*/ 1116 h 72"/>
                  <a:gd name="T88" fmla="*/ 1061 w 40"/>
                  <a:gd name="T89" fmla="*/ 1116 h 72"/>
                  <a:gd name="T90" fmla="*/ 1061 w 40"/>
                  <a:gd name="T91" fmla="*/ 1068 h 72"/>
                  <a:gd name="T92" fmla="*/ 927 w 40"/>
                  <a:gd name="T93" fmla="*/ 24 h 72"/>
                  <a:gd name="T94" fmla="*/ 927 w 40"/>
                  <a:gd name="T95" fmla="*/ 0 h 72"/>
                  <a:gd name="T96" fmla="*/ 237 w 40"/>
                  <a:gd name="T97" fmla="*/ 73 h 72"/>
                  <a:gd name="T98" fmla="*/ 211 w 40"/>
                  <a:gd name="T99" fmla="*/ 97 h 72"/>
                  <a:gd name="T100" fmla="*/ 160 w 40"/>
                  <a:gd name="T101" fmla="*/ 117 h 72"/>
                  <a:gd name="T102" fmla="*/ 134 w 40"/>
                  <a:gd name="T103" fmla="*/ 141 h 72"/>
                  <a:gd name="T104" fmla="*/ 77 w 40"/>
                  <a:gd name="T105" fmla="*/ 141 h 72"/>
                  <a:gd name="T106" fmla="*/ 26 w 40"/>
                  <a:gd name="T107" fmla="*/ 117 h 72"/>
                  <a:gd name="T108" fmla="*/ 26 w 40"/>
                  <a:gd name="T109" fmla="*/ 117 h 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0"/>
                  <a:gd name="T166" fmla="*/ 0 h 72"/>
                  <a:gd name="T167" fmla="*/ 40 w 40"/>
                  <a:gd name="T168" fmla="*/ 72 h 7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0" h="72">
                    <a:moveTo>
                      <a:pt x="1" y="5"/>
                    </a:moveTo>
                    <a:lnTo>
                      <a:pt x="4" y="45"/>
                    </a:lnTo>
                    <a:lnTo>
                      <a:pt x="4" y="46"/>
                    </a:lnTo>
                    <a:lnTo>
                      <a:pt x="4" y="47"/>
                    </a:lnTo>
                    <a:lnTo>
                      <a:pt x="4" y="49"/>
                    </a:lnTo>
                    <a:lnTo>
                      <a:pt x="5" y="52"/>
                    </a:lnTo>
                    <a:lnTo>
                      <a:pt x="6" y="56"/>
                    </a:lnTo>
                    <a:lnTo>
                      <a:pt x="4" y="59"/>
                    </a:lnTo>
                    <a:lnTo>
                      <a:pt x="4" y="60"/>
                    </a:lnTo>
                    <a:lnTo>
                      <a:pt x="2" y="63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1" y="72"/>
                    </a:lnTo>
                    <a:lnTo>
                      <a:pt x="2" y="72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5" y="70"/>
                    </a:lnTo>
                    <a:lnTo>
                      <a:pt x="8" y="69"/>
                    </a:lnTo>
                    <a:lnTo>
                      <a:pt x="12" y="71"/>
                    </a:lnTo>
                    <a:lnTo>
                      <a:pt x="13" y="71"/>
                    </a:lnTo>
                    <a:lnTo>
                      <a:pt x="14" y="68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8" y="70"/>
                    </a:lnTo>
                    <a:lnTo>
                      <a:pt x="19" y="69"/>
                    </a:lnTo>
                    <a:lnTo>
                      <a:pt x="20" y="65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6"/>
                    </a:lnTo>
                    <a:lnTo>
                      <a:pt x="27" y="66"/>
                    </a:lnTo>
                    <a:lnTo>
                      <a:pt x="28" y="63"/>
                    </a:lnTo>
                    <a:lnTo>
                      <a:pt x="33" y="56"/>
                    </a:lnTo>
                    <a:lnTo>
                      <a:pt x="33" y="53"/>
                    </a:lnTo>
                    <a:lnTo>
                      <a:pt x="34" y="53"/>
                    </a:lnTo>
                    <a:lnTo>
                      <a:pt x="37" y="53"/>
                    </a:lnTo>
                    <a:lnTo>
                      <a:pt x="38" y="52"/>
                    </a:lnTo>
                    <a:lnTo>
                      <a:pt x="40" y="51"/>
                    </a:lnTo>
                    <a:lnTo>
                      <a:pt x="40" y="50"/>
                    </a:lnTo>
                    <a:lnTo>
                      <a:pt x="40" y="47"/>
                    </a:lnTo>
                    <a:lnTo>
                      <a:pt x="40" y="45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67" name="Freeform 60"/>
              <p:cNvSpPr>
                <a:spLocks/>
              </p:cNvSpPr>
              <p:nvPr/>
            </p:nvSpPr>
            <p:spPr bwMode="auto">
              <a:xfrm>
                <a:off x="4234" y="2350"/>
                <a:ext cx="353" cy="258"/>
              </a:xfrm>
              <a:custGeom>
                <a:avLst/>
                <a:gdLst>
                  <a:gd name="T0" fmla="*/ 1074 w 69"/>
                  <a:gd name="T1" fmla="*/ 1256 h 53"/>
                  <a:gd name="T2" fmla="*/ 992 w 69"/>
                  <a:gd name="T3" fmla="*/ 1232 h 53"/>
                  <a:gd name="T4" fmla="*/ 967 w 69"/>
                  <a:gd name="T5" fmla="*/ 1139 h 53"/>
                  <a:gd name="T6" fmla="*/ 865 w 69"/>
                  <a:gd name="T7" fmla="*/ 1042 h 53"/>
                  <a:gd name="T8" fmla="*/ 813 w 69"/>
                  <a:gd name="T9" fmla="*/ 925 h 53"/>
                  <a:gd name="T10" fmla="*/ 757 w 69"/>
                  <a:gd name="T11" fmla="*/ 876 h 53"/>
                  <a:gd name="T12" fmla="*/ 655 w 69"/>
                  <a:gd name="T13" fmla="*/ 808 h 53"/>
                  <a:gd name="T14" fmla="*/ 604 w 69"/>
                  <a:gd name="T15" fmla="*/ 759 h 53"/>
                  <a:gd name="T16" fmla="*/ 578 w 69"/>
                  <a:gd name="T17" fmla="*/ 711 h 53"/>
                  <a:gd name="T18" fmla="*/ 394 w 69"/>
                  <a:gd name="T19" fmla="*/ 594 h 53"/>
                  <a:gd name="T20" fmla="*/ 343 w 69"/>
                  <a:gd name="T21" fmla="*/ 545 h 53"/>
                  <a:gd name="T22" fmla="*/ 261 w 69"/>
                  <a:gd name="T23" fmla="*/ 448 h 53"/>
                  <a:gd name="T24" fmla="*/ 210 w 69"/>
                  <a:gd name="T25" fmla="*/ 380 h 53"/>
                  <a:gd name="T26" fmla="*/ 26 w 69"/>
                  <a:gd name="T27" fmla="*/ 331 h 53"/>
                  <a:gd name="T28" fmla="*/ 26 w 69"/>
                  <a:gd name="T29" fmla="*/ 239 h 53"/>
                  <a:gd name="T30" fmla="*/ 77 w 69"/>
                  <a:gd name="T31" fmla="*/ 190 h 53"/>
                  <a:gd name="T32" fmla="*/ 77 w 69"/>
                  <a:gd name="T33" fmla="*/ 166 h 53"/>
                  <a:gd name="T34" fmla="*/ 210 w 69"/>
                  <a:gd name="T35" fmla="*/ 117 h 53"/>
                  <a:gd name="T36" fmla="*/ 312 w 69"/>
                  <a:gd name="T37" fmla="*/ 73 h 53"/>
                  <a:gd name="T38" fmla="*/ 343 w 69"/>
                  <a:gd name="T39" fmla="*/ 49 h 53"/>
                  <a:gd name="T40" fmla="*/ 813 w 69"/>
                  <a:gd name="T41" fmla="*/ 24 h 53"/>
                  <a:gd name="T42" fmla="*/ 813 w 69"/>
                  <a:gd name="T43" fmla="*/ 49 h 53"/>
                  <a:gd name="T44" fmla="*/ 916 w 69"/>
                  <a:gd name="T45" fmla="*/ 92 h 53"/>
                  <a:gd name="T46" fmla="*/ 1335 w 69"/>
                  <a:gd name="T47" fmla="*/ 92 h 53"/>
                  <a:gd name="T48" fmla="*/ 1780 w 69"/>
                  <a:gd name="T49" fmla="*/ 404 h 53"/>
                  <a:gd name="T50" fmla="*/ 1729 w 69"/>
                  <a:gd name="T51" fmla="*/ 448 h 53"/>
                  <a:gd name="T52" fmla="*/ 1647 w 69"/>
                  <a:gd name="T53" fmla="*/ 570 h 53"/>
                  <a:gd name="T54" fmla="*/ 1622 w 69"/>
                  <a:gd name="T55" fmla="*/ 662 h 53"/>
                  <a:gd name="T56" fmla="*/ 1622 w 69"/>
                  <a:gd name="T57" fmla="*/ 711 h 53"/>
                  <a:gd name="T58" fmla="*/ 1571 w 69"/>
                  <a:gd name="T59" fmla="*/ 735 h 53"/>
                  <a:gd name="T60" fmla="*/ 1545 w 69"/>
                  <a:gd name="T61" fmla="*/ 784 h 53"/>
                  <a:gd name="T62" fmla="*/ 1494 w 69"/>
                  <a:gd name="T63" fmla="*/ 828 h 53"/>
                  <a:gd name="T64" fmla="*/ 1386 w 69"/>
                  <a:gd name="T65" fmla="*/ 925 h 53"/>
                  <a:gd name="T66" fmla="*/ 1310 w 69"/>
                  <a:gd name="T67" fmla="*/ 974 h 53"/>
                  <a:gd name="T68" fmla="*/ 1284 w 69"/>
                  <a:gd name="T69" fmla="*/ 1017 h 53"/>
                  <a:gd name="T70" fmla="*/ 1202 w 69"/>
                  <a:gd name="T71" fmla="*/ 1042 h 53"/>
                  <a:gd name="T72" fmla="*/ 1202 w 69"/>
                  <a:gd name="T73" fmla="*/ 1066 h 53"/>
                  <a:gd name="T74" fmla="*/ 1177 w 69"/>
                  <a:gd name="T75" fmla="*/ 1115 h 53"/>
                  <a:gd name="T76" fmla="*/ 1126 w 69"/>
                  <a:gd name="T77" fmla="*/ 1139 h 53"/>
                  <a:gd name="T78" fmla="*/ 1126 w 69"/>
                  <a:gd name="T79" fmla="*/ 1139 h 53"/>
                  <a:gd name="T80" fmla="*/ 1126 w 69"/>
                  <a:gd name="T81" fmla="*/ 1163 h 53"/>
                  <a:gd name="T82" fmla="*/ 1151 w 69"/>
                  <a:gd name="T83" fmla="*/ 1183 h 53"/>
                  <a:gd name="T84" fmla="*/ 1100 w 69"/>
                  <a:gd name="T85" fmla="*/ 1207 h 53"/>
                  <a:gd name="T86" fmla="*/ 1074 w 69"/>
                  <a:gd name="T87" fmla="*/ 1232 h 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9"/>
                  <a:gd name="T133" fmla="*/ 0 h 53"/>
                  <a:gd name="T134" fmla="*/ 69 w 69"/>
                  <a:gd name="T135" fmla="*/ 53 h 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9" h="53">
                    <a:moveTo>
                      <a:pt x="41" y="52"/>
                    </a:moveTo>
                    <a:lnTo>
                      <a:pt x="41" y="53"/>
                    </a:lnTo>
                    <a:lnTo>
                      <a:pt x="39" y="52"/>
                    </a:lnTo>
                    <a:lnTo>
                      <a:pt x="38" y="52"/>
                    </a:lnTo>
                    <a:lnTo>
                      <a:pt x="38" y="51"/>
                    </a:lnTo>
                    <a:lnTo>
                      <a:pt x="37" y="48"/>
                    </a:lnTo>
                    <a:lnTo>
                      <a:pt x="35" y="45"/>
                    </a:lnTo>
                    <a:lnTo>
                      <a:pt x="33" y="44"/>
                    </a:lnTo>
                    <a:lnTo>
                      <a:pt x="32" y="41"/>
                    </a:lnTo>
                    <a:lnTo>
                      <a:pt x="31" y="39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6" y="36"/>
                    </a:lnTo>
                    <a:lnTo>
                      <a:pt x="25" y="34"/>
                    </a:lnTo>
                    <a:lnTo>
                      <a:pt x="23" y="33"/>
                    </a:lnTo>
                    <a:lnTo>
                      <a:pt x="23" y="32"/>
                    </a:lnTo>
                    <a:lnTo>
                      <a:pt x="22" y="30"/>
                    </a:lnTo>
                    <a:lnTo>
                      <a:pt x="19" y="29"/>
                    </a:lnTo>
                    <a:lnTo>
                      <a:pt x="15" y="25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0" y="19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2" y="1"/>
                    </a:lnTo>
                    <a:lnTo>
                      <a:pt x="35" y="4"/>
                    </a:lnTo>
                    <a:lnTo>
                      <a:pt x="36" y="6"/>
                    </a:lnTo>
                    <a:lnTo>
                      <a:pt x="51" y="4"/>
                    </a:lnTo>
                    <a:lnTo>
                      <a:pt x="69" y="16"/>
                    </a:lnTo>
                    <a:lnTo>
                      <a:pt x="68" y="17"/>
                    </a:lnTo>
                    <a:lnTo>
                      <a:pt x="67" y="18"/>
                    </a:lnTo>
                    <a:lnTo>
                      <a:pt x="66" y="19"/>
                    </a:lnTo>
                    <a:lnTo>
                      <a:pt x="63" y="23"/>
                    </a:lnTo>
                    <a:lnTo>
                      <a:pt x="63" y="24"/>
                    </a:lnTo>
                    <a:lnTo>
                      <a:pt x="62" y="26"/>
                    </a:lnTo>
                    <a:lnTo>
                      <a:pt x="62" y="28"/>
                    </a:lnTo>
                    <a:lnTo>
                      <a:pt x="62" y="29"/>
                    </a:lnTo>
                    <a:lnTo>
                      <a:pt x="62" y="30"/>
                    </a:lnTo>
                    <a:lnTo>
                      <a:pt x="61" y="31"/>
                    </a:lnTo>
                    <a:lnTo>
                      <a:pt x="60" y="31"/>
                    </a:lnTo>
                    <a:lnTo>
                      <a:pt x="59" y="32"/>
                    </a:lnTo>
                    <a:lnTo>
                      <a:pt x="59" y="33"/>
                    </a:lnTo>
                    <a:lnTo>
                      <a:pt x="58" y="34"/>
                    </a:lnTo>
                    <a:lnTo>
                      <a:pt x="57" y="35"/>
                    </a:lnTo>
                    <a:lnTo>
                      <a:pt x="55" y="37"/>
                    </a:lnTo>
                    <a:lnTo>
                      <a:pt x="53" y="39"/>
                    </a:lnTo>
                    <a:lnTo>
                      <a:pt x="52" y="40"/>
                    </a:lnTo>
                    <a:lnTo>
                      <a:pt x="50" y="41"/>
                    </a:lnTo>
                    <a:lnTo>
                      <a:pt x="50" y="42"/>
                    </a:lnTo>
                    <a:lnTo>
                      <a:pt x="49" y="43"/>
                    </a:lnTo>
                    <a:lnTo>
                      <a:pt x="47" y="44"/>
                    </a:lnTo>
                    <a:lnTo>
                      <a:pt x="46" y="44"/>
                    </a:lnTo>
                    <a:lnTo>
                      <a:pt x="46" y="45"/>
                    </a:lnTo>
                    <a:lnTo>
                      <a:pt x="45" y="47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43" y="49"/>
                    </a:lnTo>
                    <a:lnTo>
                      <a:pt x="44" y="49"/>
                    </a:lnTo>
                    <a:lnTo>
                      <a:pt x="44" y="50"/>
                    </a:lnTo>
                    <a:lnTo>
                      <a:pt x="43" y="50"/>
                    </a:lnTo>
                    <a:lnTo>
                      <a:pt x="42" y="51"/>
                    </a:lnTo>
                    <a:lnTo>
                      <a:pt x="41" y="52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68" name="Freeform 61"/>
              <p:cNvSpPr>
                <a:spLocks/>
              </p:cNvSpPr>
              <p:nvPr/>
            </p:nvSpPr>
            <p:spPr bwMode="auto">
              <a:xfrm>
                <a:off x="4074" y="2384"/>
                <a:ext cx="376" cy="376"/>
              </a:xfrm>
              <a:custGeom>
                <a:avLst/>
                <a:gdLst>
                  <a:gd name="T0" fmla="*/ 237 w 73"/>
                  <a:gd name="T1" fmla="*/ 977 h 77"/>
                  <a:gd name="T2" fmla="*/ 294 w 73"/>
                  <a:gd name="T3" fmla="*/ 1050 h 77"/>
                  <a:gd name="T4" fmla="*/ 345 w 73"/>
                  <a:gd name="T5" fmla="*/ 1099 h 77"/>
                  <a:gd name="T6" fmla="*/ 345 w 73"/>
                  <a:gd name="T7" fmla="*/ 1167 h 77"/>
                  <a:gd name="T8" fmla="*/ 371 w 73"/>
                  <a:gd name="T9" fmla="*/ 1191 h 77"/>
                  <a:gd name="T10" fmla="*/ 345 w 73"/>
                  <a:gd name="T11" fmla="*/ 1314 h 77"/>
                  <a:gd name="T12" fmla="*/ 319 w 73"/>
                  <a:gd name="T13" fmla="*/ 1431 h 77"/>
                  <a:gd name="T14" fmla="*/ 371 w 73"/>
                  <a:gd name="T15" fmla="*/ 1621 h 77"/>
                  <a:gd name="T16" fmla="*/ 422 w 73"/>
                  <a:gd name="T17" fmla="*/ 1694 h 77"/>
                  <a:gd name="T18" fmla="*/ 453 w 73"/>
                  <a:gd name="T19" fmla="*/ 1763 h 77"/>
                  <a:gd name="T20" fmla="*/ 479 w 73"/>
                  <a:gd name="T21" fmla="*/ 1812 h 77"/>
                  <a:gd name="T22" fmla="*/ 1540 w 73"/>
                  <a:gd name="T23" fmla="*/ 1812 h 77"/>
                  <a:gd name="T24" fmla="*/ 1592 w 73"/>
                  <a:gd name="T25" fmla="*/ 1836 h 77"/>
                  <a:gd name="T26" fmla="*/ 1566 w 73"/>
                  <a:gd name="T27" fmla="*/ 1694 h 77"/>
                  <a:gd name="T28" fmla="*/ 1592 w 73"/>
                  <a:gd name="T29" fmla="*/ 1646 h 77"/>
                  <a:gd name="T30" fmla="*/ 1700 w 73"/>
                  <a:gd name="T31" fmla="*/ 1646 h 77"/>
                  <a:gd name="T32" fmla="*/ 1777 w 73"/>
                  <a:gd name="T33" fmla="*/ 1646 h 77"/>
                  <a:gd name="T34" fmla="*/ 1777 w 73"/>
                  <a:gd name="T35" fmla="*/ 1548 h 77"/>
                  <a:gd name="T36" fmla="*/ 1777 w 73"/>
                  <a:gd name="T37" fmla="*/ 1480 h 77"/>
                  <a:gd name="T38" fmla="*/ 1828 w 73"/>
                  <a:gd name="T39" fmla="*/ 1265 h 77"/>
                  <a:gd name="T40" fmla="*/ 1885 w 73"/>
                  <a:gd name="T41" fmla="*/ 1143 h 77"/>
                  <a:gd name="T42" fmla="*/ 1937 w 73"/>
                  <a:gd name="T43" fmla="*/ 1123 h 77"/>
                  <a:gd name="T44" fmla="*/ 1937 w 73"/>
                  <a:gd name="T45" fmla="*/ 1099 h 77"/>
                  <a:gd name="T46" fmla="*/ 1911 w 73"/>
                  <a:gd name="T47" fmla="*/ 1099 h 77"/>
                  <a:gd name="T48" fmla="*/ 1828 w 73"/>
                  <a:gd name="T49" fmla="*/ 1074 h 77"/>
                  <a:gd name="T50" fmla="*/ 1803 w 73"/>
                  <a:gd name="T51" fmla="*/ 977 h 77"/>
                  <a:gd name="T52" fmla="*/ 1700 w 73"/>
                  <a:gd name="T53" fmla="*/ 884 h 77"/>
                  <a:gd name="T54" fmla="*/ 1643 w 73"/>
                  <a:gd name="T55" fmla="*/ 762 h 77"/>
                  <a:gd name="T56" fmla="*/ 1592 w 73"/>
                  <a:gd name="T57" fmla="*/ 713 h 77"/>
                  <a:gd name="T58" fmla="*/ 1483 w 73"/>
                  <a:gd name="T59" fmla="*/ 645 h 77"/>
                  <a:gd name="T60" fmla="*/ 1432 w 73"/>
                  <a:gd name="T61" fmla="*/ 596 h 77"/>
                  <a:gd name="T62" fmla="*/ 1406 w 73"/>
                  <a:gd name="T63" fmla="*/ 547 h 77"/>
                  <a:gd name="T64" fmla="*/ 1221 w 73"/>
                  <a:gd name="T65" fmla="*/ 430 h 77"/>
                  <a:gd name="T66" fmla="*/ 1169 w 73"/>
                  <a:gd name="T67" fmla="*/ 381 h 77"/>
                  <a:gd name="T68" fmla="*/ 1087 w 73"/>
                  <a:gd name="T69" fmla="*/ 288 h 77"/>
                  <a:gd name="T70" fmla="*/ 1035 w 73"/>
                  <a:gd name="T71" fmla="*/ 215 h 77"/>
                  <a:gd name="T72" fmla="*/ 850 w 73"/>
                  <a:gd name="T73" fmla="*/ 166 h 77"/>
                  <a:gd name="T74" fmla="*/ 850 w 73"/>
                  <a:gd name="T75" fmla="*/ 73 h 77"/>
                  <a:gd name="T76" fmla="*/ 901 w 73"/>
                  <a:gd name="T77" fmla="*/ 24 h 77"/>
                  <a:gd name="T78" fmla="*/ 901 w 73"/>
                  <a:gd name="T79" fmla="*/ 0 h 77"/>
                  <a:gd name="T80" fmla="*/ 0 w 73"/>
                  <a:gd name="T81" fmla="*/ 117 h 7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3"/>
                  <a:gd name="T124" fmla="*/ 0 h 77"/>
                  <a:gd name="T125" fmla="*/ 73 w 73"/>
                  <a:gd name="T126" fmla="*/ 77 h 7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3" h="77">
                    <a:moveTo>
                      <a:pt x="0" y="5"/>
                    </a:moveTo>
                    <a:lnTo>
                      <a:pt x="9" y="41"/>
                    </a:lnTo>
                    <a:lnTo>
                      <a:pt x="10" y="42"/>
                    </a:lnTo>
                    <a:lnTo>
                      <a:pt x="11" y="44"/>
                    </a:lnTo>
                    <a:lnTo>
                      <a:pt x="12" y="45"/>
                    </a:lnTo>
                    <a:lnTo>
                      <a:pt x="13" y="46"/>
                    </a:lnTo>
                    <a:lnTo>
                      <a:pt x="14" y="47"/>
                    </a:lnTo>
                    <a:lnTo>
                      <a:pt x="13" y="49"/>
                    </a:lnTo>
                    <a:lnTo>
                      <a:pt x="15" y="50"/>
                    </a:lnTo>
                    <a:lnTo>
                      <a:pt x="14" y="50"/>
                    </a:lnTo>
                    <a:lnTo>
                      <a:pt x="13" y="52"/>
                    </a:lnTo>
                    <a:lnTo>
                      <a:pt x="13" y="55"/>
                    </a:lnTo>
                    <a:lnTo>
                      <a:pt x="12" y="57"/>
                    </a:lnTo>
                    <a:lnTo>
                      <a:pt x="12" y="60"/>
                    </a:lnTo>
                    <a:lnTo>
                      <a:pt x="14" y="63"/>
                    </a:lnTo>
                    <a:lnTo>
                      <a:pt x="14" y="68"/>
                    </a:lnTo>
                    <a:lnTo>
                      <a:pt x="16" y="70"/>
                    </a:lnTo>
                    <a:lnTo>
                      <a:pt x="16" y="71"/>
                    </a:lnTo>
                    <a:lnTo>
                      <a:pt x="16" y="72"/>
                    </a:lnTo>
                    <a:lnTo>
                      <a:pt x="17" y="74"/>
                    </a:lnTo>
                    <a:lnTo>
                      <a:pt x="17" y="75"/>
                    </a:lnTo>
                    <a:lnTo>
                      <a:pt x="18" y="76"/>
                    </a:lnTo>
                    <a:lnTo>
                      <a:pt x="57" y="74"/>
                    </a:lnTo>
                    <a:lnTo>
                      <a:pt x="58" y="76"/>
                    </a:lnTo>
                    <a:lnTo>
                      <a:pt x="60" y="77"/>
                    </a:lnTo>
                    <a:lnTo>
                      <a:pt x="60" y="75"/>
                    </a:lnTo>
                    <a:lnTo>
                      <a:pt x="59" y="71"/>
                    </a:lnTo>
                    <a:lnTo>
                      <a:pt x="60" y="70"/>
                    </a:lnTo>
                    <a:lnTo>
                      <a:pt x="60" y="69"/>
                    </a:lnTo>
                    <a:lnTo>
                      <a:pt x="61" y="68"/>
                    </a:lnTo>
                    <a:lnTo>
                      <a:pt x="64" y="69"/>
                    </a:lnTo>
                    <a:lnTo>
                      <a:pt x="66" y="69"/>
                    </a:lnTo>
                    <a:lnTo>
                      <a:pt x="67" y="69"/>
                    </a:lnTo>
                    <a:lnTo>
                      <a:pt x="67" y="66"/>
                    </a:lnTo>
                    <a:lnTo>
                      <a:pt x="67" y="65"/>
                    </a:lnTo>
                    <a:lnTo>
                      <a:pt x="67" y="63"/>
                    </a:lnTo>
                    <a:lnTo>
                      <a:pt x="67" y="62"/>
                    </a:lnTo>
                    <a:lnTo>
                      <a:pt x="69" y="56"/>
                    </a:lnTo>
                    <a:lnTo>
                      <a:pt x="69" y="53"/>
                    </a:lnTo>
                    <a:lnTo>
                      <a:pt x="70" y="51"/>
                    </a:lnTo>
                    <a:lnTo>
                      <a:pt x="71" y="48"/>
                    </a:lnTo>
                    <a:lnTo>
                      <a:pt x="73" y="47"/>
                    </a:lnTo>
                    <a:lnTo>
                      <a:pt x="73" y="46"/>
                    </a:lnTo>
                    <a:lnTo>
                      <a:pt x="72" y="45"/>
                    </a:lnTo>
                    <a:lnTo>
                      <a:pt x="72" y="46"/>
                    </a:lnTo>
                    <a:lnTo>
                      <a:pt x="70" y="45"/>
                    </a:lnTo>
                    <a:lnTo>
                      <a:pt x="69" y="45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66" y="38"/>
                    </a:lnTo>
                    <a:lnTo>
                      <a:pt x="64" y="37"/>
                    </a:lnTo>
                    <a:lnTo>
                      <a:pt x="63" y="34"/>
                    </a:lnTo>
                    <a:lnTo>
                      <a:pt x="62" y="32"/>
                    </a:lnTo>
                    <a:lnTo>
                      <a:pt x="61" y="30"/>
                    </a:lnTo>
                    <a:lnTo>
                      <a:pt x="60" y="30"/>
                    </a:lnTo>
                    <a:lnTo>
                      <a:pt x="57" y="29"/>
                    </a:lnTo>
                    <a:lnTo>
                      <a:pt x="56" y="27"/>
                    </a:lnTo>
                    <a:lnTo>
                      <a:pt x="54" y="26"/>
                    </a:lnTo>
                    <a:lnTo>
                      <a:pt x="54" y="25"/>
                    </a:lnTo>
                    <a:lnTo>
                      <a:pt x="53" y="23"/>
                    </a:lnTo>
                    <a:lnTo>
                      <a:pt x="50" y="22"/>
                    </a:lnTo>
                    <a:lnTo>
                      <a:pt x="46" y="18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2"/>
                    </a:lnTo>
                    <a:lnTo>
                      <a:pt x="39" y="10"/>
                    </a:lnTo>
                    <a:lnTo>
                      <a:pt x="39" y="9"/>
                    </a:lnTo>
                    <a:lnTo>
                      <a:pt x="36" y="9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32" y="3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13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5339" name="Freeform 62"/>
            <p:cNvSpPr>
              <a:spLocks/>
            </p:cNvSpPr>
            <p:nvPr/>
          </p:nvSpPr>
          <p:spPr bwMode="auto">
            <a:xfrm>
              <a:off x="4428" y="1916"/>
              <a:ext cx="319" cy="141"/>
            </a:xfrm>
            <a:custGeom>
              <a:avLst/>
              <a:gdLst>
                <a:gd name="T0" fmla="*/ 952 w 62"/>
                <a:gd name="T1" fmla="*/ 49 h 29"/>
                <a:gd name="T2" fmla="*/ 51 w 62"/>
                <a:gd name="T3" fmla="*/ 404 h 29"/>
                <a:gd name="T4" fmla="*/ 108 w 62"/>
                <a:gd name="T5" fmla="*/ 379 h 29"/>
                <a:gd name="T6" fmla="*/ 211 w 62"/>
                <a:gd name="T7" fmla="*/ 306 h 29"/>
                <a:gd name="T8" fmla="*/ 262 w 62"/>
                <a:gd name="T9" fmla="*/ 258 h 29"/>
                <a:gd name="T10" fmla="*/ 293 w 62"/>
                <a:gd name="T11" fmla="*/ 238 h 29"/>
                <a:gd name="T12" fmla="*/ 370 w 62"/>
                <a:gd name="T13" fmla="*/ 214 h 29"/>
                <a:gd name="T14" fmla="*/ 504 w 62"/>
                <a:gd name="T15" fmla="*/ 165 h 29"/>
                <a:gd name="T16" fmla="*/ 556 w 62"/>
                <a:gd name="T17" fmla="*/ 190 h 29"/>
                <a:gd name="T18" fmla="*/ 607 w 62"/>
                <a:gd name="T19" fmla="*/ 190 h 29"/>
                <a:gd name="T20" fmla="*/ 664 w 62"/>
                <a:gd name="T21" fmla="*/ 282 h 29"/>
                <a:gd name="T22" fmla="*/ 715 w 62"/>
                <a:gd name="T23" fmla="*/ 282 h 29"/>
                <a:gd name="T24" fmla="*/ 715 w 62"/>
                <a:gd name="T25" fmla="*/ 331 h 29"/>
                <a:gd name="T26" fmla="*/ 823 w 62"/>
                <a:gd name="T27" fmla="*/ 355 h 29"/>
                <a:gd name="T28" fmla="*/ 900 w 62"/>
                <a:gd name="T29" fmla="*/ 404 h 29"/>
                <a:gd name="T30" fmla="*/ 926 w 62"/>
                <a:gd name="T31" fmla="*/ 447 h 29"/>
                <a:gd name="T32" fmla="*/ 849 w 62"/>
                <a:gd name="T33" fmla="*/ 593 h 29"/>
                <a:gd name="T34" fmla="*/ 926 w 62"/>
                <a:gd name="T35" fmla="*/ 637 h 29"/>
                <a:gd name="T36" fmla="*/ 1008 w 62"/>
                <a:gd name="T37" fmla="*/ 661 h 29"/>
                <a:gd name="T38" fmla="*/ 1034 w 62"/>
                <a:gd name="T39" fmla="*/ 661 h 29"/>
                <a:gd name="T40" fmla="*/ 1111 w 62"/>
                <a:gd name="T41" fmla="*/ 637 h 29"/>
                <a:gd name="T42" fmla="*/ 1219 w 62"/>
                <a:gd name="T43" fmla="*/ 686 h 29"/>
                <a:gd name="T44" fmla="*/ 1245 w 62"/>
                <a:gd name="T45" fmla="*/ 661 h 29"/>
                <a:gd name="T46" fmla="*/ 1194 w 62"/>
                <a:gd name="T47" fmla="*/ 613 h 29"/>
                <a:gd name="T48" fmla="*/ 1163 w 62"/>
                <a:gd name="T49" fmla="*/ 593 h 29"/>
                <a:gd name="T50" fmla="*/ 1194 w 62"/>
                <a:gd name="T51" fmla="*/ 569 h 29"/>
                <a:gd name="T52" fmla="*/ 1163 w 62"/>
                <a:gd name="T53" fmla="*/ 545 h 29"/>
                <a:gd name="T54" fmla="*/ 1086 w 62"/>
                <a:gd name="T55" fmla="*/ 447 h 29"/>
                <a:gd name="T56" fmla="*/ 1086 w 62"/>
                <a:gd name="T57" fmla="*/ 379 h 29"/>
                <a:gd name="T58" fmla="*/ 1086 w 62"/>
                <a:gd name="T59" fmla="*/ 282 h 29"/>
                <a:gd name="T60" fmla="*/ 1086 w 62"/>
                <a:gd name="T61" fmla="*/ 238 h 29"/>
                <a:gd name="T62" fmla="*/ 1086 w 62"/>
                <a:gd name="T63" fmla="*/ 214 h 29"/>
                <a:gd name="T64" fmla="*/ 1163 w 62"/>
                <a:gd name="T65" fmla="*/ 141 h 29"/>
                <a:gd name="T66" fmla="*/ 1194 w 62"/>
                <a:gd name="T67" fmla="*/ 92 h 29"/>
                <a:gd name="T68" fmla="*/ 1245 w 62"/>
                <a:gd name="T69" fmla="*/ 92 h 29"/>
                <a:gd name="T70" fmla="*/ 1194 w 62"/>
                <a:gd name="T71" fmla="*/ 190 h 29"/>
                <a:gd name="T72" fmla="*/ 1163 w 62"/>
                <a:gd name="T73" fmla="*/ 238 h 29"/>
                <a:gd name="T74" fmla="*/ 1219 w 62"/>
                <a:gd name="T75" fmla="*/ 282 h 29"/>
                <a:gd name="T76" fmla="*/ 1219 w 62"/>
                <a:gd name="T77" fmla="*/ 379 h 29"/>
                <a:gd name="T78" fmla="*/ 1194 w 62"/>
                <a:gd name="T79" fmla="*/ 428 h 29"/>
                <a:gd name="T80" fmla="*/ 1219 w 62"/>
                <a:gd name="T81" fmla="*/ 447 h 29"/>
                <a:gd name="T82" fmla="*/ 1219 w 62"/>
                <a:gd name="T83" fmla="*/ 496 h 29"/>
                <a:gd name="T84" fmla="*/ 1245 w 62"/>
                <a:gd name="T85" fmla="*/ 569 h 29"/>
                <a:gd name="T86" fmla="*/ 1322 w 62"/>
                <a:gd name="T87" fmla="*/ 593 h 29"/>
                <a:gd name="T88" fmla="*/ 1379 w 62"/>
                <a:gd name="T89" fmla="*/ 569 h 29"/>
                <a:gd name="T90" fmla="*/ 1379 w 62"/>
                <a:gd name="T91" fmla="*/ 613 h 29"/>
                <a:gd name="T92" fmla="*/ 1405 w 62"/>
                <a:gd name="T93" fmla="*/ 661 h 29"/>
                <a:gd name="T94" fmla="*/ 1456 w 62"/>
                <a:gd name="T95" fmla="*/ 686 h 29"/>
                <a:gd name="T96" fmla="*/ 1482 w 62"/>
                <a:gd name="T97" fmla="*/ 661 h 29"/>
                <a:gd name="T98" fmla="*/ 1616 w 62"/>
                <a:gd name="T99" fmla="*/ 613 h 29"/>
                <a:gd name="T100" fmla="*/ 1641 w 62"/>
                <a:gd name="T101" fmla="*/ 447 h 29"/>
                <a:gd name="T102" fmla="*/ 1430 w 62"/>
                <a:gd name="T103" fmla="*/ 496 h 29"/>
                <a:gd name="T104" fmla="*/ 1245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40" name="Freeform 63"/>
            <p:cNvSpPr>
              <a:spLocks/>
            </p:cNvSpPr>
            <p:nvPr/>
          </p:nvSpPr>
          <p:spPr bwMode="auto">
            <a:xfrm>
              <a:off x="4670" y="1901"/>
              <a:ext cx="77" cy="117"/>
            </a:xfrm>
            <a:custGeom>
              <a:avLst/>
              <a:gdLst>
                <a:gd name="T0" fmla="*/ 395 w 15"/>
                <a:gd name="T1" fmla="*/ 522 h 24"/>
                <a:gd name="T2" fmla="*/ 395 w 15"/>
                <a:gd name="T3" fmla="*/ 478 h 24"/>
                <a:gd name="T4" fmla="*/ 370 w 15"/>
                <a:gd name="T5" fmla="*/ 429 h 24"/>
                <a:gd name="T6" fmla="*/ 318 w 15"/>
                <a:gd name="T7" fmla="*/ 380 h 24"/>
                <a:gd name="T8" fmla="*/ 262 w 15"/>
                <a:gd name="T9" fmla="*/ 356 h 24"/>
                <a:gd name="T10" fmla="*/ 236 w 15"/>
                <a:gd name="T11" fmla="*/ 332 h 24"/>
                <a:gd name="T12" fmla="*/ 236 w 15"/>
                <a:gd name="T13" fmla="*/ 283 h 24"/>
                <a:gd name="T14" fmla="*/ 185 w 15"/>
                <a:gd name="T15" fmla="*/ 215 h 24"/>
                <a:gd name="T16" fmla="*/ 159 w 15"/>
                <a:gd name="T17" fmla="*/ 190 h 24"/>
                <a:gd name="T18" fmla="*/ 133 w 15"/>
                <a:gd name="T19" fmla="*/ 141 h 24"/>
                <a:gd name="T20" fmla="*/ 108 w 15"/>
                <a:gd name="T21" fmla="*/ 117 h 24"/>
                <a:gd name="T22" fmla="*/ 108 w 15"/>
                <a:gd name="T23" fmla="*/ 98 h 24"/>
                <a:gd name="T24" fmla="*/ 108 w 15"/>
                <a:gd name="T25" fmla="*/ 98 h 24"/>
                <a:gd name="T26" fmla="*/ 108 w 15"/>
                <a:gd name="T27" fmla="*/ 73 h 24"/>
                <a:gd name="T28" fmla="*/ 133 w 15"/>
                <a:gd name="T29" fmla="*/ 0 h 24"/>
                <a:gd name="T30" fmla="*/ 108 w 15"/>
                <a:gd name="T31" fmla="*/ 0 h 24"/>
                <a:gd name="T32" fmla="*/ 51 w 15"/>
                <a:gd name="T33" fmla="*/ 0 h 24"/>
                <a:gd name="T34" fmla="*/ 26 w 15"/>
                <a:gd name="T35" fmla="*/ 24 h 24"/>
                <a:gd name="T36" fmla="*/ 26 w 15"/>
                <a:gd name="T37" fmla="*/ 49 h 24"/>
                <a:gd name="T38" fmla="*/ 26 w 15"/>
                <a:gd name="T39" fmla="*/ 73 h 24"/>
                <a:gd name="T40" fmla="*/ 0 w 15"/>
                <a:gd name="T41" fmla="*/ 73 h 24"/>
                <a:gd name="T42" fmla="*/ 185 w 15"/>
                <a:gd name="T43" fmla="*/ 570 h 24"/>
                <a:gd name="T44" fmla="*/ 395 w 15"/>
                <a:gd name="T45" fmla="*/ 522 h 24"/>
                <a:gd name="T46" fmla="*/ 395 w 15"/>
                <a:gd name="T47" fmla="*/ 522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41" name="Freeform 64"/>
            <p:cNvSpPr>
              <a:spLocks/>
            </p:cNvSpPr>
            <p:nvPr/>
          </p:nvSpPr>
          <p:spPr bwMode="auto">
            <a:xfrm>
              <a:off x="4690" y="1765"/>
              <a:ext cx="97" cy="205"/>
            </a:xfrm>
            <a:custGeom>
              <a:avLst/>
              <a:gdLst>
                <a:gd name="T0" fmla="*/ 0 w 19"/>
                <a:gd name="T1" fmla="*/ 737 h 42"/>
                <a:gd name="T2" fmla="*/ 0 w 19"/>
                <a:gd name="T3" fmla="*/ 761 h 42"/>
                <a:gd name="T4" fmla="*/ 51 w 19"/>
                <a:gd name="T5" fmla="*/ 810 h 42"/>
                <a:gd name="T6" fmla="*/ 158 w 19"/>
                <a:gd name="T7" fmla="*/ 883 h 42"/>
                <a:gd name="T8" fmla="*/ 235 w 19"/>
                <a:gd name="T9" fmla="*/ 903 h 42"/>
                <a:gd name="T10" fmla="*/ 260 w 19"/>
                <a:gd name="T11" fmla="*/ 952 h 42"/>
                <a:gd name="T12" fmla="*/ 286 w 19"/>
                <a:gd name="T13" fmla="*/ 1001 h 42"/>
                <a:gd name="T14" fmla="*/ 337 w 19"/>
                <a:gd name="T15" fmla="*/ 927 h 42"/>
                <a:gd name="T16" fmla="*/ 362 w 19"/>
                <a:gd name="T17" fmla="*/ 835 h 42"/>
                <a:gd name="T18" fmla="*/ 444 w 19"/>
                <a:gd name="T19" fmla="*/ 713 h 42"/>
                <a:gd name="T20" fmla="*/ 495 w 19"/>
                <a:gd name="T21" fmla="*/ 620 h 42"/>
                <a:gd name="T22" fmla="*/ 470 w 19"/>
                <a:gd name="T23" fmla="*/ 454 h 42"/>
                <a:gd name="T24" fmla="*/ 444 w 19"/>
                <a:gd name="T25" fmla="*/ 307 h 42"/>
                <a:gd name="T26" fmla="*/ 362 w 19"/>
                <a:gd name="T27" fmla="*/ 332 h 42"/>
                <a:gd name="T28" fmla="*/ 337 w 19"/>
                <a:gd name="T29" fmla="*/ 332 h 42"/>
                <a:gd name="T30" fmla="*/ 311 w 19"/>
                <a:gd name="T31" fmla="*/ 332 h 42"/>
                <a:gd name="T32" fmla="*/ 337 w 19"/>
                <a:gd name="T33" fmla="*/ 264 h 42"/>
                <a:gd name="T34" fmla="*/ 362 w 19"/>
                <a:gd name="T35" fmla="*/ 264 h 42"/>
                <a:gd name="T36" fmla="*/ 393 w 19"/>
                <a:gd name="T37" fmla="*/ 190 h 42"/>
                <a:gd name="T38" fmla="*/ 419 w 19"/>
                <a:gd name="T39" fmla="*/ 142 h 42"/>
                <a:gd name="T40" fmla="*/ 102 w 19"/>
                <a:gd name="T41" fmla="*/ 0 h 42"/>
                <a:gd name="T42" fmla="*/ 77 w 19"/>
                <a:gd name="T43" fmla="*/ 49 h 42"/>
                <a:gd name="T44" fmla="*/ 51 w 19"/>
                <a:gd name="T45" fmla="*/ 142 h 42"/>
                <a:gd name="T46" fmla="*/ 0 w 19"/>
                <a:gd name="T47" fmla="*/ 190 h 42"/>
                <a:gd name="T48" fmla="*/ 26 w 19"/>
                <a:gd name="T49" fmla="*/ 215 h 42"/>
                <a:gd name="T50" fmla="*/ 26 w 19"/>
                <a:gd name="T51" fmla="*/ 264 h 42"/>
                <a:gd name="T52" fmla="*/ 26 w 19"/>
                <a:gd name="T53" fmla="*/ 356 h 42"/>
                <a:gd name="T54" fmla="*/ 77 w 19"/>
                <a:gd name="T55" fmla="*/ 405 h 42"/>
                <a:gd name="T56" fmla="*/ 133 w 19"/>
                <a:gd name="T57" fmla="*/ 430 h 42"/>
                <a:gd name="T58" fmla="*/ 184 w 19"/>
                <a:gd name="T59" fmla="*/ 454 h 42"/>
                <a:gd name="T60" fmla="*/ 235 w 19"/>
                <a:gd name="T61" fmla="*/ 503 h 42"/>
                <a:gd name="T62" fmla="*/ 102 w 19"/>
                <a:gd name="T63" fmla="*/ 571 h 42"/>
                <a:gd name="T64" fmla="*/ 26 w 19"/>
                <a:gd name="T65" fmla="*/ 669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42" name="Freeform 65"/>
            <p:cNvSpPr>
              <a:spLocks/>
            </p:cNvSpPr>
            <p:nvPr/>
          </p:nvSpPr>
          <p:spPr bwMode="auto">
            <a:xfrm>
              <a:off x="4777" y="1672"/>
              <a:ext cx="118" cy="107"/>
            </a:xfrm>
            <a:custGeom>
              <a:avLst/>
              <a:gdLst>
                <a:gd name="T0" fmla="*/ 0 w 23"/>
                <a:gd name="T1" fmla="*/ 92 h 22"/>
                <a:gd name="T2" fmla="*/ 210 w 23"/>
                <a:gd name="T3" fmla="*/ 49 h 22"/>
                <a:gd name="T4" fmla="*/ 210 w 23"/>
                <a:gd name="T5" fmla="*/ 73 h 22"/>
                <a:gd name="T6" fmla="*/ 236 w 23"/>
                <a:gd name="T7" fmla="*/ 73 h 22"/>
                <a:gd name="T8" fmla="*/ 236 w 23"/>
                <a:gd name="T9" fmla="*/ 73 h 22"/>
                <a:gd name="T10" fmla="*/ 528 w 23"/>
                <a:gd name="T11" fmla="*/ 0 h 22"/>
                <a:gd name="T12" fmla="*/ 605 w 23"/>
                <a:gd name="T13" fmla="*/ 214 h 22"/>
                <a:gd name="T14" fmla="*/ 605 w 23"/>
                <a:gd name="T15" fmla="*/ 238 h 22"/>
                <a:gd name="T16" fmla="*/ 580 w 23"/>
                <a:gd name="T17" fmla="*/ 238 h 22"/>
                <a:gd name="T18" fmla="*/ 605 w 23"/>
                <a:gd name="T19" fmla="*/ 263 h 22"/>
                <a:gd name="T20" fmla="*/ 605 w 23"/>
                <a:gd name="T21" fmla="*/ 263 h 22"/>
                <a:gd name="T22" fmla="*/ 554 w 23"/>
                <a:gd name="T23" fmla="*/ 282 h 22"/>
                <a:gd name="T24" fmla="*/ 446 w 23"/>
                <a:gd name="T25" fmla="*/ 306 h 22"/>
                <a:gd name="T26" fmla="*/ 421 w 23"/>
                <a:gd name="T27" fmla="*/ 306 h 22"/>
                <a:gd name="T28" fmla="*/ 421 w 23"/>
                <a:gd name="T29" fmla="*/ 306 h 22"/>
                <a:gd name="T30" fmla="*/ 421 w 23"/>
                <a:gd name="T31" fmla="*/ 331 h 22"/>
                <a:gd name="T32" fmla="*/ 421 w 23"/>
                <a:gd name="T33" fmla="*/ 331 h 22"/>
                <a:gd name="T34" fmla="*/ 344 w 23"/>
                <a:gd name="T35" fmla="*/ 355 h 22"/>
                <a:gd name="T36" fmla="*/ 262 w 23"/>
                <a:gd name="T37" fmla="*/ 379 h 22"/>
                <a:gd name="T38" fmla="*/ 262 w 23"/>
                <a:gd name="T39" fmla="*/ 379 h 22"/>
                <a:gd name="T40" fmla="*/ 210 w 23"/>
                <a:gd name="T41" fmla="*/ 428 h 22"/>
                <a:gd name="T42" fmla="*/ 77 w 23"/>
                <a:gd name="T43" fmla="*/ 496 h 22"/>
                <a:gd name="T44" fmla="*/ 51 w 23"/>
                <a:gd name="T45" fmla="*/ 520 h 22"/>
                <a:gd name="T46" fmla="*/ 0 w 23"/>
                <a:gd name="T47" fmla="*/ 496 h 22"/>
                <a:gd name="T48" fmla="*/ 51 w 23"/>
                <a:gd name="T49" fmla="*/ 447 h 22"/>
                <a:gd name="T50" fmla="*/ 51 w 23"/>
                <a:gd name="T51" fmla="*/ 428 h 22"/>
                <a:gd name="T52" fmla="*/ 51 w 23"/>
                <a:gd name="T53" fmla="*/ 404 h 22"/>
                <a:gd name="T54" fmla="*/ 0 w 23"/>
                <a:gd name="T55" fmla="*/ 92 h 22"/>
                <a:gd name="T56" fmla="*/ 0 w 23"/>
                <a:gd name="T57" fmla="*/ 92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43" name="Freeform 66"/>
            <p:cNvSpPr>
              <a:spLocks/>
            </p:cNvSpPr>
            <p:nvPr/>
          </p:nvSpPr>
          <p:spPr bwMode="auto">
            <a:xfrm>
              <a:off x="4772" y="1589"/>
              <a:ext cx="232" cy="112"/>
            </a:xfrm>
            <a:custGeom>
              <a:avLst/>
              <a:gdLst>
                <a:gd name="T0" fmla="*/ 268 w 45"/>
                <a:gd name="T1" fmla="*/ 166 h 23"/>
                <a:gd name="T2" fmla="*/ 639 w 45"/>
                <a:gd name="T3" fmla="*/ 73 h 23"/>
                <a:gd name="T4" fmla="*/ 665 w 45"/>
                <a:gd name="T5" fmla="*/ 73 h 23"/>
                <a:gd name="T6" fmla="*/ 665 w 45"/>
                <a:gd name="T7" fmla="*/ 49 h 23"/>
                <a:gd name="T8" fmla="*/ 717 w 45"/>
                <a:gd name="T9" fmla="*/ 0 h 23"/>
                <a:gd name="T10" fmla="*/ 773 w 45"/>
                <a:gd name="T11" fmla="*/ 0 h 23"/>
                <a:gd name="T12" fmla="*/ 825 w 45"/>
                <a:gd name="T13" fmla="*/ 73 h 23"/>
                <a:gd name="T14" fmla="*/ 851 w 45"/>
                <a:gd name="T15" fmla="*/ 117 h 23"/>
                <a:gd name="T16" fmla="*/ 799 w 45"/>
                <a:gd name="T17" fmla="*/ 166 h 23"/>
                <a:gd name="T18" fmla="*/ 773 w 45"/>
                <a:gd name="T19" fmla="*/ 239 h 23"/>
                <a:gd name="T20" fmla="*/ 876 w 45"/>
                <a:gd name="T21" fmla="*/ 239 h 23"/>
                <a:gd name="T22" fmla="*/ 959 w 45"/>
                <a:gd name="T23" fmla="*/ 355 h 23"/>
                <a:gd name="T24" fmla="*/ 1088 w 45"/>
                <a:gd name="T25" fmla="*/ 380 h 23"/>
                <a:gd name="T26" fmla="*/ 1145 w 45"/>
                <a:gd name="T27" fmla="*/ 331 h 23"/>
                <a:gd name="T28" fmla="*/ 1119 w 45"/>
                <a:gd name="T29" fmla="*/ 282 h 23"/>
                <a:gd name="T30" fmla="*/ 1062 w 45"/>
                <a:gd name="T31" fmla="*/ 239 h 23"/>
                <a:gd name="T32" fmla="*/ 1119 w 45"/>
                <a:gd name="T33" fmla="*/ 263 h 23"/>
                <a:gd name="T34" fmla="*/ 1196 w 45"/>
                <a:gd name="T35" fmla="*/ 380 h 23"/>
                <a:gd name="T36" fmla="*/ 1170 w 45"/>
                <a:gd name="T37" fmla="*/ 404 h 23"/>
                <a:gd name="T38" fmla="*/ 1062 w 45"/>
                <a:gd name="T39" fmla="*/ 453 h 23"/>
                <a:gd name="T40" fmla="*/ 985 w 45"/>
                <a:gd name="T41" fmla="*/ 497 h 23"/>
                <a:gd name="T42" fmla="*/ 985 w 45"/>
                <a:gd name="T43" fmla="*/ 472 h 23"/>
                <a:gd name="T44" fmla="*/ 959 w 45"/>
                <a:gd name="T45" fmla="*/ 429 h 23"/>
                <a:gd name="T46" fmla="*/ 902 w 45"/>
                <a:gd name="T47" fmla="*/ 521 h 23"/>
                <a:gd name="T48" fmla="*/ 851 w 45"/>
                <a:gd name="T49" fmla="*/ 521 h 23"/>
                <a:gd name="T50" fmla="*/ 851 w 45"/>
                <a:gd name="T51" fmla="*/ 497 h 23"/>
                <a:gd name="T52" fmla="*/ 799 w 45"/>
                <a:gd name="T53" fmla="*/ 472 h 23"/>
                <a:gd name="T54" fmla="*/ 742 w 45"/>
                <a:gd name="T55" fmla="*/ 453 h 23"/>
                <a:gd name="T56" fmla="*/ 717 w 45"/>
                <a:gd name="T57" fmla="*/ 404 h 23"/>
                <a:gd name="T58" fmla="*/ 557 w 45"/>
                <a:gd name="T59" fmla="*/ 404 h 23"/>
                <a:gd name="T60" fmla="*/ 268 w 45"/>
                <a:gd name="T61" fmla="*/ 472 h 23"/>
                <a:gd name="T62" fmla="*/ 237 w 45"/>
                <a:gd name="T63" fmla="*/ 453 h 23"/>
                <a:gd name="T64" fmla="*/ 0 w 45"/>
                <a:gd name="T65" fmla="*/ 497 h 23"/>
                <a:gd name="T66" fmla="*/ 0 w 45"/>
                <a:gd name="T67" fmla="*/ 214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44" name="Freeform 67"/>
            <p:cNvSpPr>
              <a:spLocks/>
            </p:cNvSpPr>
            <p:nvPr/>
          </p:nvSpPr>
          <p:spPr bwMode="auto">
            <a:xfrm>
              <a:off x="4880" y="1662"/>
              <a:ext cx="61" cy="64"/>
            </a:xfrm>
            <a:custGeom>
              <a:avLst/>
              <a:gdLst>
                <a:gd name="T0" fmla="*/ 0 w 12"/>
                <a:gd name="T1" fmla="*/ 49 h 13"/>
                <a:gd name="T2" fmla="*/ 76 w 12"/>
                <a:gd name="T3" fmla="*/ 266 h 13"/>
                <a:gd name="T4" fmla="*/ 76 w 12"/>
                <a:gd name="T5" fmla="*/ 290 h 13"/>
                <a:gd name="T6" fmla="*/ 51 w 12"/>
                <a:gd name="T7" fmla="*/ 290 h 13"/>
                <a:gd name="T8" fmla="*/ 76 w 12"/>
                <a:gd name="T9" fmla="*/ 315 h 13"/>
                <a:gd name="T10" fmla="*/ 76 w 12"/>
                <a:gd name="T11" fmla="*/ 315 h 13"/>
                <a:gd name="T12" fmla="*/ 76 w 12"/>
                <a:gd name="T13" fmla="*/ 315 h 13"/>
                <a:gd name="T14" fmla="*/ 158 w 12"/>
                <a:gd name="T15" fmla="*/ 290 h 13"/>
                <a:gd name="T16" fmla="*/ 183 w 12"/>
                <a:gd name="T17" fmla="*/ 266 h 13"/>
                <a:gd name="T18" fmla="*/ 183 w 12"/>
                <a:gd name="T19" fmla="*/ 241 h 13"/>
                <a:gd name="T20" fmla="*/ 183 w 12"/>
                <a:gd name="T21" fmla="*/ 217 h 13"/>
                <a:gd name="T22" fmla="*/ 183 w 12"/>
                <a:gd name="T23" fmla="*/ 167 h 13"/>
                <a:gd name="T24" fmla="*/ 208 w 12"/>
                <a:gd name="T25" fmla="*/ 148 h 13"/>
                <a:gd name="T26" fmla="*/ 208 w 12"/>
                <a:gd name="T27" fmla="*/ 167 h 13"/>
                <a:gd name="T28" fmla="*/ 208 w 12"/>
                <a:gd name="T29" fmla="*/ 192 h 13"/>
                <a:gd name="T30" fmla="*/ 208 w 12"/>
                <a:gd name="T31" fmla="*/ 241 h 13"/>
                <a:gd name="T32" fmla="*/ 234 w 12"/>
                <a:gd name="T33" fmla="*/ 241 h 13"/>
                <a:gd name="T34" fmla="*/ 234 w 12"/>
                <a:gd name="T35" fmla="*/ 241 h 13"/>
                <a:gd name="T36" fmla="*/ 234 w 12"/>
                <a:gd name="T37" fmla="*/ 217 h 13"/>
                <a:gd name="T38" fmla="*/ 259 w 12"/>
                <a:gd name="T39" fmla="*/ 217 h 13"/>
                <a:gd name="T40" fmla="*/ 285 w 12"/>
                <a:gd name="T41" fmla="*/ 192 h 13"/>
                <a:gd name="T42" fmla="*/ 310 w 12"/>
                <a:gd name="T43" fmla="*/ 192 h 13"/>
                <a:gd name="T44" fmla="*/ 310 w 12"/>
                <a:gd name="T45" fmla="*/ 192 h 13"/>
                <a:gd name="T46" fmla="*/ 285 w 12"/>
                <a:gd name="T47" fmla="*/ 167 h 13"/>
                <a:gd name="T48" fmla="*/ 285 w 12"/>
                <a:gd name="T49" fmla="*/ 148 h 13"/>
                <a:gd name="T50" fmla="*/ 285 w 12"/>
                <a:gd name="T51" fmla="*/ 148 h 13"/>
                <a:gd name="T52" fmla="*/ 259 w 12"/>
                <a:gd name="T53" fmla="*/ 148 h 13"/>
                <a:gd name="T54" fmla="*/ 234 w 12"/>
                <a:gd name="T55" fmla="*/ 123 h 13"/>
                <a:gd name="T56" fmla="*/ 234 w 12"/>
                <a:gd name="T57" fmla="*/ 123 h 13"/>
                <a:gd name="T58" fmla="*/ 183 w 12"/>
                <a:gd name="T59" fmla="*/ 98 h 13"/>
                <a:gd name="T60" fmla="*/ 158 w 12"/>
                <a:gd name="T61" fmla="*/ 49 h 13"/>
                <a:gd name="T62" fmla="*/ 158 w 12"/>
                <a:gd name="T63" fmla="*/ 49 h 13"/>
                <a:gd name="T64" fmla="*/ 127 w 12"/>
                <a:gd name="T65" fmla="*/ 0 h 13"/>
                <a:gd name="T66" fmla="*/ 0 w 12"/>
                <a:gd name="T67" fmla="*/ 49 h 13"/>
                <a:gd name="T68" fmla="*/ 0 w 12"/>
                <a:gd name="T69" fmla="*/ 49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45" name="Freeform 68"/>
            <p:cNvSpPr>
              <a:spLocks/>
            </p:cNvSpPr>
            <p:nvPr/>
          </p:nvSpPr>
          <p:spPr bwMode="auto">
            <a:xfrm>
              <a:off x="4813" y="1394"/>
              <a:ext cx="108" cy="229"/>
            </a:xfrm>
            <a:custGeom>
              <a:avLst/>
              <a:gdLst>
                <a:gd name="T0" fmla="*/ 555 w 21"/>
                <a:gd name="T1" fmla="*/ 950 h 47"/>
                <a:gd name="T2" fmla="*/ 530 w 21"/>
                <a:gd name="T3" fmla="*/ 950 h 47"/>
                <a:gd name="T4" fmla="*/ 504 w 21"/>
                <a:gd name="T5" fmla="*/ 950 h 47"/>
                <a:gd name="T6" fmla="*/ 478 w 21"/>
                <a:gd name="T7" fmla="*/ 999 h 47"/>
                <a:gd name="T8" fmla="*/ 447 w 21"/>
                <a:gd name="T9" fmla="*/ 999 h 47"/>
                <a:gd name="T10" fmla="*/ 447 w 21"/>
                <a:gd name="T11" fmla="*/ 1023 h 47"/>
                <a:gd name="T12" fmla="*/ 447 w 21"/>
                <a:gd name="T13" fmla="*/ 1023 h 47"/>
                <a:gd name="T14" fmla="*/ 447 w 21"/>
                <a:gd name="T15" fmla="*/ 1023 h 47"/>
                <a:gd name="T16" fmla="*/ 422 w 21"/>
                <a:gd name="T17" fmla="*/ 1023 h 47"/>
                <a:gd name="T18" fmla="*/ 422 w 21"/>
                <a:gd name="T19" fmla="*/ 1043 h 47"/>
                <a:gd name="T20" fmla="*/ 51 w 21"/>
                <a:gd name="T21" fmla="*/ 1116 h 47"/>
                <a:gd name="T22" fmla="*/ 26 w 21"/>
                <a:gd name="T23" fmla="*/ 1091 h 47"/>
                <a:gd name="T24" fmla="*/ 0 w 21"/>
                <a:gd name="T25" fmla="*/ 1067 h 47"/>
                <a:gd name="T26" fmla="*/ 0 w 21"/>
                <a:gd name="T27" fmla="*/ 1043 h 47"/>
                <a:gd name="T28" fmla="*/ 26 w 21"/>
                <a:gd name="T29" fmla="*/ 1023 h 47"/>
                <a:gd name="T30" fmla="*/ 0 w 21"/>
                <a:gd name="T31" fmla="*/ 974 h 47"/>
                <a:gd name="T32" fmla="*/ 0 w 21"/>
                <a:gd name="T33" fmla="*/ 809 h 47"/>
                <a:gd name="T34" fmla="*/ 0 w 21"/>
                <a:gd name="T35" fmla="*/ 760 h 47"/>
                <a:gd name="T36" fmla="*/ 26 w 21"/>
                <a:gd name="T37" fmla="*/ 663 h 47"/>
                <a:gd name="T38" fmla="*/ 26 w 21"/>
                <a:gd name="T39" fmla="*/ 619 h 47"/>
                <a:gd name="T40" fmla="*/ 26 w 21"/>
                <a:gd name="T41" fmla="*/ 570 h 47"/>
                <a:gd name="T42" fmla="*/ 26 w 21"/>
                <a:gd name="T43" fmla="*/ 521 h 47"/>
                <a:gd name="T44" fmla="*/ 26 w 21"/>
                <a:gd name="T45" fmla="*/ 497 h 47"/>
                <a:gd name="T46" fmla="*/ 26 w 21"/>
                <a:gd name="T47" fmla="*/ 473 h 47"/>
                <a:gd name="T48" fmla="*/ 108 w 21"/>
                <a:gd name="T49" fmla="*/ 429 h 47"/>
                <a:gd name="T50" fmla="*/ 134 w 21"/>
                <a:gd name="T51" fmla="*/ 331 h 47"/>
                <a:gd name="T52" fmla="*/ 108 w 21"/>
                <a:gd name="T53" fmla="*/ 283 h 47"/>
                <a:gd name="T54" fmla="*/ 108 w 21"/>
                <a:gd name="T55" fmla="*/ 239 h 47"/>
                <a:gd name="T56" fmla="*/ 108 w 21"/>
                <a:gd name="T57" fmla="*/ 239 h 47"/>
                <a:gd name="T58" fmla="*/ 108 w 21"/>
                <a:gd name="T59" fmla="*/ 214 h 47"/>
                <a:gd name="T60" fmla="*/ 77 w 21"/>
                <a:gd name="T61" fmla="*/ 166 h 47"/>
                <a:gd name="T62" fmla="*/ 108 w 21"/>
                <a:gd name="T63" fmla="*/ 93 h 47"/>
                <a:gd name="T64" fmla="*/ 77 w 21"/>
                <a:gd name="T65" fmla="*/ 73 h 47"/>
                <a:gd name="T66" fmla="*/ 77 w 21"/>
                <a:gd name="T67" fmla="*/ 49 h 47"/>
                <a:gd name="T68" fmla="*/ 108 w 21"/>
                <a:gd name="T69" fmla="*/ 49 h 47"/>
                <a:gd name="T70" fmla="*/ 134 w 21"/>
                <a:gd name="T71" fmla="*/ 24 h 47"/>
                <a:gd name="T72" fmla="*/ 159 w 21"/>
                <a:gd name="T73" fmla="*/ 24 h 47"/>
                <a:gd name="T74" fmla="*/ 159 w 21"/>
                <a:gd name="T75" fmla="*/ 24 h 47"/>
                <a:gd name="T76" fmla="*/ 185 w 21"/>
                <a:gd name="T77" fmla="*/ 0 h 47"/>
                <a:gd name="T78" fmla="*/ 447 w 21"/>
                <a:gd name="T79" fmla="*/ 687 h 47"/>
                <a:gd name="T80" fmla="*/ 447 w 21"/>
                <a:gd name="T81" fmla="*/ 711 h 47"/>
                <a:gd name="T82" fmla="*/ 447 w 21"/>
                <a:gd name="T83" fmla="*/ 736 h 47"/>
                <a:gd name="T84" fmla="*/ 447 w 21"/>
                <a:gd name="T85" fmla="*/ 736 h 47"/>
                <a:gd name="T86" fmla="*/ 504 w 21"/>
                <a:gd name="T87" fmla="*/ 784 h 47"/>
                <a:gd name="T88" fmla="*/ 530 w 21"/>
                <a:gd name="T89" fmla="*/ 784 h 47"/>
                <a:gd name="T90" fmla="*/ 530 w 21"/>
                <a:gd name="T91" fmla="*/ 809 h 47"/>
                <a:gd name="T92" fmla="*/ 530 w 21"/>
                <a:gd name="T93" fmla="*/ 833 h 47"/>
                <a:gd name="T94" fmla="*/ 555 w 21"/>
                <a:gd name="T95" fmla="*/ 877 h 47"/>
                <a:gd name="T96" fmla="*/ 555 w 21"/>
                <a:gd name="T97" fmla="*/ 901 h 47"/>
                <a:gd name="T98" fmla="*/ 555 w 21"/>
                <a:gd name="T99" fmla="*/ 926 h 47"/>
                <a:gd name="T100" fmla="*/ 555 w 21"/>
                <a:gd name="T101" fmla="*/ 950 h 47"/>
                <a:gd name="T102" fmla="*/ 555 w 21"/>
                <a:gd name="T103" fmla="*/ 950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46" name="Freeform 69"/>
            <p:cNvSpPr>
              <a:spLocks/>
            </p:cNvSpPr>
            <p:nvPr/>
          </p:nvSpPr>
          <p:spPr bwMode="auto">
            <a:xfrm>
              <a:off x="4849" y="1189"/>
              <a:ext cx="251" cy="385"/>
            </a:xfrm>
            <a:custGeom>
              <a:avLst/>
              <a:gdLst>
                <a:gd name="T0" fmla="*/ 261 w 49"/>
                <a:gd name="T1" fmla="*/ 1686 h 79"/>
                <a:gd name="T2" fmla="*/ 261 w 49"/>
                <a:gd name="T3" fmla="*/ 1735 h 79"/>
                <a:gd name="T4" fmla="*/ 312 w 49"/>
                <a:gd name="T5" fmla="*/ 1784 h 79"/>
                <a:gd name="T6" fmla="*/ 343 w 49"/>
                <a:gd name="T7" fmla="*/ 1803 h 79"/>
                <a:gd name="T8" fmla="*/ 369 w 49"/>
                <a:gd name="T9" fmla="*/ 1876 h 79"/>
                <a:gd name="T10" fmla="*/ 394 w 49"/>
                <a:gd name="T11" fmla="*/ 1828 h 79"/>
                <a:gd name="T12" fmla="*/ 420 w 49"/>
                <a:gd name="T13" fmla="*/ 1735 h 79"/>
                <a:gd name="T14" fmla="*/ 471 w 49"/>
                <a:gd name="T15" fmla="*/ 1613 h 79"/>
                <a:gd name="T16" fmla="*/ 471 w 49"/>
                <a:gd name="T17" fmla="*/ 1594 h 79"/>
                <a:gd name="T18" fmla="*/ 522 w 49"/>
                <a:gd name="T19" fmla="*/ 1496 h 79"/>
                <a:gd name="T20" fmla="*/ 553 w 49"/>
                <a:gd name="T21" fmla="*/ 1521 h 79"/>
                <a:gd name="T22" fmla="*/ 579 w 49"/>
                <a:gd name="T23" fmla="*/ 1521 h 79"/>
                <a:gd name="T24" fmla="*/ 579 w 49"/>
                <a:gd name="T25" fmla="*/ 1472 h 79"/>
                <a:gd name="T26" fmla="*/ 681 w 49"/>
                <a:gd name="T27" fmla="*/ 1447 h 79"/>
                <a:gd name="T28" fmla="*/ 681 w 49"/>
                <a:gd name="T29" fmla="*/ 1404 h 79"/>
                <a:gd name="T30" fmla="*/ 733 w 49"/>
                <a:gd name="T31" fmla="*/ 1379 h 79"/>
                <a:gd name="T32" fmla="*/ 763 w 49"/>
                <a:gd name="T33" fmla="*/ 1330 h 79"/>
                <a:gd name="T34" fmla="*/ 814 w 49"/>
                <a:gd name="T35" fmla="*/ 1233 h 79"/>
                <a:gd name="T36" fmla="*/ 814 w 49"/>
                <a:gd name="T37" fmla="*/ 1213 h 79"/>
                <a:gd name="T38" fmla="*/ 891 w 49"/>
                <a:gd name="T39" fmla="*/ 1213 h 79"/>
                <a:gd name="T40" fmla="*/ 917 w 49"/>
                <a:gd name="T41" fmla="*/ 1165 h 79"/>
                <a:gd name="T42" fmla="*/ 973 w 49"/>
                <a:gd name="T43" fmla="*/ 1116 h 79"/>
                <a:gd name="T44" fmla="*/ 1050 w 49"/>
                <a:gd name="T45" fmla="*/ 1140 h 79"/>
                <a:gd name="T46" fmla="*/ 1127 w 49"/>
                <a:gd name="T47" fmla="*/ 1043 h 79"/>
                <a:gd name="T48" fmla="*/ 1209 w 49"/>
                <a:gd name="T49" fmla="*/ 975 h 79"/>
                <a:gd name="T50" fmla="*/ 1260 w 49"/>
                <a:gd name="T51" fmla="*/ 950 h 79"/>
                <a:gd name="T52" fmla="*/ 1286 w 49"/>
                <a:gd name="T53" fmla="*/ 902 h 79"/>
                <a:gd name="T54" fmla="*/ 1260 w 49"/>
                <a:gd name="T55" fmla="*/ 877 h 79"/>
                <a:gd name="T56" fmla="*/ 1235 w 49"/>
                <a:gd name="T57" fmla="*/ 853 h 79"/>
                <a:gd name="T58" fmla="*/ 1260 w 49"/>
                <a:gd name="T59" fmla="*/ 833 h 79"/>
                <a:gd name="T60" fmla="*/ 1235 w 49"/>
                <a:gd name="T61" fmla="*/ 760 h 79"/>
                <a:gd name="T62" fmla="*/ 1183 w 49"/>
                <a:gd name="T63" fmla="*/ 736 h 79"/>
                <a:gd name="T64" fmla="*/ 1127 w 49"/>
                <a:gd name="T65" fmla="*/ 760 h 79"/>
                <a:gd name="T66" fmla="*/ 1076 w 49"/>
                <a:gd name="T67" fmla="*/ 663 h 79"/>
                <a:gd name="T68" fmla="*/ 1076 w 49"/>
                <a:gd name="T69" fmla="*/ 619 h 79"/>
                <a:gd name="T70" fmla="*/ 1050 w 49"/>
                <a:gd name="T71" fmla="*/ 619 h 79"/>
                <a:gd name="T72" fmla="*/ 999 w 49"/>
                <a:gd name="T73" fmla="*/ 619 h 79"/>
                <a:gd name="T74" fmla="*/ 943 w 49"/>
                <a:gd name="T75" fmla="*/ 595 h 79"/>
                <a:gd name="T76" fmla="*/ 917 w 49"/>
                <a:gd name="T77" fmla="*/ 521 h 79"/>
                <a:gd name="T78" fmla="*/ 630 w 49"/>
                <a:gd name="T79" fmla="*/ 0 h 79"/>
                <a:gd name="T80" fmla="*/ 579 w 49"/>
                <a:gd name="T81" fmla="*/ 0 h 79"/>
                <a:gd name="T82" fmla="*/ 553 w 49"/>
                <a:gd name="T83" fmla="*/ 49 h 79"/>
                <a:gd name="T84" fmla="*/ 471 w 49"/>
                <a:gd name="T85" fmla="*/ 49 h 79"/>
                <a:gd name="T86" fmla="*/ 394 w 49"/>
                <a:gd name="T87" fmla="*/ 117 h 79"/>
                <a:gd name="T88" fmla="*/ 369 w 49"/>
                <a:gd name="T89" fmla="*/ 49 h 79"/>
                <a:gd name="T90" fmla="*/ 343 w 49"/>
                <a:gd name="T91" fmla="*/ 24 h 79"/>
                <a:gd name="T92" fmla="*/ 159 w 49"/>
                <a:gd name="T93" fmla="*/ 380 h 79"/>
                <a:gd name="T94" fmla="*/ 184 w 49"/>
                <a:gd name="T95" fmla="*/ 453 h 79"/>
                <a:gd name="T96" fmla="*/ 184 w 49"/>
                <a:gd name="T97" fmla="*/ 521 h 79"/>
                <a:gd name="T98" fmla="*/ 133 w 49"/>
                <a:gd name="T99" fmla="*/ 570 h 79"/>
                <a:gd name="T100" fmla="*/ 159 w 49"/>
                <a:gd name="T101" fmla="*/ 760 h 79"/>
                <a:gd name="T102" fmla="*/ 102 w 49"/>
                <a:gd name="T103" fmla="*/ 853 h 79"/>
                <a:gd name="T104" fmla="*/ 102 w 49"/>
                <a:gd name="T105" fmla="*/ 926 h 79"/>
                <a:gd name="T106" fmla="*/ 77 w 49"/>
                <a:gd name="T107" fmla="*/ 950 h 79"/>
                <a:gd name="T108" fmla="*/ 77 w 49"/>
                <a:gd name="T109" fmla="*/ 999 h 79"/>
                <a:gd name="T110" fmla="*/ 26 w 49"/>
                <a:gd name="T111" fmla="*/ 975 h 79"/>
                <a:gd name="T112" fmla="*/ 0 w 49"/>
                <a:gd name="T113" fmla="*/ 999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5347" name="Group 70"/>
            <p:cNvGrpSpPr>
              <a:grpSpLocks/>
            </p:cNvGrpSpPr>
            <p:nvPr/>
          </p:nvGrpSpPr>
          <p:grpSpPr bwMode="auto">
            <a:xfrm>
              <a:off x="1990" y="2891"/>
              <a:ext cx="658" cy="400"/>
              <a:chOff x="1991" y="3321"/>
              <a:chExt cx="361" cy="231"/>
            </a:xfrm>
          </p:grpSpPr>
          <p:sp>
            <p:nvSpPr>
              <p:cNvPr id="55348" name="Freeform 71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166 h 19"/>
                  <a:gd name="T2" fmla="*/ 24 w 16"/>
                  <a:gd name="T3" fmla="*/ 313 h 19"/>
                  <a:gd name="T4" fmla="*/ 24 w 16"/>
                  <a:gd name="T5" fmla="*/ 382 h 19"/>
                  <a:gd name="T6" fmla="*/ 141 w 16"/>
                  <a:gd name="T7" fmla="*/ 455 h 19"/>
                  <a:gd name="T8" fmla="*/ 190 w 16"/>
                  <a:gd name="T9" fmla="*/ 382 h 19"/>
                  <a:gd name="T10" fmla="*/ 380 w 16"/>
                  <a:gd name="T11" fmla="*/ 264 h 19"/>
                  <a:gd name="T12" fmla="*/ 307 w 16"/>
                  <a:gd name="T13" fmla="*/ 117 h 19"/>
                  <a:gd name="T14" fmla="*/ 73 w 16"/>
                  <a:gd name="T15" fmla="*/ 0 h 19"/>
                  <a:gd name="T16" fmla="*/ 73 w 16"/>
                  <a:gd name="T17" fmla="*/ 117 h 19"/>
                  <a:gd name="T18" fmla="*/ 0 w 16"/>
                  <a:gd name="T19" fmla="*/ 166 h 19"/>
                  <a:gd name="T20" fmla="*/ 0 w 16"/>
                  <a:gd name="T21" fmla="*/ 16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49" name="Freeform 72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73 w 9"/>
                  <a:gd name="T1" fmla="*/ 140 h 6"/>
                  <a:gd name="T2" fmla="*/ 191 w 9"/>
                  <a:gd name="T3" fmla="*/ 140 h 6"/>
                  <a:gd name="T4" fmla="*/ 215 w 9"/>
                  <a:gd name="T5" fmla="*/ 72 h 6"/>
                  <a:gd name="T6" fmla="*/ 117 w 9"/>
                  <a:gd name="T7" fmla="*/ 48 h 6"/>
                  <a:gd name="T8" fmla="*/ 73 w 9"/>
                  <a:gd name="T9" fmla="*/ 48 h 6"/>
                  <a:gd name="T10" fmla="*/ 49 w 9"/>
                  <a:gd name="T11" fmla="*/ 0 h 6"/>
                  <a:gd name="T12" fmla="*/ 0 w 9"/>
                  <a:gd name="T13" fmla="*/ 48 h 6"/>
                  <a:gd name="T14" fmla="*/ 49 w 9"/>
                  <a:gd name="T15" fmla="*/ 116 h 6"/>
                  <a:gd name="T16" fmla="*/ 73 w 9"/>
                  <a:gd name="T17" fmla="*/ 140 h 6"/>
                  <a:gd name="T18" fmla="*/ 73 w 9"/>
                  <a:gd name="T19" fmla="*/ 14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50" name="Freeform 73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50 h 2"/>
                  <a:gd name="T2" fmla="*/ 100 w 4"/>
                  <a:gd name="T3" fmla="*/ 0 h 2"/>
                  <a:gd name="T4" fmla="*/ 100 w 4"/>
                  <a:gd name="T5" fmla="*/ 50 h 2"/>
                  <a:gd name="T6" fmla="*/ 0 w 4"/>
                  <a:gd name="T7" fmla="*/ 50 h 2"/>
                  <a:gd name="T8" fmla="*/ 0 w 4"/>
                  <a:gd name="T9" fmla="*/ 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51" name="Freeform 74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47 w 4"/>
                  <a:gd name="T1" fmla="*/ 0 h 3"/>
                  <a:gd name="T2" fmla="*/ 47 w 4"/>
                  <a:gd name="T3" fmla="*/ 0 h 3"/>
                  <a:gd name="T4" fmla="*/ 66 w 4"/>
                  <a:gd name="T5" fmla="*/ 0 h 3"/>
                  <a:gd name="T6" fmla="*/ 66 w 4"/>
                  <a:gd name="T7" fmla="*/ 0 h 3"/>
                  <a:gd name="T8" fmla="*/ 66 w 4"/>
                  <a:gd name="T9" fmla="*/ 0 h 3"/>
                  <a:gd name="T10" fmla="*/ 66 w 4"/>
                  <a:gd name="T11" fmla="*/ 23 h 3"/>
                  <a:gd name="T12" fmla="*/ 66 w 4"/>
                  <a:gd name="T13" fmla="*/ 23 h 3"/>
                  <a:gd name="T14" fmla="*/ 66 w 4"/>
                  <a:gd name="T15" fmla="*/ 23 h 3"/>
                  <a:gd name="T16" fmla="*/ 90 w 4"/>
                  <a:gd name="T17" fmla="*/ 23 h 3"/>
                  <a:gd name="T18" fmla="*/ 66 w 4"/>
                  <a:gd name="T19" fmla="*/ 42 h 3"/>
                  <a:gd name="T20" fmla="*/ 66 w 4"/>
                  <a:gd name="T21" fmla="*/ 42 h 3"/>
                  <a:gd name="T22" fmla="*/ 66 w 4"/>
                  <a:gd name="T23" fmla="*/ 42 h 3"/>
                  <a:gd name="T24" fmla="*/ 66 w 4"/>
                  <a:gd name="T25" fmla="*/ 65 h 3"/>
                  <a:gd name="T26" fmla="*/ 66 w 4"/>
                  <a:gd name="T27" fmla="*/ 65 h 3"/>
                  <a:gd name="T28" fmla="*/ 66 w 4"/>
                  <a:gd name="T29" fmla="*/ 65 h 3"/>
                  <a:gd name="T30" fmla="*/ 47 w 4"/>
                  <a:gd name="T31" fmla="*/ 65 h 3"/>
                  <a:gd name="T32" fmla="*/ 47 w 4"/>
                  <a:gd name="T33" fmla="*/ 65 h 3"/>
                  <a:gd name="T34" fmla="*/ 47 w 4"/>
                  <a:gd name="T35" fmla="*/ 65 h 3"/>
                  <a:gd name="T36" fmla="*/ 24 w 4"/>
                  <a:gd name="T37" fmla="*/ 65 h 3"/>
                  <a:gd name="T38" fmla="*/ 24 w 4"/>
                  <a:gd name="T39" fmla="*/ 65 h 3"/>
                  <a:gd name="T40" fmla="*/ 24 w 4"/>
                  <a:gd name="T41" fmla="*/ 65 h 3"/>
                  <a:gd name="T42" fmla="*/ 24 w 4"/>
                  <a:gd name="T43" fmla="*/ 42 h 3"/>
                  <a:gd name="T44" fmla="*/ 0 w 4"/>
                  <a:gd name="T45" fmla="*/ 42 h 3"/>
                  <a:gd name="T46" fmla="*/ 0 w 4"/>
                  <a:gd name="T47" fmla="*/ 42 h 3"/>
                  <a:gd name="T48" fmla="*/ 0 w 4"/>
                  <a:gd name="T49" fmla="*/ 23 h 3"/>
                  <a:gd name="T50" fmla="*/ 0 w 4"/>
                  <a:gd name="T51" fmla="*/ 23 h 3"/>
                  <a:gd name="T52" fmla="*/ 0 w 4"/>
                  <a:gd name="T53" fmla="*/ 23 h 3"/>
                  <a:gd name="T54" fmla="*/ 24 w 4"/>
                  <a:gd name="T55" fmla="*/ 23 h 3"/>
                  <a:gd name="T56" fmla="*/ 24 w 4"/>
                  <a:gd name="T57" fmla="*/ 0 h 3"/>
                  <a:gd name="T58" fmla="*/ 24 w 4"/>
                  <a:gd name="T59" fmla="*/ 0 h 3"/>
                  <a:gd name="T60" fmla="*/ 24 w 4"/>
                  <a:gd name="T61" fmla="*/ 0 h 3"/>
                  <a:gd name="T62" fmla="*/ 47 w 4"/>
                  <a:gd name="T63" fmla="*/ 0 h 3"/>
                  <a:gd name="T64" fmla="*/ 47 w 4"/>
                  <a:gd name="T65" fmla="*/ 0 h 3"/>
                  <a:gd name="T66" fmla="*/ 47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52" name="Freeform 75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75 h 3"/>
                  <a:gd name="T2" fmla="*/ 166 w 8"/>
                  <a:gd name="T3" fmla="*/ 75 h 3"/>
                  <a:gd name="T4" fmla="*/ 190 w 8"/>
                  <a:gd name="T5" fmla="*/ 0 h 3"/>
                  <a:gd name="T6" fmla="*/ 49 w 8"/>
                  <a:gd name="T7" fmla="*/ 0 h 3"/>
                  <a:gd name="T8" fmla="*/ 0 w 8"/>
                  <a:gd name="T9" fmla="*/ 75 h 3"/>
                  <a:gd name="T10" fmla="*/ 0 w 8"/>
                  <a:gd name="T11" fmla="*/ 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53" name="Freeform 76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91 h 5"/>
                  <a:gd name="T2" fmla="*/ 66 w 8"/>
                  <a:gd name="T3" fmla="*/ 115 h 5"/>
                  <a:gd name="T4" fmla="*/ 133 w 8"/>
                  <a:gd name="T5" fmla="*/ 115 h 5"/>
                  <a:gd name="T6" fmla="*/ 180 w 8"/>
                  <a:gd name="T7" fmla="*/ 48 h 5"/>
                  <a:gd name="T8" fmla="*/ 114 w 8"/>
                  <a:gd name="T9" fmla="*/ 0 h 5"/>
                  <a:gd name="T10" fmla="*/ 24 w 8"/>
                  <a:gd name="T11" fmla="*/ 48 h 5"/>
                  <a:gd name="T12" fmla="*/ 0 w 8"/>
                  <a:gd name="T13" fmla="*/ 91 h 5"/>
                  <a:gd name="T14" fmla="*/ 0 w 8"/>
                  <a:gd name="T15" fmla="*/ 9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54" name="Freeform 77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115 h 5"/>
                  <a:gd name="T2" fmla="*/ 100 w 4"/>
                  <a:gd name="T3" fmla="*/ 48 h 5"/>
                  <a:gd name="T4" fmla="*/ 100 w 4"/>
                  <a:gd name="T5" fmla="*/ 0 h 5"/>
                  <a:gd name="T6" fmla="*/ 0 w 4"/>
                  <a:gd name="T7" fmla="*/ 91 h 5"/>
                  <a:gd name="T8" fmla="*/ 0 w 4"/>
                  <a:gd name="T9" fmla="*/ 115 h 5"/>
                  <a:gd name="T10" fmla="*/ 0 w 4"/>
                  <a:gd name="T11" fmla="*/ 11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55" name="Freeform 78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73 w 8"/>
                  <a:gd name="T1" fmla="*/ 165 h 7"/>
                  <a:gd name="T2" fmla="*/ 190 w 8"/>
                  <a:gd name="T3" fmla="*/ 165 h 7"/>
                  <a:gd name="T4" fmla="*/ 190 w 8"/>
                  <a:gd name="T5" fmla="*/ 92 h 7"/>
                  <a:gd name="T6" fmla="*/ 97 w 8"/>
                  <a:gd name="T7" fmla="*/ 0 h 7"/>
                  <a:gd name="T8" fmla="*/ 0 w 8"/>
                  <a:gd name="T9" fmla="*/ 49 h 7"/>
                  <a:gd name="T10" fmla="*/ 73 w 8"/>
                  <a:gd name="T11" fmla="*/ 165 h 7"/>
                  <a:gd name="T12" fmla="*/ 73 w 8"/>
                  <a:gd name="T13" fmla="*/ 165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5299" name="Rectangle 79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pPr eaLnBrk="1" hangingPunct="1"/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2006</a:t>
            </a:r>
          </a:p>
        </p:txBody>
      </p:sp>
      <p:sp>
        <p:nvSpPr>
          <p:cNvPr id="55300" name="Text Box 80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55301" name="Rectangle 82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5302" name="Rectangle 83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5303" name="Rectangle 84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5304" name="Rectangle 85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5305" name="Rectangle 86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5306" name="Rectangle 87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5307" name="Rectangle 88"/>
          <p:cNvSpPr>
            <a:spLocks noChangeArrowheads="1"/>
          </p:cNvSpPr>
          <p:nvPr/>
        </p:nvSpPr>
        <p:spPr bwMode="auto">
          <a:xfrm>
            <a:off x="444500" y="5892800"/>
            <a:ext cx="71485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5308" name="Rectangle 89" descr="20%"/>
          <p:cNvSpPr>
            <a:spLocks noChangeArrowheads="1"/>
          </p:cNvSpPr>
          <p:nvPr/>
        </p:nvSpPr>
        <p:spPr bwMode="auto">
          <a:xfrm>
            <a:off x="6753225" y="5948363"/>
            <a:ext cx="2349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5309" name="Text Box 81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</a:p>
        </p:txBody>
      </p:sp>
    </p:spTree>
  </p:cSld>
  <p:clrMapOvr>
    <a:masterClrMapping/>
  </p:clrMapOvr>
  <p:transition advClick="0" advTm="718">
    <p:randomBar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22" name="Group 93"/>
          <p:cNvGrpSpPr>
            <a:grpSpLocks/>
          </p:cNvGrpSpPr>
          <p:nvPr/>
        </p:nvGrpSpPr>
        <p:grpSpPr bwMode="auto">
          <a:xfrm>
            <a:off x="1155700" y="1709738"/>
            <a:ext cx="6940550" cy="3567112"/>
            <a:chOff x="728" y="1077"/>
            <a:chExt cx="4372" cy="2247"/>
          </a:xfrm>
        </p:grpSpPr>
        <p:sp>
          <p:nvSpPr>
            <p:cNvPr id="56334" name="Freeform 69"/>
            <p:cNvSpPr>
              <a:spLocks/>
            </p:cNvSpPr>
            <p:nvPr/>
          </p:nvSpPr>
          <p:spPr bwMode="auto">
            <a:xfrm>
              <a:off x="4849" y="1189"/>
              <a:ext cx="251" cy="385"/>
            </a:xfrm>
            <a:custGeom>
              <a:avLst/>
              <a:gdLst>
                <a:gd name="T0" fmla="*/ 261 w 49"/>
                <a:gd name="T1" fmla="*/ 1686 h 79"/>
                <a:gd name="T2" fmla="*/ 261 w 49"/>
                <a:gd name="T3" fmla="*/ 1735 h 79"/>
                <a:gd name="T4" fmla="*/ 312 w 49"/>
                <a:gd name="T5" fmla="*/ 1784 h 79"/>
                <a:gd name="T6" fmla="*/ 343 w 49"/>
                <a:gd name="T7" fmla="*/ 1803 h 79"/>
                <a:gd name="T8" fmla="*/ 369 w 49"/>
                <a:gd name="T9" fmla="*/ 1876 h 79"/>
                <a:gd name="T10" fmla="*/ 394 w 49"/>
                <a:gd name="T11" fmla="*/ 1828 h 79"/>
                <a:gd name="T12" fmla="*/ 420 w 49"/>
                <a:gd name="T13" fmla="*/ 1735 h 79"/>
                <a:gd name="T14" fmla="*/ 471 w 49"/>
                <a:gd name="T15" fmla="*/ 1613 h 79"/>
                <a:gd name="T16" fmla="*/ 471 w 49"/>
                <a:gd name="T17" fmla="*/ 1594 h 79"/>
                <a:gd name="T18" fmla="*/ 522 w 49"/>
                <a:gd name="T19" fmla="*/ 1496 h 79"/>
                <a:gd name="T20" fmla="*/ 553 w 49"/>
                <a:gd name="T21" fmla="*/ 1521 h 79"/>
                <a:gd name="T22" fmla="*/ 579 w 49"/>
                <a:gd name="T23" fmla="*/ 1521 h 79"/>
                <a:gd name="T24" fmla="*/ 579 w 49"/>
                <a:gd name="T25" fmla="*/ 1472 h 79"/>
                <a:gd name="T26" fmla="*/ 681 w 49"/>
                <a:gd name="T27" fmla="*/ 1447 h 79"/>
                <a:gd name="T28" fmla="*/ 681 w 49"/>
                <a:gd name="T29" fmla="*/ 1404 h 79"/>
                <a:gd name="T30" fmla="*/ 733 w 49"/>
                <a:gd name="T31" fmla="*/ 1379 h 79"/>
                <a:gd name="T32" fmla="*/ 763 w 49"/>
                <a:gd name="T33" fmla="*/ 1330 h 79"/>
                <a:gd name="T34" fmla="*/ 814 w 49"/>
                <a:gd name="T35" fmla="*/ 1233 h 79"/>
                <a:gd name="T36" fmla="*/ 814 w 49"/>
                <a:gd name="T37" fmla="*/ 1213 h 79"/>
                <a:gd name="T38" fmla="*/ 891 w 49"/>
                <a:gd name="T39" fmla="*/ 1213 h 79"/>
                <a:gd name="T40" fmla="*/ 917 w 49"/>
                <a:gd name="T41" fmla="*/ 1165 h 79"/>
                <a:gd name="T42" fmla="*/ 973 w 49"/>
                <a:gd name="T43" fmla="*/ 1116 h 79"/>
                <a:gd name="T44" fmla="*/ 1050 w 49"/>
                <a:gd name="T45" fmla="*/ 1140 h 79"/>
                <a:gd name="T46" fmla="*/ 1127 w 49"/>
                <a:gd name="T47" fmla="*/ 1043 h 79"/>
                <a:gd name="T48" fmla="*/ 1209 w 49"/>
                <a:gd name="T49" fmla="*/ 975 h 79"/>
                <a:gd name="T50" fmla="*/ 1260 w 49"/>
                <a:gd name="T51" fmla="*/ 950 h 79"/>
                <a:gd name="T52" fmla="*/ 1286 w 49"/>
                <a:gd name="T53" fmla="*/ 902 h 79"/>
                <a:gd name="T54" fmla="*/ 1260 w 49"/>
                <a:gd name="T55" fmla="*/ 877 h 79"/>
                <a:gd name="T56" fmla="*/ 1235 w 49"/>
                <a:gd name="T57" fmla="*/ 853 h 79"/>
                <a:gd name="T58" fmla="*/ 1260 w 49"/>
                <a:gd name="T59" fmla="*/ 833 h 79"/>
                <a:gd name="T60" fmla="*/ 1235 w 49"/>
                <a:gd name="T61" fmla="*/ 760 h 79"/>
                <a:gd name="T62" fmla="*/ 1183 w 49"/>
                <a:gd name="T63" fmla="*/ 736 h 79"/>
                <a:gd name="T64" fmla="*/ 1127 w 49"/>
                <a:gd name="T65" fmla="*/ 760 h 79"/>
                <a:gd name="T66" fmla="*/ 1076 w 49"/>
                <a:gd name="T67" fmla="*/ 663 h 79"/>
                <a:gd name="T68" fmla="*/ 1076 w 49"/>
                <a:gd name="T69" fmla="*/ 619 h 79"/>
                <a:gd name="T70" fmla="*/ 1050 w 49"/>
                <a:gd name="T71" fmla="*/ 619 h 79"/>
                <a:gd name="T72" fmla="*/ 999 w 49"/>
                <a:gd name="T73" fmla="*/ 619 h 79"/>
                <a:gd name="T74" fmla="*/ 943 w 49"/>
                <a:gd name="T75" fmla="*/ 595 h 79"/>
                <a:gd name="T76" fmla="*/ 917 w 49"/>
                <a:gd name="T77" fmla="*/ 521 h 79"/>
                <a:gd name="T78" fmla="*/ 630 w 49"/>
                <a:gd name="T79" fmla="*/ 0 h 79"/>
                <a:gd name="T80" fmla="*/ 579 w 49"/>
                <a:gd name="T81" fmla="*/ 0 h 79"/>
                <a:gd name="T82" fmla="*/ 553 w 49"/>
                <a:gd name="T83" fmla="*/ 49 h 79"/>
                <a:gd name="T84" fmla="*/ 471 w 49"/>
                <a:gd name="T85" fmla="*/ 49 h 79"/>
                <a:gd name="T86" fmla="*/ 394 w 49"/>
                <a:gd name="T87" fmla="*/ 117 h 79"/>
                <a:gd name="T88" fmla="*/ 369 w 49"/>
                <a:gd name="T89" fmla="*/ 49 h 79"/>
                <a:gd name="T90" fmla="*/ 343 w 49"/>
                <a:gd name="T91" fmla="*/ 24 h 79"/>
                <a:gd name="T92" fmla="*/ 159 w 49"/>
                <a:gd name="T93" fmla="*/ 380 h 79"/>
                <a:gd name="T94" fmla="*/ 184 w 49"/>
                <a:gd name="T95" fmla="*/ 453 h 79"/>
                <a:gd name="T96" fmla="*/ 184 w 49"/>
                <a:gd name="T97" fmla="*/ 521 h 79"/>
                <a:gd name="T98" fmla="*/ 133 w 49"/>
                <a:gd name="T99" fmla="*/ 570 h 79"/>
                <a:gd name="T100" fmla="*/ 159 w 49"/>
                <a:gd name="T101" fmla="*/ 760 h 79"/>
                <a:gd name="T102" fmla="*/ 102 w 49"/>
                <a:gd name="T103" fmla="*/ 853 h 79"/>
                <a:gd name="T104" fmla="*/ 102 w 49"/>
                <a:gd name="T105" fmla="*/ 926 h 79"/>
                <a:gd name="T106" fmla="*/ 77 w 49"/>
                <a:gd name="T107" fmla="*/ 950 h 79"/>
                <a:gd name="T108" fmla="*/ 77 w 49"/>
                <a:gd name="T109" fmla="*/ 999 h 79"/>
                <a:gd name="T110" fmla="*/ 26 w 49"/>
                <a:gd name="T111" fmla="*/ 975 h 79"/>
                <a:gd name="T112" fmla="*/ 0 w 49"/>
                <a:gd name="T113" fmla="*/ 999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6335" name="Group 92"/>
            <p:cNvGrpSpPr>
              <a:grpSpLocks/>
            </p:cNvGrpSpPr>
            <p:nvPr/>
          </p:nvGrpSpPr>
          <p:grpSpPr bwMode="auto">
            <a:xfrm>
              <a:off x="728" y="1077"/>
              <a:ext cx="4276" cy="2247"/>
              <a:chOff x="728" y="1077"/>
              <a:chExt cx="4276" cy="2247"/>
            </a:xfrm>
          </p:grpSpPr>
          <p:sp>
            <p:nvSpPr>
              <p:cNvPr id="56336" name="Freeform 17"/>
              <p:cNvSpPr>
                <a:spLocks/>
              </p:cNvSpPr>
              <p:nvPr/>
            </p:nvSpPr>
            <p:spPr bwMode="auto">
              <a:xfrm>
                <a:off x="1661" y="1077"/>
                <a:ext cx="460" cy="322"/>
              </a:xfrm>
              <a:custGeom>
                <a:avLst/>
                <a:gdLst>
                  <a:gd name="T0" fmla="*/ 26 w 90"/>
                  <a:gd name="T1" fmla="*/ 951 h 66"/>
                  <a:gd name="T2" fmla="*/ 0 w 90"/>
                  <a:gd name="T3" fmla="*/ 951 h 66"/>
                  <a:gd name="T4" fmla="*/ 26 w 90"/>
                  <a:gd name="T5" fmla="*/ 883 h 66"/>
                  <a:gd name="T6" fmla="*/ 26 w 90"/>
                  <a:gd name="T7" fmla="*/ 834 h 66"/>
                  <a:gd name="T8" fmla="*/ 26 w 90"/>
                  <a:gd name="T9" fmla="*/ 834 h 66"/>
                  <a:gd name="T10" fmla="*/ 51 w 90"/>
                  <a:gd name="T11" fmla="*/ 859 h 66"/>
                  <a:gd name="T12" fmla="*/ 26 w 90"/>
                  <a:gd name="T13" fmla="*/ 883 h 66"/>
                  <a:gd name="T14" fmla="*/ 77 w 90"/>
                  <a:gd name="T15" fmla="*/ 859 h 66"/>
                  <a:gd name="T16" fmla="*/ 77 w 90"/>
                  <a:gd name="T17" fmla="*/ 834 h 66"/>
                  <a:gd name="T18" fmla="*/ 77 w 90"/>
                  <a:gd name="T19" fmla="*/ 785 h 66"/>
                  <a:gd name="T20" fmla="*/ 51 w 90"/>
                  <a:gd name="T21" fmla="*/ 712 h 66"/>
                  <a:gd name="T22" fmla="*/ 77 w 90"/>
                  <a:gd name="T23" fmla="*/ 712 h 66"/>
                  <a:gd name="T24" fmla="*/ 133 w 90"/>
                  <a:gd name="T25" fmla="*/ 688 h 66"/>
                  <a:gd name="T26" fmla="*/ 102 w 90"/>
                  <a:gd name="T27" fmla="*/ 668 h 66"/>
                  <a:gd name="T28" fmla="*/ 77 w 90"/>
                  <a:gd name="T29" fmla="*/ 688 h 66"/>
                  <a:gd name="T30" fmla="*/ 77 w 90"/>
                  <a:gd name="T31" fmla="*/ 595 h 66"/>
                  <a:gd name="T32" fmla="*/ 77 w 90"/>
                  <a:gd name="T33" fmla="*/ 522 h 66"/>
                  <a:gd name="T34" fmla="*/ 77 w 90"/>
                  <a:gd name="T35" fmla="*/ 405 h 66"/>
                  <a:gd name="T36" fmla="*/ 51 w 90"/>
                  <a:gd name="T37" fmla="*/ 263 h 66"/>
                  <a:gd name="T38" fmla="*/ 51 w 90"/>
                  <a:gd name="T39" fmla="*/ 141 h 66"/>
                  <a:gd name="T40" fmla="*/ 286 w 90"/>
                  <a:gd name="T41" fmla="*/ 215 h 66"/>
                  <a:gd name="T42" fmla="*/ 496 w 90"/>
                  <a:gd name="T43" fmla="*/ 307 h 66"/>
                  <a:gd name="T44" fmla="*/ 603 w 90"/>
                  <a:gd name="T45" fmla="*/ 332 h 66"/>
                  <a:gd name="T46" fmla="*/ 629 w 90"/>
                  <a:gd name="T47" fmla="*/ 356 h 66"/>
                  <a:gd name="T48" fmla="*/ 629 w 90"/>
                  <a:gd name="T49" fmla="*/ 478 h 66"/>
                  <a:gd name="T50" fmla="*/ 572 w 90"/>
                  <a:gd name="T51" fmla="*/ 546 h 66"/>
                  <a:gd name="T52" fmla="*/ 572 w 90"/>
                  <a:gd name="T53" fmla="*/ 595 h 66"/>
                  <a:gd name="T54" fmla="*/ 572 w 90"/>
                  <a:gd name="T55" fmla="*/ 644 h 66"/>
                  <a:gd name="T56" fmla="*/ 603 w 90"/>
                  <a:gd name="T57" fmla="*/ 668 h 66"/>
                  <a:gd name="T58" fmla="*/ 654 w 90"/>
                  <a:gd name="T59" fmla="*/ 571 h 66"/>
                  <a:gd name="T60" fmla="*/ 705 w 90"/>
                  <a:gd name="T61" fmla="*/ 498 h 66"/>
                  <a:gd name="T62" fmla="*/ 756 w 90"/>
                  <a:gd name="T63" fmla="*/ 429 h 66"/>
                  <a:gd name="T64" fmla="*/ 680 w 90"/>
                  <a:gd name="T65" fmla="*/ 239 h 66"/>
                  <a:gd name="T66" fmla="*/ 705 w 90"/>
                  <a:gd name="T67" fmla="*/ 215 h 66"/>
                  <a:gd name="T68" fmla="*/ 756 w 90"/>
                  <a:gd name="T69" fmla="*/ 166 h 66"/>
                  <a:gd name="T70" fmla="*/ 705 w 90"/>
                  <a:gd name="T71" fmla="*/ 117 h 66"/>
                  <a:gd name="T72" fmla="*/ 705 w 90"/>
                  <a:gd name="T73" fmla="*/ 0 h 66"/>
                  <a:gd name="T74" fmla="*/ 1620 w 90"/>
                  <a:gd name="T75" fmla="*/ 215 h 66"/>
                  <a:gd name="T76" fmla="*/ 2351 w 90"/>
                  <a:gd name="T77" fmla="*/ 381 h 66"/>
                  <a:gd name="T78" fmla="*/ 2090 w 90"/>
                  <a:gd name="T79" fmla="*/ 1405 h 66"/>
                  <a:gd name="T80" fmla="*/ 2090 w 90"/>
                  <a:gd name="T81" fmla="*/ 1429 h 66"/>
                  <a:gd name="T82" fmla="*/ 2090 w 90"/>
                  <a:gd name="T83" fmla="*/ 1454 h 66"/>
                  <a:gd name="T84" fmla="*/ 2116 w 90"/>
                  <a:gd name="T85" fmla="*/ 1498 h 66"/>
                  <a:gd name="T86" fmla="*/ 2090 w 90"/>
                  <a:gd name="T87" fmla="*/ 1522 h 66"/>
                  <a:gd name="T88" fmla="*/ 2090 w 90"/>
                  <a:gd name="T89" fmla="*/ 1571 h 66"/>
                  <a:gd name="T90" fmla="*/ 1436 w 90"/>
                  <a:gd name="T91" fmla="*/ 1454 h 66"/>
                  <a:gd name="T92" fmla="*/ 1360 w 90"/>
                  <a:gd name="T93" fmla="*/ 1454 h 66"/>
                  <a:gd name="T94" fmla="*/ 1308 w 90"/>
                  <a:gd name="T95" fmla="*/ 1429 h 66"/>
                  <a:gd name="T96" fmla="*/ 1227 w 90"/>
                  <a:gd name="T97" fmla="*/ 1454 h 66"/>
                  <a:gd name="T98" fmla="*/ 1150 w 90"/>
                  <a:gd name="T99" fmla="*/ 1429 h 66"/>
                  <a:gd name="T100" fmla="*/ 1073 w 90"/>
                  <a:gd name="T101" fmla="*/ 1454 h 66"/>
                  <a:gd name="T102" fmla="*/ 966 w 90"/>
                  <a:gd name="T103" fmla="*/ 1429 h 66"/>
                  <a:gd name="T104" fmla="*/ 782 w 90"/>
                  <a:gd name="T105" fmla="*/ 1429 h 66"/>
                  <a:gd name="T106" fmla="*/ 629 w 90"/>
                  <a:gd name="T107" fmla="*/ 1381 h 66"/>
                  <a:gd name="T108" fmla="*/ 496 w 90"/>
                  <a:gd name="T109" fmla="*/ 1381 h 66"/>
                  <a:gd name="T110" fmla="*/ 312 w 90"/>
                  <a:gd name="T111" fmla="*/ 1332 h 66"/>
                  <a:gd name="T112" fmla="*/ 286 w 90"/>
                  <a:gd name="T113" fmla="*/ 1190 h 66"/>
                  <a:gd name="T114" fmla="*/ 286 w 90"/>
                  <a:gd name="T115" fmla="*/ 1117 h 66"/>
                  <a:gd name="T116" fmla="*/ 184 w 90"/>
                  <a:gd name="T117" fmla="*/ 1049 h 66"/>
                  <a:gd name="T118" fmla="*/ 158 w 90"/>
                  <a:gd name="T119" fmla="*/ 1025 h 66"/>
                  <a:gd name="T120" fmla="*/ 77 w 90"/>
                  <a:gd name="T121" fmla="*/ 1000 h 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0"/>
                  <a:gd name="T184" fmla="*/ 0 h 66"/>
                  <a:gd name="T185" fmla="*/ 90 w 90"/>
                  <a:gd name="T186" fmla="*/ 66 h 6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0" h="66">
                    <a:moveTo>
                      <a:pt x="3" y="42"/>
                    </a:moveTo>
                    <a:lnTo>
                      <a:pt x="1" y="40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1" y="37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2" y="35"/>
                    </a:lnTo>
                    <a:lnTo>
                      <a:pt x="2" y="36"/>
                    </a:lnTo>
                    <a:lnTo>
                      <a:pt x="2" y="37"/>
                    </a:lnTo>
                    <a:lnTo>
                      <a:pt x="1" y="37"/>
                    </a:lnTo>
                    <a:lnTo>
                      <a:pt x="2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2" y="30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5" y="29"/>
                    </a:lnTo>
                    <a:lnTo>
                      <a:pt x="4" y="28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11" y="9"/>
                    </a:lnTo>
                    <a:lnTo>
                      <a:pt x="16" y="12"/>
                    </a:lnTo>
                    <a:lnTo>
                      <a:pt x="19" y="13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5"/>
                    </a:lnTo>
                    <a:lnTo>
                      <a:pt x="25" y="20"/>
                    </a:lnTo>
                    <a:lnTo>
                      <a:pt x="24" y="20"/>
                    </a:lnTo>
                    <a:lnTo>
                      <a:pt x="23" y="21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2" y="26"/>
                    </a:lnTo>
                    <a:lnTo>
                      <a:pt x="22" y="27"/>
                    </a:lnTo>
                    <a:lnTo>
                      <a:pt x="22" y="28"/>
                    </a:lnTo>
                    <a:lnTo>
                      <a:pt x="23" y="28"/>
                    </a:lnTo>
                    <a:lnTo>
                      <a:pt x="24" y="27"/>
                    </a:lnTo>
                    <a:lnTo>
                      <a:pt x="25" y="24"/>
                    </a:lnTo>
                    <a:lnTo>
                      <a:pt x="26" y="23"/>
                    </a:lnTo>
                    <a:lnTo>
                      <a:pt x="27" y="21"/>
                    </a:lnTo>
                    <a:lnTo>
                      <a:pt x="29" y="19"/>
                    </a:lnTo>
                    <a:lnTo>
                      <a:pt x="29" y="18"/>
                    </a:lnTo>
                    <a:lnTo>
                      <a:pt x="28" y="15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7" y="0"/>
                    </a:lnTo>
                    <a:lnTo>
                      <a:pt x="45" y="5"/>
                    </a:lnTo>
                    <a:lnTo>
                      <a:pt x="62" y="9"/>
                    </a:lnTo>
                    <a:lnTo>
                      <a:pt x="90" y="16"/>
                    </a:lnTo>
                    <a:lnTo>
                      <a:pt x="80" y="59"/>
                    </a:lnTo>
                    <a:lnTo>
                      <a:pt x="80" y="60"/>
                    </a:lnTo>
                    <a:lnTo>
                      <a:pt x="80" y="61"/>
                    </a:lnTo>
                    <a:lnTo>
                      <a:pt x="81" y="62"/>
                    </a:lnTo>
                    <a:lnTo>
                      <a:pt x="81" y="63"/>
                    </a:lnTo>
                    <a:lnTo>
                      <a:pt x="80" y="63"/>
                    </a:lnTo>
                    <a:lnTo>
                      <a:pt x="80" y="64"/>
                    </a:lnTo>
                    <a:lnTo>
                      <a:pt x="80" y="65"/>
                    </a:lnTo>
                    <a:lnTo>
                      <a:pt x="80" y="66"/>
                    </a:lnTo>
                    <a:lnTo>
                      <a:pt x="56" y="60"/>
                    </a:lnTo>
                    <a:lnTo>
                      <a:pt x="55" y="61"/>
                    </a:lnTo>
                    <a:lnTo>
                      <a:pt x="53" y="61"/>
                    </a:lnTo>
                    <a:lnTo>
                      <a:pt x="52" y="61"/>
                    </a:lnTo>
                    <a:lnTo>
                      <a:pt x="51" y="61"/>
                    </a:lnTo>
                    <a:lnTo>
                      <a:pt x="50" y="60"/>
                    </a:lnTo>
                    <a:lnTo>
                      <a:pt x="48" y="60"/>
                    </a:lnTo>
                    <a:lnTo>
                      <a:pt x="47" y="61"/>
                    </a:lnTo>
                    <a:lnTo>
                      <a:pt x="45" y="60"/>
                    </a:lnTo>
                    <a:lnTo>
                      <a:pt x="44" y="60"/>
                    </a:lnTo>
                    <a:lnTo>
                      <a:pt x="42" y="61"/>
                    </a:lnTo>
                    <a:lnTo>
                      <a:pt x="41" y="61"/>
                    </a:lnTo>
                    <a:lnTo>
                      <a:pt x="38" y="61"/>
                    </a:lnTo>
                    <a:lnTo>
                      <a:pt x="37" y="60"/>
                    </a:lnTo>
                    <a:lnTo>
                      <a:pt x="35" y="60"/>
                    </a:lnTo>
                    <a:lnTo>
                      <a:pt x="30" y="60"/>
                    </a:lnTo>
                    <a:lnTo>
                      <a:pt x="29" y="59"/>
                    </a:lnTo>
                    <a:lnTo>
                      <a:pt x="24" y="58"/>
                    </a:lnTo>
                    <a:lnTo>
                      <a:pt x="22" y="57"/>
                    </a:lnTo>
                    <a:lnTo>
                      <a:pt x="19" y="58"/>
                    </a:lnTo>
                    <a:lnTo>
                      <a:pt x="15" y="57"/>
                    </a:lnTo>
                    <a:lnTo>
                      <a:pt x="12" y="56"/>
                    </a:lnTo>
                    <a:lnTo>
                      <a:pt x="11" y="54"/>
                    </a:lnTo>
                    <a:lnTo>
                      <a:pt x="11" y="50"/>
                    </a:lnTo>
                    <a:lnTo>
                      <a:pt x="12" y="49"/>
                    </a:lnTo>
                    <a:lnTo>
                      <a:pt x="11" y="47"/>
                    </a:lnTo>
                    <a:lnTo>
                      <a:pt x="9" y="44"/>
                    </a:lnTo>
                    <a:lnTo>
                      <a:pt x="7" y="44"/>
                    </a:lnTo>
                    <a:lnTo>
                      <a:pt x="6" y="43"/>
                    </a:lnTo>
                    <a:lnTo>
                      <a:pt x="3" y="42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7" name="Freeform 19"/>
              <p:cNvSpPr>
                <a:spLocks/>
              </p:cNvSpPr>
              <p:nvPr/>
            </p:nvSpPr>
            <p:spPr bwMode="auto">
              <a:xfrm>
                <a:off x="1989" y="1155"/>
                <a:ext cx="415" cy="634"/>
              </a:xfrm>
              <a:custGeom>
                <a:avLst/>
                <a:gdLst>
                  <a:gd name="T0" fmla="*/ 184 w 81"/>
                  <a:gd name="T1" fmla="*/ 2043 h 130"/>
                  <a:gd name="T2" fmla="*/ 210 w 81"/>
                  <a:gd name="T3" fmla="*/ 1951 h 130"/>
                  <a:gd name="T4" fmla="*/ 236 w 81"/>
                  <a:gd name="T5" fmla="*/ 1926 h 130"/>
                  <a:gd name="T6" fmla="*/ 236 w 81"/>
                  <a:gd name="T7" fmla="*/ 1878 h 130"/>
                  <a:gd name="T8" fmla="*/ 159 w 81"/>
                  <a:gd name="T9" fmla="*/ 1834 h 130"/>
                  <a:gd name="T10" fmla="*/ 261 w 81"/>
                  <a:gd name="T11" fmla="*/ 1663 h 130"/>
                  <a:gd name="T12" fmla="*/ 343 w 81"/>
                  <a:gd name="T13" fmla="*/ 1619 h 130"/>
                  <a:gd name="T14" fmla="*/ 369 w 81"/>
                  <a:gd name="T15" fmla="*/ 1570 h 130"/>
                  <a:gd name="T16" fmla="*/ 523 w 81"/>
                  <a:gd name="T17" fmla="*/ 1283 h 130"/>
                  <a:gd name="T18" fmla="*/ 446 w 81"/>
                  <a:gd name="T19" fmla="*/ 1258 h 130"/>
                  <a:gd name="T20" fmla="*/ 420 w 81"/>
                  <a:gd name="T21" fmla="*/ 1190 h 130"/>
                  <a:gd name="T22" fmla="*/ 420 w 81"/>
                  <a:gd name="T23" fmla="*/ 1117 h 130"/>
                  <a:gd name="T24" fmla="*/ 420 w 81"/>
                  <a:gd name="T25" fmla="*/ 1068 h 130"/>
                  <a:gd name="T26" fmla="*/ 420 w 81"/>
                  <a:gd name="T27" fmla="*/ 1024 h 130"/>
                  <a:gd name="T28" fmla="*/ 681 w 81"/>
                  <a:gd name="T29" fmla="*/ 0 h 130"/>
                  <a:gd name="T30" fmla="*/ 891 w 81"/>
                  <a:gd name="T31" fmla="*/ 454 h 130"/>
                  <a:gd name="T32" fmla="*/ 943 w 81"/>
                  <a:gd name="T33" fmla="*/ 619 h 130"/>
                  <a:gd name="T34" fmla="*/ 917 w 81"/>
                  <a:gd name="T35" fmla="*/ 688 h 130"/>
                  <a:gd name="T36" fmla="*/ 973 w 81"/>
                  <a:gd name="T37" fmla="*/ 736 h 130"/>
                  <a:gd name="T38" fmla="*/ 1102 w 81"/>
                  <a:gd name="T39" fmla="*/ 927 h 130"/>
                  <a:gd name="T40" fmla="*/ 1127 w 81"/>
                  <a:gd name="T41" fmla="*/ 1024 h 130"/>
                  <a:gd name="T42" fmla="*/ 1184 w 81"/>
                  <a:gd name="T43" fmla="*/ 1068 h 130"/>
                  <a:gd name="T44" fmla="*/ 1286 w 81"/>
                  <a:gd name="T45" fmla="*/ 1092 h 130"/>
                  <a:gd name="T46" fmla="*/ 1209 w 81"/>
                  <a:gd name="T47" fmla="*/ 1239 h 130"/>
                  <a:gd name="T48" fmla="*/ 1184 w 81"/>
                  <a:gd name="T49" fmla="*/ 1331 h 130"/>
                  <a:gd name="T50" fmla="*/ 1184 w 81"/>
                  <a:gd name="T51" fmla="*/ 1356 h 130"/>
                  <a:gd name="T52" fmla="*/ 1127 w 81"/>
                  <a:gd name="T53" fmla="*/ 1429 h 130"/>
                  <a:gd name="T54" fmla="*/ 1127 w 81"/>
                  <a:gd name="T55" fmla="*/ 1473 h 130"/>
                  <a:gd name="T56" fmla="*/ 1209 w 81"/>
                  <a:gd name="T57" fmla="*/ 1546 h 130"/>
                  <a:gd name="T58" fmla="*/ 1312 w 81"/>
                  <a:gd name="T59" fmla="*/ 1448 h 130"/>
                  <a:gd name="T60" fmla="*/ 1337 w 81"/>
                  <a:gd name="T61" fmla="*/ 1497 h 130"/>
                  <a:gd name="T62" fmla="*/ 1363 w 81"/>
                  <a:gd name="T63" fmla="*/ 1522 h 130"/>
                  <a:gd name="T64" fmla="*/ 1363 w 81"/>
                  <a:gd name="T65" fmla="*/ 1644 h 130"/>
                  <a:gd name="T66" fmla="*/ 1419 w 81"/>
                  <a:gd name="T67" fmla="*/ 1761 h 130"/>
                  <a:gd name="T68" fmla="*/ 1394 w 81"/>
                  <a:gd name="T69" fmla="*/ 1809 h 130"/>
                  <a:gd name="T70" fmla="*/ 1470 w 81"/>
                  <a:gd name="T71" fmla="*/ 1853 h 130"/>
                  <a:gd name="T72" fmla="*/ 1496 w 81"/>
                  <a:gd name="T73" fmla="*/ 1926 h 130"/>
                  <a:gd name="T74" fmla="*/ 1496 w 81"/>
                  <a:gd name="T75" fmla="*/ 2000 h 130"/>
                  <a:gd name="T76" fmla="*/ 1547 w 81"/>
                  <a:gd name="T77" fmla="*/ 2068 h 130"/>
                  <a:gd name="T78" fmla="*/ 1604 w 81"/>
                  <a:gd name="T79" fmla="*/ 2000 h 130"/>
                  <a:gd name="T80" fmla="*/ 1706 w 81"/>
                  <a:gd name="T81" fmla="*/ 2043 h 130"/>
                  <a:gd name="T82" fmla="*/ 1757 w 81"/>
                  <a:gd name="T83" fmla="*/ 2000 h 130"/>
                  <a:gd name="T84" fmla="*/ 1865 w 81"/>
                  <a:gd name="T85" fmla="*/ 2024 h 130"/>
                  <a:gd name="T86" fmla="*/ 1916 w 81"/>
                  <a:gd name="T87" fmla="*/ 2043 h 130"/>
                  <a:gd name="T88" fmla="*/ 1993 w 81"/>
                  <a:gd name="T89" fmla="*/ 2000 h 130"/>
                  <a:gd name="T90" fmla="*/ 2075 w 81"/>
                  <a:gd name="T91" fmla="*/ 2024 h 130"/>
                  <a:gd name="T92" fmla="*/ 2126 w 81"/>
                  <a:gd name="T93" fmla="*/ 2092 h 130"/>
                  <a:gd name="T94" fmla="*/ 1942 w 81"/>
                  <a:gd name="T95" fmla="*/ 3092 h 130"/>
                  <a:gd name="T96" fmla="*/ 0 w 81"/>
                  <a:gd name="T97" fmla="*/ 2760 h 13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1"/>
                  <a:gd name="T148" fmla="*/ 0 h 130"/>
                  <a:gd name="T149" fmla="*/ 81 w 81"/>
                  <a:gd name="T150" fmla="*/ 130 h 13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1" h="130">
                    <a:moveTo>
                      <a:pt x="0" y="116"/>
                    </a:moveTo>
                    <a:lnTo>
                      <a:pt x="7" y="86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9" y="82"/>
                    </a:lnTo>
                    <a:lnTo>
                      <a:pt x="9" y="81"/>
                    </a:lnTo>
                    <a:lnTo>
                      <a:pt x="10" y="80"/>
                    </a:lnTo>
                    <a:lnTo>
                      <a:pt x="9" y="79"/>
                    </a:lnTo>
                    <a:lnTo>
                      <a:pt x="7" y="78"/>
                    </a:lnTo>
                    <a:lnTo>
                      <a:pt x="6" y="77"/>
                    </a:lnTo>
                    <a:lnTo>
                      <a:pt x="7" y="75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3" y="68"/>
                    </a:lnTo>
                    <a:lnTo>
                      <a:pt x="13" y="67"/>
                    </a:lnTo>
                    <a:lnTo>
                      <a:pt x="14" y="66"/>
                    </a:lnTo>
                    <a:lnTo>
                      <a:pt x="20" y="57"/>
                    </a:lnTo>
                    <a:lnTo>
                      <a:pt x="20" y="54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6" y="47"/>
                    </a:lnTo>
                    <a:lnTo>
                      <a:pt x="17" y="46"/>
                    </a:lnTo>
                    <a:lnTo>
                      <a:pt x="16" y="45"/>
                    </a:lnTo>
                    <a:lnTo>
                      <a:pt x="16" y="43"/>
                    </a:lnTo>
                    <a:lnTo>
                      <a:pt x="26" y="0"/>
                    </a:lnTo>
                    <a:lnTo>
                      <a:pt x="37" y="3"/>
                    </a:lnTo>
                    <a:lnTo>
                      <a:pt x="34" y="19"/>
                    </a:lnTo>
                    <a:lnTo>
                      <a:pt x="36" y="23"/>
                    </a:lnTo>
                    <a:lnTo>
                      <a:pt x="36" y="26"/>
                    </a:lnTo>
                    <a:lnTo>
                      <a:pt x="36" y="28"/>
                    </a:lnTo>
                    <a:lnTo>
                      <a:pt x="35" y="29"/>
                    </a:lnTo>
                    <a:lnTo>
                      <a:pt x="36" y="30"/>
                    </a:lnTo>
                    <a:lnTo>
                      <a:pt x="37" y="31"/>
                    </a:lnTo>
                    <a:lnTo>
                      <a:pt x="40" y="34"/>
                    </a:lnTo>
                    <a:lnTo>
                      <a:pt x="42" y="39"/>
                    </a:lnTo>
                    <a:lnTo>
                      <a:pt x="42" y="41"/>
                    </a:lnTo>
                    <a:lnTo>
                      <a:pt x="43" y="43"/>
                    </a:lnTo>
                    <a:lnTo>
                      <a:pt x="45" y="43"/>
                    </a:lnTo>
                    <a:lnTo>
                      <a:pt x="45" y="45"/>
                    </a:lnTo>
                    <a:lnTo>
                      <a:pt x="48" y="45"/>
                    </a:lnTo>
                    <a:lnTo>
                      <a:pt x="49" y="46"/>
                    </a:lnTo>
                    <a:lnTo>
                      <a:pt x="46" y="51"/>
                    </a:lnTo>
                    <a:lnTo>
                      <a:pt x="46" y="52"/>
                    </a:lnTo>
                    <a:lnTo>
                      <a:pt x="45" y="53"/>
                    </a:lnTo>
                    <a:lnTo>
                      <a:pt x="45" y="56"/>
                    </a:lnTo>
                    <a:lnTo>
                      <a:pt x="45" y="57"/>
                    </a:lnTo>
                    <a:lnTo>
                      <a:pt x="43" y="59"/>
                    </a:lnTo>
                    <a:lnTo>
                      <a:pt x="43" y="60"/>
                    </a:lnTo>
                    <a:lnTo>
                      <a:pt x="43" y="61"/>
                    </a:lnTo>
                    <a:lnTo>
                      <a:pt x="43" y="62"/>
                    </a:lnTo>
                    <a:lnTo>
                      <a:pt x="45" y="65"/>
                    </a:lnTo>
                    <a:lnTo>
                      <a:pt x="46" y="65"/>
                    </a:lnTo>
                    <a:lnTo>
                      <a:pt x="49" y="62"/>
                    </a:lnTo>
                    <a:lnTo>
                      <a:pt x="50" y="61"/>
                    </a:lnTo>
                    <a:lnTo>
                      <a:pt x="50" y="62"/>
                    </a:lnTo>
                    <a:lnTo>
                      <a:pt x="51" y="63"/>
                    </a:lnTo>
                    <a:lnTo>
                      <a:pt x="52" y="64"/>
                    </a:lnTo>
                    <a:lnTo>
                      <a:pt x="52" y="66"/>
                    </a:lnTo>
                    <a:lnTo>
                      <a:pt x="52" y="69"/>
                    </a:lnTo>
                    <a:lnTo>
                      <a:pt x="52" y="72"/>
                    </a:lnTo>
                    <a:lnTo>
                      <a:pt x="54" y="74"/>
                    </a:lnTo>
                    <a:lnTo>
                      <a:pt x="54" y="75"/>
                    </a:lnTo>
                    <a:lnTo>
                      <a:pt x="53" y="76"/>
                    </a:lnTo>
                    <a:lnTo>
                      <a:pt x="54" y="78"/>
                    </a:lnTo>
                    <a:lnTo>
                      <a:pt x="56" y="78"/>
                    </a:lnTo>
                    <a:lnTo>
                      <a:pt x="57" y="80"/>
                    </a:lnTo>
                    <a:lnTo>
                      <a:pt x="57" y="81"/>
                    </a:lnTo>
                    <a:lnTo>
                      <a:pt x="57" y="83"/>
                    </a:lnTo>
                    <a:lnTo>
                      <a:pt x="57" y="84"/>
                    </a:lnTo>
                    <a:lnTo>
                      <a:pt x="58" y="86"/>
                    </a:lnTo>
                    <a:lnTo>
                      <a:pt x="59" y="87"/>
                    </a:lnTo>
                    <a:lnTo>
                      <a:pt x="60" y="85"/>
                    </a:lnTo>
                    <a:lnTo>
                      <a:pt x="61" y="84"/>
                    </a:lnTo>
                    <a:lnTo>
                      <a:pt x="63" y="85"/>
                    </a:lnTo>
                    <a:lnTo>
                      <a:pt x="65" y="86"/>
                    </a:lnTo>
                    <a:lnTo>
                      <a:pt x="66" y="85"/>
                    </a:lnTo>
                    <a:lnTo>
                      <a:pt x="67" y="84"/>
                    </a:lnTo>
                    <a:lnTo>
                      <a:pt x="67" y="85"/>
                    </a:lnTo>
                    <a:lnTo>
                      <a:pt x="71" y="85"/>
                    </a:lnTo>
                    <a:lnTo>
                      <a:pt x="72" y="86"/>
                    </a:lnTo>
                    <a:lnTo>
                      <a:pt x="73" y="86"/>
                    </a:lnTo>
                    <a:lnTo>
                      <a:pt x="76" y="86"/>
                    </a:lnTo>
                    <a:lnTo>
                      <a:pt x="76" y="84"/>
                    </a:lnTo>
                    <a:lnTo>
                      <a:pt x="77" y="83"/>
                    </a:lnTo>
                    <a:lnTo>
                      <a:pt x="79" y="85"/>
                    </a:lnTo>
                    <a:lnTo>
                      <a:pt x="79" y="87"/>
                    </a:lnTo>
                    <a:lnTo>
                      <a:pt x="81" y="88"/>
                    </a:lnTo>
                    <a:lnTo>
                      <a:pt x="75" y="130"/>
                    </a:lnTo>
                    <a:lnTo>
                      <a:pt x="74" y="130"/>
                    </a:lnTo>
                    <a:lnTo>
                      <a:pt x="37" y="124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8" name="Freeform 20"/>
              <p:cNvSpPr>
                <a:spLocks/>
              </p:cNvSpPr>
              <p:nvPr/>
            </p:nvSpPr>
            <p:spPr bwMode="auto">
              <a:xfrm>
                <a:off x="2164" y="1170"/>
                <a:ext cx="706" cy="424"/>
              </a:xfrm>
              <a:custGeom>
                <a:avLst/>
                <a:gdLst>
                  <a:gd name="T0" fmla="*/ 1259 w 138"/>
                  <a:gd name="T1" fmla="*/ 1828 h 87"/>
                  <a:gd name="T2" fmla="*/ 1177 w 138"/>
                  <a:gd name="T3" fmla="*/ 1993 h 87"/>
                  <a:gd name="T4" fmla="*/ 1126 w 138"/>
                  <a:gd name="T5" fmla="*/ 1901 h 87"/>
                  <a:gd name="T6" fmla="*/ 1100 w 138"/>
                  <a:gd name="T7" fmla="*/ 1974 h 87"/>
                  <a:gd name="T8" fmla="*/ 992 w 138"/>
                  <a:gd name="T9" fmla="*/ 1974 h 87"/>
                  <a:gd name="T10" fmla="*/ 865 w 138"/>
                  <a:gd name="T11" fmla="*/ 1949 h 87"/>
                  <a:gd name="T12" fmla="*/ 839 w 138"/>
                  <a:gd name="T13" fmla="*/ 1949 h 87"/>
                  <a:gd name="T14" fmla="*/ 757 w 138"/>
                  <a:gd name="T15" fmla="*/ 1949 h 87"/>
                  <a:gd name="T16" fmla="*/ 680 w 138"/>
                  <a:gd name="T17" fmla="*/ 1949 h 87"/>
                  <a:gd name="T18" fmla="*/ 629 w 138"/>
                  <a:gd name="T19" fmla="*/ 1974 h 87"/>
                  <a:gd name="T20" fmla="*/ 604 w 138"/>
                  <a:gd name="T21" fmla="*/ 1901 h 87"/>
                  <a:gd name="T22" fmla="*/ 604 w 138"/>
                  <a:gd name="T23" fmla="*/ 1828 h 87"/>
                  <a:gd name="T24" fmla="*/ 522 w 138"/>
                  <a:gd name="T25" fmla="*/ 1784 h 87"/>
                  <a:gd name="T26" fmla="*/ 522 w 138"/>
                  <a:gd name="T27" fmla="*/ 1711 h 87"/>
                  <a:gd name="T28" fmla="*/ 471 w 138"/>
                  <a:gd name="T29" fmla="*/ 1638 h 87"/>
                  <a:gd name="T30" fmla="*/ 471 w 138"/>
                  <a:gd name="T31" fmla="*/ 1496 h 87"/>
                  <a:gd name="T32" fmla="*/ 445 w 138"/>
                  <a:gd name="T33" fmla="*/ 1423 h 87"/>
                  <a:gd name="T34" fmla="*/ 420 w 138"/>
                  <a:gd name="T35" fmla="*/ 1404 h 87"/>
                  <a:gd name="T36" fmla="*/ 394 w 138"/>
                  <a:gd name="T37" fmla="*/ 1404 h 87"/>
                  <a:gd name="T38" fmla="*/ 286 w 138"/>
                  <a:gd name="T39" fmla="*/ 1472 h 87"/>
                  <a:gd name="T40" fmla="*/ 235 w 138"/>
                  <a:gd name="T41" fmla="*/ 1379 h 87"/>
                  <a:gd name="T42" fmla="*/ 235 w 138"/>
                  <a:gd name="T43" fmla="*/ 1330 h 87"/>
                  <a:gd name="T44" fmla="*/ 286 w 138"/>
                  <a:gd name="T45" fmla="*/ 1257 h 87"/>
                  <a:gd name="T46" fmla="*/ 286 w 138"/>
                  <a:gd name="T47" fmla="*/ 1189 h 87"/>
                  <a:gd name="T48" fmla="*/ 312 w 138"/>
                  <a:gd name="T49" fmla="*/ 1140 h 87"/>
                  <a:gd name="T50" fmla="*/ 368 w 138"/>
                  <a:gd name="T51" fmla="*/ 999 h 87"/>
                  <a:gd name="T52" fmla="*/ 286 w 138"/>
                  <a:gd name="T53" fmla="*/ 950 h 87"/>
                  <a:gd name="T54" fmla="*/ 210 w 138"/>
                  <a:gd name="T55" fmla="*/ 902 h 87"/>
                  <a:gd name="T56" fmla="*/ 159 w 138"/>
                  <a:gd name="T57" fmla="*/ 736 h 87"/>
                  <a:gd name="T58" fmla="*/ 51 w 138"/>
                  <a:gd name="T59" fmla="*/ 643 h 87"/>
                  <a:gd name="T60" fmla="*/ 51 w 138"/>
                  <a:gd name="T61" fmla="*/ 595 h 87"/>
                  <a:gd name="T62" fmla="*/ 51 w 138"/>
                  <a:gd name="T63" fmla="*/ 473 h 87"/>
                  <a:gd name="T64" fmla="*/ 77 w 138"/>
                  <a:gd name="T65" fmla="*/ 0 h 87"/>
                  <a:gd name="T66" fmla="*/ 1284 w 138"/>
                  <a:gd name="T67" fmla="*/ 190 h 87"/>
                  <a:gd name="T68" fmla="*/ 3612 w 138"/>
                  <a:gd name="T69" fmla="*/ 453 h 87"/>
                  <a:gd name="T70" fmla="*/ 3453 w 138"/>
                  <a:gd name="T71" fmla="*/ 2066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8"/>
                  <a:gd name="T109" fmla="*/ 0 h 87"/>
                  <a:gd name="T110" fmla="*/ 138 w 138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8" h="87">
                    <a:moveTo>
                      <a:pt x="132" y="87"/>
                    </a:moveTo>
                    <a:lnTo>
                      <a:pt x="48" y="77"/>
                    </a:lnTo>
                    <a:lnTo>
                      <a:pt x="47" y="85"/>
                    </a:lnTo>
                    <a:lnTo>
                      <a:pt x="45" y="84"/>
                    </a:lnTo>
                    <a:lnTo>
                      <a:pt x="45" y="82"/>
                    </a:lnTo>
                    <a:lnTo>
                      <a:pt x="43" y="80"/>
                    </a:lnTo>
                    <a:lnTo>
                      <a:pt x="42" y="81"/>
                    </a:lnTo>
                    <a:lnTo>
                      <a:pt x="42" y="83"/>
                    </a:lnTo>
                    <a:lnTo>
                      <a:pt x="39" y="83"/>
                    </a:lnTo>
                    <a:lnTo>
                      <a:pt x="38" y="83"/>
                    </a:lnTo>
                    <a:lnTo>
                      <a:pt x="37" y="82"/>
                    </a:lnTo>
                    <a:lnTo>
                      <a:pt x="33" y="82"/>
                    </a:lnTo>
                    <a:lnTo>
                      <a:pt x="33" y="81"/>
                    </a:lnTo>
                    <a:lnTo>
                      <a:pt x="32" y="82"/>
                    </a:lnTo>
                    <a:lnTo>
                      <a:pt x="31" y="83"/>
                    </a:lnTo>
                    <a:lnTo>
                      <a:pt x="29" y="82"/>
                    </a:lnTo>
                    <a:lnTo>
                      <a:pt x="27" y="81"/>
                    </a:lnTo>
                    <a:lnTo>
                      <a:pt x="26" y="82"/>
                    </a:lnTo>
                    <a:lnTo>
                      <a:pt x="25" y="84"/>
                    </a:lnTo>
                    <a:lnTo>
                      <a:pt x="24" y="83"/>
                    </a:lnTo>
                    <a:lnTo>
                      <a:pt x="23" y="81"/>
                    </a:lnTo>
                    <a:lnTo>
                      <a:pt x="23" y="80"/>
                    </a:lnTo>
                    <a:lnTo>
                      <a:pt x="23" y="78"/>
                    </a:lnTo>
                    <a:lnTo>
                      <a:pt x="23" y="77"/>
                    </a:lnTo>
                    <a:lnTo>
                      <a:pt x="22" y="75"/>
                    </a:lnTo>
                    <a:lnTo>
                      <a:pt x="20" y="75"/>
                    </a:lnTo>
                    <a:lnTo>
                      <a:pt x="19" y="73"/>
                    </a:lnTo>
                    <a:lnTo>
                      <a:pt x="20" y="72"/>
                    </a:lnTo>
                    <a:lnTo>
                      <a:pt x="20" y="71"/>
                    </a:lnTo>
                    <a:lnTo>
                      <a:pt x="18" y="69"/>
                    </a:lnTo>
                    <a:lnTo>
                      <a:pt x="18" y="66"/>
                    </a:lnTo>
                    <a:lnTo>
                      <a:pt x="18" y="63"/>
                    </a:lnTo>
                    <a:lnTo>
                      <a:pt x="18" y="61"/>
                    </a:lnTo>
                    <a:lnTo>
                      <a:pt x="17" y="60"/>
                    </a:lnTo>
                    <a:lnTo>
                      <a:pt x="16" y="59"/>
                    </a:lnTo>
                    <a:lnTo>
                      <a:pt x="16" y="58"/>
                    </a:lnTo>
                    <a:lnTo>
                      <a:pt x="15" y="59"/>
                    </a:lnTo>
                    <a:lnTo>
                      <a:pt x="12" y="62"/>
                    </a:lnTo>
                    <a:lnTo>
                      <a:pt x="11" y="62"/>
                    </a:lnTo>
                    <a:lnTo>
                      <a:pt x="9" y="59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1" y="53"/>
                    </a:lnTo>
                    <a:lnTo>
                      <a:pt x="11" y="50"/>
                    </a:lnTo>
                    <a:lnTo>
                      <a:pt x="12" y="49"/>
                    </a:lnTo>
                    <a:lnTo>
                      <a:pt x="12" y="48"/>
                    </a:lnTo>
                    <a:lnTo>
                      <a:pt x="15" y="43"/>
                    </a:lnTo>
                    <a:lnTo>
                      <a:pt x="14" y="42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6" y="31"/>
                    </a:lnTo>
                    <a:lnTo>
                      <a:pt x="3" y="28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15" y="2"/>
                    </a:lnTo>
                    <a:lnTo>
                      <a:pt x="49" y="8"/>
                    </a:lnTo>
                    <a:lnTo>
                      <a:pt x="84" y="13"/>
                    </a:lnTo>
                    <a:lnTo>
                      <a:pt x="138" y="19"/>
                    </a:lnTo>
                    <a:lnTo>
                      <a:pt x="133" y="70"/>
                    </a:lnTo>
                    <a:lnTo>
                      <a:pt x="132" y="8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6339" name="Group 91"/>
              <p:cNvGrpSpPr>
                <a:grpSpLocks/>
              </p:cNvGrpSpPr>
              <p:nvPr/>
            </p:nvGrpSpPr>
            <p:grpSpPr bwMode="auto">
              <a:xfrm>
                <a:off x="728" y="1248"/>
                <a:ext cx="4276" cy="2076"/>
                <a:chOff x="728" y="1248"/>
                <a:chExt cx="4276" cy="2076"/>
              </a:xfrm>
            </p:grpSpPr>
            <p:sp>
              <p:nvSpPr>
                <p:cNvPr id="56340" name="Freeform 2"/>
                <p:cNvSpPr>
                  <a:spLocks/>
                </p:cNvSpPr>
                <p:nvPr/>
              </p:nvSpPr>
              <p:spPr bwMode="auto">
                <a:xfrm>
                  <a:off x="2844" y="1262"/>
                  <a:ext cx="456" cy="269"/>
                </a:xfrm>
                <a:custGeom>
                  <a:avLst/>
                  <a:gdLst>
                    <a:gd name="T0" fmla="*/ 0 w 89"/>
                    <a:gd name="T1" fmla="*/ 1218 h 55"/>
                    <a:gd name="T2" fmla="*/ 133 w 89"/>
                    <a:gd name="T3" fmla="*/ 0 h 55"/>
                    <a:gd name="T4" fmla="*/ 1153 w 89"/>
                    <a:gd name="T5" fmla="*/ 73 h 55"/>
                    <a:gd name="T6" fmla="*/ 2152 w 89"/>
                    <a:gd name="T7" fmla="*/ 98 h 55"/>
                    <a:gd name="T8" fmla="*/ 2152 w 89"/>
                    <a:gd name="T9" fmla="*/ 117 h 55"/>
                    <a:gd name="T10" fmla="*/ 2178 w 89"/>
                    <a:gd name="T11" fmla="*/ 215 h 55"/>
                    <a:gd name="T12" fmla="*/ 2178 w 89"/>
                    <a:gd name="T13" fmla="*/ 240 h 55"/>
                    <a:gd name="T14" fmla="*/ 2152 w 89"/>
                    <a:gd name="T15" fmla="*/ 313 h 55"/>
                    <a:gd name="T16" fmla="*/ 2152 w 89"/>
                    <a:gd name="T17" fmla="*/ 430 h 55"/>
                    <a:gd name="T18" fmla="*/ 2203 w 89"/>
                    <a:gd name="T19" fmla="*/ 548 h 55"/>
                    <a:gd name="T20" fmla="*/ 2234 w 89"/>
                    <a:gd name="T21" fmla="*/ 597 h 55"/>
                    <a:gd name="T22" fmla="*/ 2260 w 89"/>
                    <a:gd name="T23" fmla="*/ 719 h 55"/>
                    <a:gd name="T24" fmla="*/ 2260 w 89"/>
                    <a:gd name="T25" fmla="*/ 910 h 55"/>
                    <a:gd name="T26" fmla="*/ 2285 w 89"/>
                    <a:gd name="T27" fmla="*/ 959 h 55"/>
                    <a:gd name="T28" fmla="*/ 2285 w 89"/>
                    <a:gd name="T29" fmla="*/ 1027 h 55"/>
                    <a:gd name="T30" fmla="*/ 2285 w 89"/>
                    <a:gd name="T31" fmla="*/ 1052 h 55"/>
                    <a:gd name="T32" fmla="*/ 2336 w 89"/>
                    <a:gd name="T33" fmla="*/ 1218 h 55"/>
                    <a:gd name="T34" fmla="*/ 2336 w 89"/>
                    <a:gd name="T35" fmla="*/ 1267 h 55"/>
                    <a:gd name="T36" fmla="*/ 2336 w 89"/>
                    <a:gd name="T37" fmla="*/ 1316 h 55"/>
                    <a:gd name="T38" fmla="*/ 0 w 89"/>
                    <a:gd name="T39" fmla="*/ 1218 h 55"/>
                    <a:gd name="T40" fmla="*/ 0 w 89"/>
                    <a:gd name="T41" fmla="*/ 1218 h 5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9"/>
                    <a:gd name="T64" fmla="*/ 0 h 55"/>
                    <a:gd name="T65" fmla="*/ 89 w 89"/>
                    <a:gd name="T66" fmla="*/ 55 h 5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9" h="55">
                      <a:moveTo>
                        <a:pt x="0" y="51"/>
                      </a:moveTo>
                      <a:lnTo>
                        <a:pt x="5" y="0"/>
                      </a:lnTo>
                      <a:lnTo>
                        <a:pt x="44" y="3"/>
                      </a:lnTo>
                      <a:lnTo>
                        <a:pt x="82" y="4"/>
                      </a:lnTo>
                      <a:lnTo>
                        <a:pt x="82" y="5"/>
                      </a:lnTo>
                      <a:lnTo>
                        <a:pt x="83" y="9"/>
                      </a:lnTo>
                      <a:lnTo>
                        <a:pt x="83" y="10"/>
                      </a:lnTo>
                      <a:lnTo>
                        <a:pt x="82" y="13"/>
                      </a:lnTo>
                      <a:lnTo>
                        <a:pt x="82" y="18"/>
                      </a:lnTo>
                      <a:lnTo>
                        <a:pt x="84" y="23"/>
                      </a:lnTo>
                      <a:lnTo>
                        <a:pt x="85" y="25"/>
                      </a:lnTo>
                      <a:lnTo>
                        <a:pt x="86" y="30"/>
                      </a:lnTo>
                      <a:lnTo>
                        <a:pt x="86" y="38"/>
                      </a:lnTo>
                      <a:lnTo>
                        <a:pt x="87" y="40"/>
                      </a:lnTo>
                      <a:lnTo>
                        <a:pt x="87" y="43"/>
                      </a:lnTo>
                      <a:lnTo>
                        <a:pt x="87" y="44"/>
                      </a:lnTo>
                      <a:lnTo>
                        <a:pt x="89" y="51"/>
                      </a:lnTo>
                      <a:lnTo>
                        <a:pt x="89" y="53"/>
                      </a:lnTo>
                      <a:lnTo>
                        <a:pt x="89" y="55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1" name="Freeform 3"/>
                <p:cNvSpPr>
                  <a:spLocks/>
                </p:cNvSpPr>
                <p:nvPr/>
              </p:nvSpPr>
              <p:spPr bwMode="auto">
                <a:xfrm>
                  <a:off x="2824" y="1511"/>
                  <a:ext cx="483" cy="312"/>
                </a:xfrm>
                <a:custGeom>
                  <a:avLst/>
                  <a:gdLst>
                    <a:gd name="T0" fmla="*/ 0 w 94"/>
                    <a:gd name="T1" fmla="*/ 1214 h 64"/>
                    <a:gd name="T2" fmla="*/ 77 w 94"/>
                    <a:gd name="T3" fmla="*/ 405 h 64"/>
                    <a:gd name="T4" fmla="*/ 108 w 94"/>
                    <a:gd name="T5" fmla="*/ 0 h 64"/>
                    <a:gd name="T6" fmla="*/ 2456 w 94"/>
                    <a:gd name="T7" fmla="*/ 97 h 64"/>
                    <a:gd name="T8" fmla="*/ 2456 w 94"/>
                    <a:gd name="T9" fmla="*/ 141 h 64"/>
                    <a:gd name="T10" fmla="*/ 2430 w 94"/>
                    <a:gd name="T11" fmla="*/ 166 h 64"/>
                    <a:gd name="T12" fmla="*/ 2374 w 94"/>
                    <a:gd name="T13" fmla="*/ 239 h 64"/>
                    <a:gd name="T14" fmla="*/ 2374 w 94"/>
                    <a:gd name="T15" fmla="*/ 263 h 64"/>
                    <a:gd name="T16" fmla="*/ 2482 w 94"/>
                    <a:gd name="T17" fmla="*/ 356 h 64"/>
                    <a:gd name="T18" fmla="*/ 2482 w 94"/>
                    <a:gd name="T19" fmla="*/ 1092 h 64"/>
                    <a:gd name="T20" fmla="*/ 2482 w 94"/>
                    <a:gd name="T21" fmla="*/ 1092 h 64"/>
                    <a:gd name="T22" fmla="*/ 2430 w 94"/>
                    <a:gd name="T23" fmla="*/ 1092 h 64"/>
                    <a:gd name="T24" fmla="*/ 2456 w 94"/>
                    <a:gd name="T25" fmla="*/ 1116 h 64"/>
                    <a:gd name="T26" fmla="*/ 2482 w 94"/>
                    <a:gd name="T27" fmla="*/ 1141 h 64"/>
                    <a:gd name="T28" fmla="*/ 2456 w 94"/>
                    <a:gd name="T29" fmla="*/ 1189 h 64"/>
                    <a:gd name="T30" fmla="*/ 2482 w 94"/>
                    <a:gd name="T31" fmla="*/ 1214 h 64"/>
                    <a:gd name="T32" fmla="*/ 2482 w 94"/>
                    <a:gd name="T33" fmla="*/ 1282 h 64"/>
                    <a:gd name="T34" fmla="*/ 2456 w 94"/>
                    <a:gd name="T35" fmla="*/ 1282 h 64"/>
                    <a:gd name="T36" fmla="*/ 2482 w 94"/>
                    <a:gd name="T37" fmla="*/ 1331 h 64"/>
                    <a:gd name="T38" fmla="*/ 2430 w 94"/>
                    <a:gd name="T39" fmla="*/ 1404 h 64"/>
                    <a:gd name="T40" fmla="*/ 2482 w 94"/>
                    <a:gd name="T41" fmla="*/ 1472 h 64"/>
                    <a:gd name="T42" fmla="*/ 2482 w 94"/>
                    <a:gd name="T43" fmla="*/ 1521 h 64"/>
                    <a:gd name="T44" fmla="*/ 2482 w 94"/>
                    <a:gd name="T45" fmla="*/ 1521 h 64"/>
                    <a:gd name="T46" fmla="*/ 2405 w 94"/>
                    <a:gd name="T47" fmla="*/ 1472 h 64"/>
                    <a:gd name="T48" fmla="*/ 2271 w 94"/>
                    <a:gd name="T49" fmla="*/ 1404 h 64"/>
                    <a:gd name="T50" fmla="*/ 2220 w 94"/>
                    <a:gd name="T51" fmla="*/ 1380 h 64"/>
                    <a:gd name="T52" fmla="*/ 2163 w 94"/>
                    <a:gd name="T53" fmla="*/ 1380 h 64"/>
                    <a:gd name="T54" fmla="*/ 2112 w 94"/>
                    <a:gd name="T55" fmla="*/ 1423 h 64"/>
                    <a:gd name="T56" fmla="*/ 2086 w 94"/>
                    <a:gd name="T57" fmla="*/ 1423 h 64"/>
                    <a:gd name="T58" fmla="*/ 2035 w 94"/>
                    <a:gd name="T59" fmla="*/ 1423 h 64"/>
                    <a:gd name="T60" fmla="*/ 2009 w 94"/>
                    <a:gd name="T61" fmla="*/ 1355 h 64"/>
                    <a:gd name="T62" fmla="*/ 1978 w 94"/>
                    <a:gd name="T63" fmla="*/ 1331 h 64"/>
                    <a:gd name="T64" fmla="*/ 1927 w 94"/>
                    <a:gd name="T65" fmla="*/ 1355 h 64"/>
                    <a:gd name="T66" fmla="*/ 1875 w 94"/>
                    <a:gd name="T67" fmla="*/ 1355 h 64"/>
                    <a:gd name="T68" fmla="*/ 1824 w 94"/>
                    <a:gd name="T69" fmla="*/ 1282 h 64"/>
                    <a:gd name="T70" fmla="*/ 0 w 94"/>
                    <a:gd name="T71" fmla="*/ 1214 h 64"/>
                    <a:gd name="T72" fmla="*/ 0 w 94"/>
                    <a:gd name="T73" fmla="*/ 1214 h 6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4"/>
                    <a:gd name="T112" fmla="*/ 0 h 64"/>
                    <a:gd name="T113" fmla="*/ 94 w 94"/>
                    <a:gd name="T114" fmla="*/ 64 h 6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4" h="64">
                      <a:moveTo>
                        <a:pt x="0" y="51"/>
                      </a:moveTo>
                      <a:lnTo>
                        <a:pt x="3" y="17"/>
                      </a:lnTo>
                      <a:lnTo>
                        <a:pt x="4" y="0"/>
                      </a:lnTo>
                      <a:lnTo>
                        <a:pt x="93" y="4"/>
                      </a:lnTo>
                      <a:lnTo>
                        <a:pt x="93" y="6"/>
                      </a:lnTo>
                      <a:lnTo>
                        <a:pt x="92" y="7"/>
                      </a:lnTo>
                      <a:lnTo>
                        <a:pt x="90" y="10"/>
                      </a:lnTo>
                      <a:lnTo>
                        <a:pt x="90" y="11"/>
                      </a:lnTo>
                      <a:lnTo>
                        <a:pt x="94" y="15"/>
                      </a:lnTo>
                      <a:lnTo>
                        <a:pt x="94" y="46"/>
                      </a:lnTo>
                      <a:lnTo>
                        <a:pt x="92" y="46"/>
                      </a:lnTo>
                      <a:lnTo>
                        <a:pt x="93" y="47"/>
                      </a:lnTo>
                      <a:lnTo>
                        <a:pt x="94" y="48"/>
                      </a:lnTo>
                      <a:lnTo>
                        <a:pt x="93" y="50"/>
                      </a:lnTo>
                      <a:lnTo>
                        <a:pt x="94" y="51"/>
                      </a:lnTo>
                      <a:lnTo>
                        <a:pt x="94" y="54"/>
                      </a:lnTo>
                      <a:lnTo>
                        <a:pt x="93" y="54"/>
                      </a:lnTo>
                      <a:lnTo>
                        <a:pt x="94" y="56"/>
                      </a:lnTo>
                      <a:lnTo>
                        <a:pt x="92" y="59"/>
                      </a:lnTo>
                      <a:lnTo>
                        <a:pt x="94" y="62"/>
                      </a:lnTo>
                      <a:lnTo>
                        <a:pt x="94" y="64"/>
                      </a:lnTo>
                      <a:lnTo>
                        <a:pt x="91" y="62"/>
                      </a:lnTo>
                      <a:lnTo>
                        <a:pt x="86" y="59"/>
                      </a:lnTo>
                      <a:lnTo>
                        <a:pt x="84" y="58"/>
                      </a:lnTo>
                      <a:lnTo>
                        <a:pt x="82" y="58"/>
                      </a:lnTo>
                      <a:lnTo>
                        <a:pt x="80" y="60"/>
                      </a:lnTo>
                      <a:lnTo>
                        <a:pt x="79" y="60"/>
                      </a:lnTo>
                      <a:lnTo>
                        <a:pt x="77" y="60"/>
                      </a:lnTo>
                      <a:lnTo>
                        <a:pt x="76" y="57"/>
                      </a:lnTo>
                      <a:lnTo>
                        <a:pt x="75" y="56"/>
                      </a:lnTo>
                      <a:lnTo>
                        <a:pt x="73" y="57"/>
                      </a:lnTo>
                      <a:lnTo>
                        <a:pt x="71" y="57"/>
                      </a:lnTo>
                      <a:lnTo>
                        <a:pt x="69" y="54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2" name="Freeform 4"/>
                <p:cNvSpPr>
                  <a:spLocks/>
                </p:cNvSpPr>
                <p:nvPr/>
              </p:nvSpPr>
              <p:spPr bwMode="auto">
                <a:xfrm>
                  <a:off x="2921" y="2018"/>
                  <a:ext cx="512" cy="259"/>
                </a:xfrm>
                <a:custGeom>
                  <a:avLst/>
                  <a:gdLst>
                    <a:gd name="T0" fmla="*/ 77 w 100"/>
                    <a:gd name="T1" fmla="*/ 0 h 53"/>
                    <a:gd name="T2" fmla="*/ 2335 w 100"/>
                    <a:gd name="T3" fmla="*/ 49 h 53"/>
                    <a:gd name="T4" fmla="*/ 2488 w 100"/>
                    <a:gd name="T5" fmla="*/ 142 h 53"/>
                    <a:gd name="T6" fmla="*/ 2437 w 100"/>
                    <a:gd name="T7" fmla="*/ 191 h 53"/>
                    <a:gd name="T8" fmla="*/ 2437 w 100"/>
                    <a:gd name="T9" fmla="*/ 239 h 53"/>
                    <a:gd name="T10" fmla="*/ 2463 w 100"/>
                    <a:gd name="T11" fmla="*/ 288 h 53"/>
                    <a:gd name="T12" fmla="*/ 2488 w 100"/>
                    <a:gd name="T13" fmla="*/ 288 h 53"/>
                    <a:gd name="T14" fmla="*/ 2519 w 100"/>
                    <a:gd name="T15" fmla="*/ 357 h 53"/>
                    <a:gd name="T16" fmla="*/ 2545 w 100"/>
                    <a:gd name="T17" fmla="*/ 381 h 53"/>
                    <a:gd name="T18" fmla="*/ 2596 w 100"/>
                    <a:gd name="T19" fmla="*/ 381 h 53"/>
                    <a:gd name="T20" fmla="*/ 2596 w 100"/>
                    <a:gd name="T21" fmla="*/ 406 h 53"/>
                    <a:gd name="T22" fmla="*/ 2621 w 100"/>
                    <a:gd name="T23" fmla="*/ 1266 h 53"/>
                    <a:gd name="T24" fmla="*/ 0 w 100"/>
                    <a:gd name="T25" fmla="*/ 1217 h 53"/>
                    <a:gd name="T26" fmla="*/ 77 w 100"/>
                    <a:gd name="T27" fmla="*/ 0 h 53"/>
                    <a:gd name="T28" fmla="*/ 77 w 100"/>
                    <a:gd name="T29" fmla="*/ 0 h 5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0"/>
                    <a:gd name="T46" fmla="*/ 0 h 53"/>
                    <a:gd name="T47" fmla="*/ 100 w 100"/>
                    <a:gd name="T48" fmla="*/ 53 h 5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0" h="53">
                      <a:moveTo>
                        <a:pt x="3" y="0"/>
                      </a:moveTo>
                      <a:lnTo>
                        <a:pt x="89" y="2"/>
                      </a:lnTo>
                      <a:lnTo>
                        <a:pt x="95" y="6"/>
                      </a:lnTo>
                      <a:lnTo>
                        <a:pt x="93" y="8"/>
                      </a:lnTo>
                      <a:lnTo>
                        <a:pt x="93" y="10"/>
                      </a:lnTo>
                      <a:lnTo>
                        <a:pt x="94" y="12"/>
                      </a:lnTo>
                      <a:lnTo>
                        <a:pt x="95" y="12"/>
                      </a:lnTo>
                      <a:lnTo>
                        <a:pt x="96" y="15"/>
                      </a:lnTo>
                      <a:lnTo>
                        <a:pt x="97" y="16"/>
                      </a:lnTo>
                      <a:lnTo>
                        <a:pt x="99" y="16"/>
                      </a:lnTo>
                      <a:lnTo>
                        <a:pt x="99" y="17"/>
                      </a:lnTo>
                      <a:lnTo>
                        <a:pt x="100" y="53"/>
                      </a:lnTo>
                      <a:lnTo>
                        <a:pt x="0" y="5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3" name="Freeform 5"/>
                <p:cNvSpPr>
                  <a:spLocks/>
                </p:cNvSpPr>
                <p:nvPr/>
              </p:nvSpPr>
              <p:spPr bwMode="auto">
                <a:xfrm>
                  <a:off x="3296" y="1726"/>
                  <a:ext cx="420" cy="263"/>
                </a:xfrm>
                <a:custGeom>
                  <a:avLst/>
                  <a:gdLst>
                    <a:gd name="T0" fmla="*/ 1731 w 82"/>
                    <a:gd name="T1" fmla="*/ 0 h 54"/>
                    <a:gd name="T2" fmla="*/ 1782 w 82"/>
                    <a:gd name="T3" fmla="*/ 93 h 54"/>
                    <a:gd name="T4" fmla="*/ 1757 w 82"/>
                    <a:gd name="T5" fmla="*/ 141 h 54"/>
                    <a:gd name="T6" fmla="*/ 1808 w 82"/>
                    <a:gd name="T7" fmla="*/ 307 h 54"/>
                    <a:gd name="T8" fmla="*/ 1941 w 82"/>
                    <a:gd name="T9" fmla="*/ 380 h 54"/>
                    <a:gd name="T10" fmla="*/ 1967 w 82"/>
                    <a:gd name="T11" fmla="*/ 429 h 54"/>
                    <a:gd name="T12" fmla="*/ 2049 w 82"/>
                    <a:gd name="T13" fmla="*/ 497 h 54"/>
                    <a:gd name="T14" fmla="*/ 2151 w 82"/>
                    <a:gd name="T15" fmla="*/ 619 h 54"/>
                    <a:gd name="T16" fmla="*/ 2100 w 82"/>
                    <a:gd name="T17" fmla="*/ 687 h 54"/>
                    <a:gd name="T18" fmla="*/ 2100 w 82"/>
                    <a:gd name="T19" fmla="*/ 735 h 54"/>
                    <a:gd name="T20" fmla="*/ 1967 w 82"/>
                    <a:gd name="T21" fmla="*/ 808 h 54"/>
                    <a:gd name="T22" fmla="*/ 1890 w 82"/>
                    <a:gd name="T23" fmla="*/ 828 h 54"/>
                    <a:gd name="T24" fmla="*/ 1839 w 82"/>
                    <a:gd name="T25" fmla="*/ 901 h 54"/>
                    <a:gd name="T26" fmla="*/ 1890 w 82"/>
                    <a:gd name="T27" fmla="*/ 974 h 54"/>
                    <a:gd name="T28" fmla="*/ 1890 w 82"/>
                    <a:gd name="T29" fmla="*/ 1042 h 54"/>
                    <a:gd name="T30" fmla="*/ 1782 w 82"/>
                    <a:gd name="T31" fmla="*/ 1188 h 54"/>
                    <a:gd name="T32" fmla="*/ 1757 w 82"/>
                    <a:gd name="T33" fmla="*/ 1257 h 54"/>
                    <a:gd name="T34" fmla="*/ 1654 w 82"/>
                    <a:gd name="T35" fmla="*/ 1188 h 54"/>
                    <a:gd name="T36" fmla="*/ 287 w 82"/>
                    <a:gd name="T37" fmla="*/ 1208 h 54"/>
                    <a:gd name="T38" fmla="*/ 287 w 82"/>
                    <a:gd name="T39" fmla="*/ 1140 h 54"/>
                    <a:gd name="T40" fmla="*/ 236 w 82"/>
                    <a:gd name="T41" fmla="*/ 1067 h 54"/>
                    <a:gd name="T42" fmla="*/ 261 w 82"/>
                    <a:gd name="T43" fmla="*/ 998 h 54"/>
                    <a:gd name="T44" fmla="*/ 210 w 82"/>
                    <a:gd name="T45" fmla="*/ 925 h 54"/>
                    <a:gd name="T46" fmla="*/ 210 w 82"/>
                    <a:gd name="T47" fmla="*/ 852 h 54"/>
                    <a:gd name="T48" fmla="*/ 159 w 82"/>
                    <a:gd name="T49" fmla="*/ 784 h 54"/>
                    <a:gd name="T50" fmla="*/ 133 w 82"/>
                    <a:gd name="T51" fmla="*/ 735 h 54"/>
                    <a:gd name="T52" fmla="*/ 77 w 82"/>
                    <a:gd name="T53" fmla="*/ 619 h 54"/>
                    <a:gd name="T54" fmla="*/ 102 w 82"/>
                    <a:gd name="T55" fmla="*/ 545 h 54"/>
                    <a:gd name="T56" fmla="*/ 51 w 82"/>
                    <a:gd name="T57" fmla="*/ 472 h 54"/>
                    <a:gd name="T58" fmla="*/ 51 w 82"/>
                    <a:gd name="T59" fmla="*/ 429 h 54"/>
                    <a:gd name="T60" fmla="*/ 51 w 82"/>
                    <a:gd name="T61" fmla="*/ 282 h 54"/>
                    <a:gd name="T62" fmla="*/ 51 w 82"/>
                    <a:gd name="T63" fmla="*/ 239 h 54"/>
                    <a:gd name="T64" fmla="*/ 26 w 82"/>
                    <a:gd name="T65" fmla="*/ 141 h 54"/>
                    <a:gd name="T66" fmla="*/ 26 w 82"/>
                    <a:gd name="T67" fmla="*/ 73 h 54"/>
                    <a:gd name="T68" fmla="*/ 51 w 82"/>
                    <a:gd name="T69" fmla="*/ 49 h 54"/>
                    <a:gd name="T70" fmla="*/ 51 w 82"/>
                    <a:gd name="T71" fmla="*/ 49 h 5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82"/>
                    <a:gd name="T109" fmla="*/ 0 h 54"/>
                    <a:gd name="T110" fmla="*/ 82 w 82"/>
                    <a:gd name="T111" fmla="*/ 54 h 5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82" h="54">
                      <a:moveTo>
                        <a:pt x="2" y="2"/>
                      </a:moveTo>
                      <a:lnTo>
                        <a:pt x="66" y="0"/>
                      </a:lnTo>
                      <a:lnTo>
                        <a:pt x="67" y="2"/>
                      </a:lnTo>
                      <a:lnTo>
                        <a:pt x="68" y="4"/>
                      </a:lnTo>
                      <a:lnTo>
                        <a:pt x="68" y="5"/>
                      </a:lnTo>
                      <a:lnTo>
                        <a:pt x="67" y="6"/>
                      </a:lnTo>
                      <a:lnTo>
                        <a:pt x="68" y="8"/>
                      </a:lnTo>
                      <a:lnTo>
                        <a:pt x="69" y="13"/>
                      </a:lnTo>
                      <a:lnTo>
                        <a:pt x="73" y="14"/>
                      </a:lnTo>
                      <a:lnTo>
                        <a:pt x="74" y="16"/>
                      </a:lnTo>
                      <a:lnTo>
                        <a:pt x="75" y="17"/>
                      </a:lnTo>
                      <a:lnTo>
                        <a:pt x="75" y="18"/>
                      </a:lnTo>
                      <a:lnTo>
                        <a:pt x="78" y="20"/>
                      </a:lnTo>
                      <a:lnTo>
                        <a:pt x="78" y="21"/>
                      </a:lnTo>
                      <a:lnTo>
                        <a:pt x="81" y="23"/>
                      </a:lnTo>
                      <a:lnTo>
                        <a:pt x="82" y="26"/>
                      </a:lnTo>
                      <a:lnTo>
                        <a:pt x="81" y="27"/>
                      </a:lnTo>
                      <a:lnTo>
                        <a:pt x="80" y="29"/>
                      </a:lnTo>
                      <a:lnTo>
                        <a:pt x="80" y="30"/>
                      </a:lnTo>
                      <a:lnTo>
                        <a:pt x="80" y="31"/>
                      </a:lnTo>
                      <a:lnTo>
                        <a:pt x="77" y="34"/>
                      </a:lnTo>
                      <a:lnTo>
                        <a:pt x="75" y="34"/>
                      </a:lnTo>
                      <a:lnTo>
                        <a:pt x="75" y="35"/>
                      </a:lnTo>
                      <a:lnTo>
                        <a:pt x="72" y="35"/>
                      </a:lnTo>
                      <a:lnTo>
                        <a:pt x="71" y="36"/>
                      </a:lnTo>
                      <a:lnTo>
                        <a:pt x="70" y="38"/>
                      </a:lnTo>
                      <a:lnTo>
                        <a:pt x="70" y="39"/>
                      </a:lnTo>
                      <a:lnTo>
                        <a:pt x="72" y="41"/>
                      </a:lnTo>
                      <a:lnTo>
                        <a:pt x="72" y="42"/>
                      </a:lnTo>
                      <a:lnTo>
                        <a:pt x="72" y="44"/>
                      </a:lnTo>
                      <a:lnTo>
                        <a:pt x="70" y="49"/>
                      </a:lnTo>
                      <a:lnTo>
                        <a:pt x="68" y="50"/>
                      </a:lnTo>
                      <a:lnTo>
                        <a:pt x="67" y="51"/>
                      </a:lnTo>
                      <a:lnTo>
                        <a:pt x="67" y="53"/>
                      </a:lnTo>
                      <a:lnTo>
                        <a:pt x="66" y="54"/>
                      </a:lnTo>
                      <a:lnTo>
                        <a:pt x="63" y="50"/>
                      </a:lnTo>
                      <a:lnTo>
                        <a:pt x="11" y="52"/>
                      </a:lnTo>
                      <a:lnTo>
                        <a:pt x="11" y="51"/>
                      </a:lnTo>
                      <a:lnTo>
                        <a:pt x="10" y="49"/>
                      </a:lnTo>
                      <a:lnTo>
                        <a:pt x="11" y="48"/>
                      </a:lnTo>
                      <a:lnTo>
                        <a:pt x="10" y="46"/>
                      </a:lnTo>
                      <a:lnTo>
                        <a:pt x="9" y="45"/>
                      </a:lnTo>
                      <a:lnTo>
                        <a:pt x="10" y="44"/>
                      </a:lnTo>
                      <a:lnTo>
                        <a:pt x="10" y="42"/>
                      </a:lnTo>
                      <a:lnTo>
                        <a:pt x="8" y="41"/>
                      </a:lnTo>
                      <a:lnTo>
                        <a:pt x="8" y="39"/>
                      </a:lnTo>
                      <a:lnTo>
                        <a:pt x="9" y="37"/>
                      </a:lnTo>
                      <a:lnTo>
                        <a:pt x="8" y="36"/>
                      </a:lnTo>
                      <a:lnTo>
                        <a:pt x="6" y="35"/>
                      </a:lnTo>
                      <a:lnTo>
                        <a:pt x="6" y="33"/>
                      </a:lnTo>
                      <a:lnTo>
                        <a:pt x="6" y="32"/>
                      </a:lnTo>
                      <a:lnTo>
                        <a:pt x="5" y="31"/>
                      </a:lnTo>
                      <a:lnTo>
                        <a:pt x="4" y="28"/>
                      </a:lnTo>
                      <a:lnTo>
                        <a:pt x="3" y="26"/>
                      </a:lnTo>
                      <a:lnTo>
                        <a:pt x="4" y="24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0" y="15"/>
                      </a:lnTo>
                      <a:lnTo>
                        <a:pt x="2" y="12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1" y="6"/>
                      </a:lnTo>
                      <a:lnTo>
                        <a:pt x="2" y="4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4" name="Freeform 6"/>
                <p:cNvSpPr>
                  <a:spLocks/>
                </p:cNvSpPr>
                <p:nvPr/>
              </p:nvSpPr>
              <p:spPr bwMode="auto">
                <a:xfrm>
                  <a:off x="3526" y="1438"/>
                  <a:ext cx="364" cy="371"/>
                </a:xfrm>
                <a:custGeom>
                  <a:avLst/>
                  <a:gdLst>
                    <a:gd name="T0" fmla="*/ 764 w 71"/>
                    <a:gd name="T1" fmla="*/ 1787 h 76"/>
                    <a:gd name="T2" fmla="*/ 631 w 71"/>
                    <a:gd name="T3" fmla="*/ 1713 h 76"/>
                    <a:gd name="T4" fmla="*/ 579 w 71"/>
                    <a:gd name="T5" fmla="*/ 1547 h 76"/>
                    <a:gd name="T6" fmla="*/ 605 w 71"/>
                    <a:gd name="T7" fmla="*/ 1504 h 76"/>
                    <a:gd name="T8" fmla="*/ 554 w 71"/>
                    <a:gd name="T9" fmla="*/ 1406 h 76"/>
                    <a:gd name="T10" fmla="*/ 554 w 71"/>
                    <a:gd name="T11" fmla="*/ 1289 h 76"/>
                    <a:gd name="T12" fmla="*/ 446 w 71"/>
                    <a:gd name="T13" fmla="*/ 1191 h 76"/>
                    <a:gd name="T14" fmla="*/ 318 w 71"/>
                    <a:gd name="T15" fmla="*/ 1074 h 76"/>
                    <a:gd name="T16" fmla="*/ 210 w 71"/>
                    <a:gd name="T17" fmla="*/ 1025 h 76"/>
                    <a:gd name="T18" fmla="*/ 185 w 71"/>
                    <a:gd name="T19" fmla="*/ 1001 h 76"/>
                    <a:gd name="T20" fmla="*/ 77 w 71"/>
                    <a:gd name="T21" fmla="*/ 976 h 76"/>
                    <a:gd name="T22" fmla="*/ 26 w 71"/>
                    <a:gd name="T23" fmla="*/ 927 h 76"/>
                    <a:gd name="T24" fmla="*/ 51 w 71"/>
                    <a:gd name="T25" fmla="*/ 737 h 76"/>
                    <a:gd name="T26" fmla="*/ 77 w 71"/>
                    <a:gd name="T27" fmla="*/ 669 h 76"/>
                    <a:gd name="T28" fmla="*/ 0 w 71"/>
                    <a:gd name="T29" fmla="*/ 596 h 76"/>
                    <a:gd name="T30" fmla="*/ 26 w 71"/>
                    <a:gd name="T31" fmla="*/ 522 h 76"/>
                    <a:gd name="T32" fmla="*/ 133 w 71"/>
                    <a:gd name="T33" fmla="*/ 405 h 76"/>
                    <a:gd name="T34" fmla="*/ 185 w 71"/>
                    <a:gd name="T35" fmla="*/ 381 h 76"/>
                    <a:gd name="T36" fmla="*/ 185 w 71"/>
                    <a:gd name="T37" fmla="*/ 142 h 76"/>
                    <a:gd name="T38" fmla="*/ 236 w 71"/>
                    <a:gd name="T39" fmla="*/ 117 h 76"/>
                    <a:gd name="T40" fmla="*/ 343 w 71"/>
                    <a:gd name="T41" fmla="*/ 117 h 76"/>
                    <a:gd name="T42" fmla="*/ 579 w 71"/>
                    <a:gd name="T43" fmla="*/ 24 h 76"/>
                    <a:gd name="T44" fmla="*/ 631 w 71"/>
                    <a:gd name="T45" fmla="*/ 24 h 76"/>
                    <a:gd name="T46" fmla="*/ 605 w 71"/>
                    <a:gd name="T47" fmla="*/ 73 h 76"/>
                    <a:gd name="T48" fmla="*/ 579 w 71"/>
                    <a:gd name="T49" fmla="*/ 142 h 76"/>
                    <a:gd name="T50" fmla="*/ 682 w 71"/>
                    <a:gd name="T51" fmla="*/ 117 h 76"/>
                    <a:gd name="T52" fmla="*/ 738 w 71"/>
                    <a:gd name="T53" fmla="*/ 142 h 76"/>
                    <a:gd name="T54" fmla="*/ 815 w 71"/>
                    <a:gd name="T55" fmla="*/ 190 h 76"/>
                    <a:gd name="T56" fmla="*/ 841 w 71"/>
                    <a:gd name="T57" fmla="*/ 239 h 76"/>
                    <a:gd name="T58" fmla="*/ 1159 w 71"/>
                    <a:gd name="T59" fmla="*/ 308 h 76"/>
                    <a:gd name="T60" fmla="*/ 1261 w 71"/>
                    <a:gd name="T61" fmla="*/ 356 h 76"/>
                    <a:gd name="T62" fmla="*/ 1312 w 71"/>
                    <a:gd name="T63" fmla="*/ 356 h 76"/>
                    <a:gd name="T64" fmla="*/ 1338 w 71"/>
                    <a:gd name="T65" fmla="*/ 356 h 76"/>
                    <a:gd name="T66" fmla="*/ 1471 w 71"/>
                    <a:gd name="T67" fmla="*/ 381 h 76"/>
                    <a:gd name="T68" fmla="*/ 1471 w 71"/>
                    <a:gd name="T69" fmla="*/ 405 h 76"/>
                    <a:gd name="T70" fmla="*/ 1523 w 71"/>
                    <a:gd name="T71" fmla="*/ 430 h 76"/>
                    <a:gd name="T72" fmla="*/ 1605 w 71"/>
                    <a:gd name="T73" fmla="*/ 503 h 76"/>
                    <a:gd name="T74" fmla="*/ 1579 w 71"/>
                    <a:gd name="T75" fmla="*/ 596 h 76"/>
                    <a:gd name="T76" fmla="*/ 1656 w 71"/>
                    <a:gd name="T77" fmla="*/ 596 h 76"/>
                    <a:gd name="T78" fmla="*/ 1630 w 71"/>
                    <a:gd name="T79" fmla="*/ 644 h 76"/>
                    <a:gd name="T80" fmla="*/ 1682 w 71"/>
                    <a:gd name="T81" fmla="*/ 713 h 76"/>
                    <a:gd name="T82" fmla="*/ 1605 w 71"/>
                    <a:gd name="T83" fmla="*/ 786 h 76"/>
                    <a:gd name="T84" fmla="*/ 1548 w 71"/>
                    <a:gd name="T85" fmla="*/ 908 h 76"/>
                    <a:gd name="T86" fmla="*/ 1548 w 71"/>
                    <a:gd name="T87" fmla="*/ 927 h 76"/>
                    <a:gd name="T88" fmla="*/ 1656 w 71"/>
                    <a:gd name="T89" fmla="*/ 835 h 76"/>
                    <a:gd name="T90" fmla="*/ 1733 w 71"/>
                    <a:gd name="T91" fmla="*/ 786 h 76"/>
                    <a:gd name="T92" fmla="*/ 1789 w 71"/>
                    <a:gd name="T93" fmla="*/ 737 h 76"/>
                    <a:gd name="T94" fmla="*/ 1789 w 71"/>
                    <a:gd name="T95" fmla="*/ 669 h 76"/>
                    <a:gd name="T96" fmla="*/ 1815 w 71"/>
                    <a:gd name="T97" fmla="*/ 644 h 76"/>
                    <a:gd name="T98" fmla="*/ 1841 w 71"/>
                    <a:gd name="T99" fmla="*/ 596 h 76"/>
                    <a:gd name="T100" fmla="*/ 1866 w 71"/>
                    <a:gd name="T101" fmla="*/ 620 h 76"/>
                    <a:gd name="T102" fmla="*/ 1815 w 71"/>
                    <a:gd name="T103" fmla="*/ 786 h 76"/>
                    <a:gd name="T104" fmla="*/ 1789 w 71"/>
                    <a:gd name="T105" fmla="*/ 835 h 76"/>
                    <a:gd name="T106" fmla="*/ 1733 w 71"/>
                    <a:gd name="T107" fmla="*/ 952 h 76"/>
                    <a:gd name="T108" fmla="*/ 1733 w 71"/>
                    <a:gd name="T109" fmla="*/ 1074 h 76"/>
                    <a:gd name="T110" fmla="*/ 1682 w 71"/>
                    <a:gd name="T111" fmla="*/ 1118 h 76"/>
                    <a:gd name="T112" fmla="*/ 1707 w 71"/>
                    <a:gd name="T113" fmla="*/ 1289 h 76"/>
                    <a:gd name="T114" fmla="*/ 1656 w 71"/>
                    <a:gd name="T115" fmla="*/ 1406 h 76"/>
                    <a:gd name="T116" fmla="*/ 1707 w 71"/>
                    <a:gd name="T117" fmla="*/ 1669 h 76"/>
                    <a:gd name="T118" fmla="*/ 1707 w 71"/>
                    <a:gd name="T119" fmla="*/ 1694 h 76"/>
                    <a:gd name="T120" fmla="*/ 1707 w 71"/>
                    <a:gd name="T121" fmla="*/ 1762 h 76"/>
                    <a:gd name="T122" fmla="*/ 790 w 71"/>
                    <a:gd name="T123" fmla="*/ 1811 h 7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71"/>
                    <a:gd name="T187" fmla="*/ 0 h 76"/>
                    <a:gd name="T188" fmla="*/ 71 w 71"/>
                    <a:gd name="T189" fmla="*/ 76 h 7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71" h="76">
                      <a:moveTo>
                        <a:pt x="30" y="76"/>
                      </a:moveTo>
                      <a:lnTo>
                        <a:pt x="29" y="75"/>
                      </a:lnTo>
                      <a:lnTo>
                        <a:pt x="28" y="73"/>
                      </a:lnTo>
                      <a:lnTo>
                        <a:pt x="24" y="72"/>
                      </a:lnTo>
                      <a:lnTo>
                        <a:pt x="23" y="67"/>
                      </a:lnTo>
                      <a:lnTo>
                        <a:pt x="22" y="65"/>
                      </a:lnTo>
                      <a:lnTo>
                        <a:pt x="23" y="64"/>
                      </a:lnTo>
                      <a:lnTo>
                        <a:pt x="23" y="63"/>
                      </a:lnTo>
                      <a:lnTo>
                        <a:pt x="22" y="61"/>
                      </a:lnTo>
                      <a:lnTo>
                        <a:pt x="21" y="59"/>
                      </a:lnTo>
                      <a:lnTo>
                        <a:pt x="21" y="56"/>
                      </a:lnTo>
                      <a:lnTo>
                        <a:pt x="21" y="54"/>
                      </a:lnTo>
                      <a:lnTo>
                        <a:pt x="21" y="53"/>
                      </a:lnTo>
                      <a:lnTo>
                        <a:pt x="17" y="50"/>
                      </a:lnTo>
                      <a:lnTo>
                        <a:pt x="13" y="48"/>
                      </a:lnTo>
                      <a:lnTo>
                        <a:pt x="12" y="45"/>
                      </a:lnTo>
                      <a:lnTo>
                        <a:pt x="8" y="44"/>
                      </a:lnTo>
                      <a:lnTo>
                        <a:pt x="8" y="43"/>
                      </a:lnTo>
                      <a:lnTo>
                        <a:pt x="7" y="42"/>
                      </a:lnTo>
                      <a:lnTo>
                        <a:pt x="4" y="41"/>
                      </a:lnTo>
                      <a:lnTo>
                        <a:pt x="3" y="41"/>
                      </a:lnTo>
                      <a:lnTo>
                        <a:pt x="2" y="40"/>
                      </a:lnTo>
                      <a:lnTo>
                        <a:pt x="1" y="39"/>
                      </a:lnTo>
                      <a:lnTo>
                        <a:pt x="1" y="34"/>
                      </a:lnTo>
                      <a:lnTo>
                        <a:pt x="2" y="31"/>
                      </a:lnTo>
                      <a:lnTo>
                        <a:pt x="2" y="30"/>
                      </a:lnTo>
                      <a:lnTo>
                        <a:pt x="3" y="28"/>
                      </a:lnTo>
                      <a:lnTo>
                        <a:pt x="1" y="26"/>
                      </a:lnTo>
                      <a:lnTo>
                        <a:pt x="0" y="25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5" y="17"/>
                      </a:lnTo>
                      <a:lnTo>
                        <a:pt x="6" y="17"/>
                      </a:lnTo>
                      <a:lnTo>
                        <a:pt x="7" y="16"/>
                      </a:lnTo>
                      <a:lnTo>
                        <a:pt x="6" y="7"/>
                      </a:lnTo>
                      <a:lnTo>
                        <a:pt x="7" y="6"/>
                      </a:lnTo>
                      <a:lnTo>
                        <a:pt x="8" y="5"/>
                      </a:lnTo>
                      <a:lnTo>
                        <a:pt x="9" y="5"/>
                      </a:lnTo>
                      <a:lnTo>
                        <a:pt x="11" y="6"/>
                      </a:lnTo>
                      <a:lnTo>
                        <a:pt x="13" y="5"/>
                      </a:lnTo>
                      <a:lnTo>
                        <a:pt x="16" y="4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4" y="1"/>
                      </a:lnTo>
                      <a:lnTo>
                        <a:pt x="24" y="2"/>
                      </a:lnTo>
                      <a:lnTo>
                        <a:pt x="23" y="3"/>
                      </a:lnTo>
                      <a:lnTo>
                        <a:pt x="23" y="4"/>
                      </a:lnTo>
                      <a:lnTo>
                        <a:pt x="22" y="6"/>
                      </a:lnTo>
                      <a:lnTo>
                        <a:pt x="25" y="5"/>
                      </a:lnTo>
                      <a:lnTo>
                        <a:pt x="26" y="5"/>
                      </a:lnTo>
                      <a:lnTo>
                        <a:pt x="27" y="7"/>
                      </a:lnTo>
                      <a:lnTo>
                        <a:pt x="28" y="6"/>
                      </a:lnTo>
                      <a:lnTo>
                        <a:pt x="29" y="7"/>
                      </a:lnTo>
                      <a:lnTo>
                        <a:pt x="31" y="8"/>
                      </a:lnTo>
                      <a:lnTo>
                        <a:pt x="32" y="8"/>
                      </a:lnTo>
                      <a:lnTo>
                        <a:pt x="32" y="10"/>
                      </a:lnTo>
                      <a:lnTo>
                        <a:pt x="33" y="11"/>
                      </a:lnTo>
                      <a:lnTo>
                        <a:pt x="44" y="13"/>
                      </a:lnTo>
                      <a:lnTo>
                        <a:pt x="46" y="13"/>
                      </a:lnTo>
                      <a:lnTo>
                        <a:pt x="48" y="15"/>
                      </a:lnTo>
                      <a:lnTo>
                        <a:pt x="50" y="15"/>
                      </a:lnTo>
                      <a:lnTo>
                        <a:pt x="51" y="15"/>
                      </a:lnTo>
                      <a:lnTo>
                        <a:pt x="54" y="15"/>
                      </a:lnTo>
                      <a:lnTo>
                        <a:pt x="56" y="16"/>
                      </a:lnTo>
                      <a:lnTo>
                        <a:pt x="57" y="17"/>
                      </a:lnTo>
                      <a:lnTo>
                        <a:pt x="56" y="17"/>
                      </a:lnTo>
                      <a:lnTo>
                        <a:pt x="56" y="18"/>
                      </a:lnTo>
                      <a:lnTo>
                        <a:pt x="58" y="18"/>
                      </a:lnTo>
                      <a:lnTo>
                        <a:pt x="60" y="19"/>
                      </a:lnTo>
                      <a:lnTo>
                        <a:pt x="61" y="21"/>
                      </a:lnTo>
                      <a:lnTo>
                        <a:pt x="60" y="25"/>
                      </a:lnTo>
                      <a:lnTo>
                        <a:pt x="62" y="25"/>
                      </a:lnTo>
                      <a:lnTo>
                        <a:pt x="63" y="25"/>
                      </a:lnTo>
                      <a:lnTo>
                        <a:pt x="62" y="26"/>
                      </a:lnTo>
                      <a:lnTo>
                        <a:pt x="62" y="27"/>
                      </a:lnTo>
                      <a:lnTo>
                        <a:pt x="62" y="28"/>
                      </a:lnTo>
                      <a:lnTo>
                        <a:pt x="64" y="30"/>
                      </a:lnTo>
                      <a:lnTo>
                        <a:pt x="61" y="33"/>
                      </a:lnTo>
                      <a:lnTo>
                        <a:pt x="60" y="36"/>
                      </a:lnTo>
                      <a:lnTo>
                        <a:pt x="59" y="38"/>
                      </a:lnTo>
                      <a:lnTo>
                        <a:pt x="59" y="39"/>
                      </a:lnTo>
                      <a:lnTo>
                        <a:pt x="61" y="38"/>
                      </a:lnTo>
                      <a:lnTo>
                        <a:pt x="63" y="35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2"/>
                      </a:lnTo>
                      <a:lnTo>
                        <a:pt x="68" y="31"/>
                      </a:lnTo>
                      <a:lnTo>
                        <a:pt x="68" y="30"/>
                      </a:lnTo>
                      <a:lnTo>
                        <a:pt x="68" y="28"/>
                      </a:lnTo>
                      <a:lnTo>
                        <a:pt x="68" y="27"/>
                      </a:lnTo>
                      <a:lnTo>
                        <a:pt x="69" y="27"/>
                      </a:lnTo>
                      <a:lnTo>
                        <a:pt x="69" y="26"/>
                      </a:lnTo>
                      <a:lnTo>
                        <a:pt x="70" y="25"/>
                      </a:lnTo>
                      <a:lnTo>
                        <a:pt x="71" y="25"/>
                      </a:lnTo>
                      <a:lnTo>
                        <a:pt x="71" y="26"/>
                      </a:lnTo>
                      <a:lnTo>
                        <a:pt x="71" y="28"/>
                      </a:lnTo>
                      <a:lnTo>
                        <a:pt x="69" y="33"/>
                      </a:lnTo>
                      <a:lnTo>
                        <a:pt x="68" y="34"/>
                      </a:lnTo>
                      <a:lnTo>
                        <a:pt x="68" y="35"/>
                      </a:lnTo>
                      <a:lnTo>
                        <a:pt x="68" y="36"/>
                      </a:lnTo>
                      <a:lnTo>
                        <a:pt x="66" y="40"/>
                      </a:lnTo>
                      <a:lnTo>
                        <a:pt x="66" y="43"/>
                      </a:lnTo>
                      <a:lnTo>
                        <a:pt x="66" y="45"/>
                      </a:lnTo>
                      <a:lnTo>
                        <a:pt x="64" y="46"/>
                      </a:lnTo>
                      <a:lnTo>
                        <a:pt x="64" y="47"/>
                      </a:lnTo>
                      <a:lnTo>
                        <a:pt x="64" y="50"/>
                      </a:lnTo>
                      <a:lnTo>
                        <a:pt x="65" y="54"/>
                      </a:lnTo>
                      <a:lnTo>
                        <a:pt x="64" y="55"/>
                      </a:lnTo>
                      <a:lnTo>
                        <a:pt x="63" y="59"/>
                      </a:lnTo>
                      <a:lnTo>
                        <a:pt x="63" y="65"/>
                      </a:lnTo>
                      <a:lnTo>
                        <a:pt x="65" y="70"/>
                      </a:lnTo>
                      <a:lnTo>
                        <a:pt x="65" y="71"/>
                      </a:lnTo>
                      <a:lnTo>
                        <a:pt x="65" y="72"/>
                      </a:lnTo>
                      <a:lnTo>
                        <a:pt x="65" y="74"/>
                      </a:lnTo>
                      <a:lnTo>
                        <a:pt x="30" y="76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5" name="Freeform 7"/>
                <p:cNvSpPr>
                  <a:spLocks/>
                </p:cNvSpPr>
                <p:nvPr/>
              </p:nvSpPr>
              <p:spPr bwMode="auto">
                <a:xfrm>
                  <a:off x="4060" y="1789"/>
                  <a:ext cx="291" cy="307"/>
                </a:xfrm>
                <a:custGeom>
                  <a:avLst/>
                  <a:gdLst>
                    <a:gd name="T0" fmla="*/ 133 w 57"/>
                    <a:gd name="T1" fmla="*/ 1306 h 63"/>
                    <a:gd name="T2" fmla="*/ 209 w 57"/>
                    <a:gd name="T3" fmla="*/ 1330 h 63"/>
                    <a:gd name="T4" fmla="*/ 260 w 57"/>
                    <a:gd name="T5" fmla="*/ 1306 h 63"/>
                    <a:gd name="T6" fmla="*/ 337 w 57"/>
                    <a:gd name="T7" fmla="*/ 1403 h 63"/>
                    <a:gd name="T8" fmla="*/ 470 w 57"/>
                    <a:gd name="T9" fmla="*/ 1423 h 63"/>
                    <a:gd name="T10" fmla="*/ 572 w 57"/>
                    <a:gd name="T11" fmla="*/ 1447 h 63"/>
                    <a:gd name="T12" fmla="*/ 653 w 57"/>
                    <a:gd name="T13" fmla="*/ 1447 h 63"/>
                    <a:gd name="T14" fmla="*/ 730 w 57"/>
                    <a:gd name="T15" fmla="*/ 1447 h 63"/>
                    <a:gd name="T16" fmla="*/ 756 w 57"/>
                    <a:gd name="T17" fmla="*/ 1403 h 63"/>
                    <a:gd name="T18" fmla="*/ 807 w 57"/>
                    <a:gd name="T19" fmla="*/ 1403 h 63"/>
                    <a:gd name="T20" fmla="*/ 888 w 57"/>
                    <a:gd name="T21" fmla="*/ 1472 h 63"/>
                    <a:gd name="T22" fmla="*/ 939 w 57"/>
                    <a:gd name="T23" fmla="*/ 1496 h 63"/>
                    <a:gd name="T24" fmla="*/ 1016 w 57"/>
                    <a:gd name="T25" fmla="*/ 1447 h 63"/>
                    <a:gd name="T26" fmla="*/ 1041 w 57"/>
                    <a:gd name="T27" fmla="*/ 1379 h 63"/>
                    <a:gd name="T28" fmla="*/ 1067 w 57"/>
                    <a:gd name="T29" fmla="*/ 1233 h 63"/>
                    <a:gd name="T30" fmla="*/ 1149 w 57"/>
                    <a:gd name="T31" fmla="*/ 1282 h 63"/>
                    <a:gd name="T32" fmla="*/ 1174 w 57"/>
                    <a:gd name="T33" fmla="*/ 1213 h 63"/>
                    <a:gd name="T34" fmla="*/ 1225 w 57"/>
                    <a:gd name="T35" fmla="*/ 1116 h 63"/>
                    <a:gd name="T36" fmla="*/ 1251 w 57"/>
                    <a:gd name="T37" fmla="*/ 1067 h 63"/>
                    <a:gd name="T38" fmla="*/ 1327 w 57"/>
                    <a:gd name="T39" fmla="*/ 1043 h 63"/>
                    <a:gd name="T40" fmla="*/ 1384 w 57"/>
                    <a:gd name="T41" fmla="*/ 975 h 63"/>
                    <a:gd name="T42" fmla="*/ 1435 w 57"/>
                    <a:gd name="T43" fmla="*/ 926 h 63"/>
                    <a:gd name="T44" fmla="*/ 1435 w 57"/>
                    <a:gd name="T45" fmla="*/ 853 h 63"/>
                    <a:gd name="T46" fmla="*/ 1460 w 57"/>
                    <a:gd name="T47" fmla="*/ 809 h 63"/>
                    <a:gd name="T48" fmla="*/ 1409 w 57"/>
                    <a:gd name="T49" fmla="*/ 619 h 63"/>
                    <a:gd name="T50" fmla="*/ 1435 w 57"/>
                    <a:gd name="T51" fmla="*/ 546 h 63"/>
                    <a:gd name="T52" fmla="*/ 1486 w 57"/>
                    <a:gd name="T53" fmla="*/ 521 h 63"/>
                    <a:gd name="T54" fmla="*/ 1200 w 57"/>
                    <a:gd name="T55" fmla="*/ 73 h 63"/>
                    <a:gd name="T56" fmla="*/ 1093 w 57"/>
                    <a:gd name="T57" fmla="*/ 141 h 63"/>
                    <a:gd name="T58" fmla="*/ 965 w 57"/>
                    <a:gd name="T59" fmla="*/ 239 h 63"/>
                    <a:gd name="T60" fmla="*/ 888 w 57"/>
                    <a:gd name="T61" fmla="*/ 239 h 63"/>
                    <a:gd name="T62" fmla="*/ 781 w 57"/>
                    <a:gd name="T63" fmla="*/ 307 h 63"/>
                    <a:gd name="T64" fmla="*/ 705 w 57"/>
                    <a:gd name="T65" fmla="*/ 283 h 63"/>
                    <a:gd name="T66" fmla="*/ 653 w 57"/>
                    <a:gd name="T67" fmla="*/ 283 h 63"/>
                    <a:gd name="T68" fmla="*/ 653 w 57"/>
                    <a:gd name="T69" fmla="*/ 263 h 63"/>
                    <a:gd name="T70" fmla="*/ 495 w 57"/>
                    <a:gd name="T71" fmla="*/ 214 h 63"/>
                    <a:gd name="T72" fmla="*/ 444 w 57"/>
                    <a:gd name="T73" fmla="*/ 239 h 63"/>
                    <a:gd name="T74" fmla="*/ 0 w 57"/>
                    <a:gd name="T75" fmla="*/ 263 h 6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7"/>
                    <a:gd name="T115" fmla="*/ 0 h 63"/>
                    <a:gd name="T116" fmla="*/ 57 w 57"/>
                    <a:gd name="T117" fmla="*/ 63 h 63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7" h="63">
                      <a:moveTo>
                        <a:pt x="0" y="11"/>
                      </a:moveTo>
                      <a:lnTo>
                        <a:pt x="5" y="55"/>
                      </a:lnTo>
                      <a:lnTo>
                        <a:pt x="6" y="55"/>
                      </a:lnTo>
                      <a:lnTo>
                        <a:pt x="8" y="56"/>
                      </a:lnTo>
                      <a:lnTo>
                        <a:pt x="10" y="55"/>
                      </a:lnTo>
                      <a:lnTo>
                        <a:pt x="12" y="57"/>
                      </a:lnTo>
                      <a:lnTo>
                        <a:pt x="13" y="59"/>
                      </a:lnTo>
                      <a:lnTo>
                        <a:pt x="15" y="60"/>
                      </a:lnTo>
                      <a:lnTo>
                        <a:pt x="18" y="60"/>
                      </a:lnTo>
                      <a:lnTo>
                        <a:pt x="21" y="62"/>
                      </a:lnTo>
                      <a:lnTo>
                        <a:pt x="22" y="61"/>
                      </a:lnTo>
                      <a:lnTo>
                        <a:pt x="23" y="60"/>
                      </a:lnTo>
                      <a:lnTo>
                        <a:pt x="25" y="61"/>
                      </a:lnTo>
                      <a:lnTo>
                        <a:pt x="27" y="61"/>
                      </a:lnTo>
                      <a:lnTo>
                        <a:pt x="28" y="61"/>
                      </a:lnTo>
                      <a:lnTo>
                        <a:pt x="29" y="60"/>
                      </a:lnTo>
                      <a:lnTo>
                        <a:pt x="29" y="59"/>
                      </a:lnTo>
                      <a:lnTo>
                        <a:pt x="31" y="58"/>
                      </a:lnTo>
                      <a:lnTo>
                        <a:pt x="31" y="59"/>
                      </a:lnTo>
                      <a:lnTo>
                        <a:pt x="33" y="61"/>
                      </a:lnTo>
                      <a:lnTo>
                        <a:pt x="34" y="62"/>
                      </a:lnTo>
                      <a:lnTo>
                        <a:pt x="36" y="63"/>
                      </a:lnTo>
                      <a:lnTo>
                        <a:pt x="38" y="63"/>
                      </a:lnTo>
                      <a:lnTo>
                        <a:pt x="39" y="61"/>
                      </a:lnTo>
                      <a:lnTo>
                        <a:pt x="40" y="60"/>
                      </a:lnTo>
                      <a:lnTo>
                        <a:pt x="40" y="58"/>
                      </a:lnTo>
                      <a:lnTo>
                        <a:pt x="40" y="56"/>
                      </a:lnTo>
                      <a:lnTo>
                        <a:pt x="41" y="52"/>
                      </a:lnTo>
                      <a:lnTo>
                        <a:pt x="42" y="52"/>
                      </a:lnTo>
                      <a:lnTo>
                        <a:pt x="44" y="54"/>
                      </a:lnTo>
                      <a:lnTo>
                        <a:pt x="45" y="52"/>
                      </a:lnTo>
                      <a:lnTo>
                        <a:pt x="45" y="51"/>
                      </a:lnTo>
                      <a:lnTo>
                        <a:pt x="46" y="48"/>
                      </a:lnTo>
                      <a:lnTo>
                        <a:pt x="47" y="47"/>
                      </a:lnTo>
                      <a:lnTo>
                        <a:pt x="47" y="46"/>
                      </a:lnTo>
                      <a:lnTo>
                        <a:pt x="48" y="45"/>
                      </a:lnTo>
                      <a:lnTo>
                        <a:pt x="49" y="45"/>
                      </a:lnTo>
                      <a:lnTo>
                        <a:pt x="51" y="44"/>
                      </a:lnTo>
                      <a:lnTo>
                        <a:pt x="53" y="41"/>
                      </a:lnTo>
                      <a:lnTo>
                        <a:pt x="54" y="41"/>
                      </a:lnTo>
                      <a:lnTo>
                        <a:pt x="55" y="39"/>
                      </a:lnTo>
                      <a:lnTo>
                        <a:pt x="55" y="37"/>
                      </a:lnTo>
                      <a:lnTo>
                        <a:pt x="55" y="36"/>
                      </a:lnTo>
                      <a:lnTo>
                        <a:pt x="55" y="35"/>
                      </a:lnTo>
                      <a:lnTo>
                        <a:pt x="56" y="34"/>
                      </a:lnTo>
                      <a:lnTo>
                        <a:pt x="57" y="27"/>
                      </a:lnTo>
                      <a:lnTo>
                        <a:pt x="54" y="26"/>
                      </a:lnTo>
                      <a:lnTo>
                        <a:pt x="56" y="25"/>
                      </a:lnTo>
                      <a:lnTo>
                        <a:pt x="55" y="23"/>
                      </a:lnTo>
                      <a:lnTo>
                        <a:pt x="56" y="22"/>
                      </a:lnTo>
                      <a:lnTo>
                        <a:pt x="57" y="22"/>
                      </a:lnTo>
                      <a:lnTo>
                        <a:pt x="53" y="0"/>
                      </a:lnTo>
                      <a:lnTo>
                        <a:pt x="46" y="3"/>
                      </a:lnTo>
                      <a:lnTo>
                        <a:pt x="44" y="5"/>
                      </a:lnTo>
                      <a:lnTo>
                        <a:pt x="42" y="6"/>
                      </a:lnTo>
                      <a:lnTo>
                        <a:pt x="39" y="10"/>
                      </a:lnTo>
                      <a:lnTo>
                        <a:pt x="37" y="10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3" y="11"/>
                      </a:lnTo>
                      <a:lnTo>
                        <a:pt x="30" y="13"/>
                      </a:lnTo>
                      <a:lnTo>
                        <a:pt x="29" y="13"/>
                      </a:lnTo>
                      <a:lnTo>
                        <a:pt x="27" y="12"/>
                      </a:lnTo>
                      <a:lnTo>
                        <a:pt x="26" y="13"/>
                      </a:lnTo>
                      <a:lnTo>
                        <a:pt x="25" y="12"/>
                      </a:lnTo>
                      <a:lnTo>
                        <a:pt x="26" y="11"/>
                      </a:lnTo>
                      <a:lnTo>
                        <a:pt x="25" y="11"/>
                      </a:lnTo>
                      <a:lnTo>
                        <a:pt x="23" y="11"/>
                      </a:lnTo>
                      <a:lnTo>
                        <a:pt x="19" y="9"/>
                      </a:lnTo>
                      <a:lnTo>
                        <a:pt x="18" y="9"/>
                      </a:lnTo>
                      <a:lnTo>
                        <a:pt x="17" y="10"/>
                      </a:lnTo>
                      <a:lnTo>
                        <a:pt x="17" y="9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6" name="Freeform 8"/>
                <p:cNvSpPr>
                  <a:spLocks/>
                </p:cNvSpPr>
                <p:nvPr/>
              </p:nvSpPr>
              <p:spPr bwMode="auto">
                <a:xfrm>
                  <a:off x="3962" y="2716"/>
                  <a:ext cx="632" cy="453"/>
                </a:xfrm>
                <a:custGeom>
                  <a:avLst/>
                  <a:gdLst>
                    <a:gd name="T0" fmla="*/ 0 w 123"/>
                    <a:gd name="T1" fmla="*/ 190 h 93"/>
                    <a:gd name="T2" fmla="*/ 0 w 123"/>
                    <a:gd name="T3" fmla="*/ 239 h 93"/>
                    <a:gd name="T4" fmla="*/ 51 w 123"/>
                    <a:gd name="T5" fmla="*/ 283 h 93"/>
                    <a:gd name="T6" fmla="*/ 77 w 123"/>
                    <a:gd name="T7" fmla="*/ 356 h 93"/>
                    <a:gd name="T8" fmla="*/ 108 w 123"/>
                    <a:gd name="T9" fmla="*/ 404 h 93"/>
                    <a:gd name="T10" fmla="*/ 77 w 123"/>
                    <a:gd name="T11" fmla="*/ 453 h 93"/>
                    <a:gd name="T12" fmla="*/ 185 w 123"/>
                    <a:gd name="T13" fmla="*/ 429 h 93"/>
                    <a:gd name="T14" fmla="*/ 236 w 123"/>
                    <a:gd name="T15" fmla="*/ 356 h 93"/>
                    <a:gd name="T16" fmla="*/ 262 w 123"/>
                    <a:gd name="T17" fmla="*/ 356 h 93"/>
                    <a:gd name="T18" fmla="*/ 236 w 123"/>
                    <a:gd name="T19" fmla="*/ 404 h 93"/>
                    <a:gd name="T20" fmla="*/ 504 w 123"/>
                    <a:gd name="T21" fmla="*/ 331 h 93"/>
                    <a:gd name="T22" fmla="*/ 504 w 123"/>
                    <a:gd name="T23" fmla="*/ 380 h 93"/>
                    <a:gd name="T24" fmla="*/ 658 w 123"/>
                    <a:gd name="T25" fmla="*/ 404 h 93"/>
                    <a:gd name="T26" fmla="*/ 766 w 123"/>
                    <a:gd name="T27" fmla="*/ 429 h 93"/>
                    <a:gd name="T28" fmla="*/ 817 w 123"/>
                    <a:gd name="T29" fmla="*/ 453 h 93"/>
                    <a:gd name="T30" fmla="*/ 817 w 123"/>
                    <a:gd name="T31" fmla="*/ 472 h 93"/>
                    <a:gd name="T32" fmla="*/ 951 w 123"/>
                    <a:gd name="T33" fmla="*/ 570 h 93"/>
                    <a:gd name="T34" fmla="*/ 925 w 123"/>
                    <a:gd name="T35" fmla="*/ 594 h 93"/>
                    <a:gd name="T36" fmla="*/ 899 w 123"/>
                    <a:gd name="T37" fmla="*/ 619 h 93"/>
                    <a:gd name="T38" fmla="*/ 1084 w 123"/>
                    <a:gd name="T39" fmla="*/ 570 h 93"/>
                    <a:gd name="T40" fmla="*/ 1321 w 123"/>
                    <a:gd name="T41" fmla="*/ 497 h 93"/>
                    <a:gd name="T42" fmla="*/ 1321 w 123"/>
                    <a:gd name="T43" fmla="*/ 429 h 93"/>
                    <a:gd name="T44" fmla="*/ 1608 w 123"/>
                    <a:gd name="T45" fmla="*/ 497 h 93"/>
                    <a:gd name="T46" fmla="*/ 1824 w 123"/>
                    <a:gd name="T47" fmla="*/ 662 h 93"/>
                    <a:gd name="T48" fmla="*/ 1953 w 123"/>
                    <a:gd name="T49" fmla="*/ 711 h 93"/>
                    <a:gd name="T50" fmla="*/ 2035 w 123"/>
                    <a:gd name="T51" fmla="*/ 852 h 93"/>
                    <a:gd name="T52" fmla="*/ 2009 w 123"/>
                    <a:gd name="T53" fmla="*/ 1140 h 93"/>
                    <a:gd name="T54" fmla="*/ 2112 w 123"/>
                    <a:gd name="T55" fmla="*/ 1281 h 93"/>
                    <a:gd name="T56" fmla="*/ 2086 w 123"/>
                    <a:gd name="T57" fmla="*/ 1189 h 93"/>
                    <a:gd name="T58" fmla="*/ 2163 w 123"/>
                    <a:gd name="T59" fmla="*/ 1208 h 93"/>
                    <a:gd name="T60" fmla="*/ 2189 w 123"/>
                    <a:gd name="T61" fmla="*/ 1189 h 93"/>
                    <a:gd name="T62" fmla="*/ 2189 w 123"/>
                    <a:gd name="T63" fmla="*/ 1257 h 93"/>
                    <a:gd name="T64" fmla="*/ 2112 w 123"/>
                    <a:gd name="T65" fmla="*/ 1354 h 93"/>
                    <a:gd name="T66" fmla="*/ 2189 w 123"/>
                    <a:gd name="T67" fmla="*/ 1447 h 93"/>
                    <a:gd name="T68" fmla="*/ 2348 w 123"/>
                    <a:gd name="T69" fmla="*/ 1612 h 93"/>
                    <a:gd name="T70" fmla="*/ 2405 w 123"/>
                    <a:gd name="T71" fmla="*/ 1637 h 93"/>
                    <a:gd name="T72" fmla="*/ 2482 w 123"/>
                    <a:gd name="T73" fmla="*/ 1754 h 93"/>
                    <a:gd name="T74" fmla="*/ 2615 w 123"/>
                    <a:gd name="T75" fmla="*/ 1944 h 93"/>
                    <a:gd name="T76" fmla="*/ 2852 w 123"/>
                    <a:gd name="T77" fmla="*/ 2090 h 93"/>
                    <a:gd name="T78" fmla="*/ 2929 w 123"/>
                    <a:gd name="T79" fmla="*/ 2133 h 93"/>
                    <a:gd name="T80" fmla="*/ 2903 w 123"/>
                    <a:gd name="T81" fmla="*/ 2158 h 93"/>
                    <a:gd name="T82" fmla="*/ 2877 w 123"/>
                    <a:gd name="T83" fmla="*/ 2182 h 93"/>
                    <a:gd name="T84" fmla="*/ 2985 w 123"/>
                    <a:gd name="T85" fmla="*/ 2182 h 93"/>
                    <a:gd name="T86" fmla="*/ 3196 w 123"/>
                    <a:gd name="T87" fmla="*/ 2090 h 93"/>
                    <a:gd name="T88" fmla="*/ 3196 w 123"/>
                    <a:gd name="T89" fmla="*/ 1944 h 93"/>
                    <a:gd name="T90" fmla="*/ 3222 w 123"/>
                    <a:gd name="T91" fmla="*/ 1754 h 93"/>
                    <a:gd name="T92" fmla="*/ 3196 w 123"/>
                    <a:gd name="T93" fmla="*/ 1447 h 93"/>
                    <a:gd name="T94" fmla="*/ 2985 w 123"/>
                    <a:gd name="T95" fmla="*/ 1140 h 93"/>
                    <a:gd name="T96" fmla="*/ 2903 w 123"/>
                    <a:gd name="T97" fmla="*/ 1018 h 93"/>
                    <a:gd name="T98" fmla="*/ 2903 w 123"/>
                    <a:gd name="T99" fmla="*/ 901 h 93"/>
                    <a:gd name="T100" fmla="*/ 2718 w 123"/>
                    <a:gd name="T101" fmla="*/ 687 h 93"/>
                    <a:gd name="T102" fmla="*/ 2615 w 123"/>
                    <a:gd name="T103" fmla="*/ 570 h 93"/>
                    <a:gd name="T104" fmla="*/ 2430 w 123"/>
                    <a:gd name="T105" fmla="*/ 190 h 93"/>
                    <a:gd name="T106" fmla="*/ 2374 w 123"/>
                    <a:gd name="T107" fmla="*/ 141 h 93"/>
                    <a:gd name="T108" fmla="*/ 2322 w 123"/>
                    <a:gd name="T109" fmla="*/ 24 h 93"/>
                    <a:gd name="T110" fmla="*/ 2163 w 123"/>
                    <a:gd name="T111" fmla="*/ 24 h 93"/>
                    <a:gd name="T112" fmla="*/ 2163 w 123"/>
                    <a:gd name="T113" fmla="*/ 166 h 93"/>
                    <a:gd name="T114" fmla="*/ 2112 w 123"/>
                    <a:gd name="T115" fmla="*/ 190 h 93"/>
                    <a:gd name="T116" fmla="*/ 1028 w 123"/>
                    <a:gd name="T117" fmla="*/ 166 h 93"/>
                    <a:gd name="T118" fmla="*/ 1002 w 123"/>
                    <a:gd name="T119" fmla="*/ 73 h 9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23"/>
                    <a:gd name="T181" fmla="*/ 0 h 93"/>
                    <a:gd name="T182" fmla="*/ 123 w 123"/>
                    <a:gd name="T183" fmla="*/ 93 h 9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23" h="93">
                      <a:moveTo>
                        <a:pt x="38" y="3"/>
                      </a:move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2" y="12"/>
                      </a:lnTo>
                      <a:lnTo>
                        <a:pt x="4" y="13"/>
                      </a:lnTo>
                      <a:lnTo>
                        <a:pt x="4" y="14"/>
                      </a:lnTo>
                      <a:lnTo>
                        <a:pt x="3" y="15"/>
                      </a:lnTo>
                      <a:lnTo>
                        <a:pt x="3" y="16"/>
                      </a:lnTo>
                      <a:lnTo>
                        <a:pt x="4" y="16"/>
                      </a:lnTo>
                      <a:lnTo>
                        <a:pt x="4" y="17"/>
                      </a:lnTo>
                      <a:lnTo>
                        <a:pt x="3" y="18"/>
                      </a:ln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6" y="18"/>
                      </a:lnTo>
                      <a:lnTo>
                        <a:pt x="7" y="18"/>
                      </a:lnTo>
                      <a:lnTo>
                        <a:pt x="7" y="16"/>
                      </a:lnTo>
                      <a:lnTo>
                        <a:pt x="8" y="15"/>
                      </a:lnTo>
                      <a:lnTo>
                        <a:pt x="9" y="15"/>
                      </a:lnTo>
                      <a:lnTo>
                        <a:pt x="10" y="15"/>
                      </a:lnTo>
                      <a:lnTo>
                        <a:pt x="10" y="16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2" y="16"/>
                      </a:lnTo>
                      <a:lnTo>
                        <a:pt x="19" y="14"/>
                      </a:lnTo>
                      <a:lnTo>
                        <a:pt x="20" y="14"/>
                      </a:lnTo>
                      <a:lnTo>
                        <a:pt x="20" y="15"/>
                      </a:lnTo>
                      <a:lnTo>
                        <a:pt x="19" y="16"/>
                      </a:lnTo>
                      <a:lnTo>
                        <a:pt x="22" y="16"/>
                      </a:lnTo>
                      <a:lnTo>
                        <a:pt x="25" y="17"/>
                      </a:lnTo>
                      <a:lnTo>
                        <a:pt x="28" y="19"/>
                      </a:lnTo>
                      <a:lnTo>
                        <a:pt x="29" y="19"/>
                      </a:lnTo>
                      <a:lnTo>
                        <a:pt x="29" y="18"/>
                      </a:lnTo>
                      <a:lnTo>
                        <a:pt x="30" y="18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0"/>
                      </a:lnTo>
                      <a:lnTo>
                        <a:pt x="31" y="20"/>
                      </a:lnTo>
                      <a:lnTo>
                        <a:pt x="32" y="20"/>
                      </a:lnTo>
                      <a:lnTo>
                        <a:pt x="36" y="23"/>
                      </a:lnTo>
                      <a:lnTo>
                        <a:pt x="36" y="24"/>
                      </a:lnTo>
                      <a:lnTo>
                        <a:pt x="36" y="25"/>
                      </a:lnTo>
                      <a:lnTo>
                        <a:pt x="35" y="26"/>
                      </a:lnTo>
                      <a:lnTo>
                        <a:pt x="35" y="25"/>
                      </a:lnTo>
                      <a:lnTo>
                        <a:pt x="34" y="25"/>
                      </a:lnTo>
                      <a:lnTo>
                        <a:pt x="34" y="26"/>
                      </a:lnTo>
                      <a:lnTo>
                        <a:pt x="35" y="27"/>
                      </a:lnTo>
                      <a:lnTo>
                        <a:pt x="40" y="25"/>
                      </a:lnTo>
                      <a:lnTo>
                        <a:pt x="41" y="24"/>
                      </a:lnTo>
                      <a:lnTo>
                        <a:pt x="43" y="24"/>
                      </a:lnTo>
                      <a:lnTo>
                        <a:pt x="47" y="21"/>
                      </a:lnTo>
                      <a:lnTo>
                        <a:pt x="50" y="21"/>
                      </a:lnTo>
                      <a:lnTo>
                        <a:pt x="50" y="20"/>
                      </a:lnTo>
                      <a:lnTo>
                        <a:pt x="49" y="19"/>
                      </a:lnTo>
                      <a:lnTo>
                        <a:pt x="50" y="18"/>
                      </a:lnTo>
                      <a:lnTo>
                        <a:pt x="55" y="17"/>
                      </a:lnTo>
                      <a:lnTo>
                        <a:pt x="61" y="20"/>
                      </a:lnTo>
                      <a:lnTo>
                        <a:pt x="61" y="21"/>
                      </a:lnTo>
                      <a:lnTo>
                        <a:pt x="63" y="23"/>
                      </a:lnTo>
                      <a:lnTo>
                        <a:pt x="65" y="25"/>
                      </a:lnTo>
                      <a:lnTo>
                        <a:pt x="69" y="28"/>
                      </a:lnTo>
                      <a:lnTo>
                        <a:pt x="69" y="29"/>
                      </a:lnTo>
                      <a:lnTo>
                        <a:pt x="71" y="30"/>
                      </a:lnTo>
                      <a:lnTo>
                        <a:pt x="74" y="30"/>
                      </a:lnTo>
                      <a:lnTo>
                        <a:pt x="76" y="34"/>
                      </a:lnTo>
                      <a:lnTo>
                        <a:pt x="77" y="35"/>
                      </a:lnTo>
                      <a:lnTo>
                        <a:pt x="77" y="36"/>
                      </a:lnTo>
                      <a:lnTo>
                        <a:pt x="78" y="39"/>
                      </a:lnTo>
                      <a:lnTo>
                        <a:pt x="77" y="43"/>
                      </a:lnTo>
                      <a:lnTo>
                        <a:pt x="76" y="48"/>
                      </a:lnTo>
                      <a:lnTo>
                        <a:pt x="76" y="51"/>
                      </a:lnTo>
                      <a:lnTo>
                        <a:pt x="77" y="53"/>
                      </a:lnTo>
                      <a:lnTo>
                        <a:pt x="80" y="54"/>
                      </a:lnTo>
                      <a:lnTo>
                        <a:pt x="80" y="53"/>
                      </a:lnTo>
                      <a:lnTo>
                        <a:pt x="80" y="52"/>
                      </a:lnTo>
                      <a:lnTo>
                        <a:pt x="79" y="50"/>
                      </a:lnTo>
                      <a:lnTo>
                        <a:pt x="79" y="49"/>
                      </a:lnTo>
                      <a:lnTo>
                        <a:pt x="80" y="49"/>
                      </a:lnTo>
                      <a:lnTo>
                        <a:pt x="82" y="51"/>
                      </a:lnTo>
                      <a:lnTo>
                        <a:pt x="82" y="50"/>
                      </a:lnTo>
                      <a:lnTo>
                        <a:pt x="83" y="50"/>
                      </a:lnTo>
                      <a:lnTo>
                        <a:pt x="84" y="51"/>
                      </a:lnTo>
                      <a:lnTo>
                        <a:pt x="83" y="52"/>
                      </a:lnTo>
                      <a:lnTo>
                        <a:pt x="83" y="53"/>
                      </a:lnTo>
                      <a:lnTo>
                        <a:pt x="82" y="54"/>
                      </a:lnTo>
                      <a:lnTo>
                        <a:pt x="81" y="57"/>
                      </a:lnTo>
                      <a:lnTo>
                        <a:pt x="80" y="57"/>
                      </a:lnTo>
                      <a:lnTo>
                        <a:pt x="80" y="59"/>
                      </a:lnTo>
                      <a:lnTo>
                        <a:pt x="81" y="59"/>
                      </a:lnTo>
                      <a:lnTo>
                        <a:pt x="83" y="61"/>
                      </a:lnTo>
                      <a:lnTo>
                        <a:pt x="85" y="66"/>
                      </a:lnTo>
                      <a:lnTo>
                        <a:pt x="89" y="68"/>
                      </a:lnTo>
                      <a:lnTo>
                        <a:pt x="89" y="67"/>
                      </a:lnTo>
                      <a:lnTo>
                        <a:pt x="90" y="67"/>
                      </a:lnTo>
                      <a:lnTo>
                        <a:pt x="91" y="69"/>
                      </a:lnTo>
                      <a:lnTo>
                        <a:pt x="91" y="70"/>
                      </a:lnTo>
                      <a:lnTo>
                        <a:pt x="92" y="73"/>
                      </a:lnTo>
                      <a:lnTo>
                        <a:pt x="94" y="74"/>
                      </a:lnTo>
                      <a:lnTo>
                        <a:pt x="95" y="74"/>
                      </a:lnTo>
                      <a:lnTo>
                        <a:pt x="98" y="81"/>
                      </a:lnTo>
                      <a:lnTo>
                        <a:pt x="99" y="82"/>
                      </a:lnTo>
                      <a:lnTo>
                        <a:pt x="102" y="83"/>
                      </a:lnTo>
                      <a:lnTo>
                        <a:pt x="104" y="83"/>
                      </a:lnTo>
                      <a:lnTo>
                        <a:pt x="108" y="88"/>
                      </a:lnTo>
                      <a:lnTo>
                        <a:pt x="110" y="90"/>
                      </a:lnTo>
                      <a:lnTo>
                        <a:pt x="111" y="90"/>
                      </a:lnTo>
                      <a:lnTo>
                        <a:pt x="111" y="91"/>
                      </a:lnTo>
                      <a:lnTo>
                        <a:pt x="110" y="91"/>
                      </a:lnTo>
                      <a:lnTo>
                        <a:pt x="109" y="91"/>
                      </a:lnTo>
                      <a:lnTo>
                        <a:pt x="109" y="92"/>
                      </a:lnTo>
                      <a:lnTo>
                        <a:pt x="110" y="93"/>
                      </a:lnTo>
                      <a:lnTo>
                        <a:pt x="112" y="93"/>
                      </a:lnTo>
                      <a:lnTo>
                        <a:pt x="113" y="92"/>
                      </a:lnTo>
                      <a:lnTo>
                        <a:pt x="114" y="92"/>
                      </a:lnTo>
                      <a:lnTo>
                        <a:pt x="120" y="90"/>
                      </a:lnTo>
                      <a:lnTo>
                        <a:pt x="121" y="88"/>
                      </a:lnTo>
                      <a:lnTo>
                        <a:pt x="121" y="87"/>
                      </a:lnTo>
                      <a:lnTo>
                        <a:pt x="121" y="84"/>
                      </a:lnTo>
                      <a:lnTo>
                        <a:pt x="121" y="82"/>
                      </a:lnTo>
                      <a:lnTo>
                        <a:pt x="122" y="79"/>
                      </a:lnTo>
                      <a:lnTo>
                        <a:pt x="123" y="80"/>
                      </a:lnTo>
                      <a:lnTo>
                        <a:pt x="122" y="74"/>
                      </a:lnTo>
                      <a:lnTo>
                        <a:pt x="122" y="71"/>
                      </a:lnTo>
                      <a:lnTo>
                        <a:pt x="122" y="66"/>
                      </a:lnTo>
                      <a:lnTo>
                        <a:pt x="121" y="61"/>
                      </a:lnTo>
                      <a:lnTo>
                        <a:pt x="120" y="60"/>
                      </a:lnTo>
                      <a:lnTo>
                        <a:pt x="116" y="54"/>
                      </a:lnTo>
                      <a:lnTo>
                        <a:pt x="113" y="48"/>
                      </a:lnTo>
                      <a:lnTo>
                        <a:pt x="110" y="44"/>
                      </a:lnTo>
                      <a:lnTo>
                        <a:pt x="110" y="43"/>
                      </a:lnTo>
                      <a:lnTo>
                        <a:pt x="109" y="40"/>
                      </a:lnTo>
                      <a:lnTo>
                        <a:pt x="109" y="39"/>
                      </a:lnTo>
                      <a:lnTo>
                        <a:pt x="110" y="38"/>
                      </a:lnTo>
                      <a:lnTo>
                        <a:pt x="110" y="37"/>
                      </a:lnTo>
                      <a:lnTo>
                        <a:pt x="106" y="31"/>
                      </a:lnTo>
                      <a:lnTo>
                        <a:pt x="103" y="29"/>
                      </a:lnTo>
                      <a:lnTo>
                        <a:pt x="102" y="28"/>
                      </a:lnTo>
                      <a:lnTo>
                        <a:pt x="101" y="27"/>
                      </a:lnTo>
                      <a:lnTo>
                        <a:pt x="99" y="24"/>
                      </a:lnTo>
                      <a:lnTo>
                        <a:pt x="95" y="17"/>
                      </a:lnTo>
                      <a:lnTo>
                        <a:pt x="94" y="14"/>
                      </a:lnTo>
                      <a:lnTo>
                        <a:pt x="92" y="8"/>
                      </a:lnTo>
                      <a:lnTo>
                        <a:pt x="92" y="7"/>
                      </a:lnTo>
                      <a:lnTo>
                        <a:pt x="91" y="7"/>
                      </a:lnTo>
                      <a:lnTo>
                        <a:pt x="90" y="6"/>
                      </a:lnTo>
                      <a:lnTo>
                        <a:pt x="90" y="2"/>
                      </a:lnTo>
                      <a:lnTo>
                        <a:pt x="89" y="1"/>
                      </a:lnTo>
                      <a:lnTo>
                        <a:pt x="88" y="1"/>
                      </a:lnTo>
                      <a:lnTo>
                        <a:pt x="86" y="1"/>
                      </a:lnTo>
                      <a:lnTo>
                        <a:pt x="83" y="0"/>
                      </a:lnTo>
                      <a:lnTo>
                        <a:pt x="82" y="1"/>
                      </a:lnTo>
                      <a:lnTo>
                        <a:pt x="82" y="2"/>
                      </a:lnTo>
                      <a:lnTo>
                        <a:pt x="81" y="3"/>
                      </a:lnTo>
                      <a:lnTo>
                        <a:pt x="82" y="7"/>
                      </a:lnTo>
                      <a:lnTo>
                        <a:pt x="82" y="9"/>
                      </a:lnTo>
                      <a:lnTo>
                        <a:pt x="80" y="8"/>
                      </a:lnTo>
                      <a:lnTo>
                        <a:pt x="79" y="6"/>
                      </a:lnTo>
                      <a:lnTo>
                        <a:pt x="40" y="8"/>
                      </a:lnTo>
                      <a:lnTo>
                        <a:pt x="39" y="7"/>
                      </a:lnTo>
                      <a:lnTo>
                        <a:pt x="39" y="6"/>
                      </a:lnTo>
                      <a:lnTo>
                        <a:pt x="38" y="4"/>
                      </a:lnTo>
                      <a:lnTo>
                        <a:pt x="38" y="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7" name="Freeform 9"/>
                <p:cNvSpPr>
                  <a:spLocks/>
                </p:cNvSpPr>
                <p:nvPr/>
              </p:nvSpPr>
              <p:spPr bwMode="auto">
                <a:xfrm>
                  <a:off x="1492" y="1614"/>
                  <a:ext cx="553" cy="897"/>
                </a:xfrm>
                <a:custGeom>
                  <a:avLst/>
                  <a:gdLst>
                    <a:gd name="T0" fmla="*/ 1598 w 108"/>
                    <a:gd name="T1" fmla="*/ 4256 h 184"/>
                    <a:gd name="T2" fmla="*/ 1598 w 108"/>
                    <a:gd name="T3" fmla="*/ 4207 h 184"/>
                    <a:gd name="T4" fmla="*/ 1572 w 108"/>
                    <a:gd name="T5" fmla="*/ 4158 h 184"/>
                    <a:gd name="T6" fmla="*/ 1495 w 108"/>
                    <a:gd name="T7" fmla="*/ 3876 h 184"/>
                    <a:gd name="T8" fmla="*/ 1311 w 108"/>
                    <a:gd name="T9" fmla="*/ 3710 h 184"/>
                    <a:gd name="T10" fmla="*/ 1260 w 108"/>
                    <a:gd name="T11" fmla="*/ 3637 h 184"/>
                    <a:gd name="T12" fmla="*/ 1208 w 108"/>
                    <a:gd name="T13" fmla="*/ 3564 h 184"/>
                    <a:gd name="T14" fmla="*/ 1024 w 108"/>
                    <a:gd name="T15" fmla="*/ 3495 h 184"/>
                    <a:gd name="T16" fmla="*/ 865 w 108"/>
                    <a:gd name="T17" fmla="*/ 3349 h 184"/>
                    <a:gd name="T18" fmla="*/ 579 w 108"/>
                    <a:gd name="T19" fmla="*/ 3232 h 184"/>
                    <a:gd name="T20" fmla="*/ 579 w 108"/>
                    <a:gd name="T21" fmla="*/ 3140 h 184"/>
                    <a:gd name="T22" fmla="*/ 604 w 108"/>
                    <a:gd name="T23" fmla="*/ 3018 h 184"/>
                    <a:gd name="T24" fmla="*/ 553 w 108"/>
                    <a:gd name="T25" fmla="*/ 2901 h 184"/>
                    <a:gd name="T26" fmla="*/ 579 w 108"/>
                    <a:gd name="T27" fmla="*/ 2852 h 184"/>
                    <a:gd name="T28" fmla="*/ 420 w 108"/>
                    <a:gd name="T29" fmla="*/ 2589 h 184"/>
                    <a:gd name="T30" fmla="*/ 312 w 108"/>
                    <a:gd name="T31" fmla="*/ 2423 h 184"/>
                    <a:gd name="T32" fmla="*/ 369 w 108"/>
                    <a:gd name="T33" fmla="*/ 2281 h 184"/>
                    <a:gd name="T34" fmla="*/ 369 w 108"/>
                    <a:gd name="T35" fmla="*/ 2164 h 184"/>
                    <a:gd name="T36" fmla="*/ 236 w 108"/>
                    <a:gd name="T37" fmla="*/ 2043 h 184"/>
                    <a:gd name="T38" fmla="*/ 236 w 108"/>
                    <a:gd name="T39" fmla="*/ 1852 h 184"/>
                    <a:gd name="T40" fmla="*/ 287 w 108"/>
                    <a:gd name="T41" fmla="*/ 1784 h 184"/>
                    <a:gd name="T42" fmla="*/ 312 w 108"/>
                    <a:gd name="T43" fmla="*/ 1877 h 184"/>
                    <a:gd name="T44" fmla="*/ 394 w 108"/>
                    <a:gd name="T45" fmla="*/ 1852 h 184"/>
                    <a:gd name="T46" fmla="*/ 369 w 108"/>
                    <a:gd name="T47" fmla="*/ 1687 h 184"/>
                    <a:gd name="T48" fmla="*/ 312 w 108"/>
                    <a:gd name="T49" fmla="*/ 1736 h 184"/>
                    <a:gd name="T50" fmla="*/ 184 w 108"/>
                    <a:gd name="T51" fmla="*/ 1662 h 184"/>
                    <a:gd name="T52" fmla="*/ 159 w 108"/>
                    <a:gd name="T53" fmla="*/ 1448 h 184"/>
                    <a:gd name="T54" fmla="*/ 26 w 108"/>
                    <a:gd name="T55" fmla="*/ 1214 h 184"/>
                    <a:gd name="T56" fmla="*/ 26 w 108"/>
                    <a:gd name="T57" fmla="*/ 1092 h 184"/>
                    <a:gd name="T58" fmla="*/ 102 w 108"/>
                    <a:gd name="T59" fmla="*/ 951 h 184"/>
                    <a:gd name="T60" fmla="*/ 51 w 108"/>
                    <a:gd name="T61" fmla="*/ 761 h 184"/>
                    <a:gd name="T62" fmla="*/ 0 w 108"/>
                    <a:gd name="T63" fmla="*/ 663 h 184"/>
                    <a:gd name="T64" fmla="*/ 0 w 108"/>
                    <a:gd name="T65" fmla="*/ 570 h 184"/>
                    <a:gd name="T66" fmla="*/ 159 w 108"/>
                    <a:gd name="T67" fmla="*/ 356 h 184"/>
                    <a:gd name="T68" fmla="*/ 236 w 108"/>
                    <a:gd name="T69" fmla="*/ 239 h 184"/>
                    <a:gd name="T70" fmla="*/ 236 w 108"/>
                    <a:gd name="T71" fmla="*/ 24 h 184"/>
                    <a:gd name="T72" fmla="*/ 1260 w 108"/>
                    <a:gd name="T73" fmla="*/ 1521 h 184"/>
                    <a:gd name="T74" fmla="*/ 2729 w 108"/>
                    <a:gd name="T75" fmla="*/ 3539 h 184"/>
                    <a:gd name="T76" fmla="*/ 2755 w 108"/>
                    <a:gd name="T77" fmla="*/ 3637 h 184"/>
                    <a:gd name="T78" fmla="*/ 2780 w 108"/>
                    <a:gd name="T79" fmla="*/ 3729 h 184"/>
                    <a:gd name="T80" fmla="*/ 2806 w 108"/>
                    <a:gd name="T81" fmla="*/ 3802 h 184"/>
                    <a:gd name="T82" fmla="*/ 2698 w 108"/>
                    <a:gd name="T83" fmla="*/ 3851 h 184"/>
                    <a:gd name="T84" fmla="*/ 2570 w 108"/>
                    <a:gd name="T85" fmla="*/ 4090 h 184"/>
                    <a:gd name="T86" fmla="*/ 2545 w 108"/>
                    <a:gd name="T87" fmla="*/ 4134 h 184"/>
                    <a:gd name="T88" fmla="*/ 2519 w 108"/>
                    <a:gd name="T89" fmla="*/ 4231 h 184"/>
                    <a:gd name="T90" fmla="*/ 2570 w 108"/>
                    <a:gd name="T91" fmla="*/ 4300 h 184"/>
                    <a:gd name="T92" fmla="*/ 2519 w 108"/>
                    <a:gd name="T93" fmla="*/ 4373 h 18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08"/>
                    <a:gd name="T142" fmla="*/ 0 h 184"/>
                    <a:gd name="T143" fmla="*/ 108 w 108"/>
                    <a:gd name="T144" fmla="*/ 184 h 18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08" h="184">
                      <a:moveTo>
                        <a:pt x="94" y="183"/>
                      </a:moveTo>
                      <a:lnTo>
                        <a:pt x="61" y="180"/>
                      </a:lnTo>
                      <a:lnTo>
                        <a:pt x="61" y="179"/>
                      </a:lnTo>
                      <a:lnTo>
                        <a:pt x="60" y="178"/>
                      </a:lnTo>
                      <a:lnTo>
                        <a:pt x="60" y="177"/>
                      </a:lnTo>
                      <a:lnTo>
                        <a:pt x="61" y="177"/>
                      </a:lnTo>
                      <a:lnTo>
                        <a:pt x="60" y="176"/>
                      </a:lnTo>
                      <a:lnTo>
                        <a:pt x="60" y="175"/>
                      </a:lnTo>
                      <a:lnTo>
                        <a:pt x="60" y="174"/>
                      </a:lnTo>
                      <a:lnTo>
                        <a:pt x="60" y="169"/>
                      </a:lnTo>
                      <a:lnTo>
                        <a:pt x="57" y="163"/>
                      </a:lnTo>
                      <a:lnTo>
                        <a:pt x="55" y="161"/>
                      </a:lnTo>
                      <a:lnTo>
                        <a:pt x="54" y="159"/>
                      </a:lnTo>
                      <a:lnTo>
                        <a:pt x="50" y="156"/>
                      </a:lnTo>
                      <a:lnTo>
                        <a:pt x="48" y="156"/>
                      </a:lnTo>
                      <a:lnTo>
                        <a:pt x="47" y="155"/>
                      </a:lnTo>
                      <a:lnTo>
                        <a:pt x="48" y="153"/>
                      </a:lnTo>
                      <a:lnTo>
                        <a:pt x="48" y="152"/>
                      </a:lnTo>
                      <a:lnTo>
                        <a:pt x="48" y="151"/>
                      </a:lnTo>
                      <a:lnTo>
                        <a:pt x="46" y="150"/>
                      </a:lnTo>
                      <a:lnTo>
                        <a:pt x="43" y="149"/>
                      </a:lnTo>
                      <a:lnTo>
                        <a:pt x="41" y="149"/>
                      </a:lnTo>
                      <a:lnTo>
                        <a:pt x="39" y="147"/>
                      </a:lnTo>
                      <a:lnTo>
                        <a:pt x="37" y="143"/>
                      </a:lnTo>
                      <a:lnTo>
                        <a:pt x="35" y="141"/>
                      </a:lnTo>
                      <a:lnTo>
                        <a:pt x="33" y="141"/>
                      </a:lnTo>
                      <a:lnTo>
                        <a:pt x="27" y="138"/>
                      </a:lnTo>
                      <a:lnTo>
                        <a:pt x="25" y="138"/>
                      </a:lnTo>
                      <a:lnTo>
                        <a:pt x="22" y="136"/>
                      </a:lnTo>
                      <a:lnTo>
                        <a:pt x="21" y="135"/>
                      </a:lnTo>
                      <a:lnTo>
                        <a:pt x="21" y="133"/>
                      </a:lnTo>
                      <a:lnTo>
                        <a:pt x="22" y="132"/>
                      </a:lnTo>
                      <a:lnTo>
                        <a:pt x="22" y="129"/>
                      </a:lnTo>
                      <a:lnTo>
                        <a:pt x="23" y="128"/>
                      </a:lnTo>
                      <a:lnTo>
                        <a:pt x="23" y="127"/>
                      </a:lnTo>
                      <a:lnTo>
                        <a:pt x="22" y="124"/>
                      </a:lnTo>
                      <a:lnTo>
                        <a:pt x="21" y="124"/>
                      </a:lnTo>
                      <a:lnTo>
                        <a:pt x="21" y="122"/>
                      </a:lnTo>
                      <a:lnTo>
                        <a:pt x="21" y="121"/>
                      </a:lnTo>
                      <a:lnTo>
                        <a:pt x="22" y="120"/>
                      </a:lnTo>
                      <a:lnTo>
                        <a:pt x="20" y="118"/>
                      </a:lnTo>
                      <a:lnTo>
                        <a:pt x="16" y="111"/>
                      </a:lnTo>
                      <a:lnTo>
                        <a:pt x="16" y="109"/>
                      </a:lnTo>
                      <a:lnTo>
                        <a:pt x="15" y="107"/>
                      </a:lnTo>
                      <a:lnTo>
                        <a:pt x="15" y="106"/>
                      </a:lnTo>
                      <a:lnTo>
                        <a:pt x="12" y="102"/>
                      </a:lnTo>
                      <a:lnTo>
                        <a:pt x="12" y="97"/>
                      </a:lnTo>
                      <a:lnTo>
                        <a:pt x="13" y="96"/>
                      </a:lnTo>
                      <a:lnTo>
                        <a:pt x="14" y="96"/>
                      </a:lnTo>
                      <a:lnTo>
                        <a:pt x="15" y="95"/>
                      </a:lnTo>
                      <a:lnTo>
                        <a:pt x="15" y="92"/>
                      </a:lnTo>
                      <a:lnTo>
                        <a:pt x="14" y="91"/>
                      </a:lnTo>
                      <a:lnTo>
                        <a:pt x="12" y="90"/>
                      </a:lnTo>
                      <a:lnTo>
                        <a:pt x="10" y="88"/>
                      </a:lnTo>
                      <a:lnTo>
                        <a:pt x="9" y="86"/>
                      </a:lnTo>
                      <a:lnTo>
                        <a:pt x="9" y="80"/>
                      </a:lnTo>
                      <a:lnTo>
                        <a:pt x="10" y="79"/>
                      </a:lnTo>
                      <a:lnTo>
                        <a:pt x="9" y="78"/>
                      </a:lnTo>
                      <a:lnTo>
                        <a:pt x="10" y="78"/>
                      </a:lnTo>
                      <a:lnTo>
                        <a:pt x="10" y="75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2" y="78"/>
                      </a:lnTo>
                      <a:lnTo>
                        <a:pt x="12" y="79"/>
                      </a:lnTo>
                      <a:lnTo>
                        <a:pt x="14" y="80"/>
                      </a:lnTo>
                      <a:lnTo>
                        <a:pt x="14" y="79"/>
                      </a:lnTo>
                      <a:lnTo>
                        <a:pt x="15" y="78"/>
                      </a:lnTo>
                      <a:lnTo>
                        <a:pt x="14" y="75"/>
                      </a:lnTo>
                      <a:lnTo>
                        <a:pt x="13" y="73"/>
                      </a:lnTo>
                      <a:lnTo>
                        <a:pt x="14" y="71"/>
                      </a:lnTo>
                      <a:lnTo>
                        <a:pt x="13" y="70"/>
                      </a:lnTo>
                      <a:lnTo>
                        <a:pt x="12" y="72"/>
                      </a:lnTo>
                      <a:lnTo>
                        <a:pt x="12" y="73"/>
                      </a:lnTo>
                      <a:lnTo>
                        <a:pt x="11" y="74"/>
                      </a:lnTo>
                      <a:lnTo>
                        <a:pt x="9" y="73"/>
                      </a:lnTo>
                      <a:lnTo>
                        <a:pt x="7" y="70"/>
                      </a:lnTo>
                      <a:lnTo>
                        <a:pt x="5" y="69"/>
                      </a:lnTo>
                      <a:lnTo>
                        <a:pt x="6" y="68"/>
                      </a:lnTo>
                      <a:lnTo>
                        <a:pt x="6" y="61"/>
                      </a:lnTo>
                      <a:lnTo>
                        <a:pt x="4" y="59"/>
                      </a:lnTo>
                      <a:lnTo>
                        <a:pt x="3" y="56"/>
                      </a:lnTo>
                      <a:lnTo>
                        <a:pt x="1" y="51"/>
                      </a:lnTo>
                      <a:lnTo>
                        <a:pt x="2" y="49"/>
                      </a:lnTo>
                      <a:lnTo>
                        <a:pt x="1" y="48"/>
                      </a:lnTo>
                      <a:lnTo>
                        <a:pt x="1" y="46"/>
                      </a:lnTo>
                      <a:lnTo>
                        <a:pt x="2" y="43"/>
                      </a:lnTo>
                      <a:lnTo>
                        <a:pt x="3" y="41"/>
                      </a:lnTo>
                      <a:lnTo>
                        <a:pt x="4" y="40"/>
                      </a:lnTo>
                      <a:lnTo>
                        <a:pt x="3" y="36"/>
                      </a:lnTo>
                      <a:lnTo>
                        <a:pt x="2" y="33"/>
                      </a:lnTo>
                      <a:lnTo>
                        <a:pt x="2" y="32"/>
                      </a:lnTo>
                      <a:lnTo>
                        <a:pt x="1" y="31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0" y="24"/>
                      </a:lnTo>
                      <a:lnTo>
                        <a:pt x="2" y="21"/>
                      </a:lnTo>
                      <a:lnTo>
                        <a:pt x="6" y="16"/>
                      </a:lnTo>
                      <a:lnTo>
                        <a:pt x="6" y="15"/>
                      </a:lnTo>
                      <a:lnTo>
                        <a:pt x="7" y="13"/>
                      </a:lnTo>
                      <a:lnTo>
                        <a:pt x="8" y="12"/>
                      </a:lnTo>
                      <a:lnTo>
                        <a:pt x="9" y="10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9" y="1"/>
                      </a:lnTo>
                      <a:lnTo>
                        <a:pt x="10" y="0"/>
                      </a:lnTo>
                      <a:lnTo>
                        <a:pt x="61" y="13"/>
                      </a:lnTo>
                      <a:lnTo>
                        <a:pt x="48" y="64"/>
                      </a:lnTo>
                      <a:lnTo>
                        <a:pt x="104" y="146"/>
                      </a:lnTo>
                      <a:lnTo>
                        <a:pt x="104" y="148"/>
                      </a:lnTo>
                      <a:lnTo>
                        <a:pt x="104" y="149"/>
                      </a:lnTo>
                      <a:lnTo>
                        <a:pt x="104" y="150"/>
                      </a:lnTo>
                      <a:lnTo>
                        <a:pt x="105" y="152"/>
                      </a:lnTo>
                      <a:lnTo>
                        <a:pt x="105" y="153"/>
                      </a:lnTo>
                      <a:lnTo>
                        <a:pt x="105" y="155"/>
                      </a:lnTo>
                      <a:lnTo>
                        <a:pt x="106" y="157"/>
                      </a:lnTo>
                      <a:lnTo>
                        <a:pt x="107" y="158"/>
                      </a:lnTo>
                      <a:lnTo>
                        <a:pt x="108" y="160"/>
                      </a:lnTo>
                      <a:lnTo>
                        <a:pt x="107" y="160"/>
                      </a:lnTo>
                      <a:lnTo>
                        <a:pt x="105" y="161"/>
                      </a:lnTo>
                      <a:lnTo>
                        <a:pt x="103" y="162"/>
                      </a:lnTo>
                      <a:lnTo>
                        <a:pt x="102" y="164"/>
                      </a:lnTo>
                      <a:lnTo>
                        <a:pt x="100" y="169"/>
                      </a:lnTo>
                      <a:lnTo>
                        <a:pt x="98" y="172"/>
                      </a:lnTo>
                      <a:lnTo>
                        <a:pt x="96" y="172"/>
                      </a:lnTo>
                      <a:lnTo>
                        <a:pt x="96" y="173"/>
                      </a:lnTo>
                      <a:lnTo>
                        <a:pt x="97" y="174"/>
                      </a:lnTo>
                      <a:lnTo>
                        <a:pt x="96" y="175"/>
                      </a:lnTo>
                      <a:lnTo>
                        <a:pt x="96" y="177"/>
                      </a:lnTo>
                      <a:lnTo>
                        <a:pt x="96" y="178"/>
                      </a:lnTo>
                      <a:lnTo>
                        <a:pt x="98" y="180"/>
                      </a:lnTo>
                      <a:lnTo>
                        <a:pt x="99" y="181"/>
                      </a:lnTo>
                      <a:lnTo>
                        <a:pt x="98" y="181"/>
                      </a:lnTo>
                      <a:lnTo>
                        <a:pt x="98" y="183"/>
                      </a:lnTo>
                      <a:lnTo>
                        <a:pt x="97" y="184"/>
                      </a:lnTo>
                      <a:lnTo>
                        <a:pt x="96" y="184"/>
                      </a:lnTo>
                      <a:lnTo>
                        <a:pt x="94" y="18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8" name="Freeform 10"/>
                <p:cNvSpPr>
                  <a:spLocks/>
                </p:cNvSpPr>
                <p:nvPr/>
              </p:nvSpPr>
              <p:spPr bwMode="auto">
                <a:xfrm>
                  <a:off x="2357" y="1545"/>
                  <a:ext cx="483" cy="381"/>
                </a:xfrm>
                <a:custGeom>
                  <a:avLst/>
                  <a:gdLst>
                    <a:gd name="T0" fmla="*/ 2323 w 94"/>
                    <a:gd name="T1" fmla="*/ 1861 h 78"/>
                    <a:gd name="T2" fmla="*/ 2405 w 94"/>
                    <a:gd name="T3" fmla="*/ 1050 h 78"/>
                    <a:gd name="T4" fmla="*/ 2482 w 94"/>
                    <a:gd name="T5" fmla="*/ 239 h 78"/>
                    <a:gd name="T6" fmla="*/ 262 w 94"/>
                    <a:gd name="T7" fmla="*/ 0 h 78"/>
                    <a:gd name="T8" fmla="*/ 236 w 94"/>
                    <a:gd name="T9" fmla="*/ 190 h 78"/>
                    <a:gd name="T10" fmla="*/ 77 w 94"/>
                    <a:gd name="T11" fmla="*/ 1192 h 78"/>
                    <a:gd name="T12" fmla="*/ 51 w 94"/>
                    <a:gd name="T13" fmla="*/ 1192 h 78"/>
                    <a:gd name="T14" fmla="*/ 0 w 94"/>
                    <a:gd name="T15" fmla="*/ 1597 h 78"/>
                    <a:gd name="T16" fmla="*/ 658 w 94"/>
                    <a:gd name="T17" fmla="*/ 1695 h 78"/>
                    <a:gd name="T18" fmla="*/ 2323 w 94"/>
                    <a:gd name="T19" fmla="*/ 1861 h 78"/>
                    <a:gd name="T20" fmla="*/ 2323 w 94"/>
                    <a:gd name="T21" fmla="*/ 1861 h 7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4"/>
                    <a:gd name="T34" fmla="*/ 0 h 78"/>
                    <a:gd name="T35" fmla="*/ 94 w 94"/>
                    <a:gd name="T36" fmla="*/ 78 h 7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4" h="78">
                      <a:moveTo>
                        <a:pt x="88" y="78"/>
                      </a:moveTo>
                      <a:lnTo>
                        <a:pt x="91" y="44"/>
                      </a:lnTo>
                      <a:lnTo>
                        <a:pt x="94" y="10"/>
                      </a:lnTo>
                      <a:lnTo>
                        <a:pt x="10" y="0"/>
                      </a:lnTo>
                      <a:lnTo>
                        <a:pt x="9" y="8"/>
                      </a:lnTo>
                      <a:lnTo>
                        <a:pt x="3" y="50"/>
                      </a:lnTo>
                      <a:lnTo>
                        <a:pt x="2" y="50"/>
                      </a:lnTo>
                      <a:lnTo>
                        <a:pt x="0" y="67"/>
                      </a:lnTo>
                      <a:lnTo>
                        <a:pt x="25" y="71"/>
                      </a:lnTo>
                      <a:lnTo>
                        <a:pt x="88" y="78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9" name="Freeform 11"/>
                <p:cNvSpPr>
                  <a:spLocks/>
                </p:cNvSpPr>
                <p:nvPr/>
              </p:nvSpPr>
              <p:spPr bwMode="auto">
                <a:xfrm>
                  <a:off x="2435" y="1892"/>
                  <a:ext cx="507" cy="375"/>
                </a:xfrm>
                <a:custGeom>
                  <a:avLst/>
                  <a:gdLst>
                    <a:gd name="T0" fmla="*/ 0 w 99"/>
                    <a:gd name="T1" fmla="*/ 1588 h 77"/>
                    <a:gd name="T2" fmla="*/ 261 w 99"/>
                    <a:gd name="T3" fmla="*/ 0 h 77"/>
                    <a:gd name="T4" fmla="*/ 1915 w 99"/>
                    <a:gd name="T5" fmla="*/ 166 h 77"/>
                    <a:gd name="T6" fmla="*/ 2596 w 99"/>
                    <a:gd name="T7" fmla="*/ 214 h 77"/>
                    <a:gd name="T8" fmla="*/ 2571 w 99"/>
                    <a:gd name="T9" fmla="*/ 619 h 77"/>
                    <a:gd name="T10" fmla="*/ 2494 w 99"/>
                    <a:gd name="T11" fmla="*/ 1826 h 77"/>
                    <a:gd name="T12" fmla="*/ 2151 w 99"/>
                    <a:gd name="T13" fmla="*/ 1802 h 77"/>
                    <a:gd name="T14" fmla="*/ 0 w 99"/>
                    <a:gd name="T15" fmla="*/ 1588 h 77"/>
                    <a:gd name="T16" fmla="*/ 0 w 99"/>
                    <a:gd name="T17" fmla="*/ 158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77"/>
                    <a:gd name="T29" fmla="*/ 99 w 99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77">
                      <a:moveTo>
                        <a:pt x="0" y="67"/>
                      </a:moveTo>
                      <a:lnTo>
                        <a:pt x="10" y="0"/>
                      </a:lnTo>
                      <a:lnTo>
                        <a:pt x="73" y="7"/>
                      </a:lnTo>
                      <a:lnTo>
                        <a:pt x="99" y="9"/>
                      </a:lnTo>
                      <a:lnTo>
                        <a:pt x="98" y="26"/>
                      </a:lnTo>
                      <a:lnTo>
                        <a:pt x="95" y="77"/>
                      </a:lnTo>
                      <a:lnTo>
                        <a:pt x="82" y="7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solidFill>
                  <a:srgbClr val="0000A0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0" name="Freeform 12"/>
                <p:cNvSpPr>
                  <a:spLocks/>
                </p:cNvSpPr>
                <p:nvPr/>
              </p:nvSpPr>
              <p:spPr bwMode="auto">
                <a:xfrm>
                  <a:off x="2368" y="2218"/>
                  <a:ext cx="486" cy="478"/>
                </a:xfrm>
                <a:custGeom>
                  <a:avLst/>
                  <a:gdLst>
                    <a:gd name="T0" fmla="*/ 343 w 95"/>
                    <a:gd name="T1" fmla="*/ 0 h 98"/>
                    <a:gd name="T2" fmla="*/ 0 w 95"/>
                    <a:gd name="T3" fmla="*/ 2283 h 98"/>
                    <a:gd name="T4" fmla="*/ 0 w 95"/>
                    <a:gd name="T5" fmla="*/ 2283 h 98"/>
                    <a:gd name="T6" fmla="*/ 312 w 95"/>
                    <a:gd name="T7" fmla="*/ 2331 h 98"/>
                    <a:gd name="T8" fmla="*/ 343 w 95"/>
                    <a:gd name="T9" fmla="*/ 2141 h 98"/>
                    <a:gd name="T10" fmla="*/ 967 w 95"/>
                    <a:gd name="T11" fmla="*/ 2214 h 98"/>
                    <a:gd name="T12" fmla="*/ 967 w 95"/>
                    <a:gd name="T13" fmla="*/ 2214 h 98"/>
                    <a:gd name="T14" fmla="*/ 941 w 95"/>
                    <a:gd name="T15" fmla="*/ 2190 h 98"/>
                    <a:gd name="T16" fmla="*/ 967 w 95"/>
                    <a:gd name="T17" fmla="*/ 2166 h 98"/>
                    <a:gd name="T18" fmla="*/ 941 w 95"/>
                    <a:gd name="T19" fmla="*/ 2141 h 98"/>
                    <a:gd name="T20" fmla="*/ 941 w 95"/>
                    <a:gd name="T21" fmla="*/ 2141 h 98"/>
                    <a:gd name="T22" fmla="*/ 941 w 95"/>
                    <a:gd name="T23" fmla="*/ 2141 h 98"/>
                    <a:gd name="T24" fmla="*/ 2277 w 95"/>
                    <a:gd name="T25" fmla="*/ 2234 h 98"/>
                    <a:gd name="T26" fmla="*/ 2435 w 95"/>
                    <a:gd name="T27" fmla="*/ 429 h 98"/>
                    <a:gd name="T28" fmla="*/ 2461 w 95"/>
                    <a:gd name="T29" fmla="*/ 429 h 98"/>
                    <a:gd name="T30" fmla="*/ 2486 w 95"/>
                    <a:gd name="T31" fmla="*/ 215 h 98"/>
                    <a:gd name="T32" fmla="*/ 343 w 95"/>
                    <a:gd name="T33" fmla="*/ 0 h 98"/>
                    <a:gd name="T34" fmla="*/ 343 w 95"/>
                    <a:gd name="T35" fmla="*/ 0 h 9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95"/>
                    <a:gd name="T55" fmla="*/ 0 h 98"/>
                    <a:gd name="T56" fmla="*/ 95 w 95"/>
                    <a:gd name="T57" fmla="*/ 98 h 98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95" h="98">
                      <a:moveTo>
                        <a:pt x="13" y="0"/>
                      </a:moveTo>
                      <a:lnTo>
                        <a:pt x="0" y="96"/>
                      </a:lnTo>
                      <a:lnTo>
                        <a:pt x="12" y="98"/>
                      </a:lnTo>
                      <a:lnTo>
                        <a:pt x="13" y="90"/>
                      </a:lnTo>
                      <a:lnTo>
                        <a:pt x="37" y="93"/>
                      </a:lnTo>
                      <a:lnTo>
                        <a:pt x="36" y="92"/>
                      </a:lnTo>
                      <a:lnTo>
                        <a:pt x="37" y="91"/>
                      </a:lnTo>
                      <a:lnTo>
                        <a:pt x="36" y="90"/>
                      </a:lnTo>
                      <a:lnTo>
                        <a:pt x="87" y="94"/>
                      </a:lnTo>
                      <a:lnTo>
                        <a:pt x="93" y="18"/>
                      </a:lnTo>
                      <a:lnTo>
                        <a:pt x="94" y="18"/>
                      </a:lnTo>
                      <a:lnTo>
                        <a:pt x="95" y="9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1" name="Freeform 13"/>
                <p:cNvSpPr>
                  <a:spLocks/>
                </p:cNvSpPr>
                <p:nvPr/>
              </p:nvSpPr>
              <p:spPr bwMode="auto">
                <a:xfrm>
                  <a:off x="2553" y="2306"/>
                  <a:ext cx="968" cy="898"/>
                </a:xfrm>
                <a:custGeom>
                  <a:avLst/>
                  <a:gdLst>
                    <a:gd name="T0" fmla="*/ 4487 w 189"/>
                    <a:gd name="T1" fmla="*/ 1191 h 184"/>
                    <a:gd name="T2" fmla="*/ 4169 w 189"/>
                    <a:gd name="T3" fmla="*/ 1118 h 184"/>
                    <a:gd name="T4" fmla="*/ 3959 w 189"/>
                    <a:gd name="T5" fmla="*/ 1166 h 184"/>
                    <a:gd name="T6" fmla="*/ 3805 w 189"/>
                    <a:gd name="T7" fmla="*/ 1166 h 184"/>
                    <a:gd name="T8" fmla="*/ 3749 w 189"/>
                    <a:gd name="T9" fmla="*/ 1166 h 184"/>
                    <a:gd name="T10" fmla="*/ 3672 w 189"/>
                    <a:gd name="T11" fmla="*/ 1118 h 184"/>
                    <a:gd name="T12" fmla="*/ 3595 w 189"/>
                    <a:gd name="T13" fmla="*/ 1215 h 184"/>
                    <a:gd name="T14" fmla="*/ 3539 w 189"/>
                    <a:gd name="T15" fmla="*/ 1142 h 184"/>
                    <a:gd name="T16" fmla="*/ 3385 w 189"/>
                    <a:gd name="T17" fmla="*/ 1118 h 184"/>
                    <a:gd name="T18" fmla="*/ 3278 w 189"/>
                    <a:gd name="T19" fmla="*/ 1098 h 184"/>
                    <a:gd name="T20" fmla="*/ 3119 w 189"/>
                    <a:gd name="T21" fmla="*/ 1049 h 184"/>
                    <a:gd name="T22" fmla="*/ 3017 w 189"/>
                    <a:gd name="T23" fmla="*/ 1025 h 184"/>
                    <a:gd name="T24" fmla="*/ 2858 w 189"/>
                    <a:gd name="T25" fmla="*/ 976 h 184"/>
                    <a:gd name="T26" fmla="*/ 2781 w 189"/>
                    <a:gd name="T27" fmla="*/ 903 h 184"/>
                    <a:gd name="T28" fmla="*/ 2622 w 189"/>
                    <a:gd name="T29" fmla="*/ 859 h 184"/>
                    <a:gd name="T30" fmla="*/ 1521 w 189"/>
                    <a:gd name="T31" fmla="*/ 0 h 184"/>
                    <a:gd name="T32" fmla="*/ 0 w 189"/>
                    <a:gd name="T33" fmla="*/ 1713 h 184"/>
                    <a:gd name="T34" fmla="*/ 26 w 189"/>
                    <a:gd name="T35" fmla="*/ 1786 h 184"/>
                    <a:gd name="T36" fmla="*/ 133 w 189"/>
                    <a:gd name="T37" fmla="*/ 1928 h 184"/>
                    <a:gd name="T38" fmla="*/ 604 w 189"/>
                    <a:gd name="T39" fmla="*/ 2357 h 184"/>
                    <a:gd name="T40" fmla="*/ 656 w 189"/>
                    <a:gd name="T41" fmla="*/ 2479 h 184"/>
                    <a:gd name="T42" fmla="*/ 999 w 189"/>
                    <a:gd name="T43" fmla="*/ 2928 h 184"/>
                    <a:gd name="T44" fmla="*/ 1286 w 189"/>
                    <a:gd name="T45" fmla="*/ 2977 h 184"/>
                    <a:gd name="T46" fmla="*/ 1470 w 189"/>
                    <a:gd name="T47" fmla="*/ 2714 h 184"/>
                    <a:gd name="T48" fmla="*/ 1572 w 189"/>
                    <a:gd name="T49" fmla="*/ 2689 h 184"/>
                    <a:gd name="T50" fmla="*/ 1757 w 189"/>
                    <a:gd name="T51" fmla="*/ 2738 h 184"/>
                    <a:gd name="T52" fmla="*/ 1967 w 189"/>
                    <a:gd name="T53" fmla="*/ 2836 h 184"/>
                    <a:gd name="T54" fmla="*/ 2018 w 189"/>
                    <a:gd name="T55" fmla="*/ 2884 h 184"/>
                    <a:gd name="T56" fmla="*/ 2177 w 189"/>
                    <a:gd name="T57" fmla="*/ 3075 h 184"/>
                    <a:gd name="T58" fmla="*/ 2464 w 189"/>
                    <a:gd name="T59" fmla="*/ 3548 h 184"/>
                    <a:gd name="T60" fmla="*/ 2622 w 189"/>
                    <a:gd name="T61" fmla="*/ 3690 h 184"/>
                    <a:gd name="T62" fmla="*/ 2674 w 189"/>
                    <a:gd name="T63" fmla="*/ 3929 h 184"/>
                    <a:gd name="T64" fmla="*/ 2914 w 189"/>
                    <a:gd name="T65" fmla="*/ 4192 h 184"/>
                    <a:gd name="T66" fmla="*/ 3303 w 189"/>
                    <a:gd name="T67" fmla="*/ 4309 h 184"/>
                    <a:gd name="T68" fmla="*/ 3539 w 189"/>
                    <a:gd name="T69" fmla="*/ 4334 h 184"/>
                    <a:gd name="T70" fmla="*/ 3513 w 189"/>
                    <a:gd name="T71" fmla="*/ 4285 h 184"/>
                    <a:gd name="T72" fmla="*/ 3437 w 189"/>
                    <a:gd name="T73" fmla="*/ 3860 h 184"/>
                    <a:gd name="T74" fmla="*/ 3411 w 189"/>
                    <a:gd name="T75" fmla="*/ 3812 h 184"/>
                    <a:gd name="T76" fmla="*/ 3488 w 189"/>
                    <a:gd name="T77" fmla="*/ 3646 h 184"/>
                    <a:gd name="T78" fmla="*/ 3513 w 189"/>
                    <a:gd name="T79" fmla="*/ 3597 h 184"/>
                    <a:gd name="T80" fmla="*/ 3595 w 189"/>
                    <a:gd name="T81" fmla="*/ 3455 h 184"/>
                    <a:gd name="T82" fmla="*/ 3647 w 189"/>
                    <a:gd name="T83" fmla="*/ 3455 h 184"/>
                    <a:gd name="T84" fmla="*/ 3698 w 189"/>
                    <a:gd name="T85" fmla="*/ 3382 h 184"/>
                    <a:gd name="T86" fmla="*/ 3749 w 189"/>
                    <a:gd name="T87" fmla="*/ 3382 h 184"/>
                    <a:gd name="T88" fmla="*/ 3857 w 189"/>
                    <a:gd name="T89" fmla="*/ 3333 h 184"/>
                    <a:gd name="T90" fmla="*/ 3908 w 189"/>
                    <a:gd name="T91" fmla="*/ 3241 h 184"/>
                    <a:gd name="T92" fmla="*/ 3933 w 189"/>
                    <a:gd name="T93" fmla="*/ 3289 h 184"/>
                    <a:gd name="T94" fmla="*/ 4328 w 189"/>
                    <a:gd name="T95" fmla="*/ 3094 h 184"/>
                    <a:gd name="T96" fmla="*/ 4405 w 189"/>
                    <a:gd name="T97" fmla="*/ 2884 h 184"/>
                    <a:gd name="T98" fmla="*/ 4487 w 189"/>
                    <a:gd name="T99" fmla="*/ 2860 h 184"/>
                    <a:gd name="T100" fmla="*/ 4748 w 189"/>
                    <a:gd name="T101" fmla="*/ 2836 h 184"/>
                    <a:gd name="T102" fmla="*/ 4825 w 189"/>
                    <a:gd name="T103" fmla="*/ 2787 h 184"/>
                    <a:gd name="T104" fmla="*/ 4855 w 189"/>
                    <a:gd name="T105" fmla="*/ 2714 h 184"/>
                    <a:gd name="T106" fmla="*/ 4881 w 189"/>
                    <a:gd name="T107" fmla="*/ 2523 h 184"/>
                    <a:gd name="T108" fmla="*/ 4932 w 189"/>
                    <a:gd name="T109" fmla="*/ 2406 h 184"/>
                    <a:gd name="T110" fmla="*/ 4907 w 189"/>
                    <a:gd name="T111" fmla="*/ 2167 h 184"/>
                    <a:gd name="T112" fmla="*/ 4855 w 189"/>
                    <a:gd name="T113" fmla="*/ 2094 h 184"/>
                    <a:gd name="T114" fmla="*/ 4825 w 189"/>
                    <a:gd name="T115" fmla="*/ 1952 h 184"/>
                    <a:gd name="T116" fmla="*/ 4722 w 189"/>
                    <a:gd name="T117" fmla="*/ 1264 h 184"/>
                    <a:gd name="T118" fmla="*/ 4563 w 189"/>
                    <a:gd name="T119" fmla="*/ 1215 h 18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89"/>
                    <a:gd name="T181" fmla="*/ 0 h 184"/>
                    <a:gd name="T182" fmla="*/ 189 w 189"/>
                    <a:gd name="T183" fmla="*/ 184 h 184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89" h="184">
                      <a:moveTo>
                        <a:pt x="174" y="51"/>
                      </a:moveTo>
                      <a:lnTo>
                        <a:pt x="173" y="51"/>
                      </a:lnTo>
                      <a:lnTo>
                        <a:pt x="172" y="51"/>
                      </a:lnTo>
                      <a:lnTo>
                        <a:pt x="171" y="50"/>
                      </a:lnTo>
                      <a:lnTo>
                        <a:pt x="165" y="47"/>
                      </a:lnTo>
                      <a:lnTo>
                        <a:pt x="164" y="47"/>
                      </a:lnTo>
                      <a:lnTo>
                        <a:pt x="162" y="48"/>
                      </a:lnTo>
                      <a:lnTo>
                        <a:pt x="159" y="47"/>
                      </a:lnTo>
                      <a:lnTo>
                        <a:pt x="158" y="47"/>
                      </a:lnTo>
                      <a:lnTo>
                        <a:pt x="157" y="47"/>
                      </a:lnTo>
                      <a:lnTo>
                        <a:pt x="154" y="48"/>
                      </a:lnTo>
                      <a:lnTo>
                        <a:pt x="151" y="49"/>
                      </a:lnTo>
                      <a:lnTo>
                        <a:pt x="150" y="49"/>
                      </a:lnTo>
                      <a:lnTo>
                        <a:pt x="148" y="51"/>
                      </a:lnTo>
                      <a:lnTo>
                        <a:pt x="146" y="49"/>
                      </a:lnTo>
                      <a:lnTo>
                        <a:pt x="145" y="49"/>
                      </a:lnTo>
                      <a:lnTo>
                        <a:pt x="145" y="48"/>
                      </a:lnTo>
                      <a:lnTo>
                        <a:pt x="143" y="48"/>
                      </a:lnTo>
                      <a:lnTo>
                        <a:pt x="143" y="49"/>
                      </a:lnTo>
                      <a:lnTo>
                        <a:pt x="142" y="49"/>
                      </a:lnTo>
                      <a:lnTo>
                        <a:pt x="141" y="48"/>
                      </a:lnTo>
                      <a:lnTo>
                        <a:pt x="140" y="47"/>
                      </a:lnTo>
                      <a:lnTo>
                        <a:pt x="139" y="48"/>
                      </a:lnTo>
                      <a:lnTo>
                        <a:pt x="138" y="49"/>
                      </a:lnTo>
                      <a:lnTo>
                        <a:pt x="138" y="50"/>
                      </a:lnTo>
                      <a:lnTo>
                        <a:pt x="137" y="51"/>
                      </a:lnTo>
                      <a:lnTo>
                        <a:pt x="136" y="50"/>
                      </a:lnTo>
                      <a:lnTo>
                        <a:pt x="137" y="48"/>
                      </a:lnTo>
                      <a:lnTo>
                        <a:pt x="136" y="48"/>
                      </a:lnTo>
                      <a:lnTo>
                        <a:pt x="135" y="48"/>
                      </a:lnTo>
                      <a:lnTo>
                        <a:pt x="134" y="49"/>
                      </a:lnTo>
                      <a:lnTo>
                        <a:pt x="133" y="49"/>
                      </a:lnTo>
                      <a:lnTo>
                        <a:pt x="130" y="46"/>
                      </a:lnTo>
                      <a:lnTo>
                        <a:pt x="129" y="47"/>
                      </a:lnTo>
                      <a:lnTo>
                        <a:pt x="128" y="48"/>
                      </a:lnTo>
                      <a:lnTo>
                        <a:pt x="126" y="48"/>
                      </a:lnTo>
                      <a:lnTo>
                        <a:pt x="126" y="46"/>
                      </a:lnTo>
                      <a:lnTo>
                        <a:pt x="125" y="46"/>
                      </a:lnTo>
                      <a:lnTo>
                        <a:pt x="124" y="44"/>
                      </a:lnTo>
                      <a:lnTo>
                        <a:pt x="123" y="44"/>
                      </a:lnTo>
                      <a:lnTo>
                        <a:pt x="120" y="43"/>
                      </a:lnTo>
                      <a:lnTo>
                        <a:pt x="119" y="44"/>
                      </a:lnTo>
                      <a:lnTo>
                        <a:pt x="117" y="44"/>
                      </a:lnTo>
                      <a:lnTo>
                        <a:pt x="117" y="42"/>
                      </a:lnTo>
                      <a:lnTo>
                        <a:pt x="116" y="43"/>
                      </a:lnTo>
                      <a:lnTo>
                        <a:pt x="115" y="43"/>
                      </a:lnTo>
                      <a:lnTo>
                        <a:pt x="113" y="42"/>
                      </a:lnTo>
                      <a:lnTo>
                        <a:pt x="109" y="42"/>
                      </a:lnTo>
                      <a:lnTo>
                        <a:pt x="109" y="41"/>
                      </a:lnTo>
                      <a:lnTo>
                        <a:pt x="108" y="40"/>
                      </a:lnTo>
                      <a:lnTo>
                        <a:pt x="108" y="39"/>
                      </a:lnTo>
                      <a:lnTo>
                        <a:pt x="106" y="38"/>
                      </a:lnTo>
                      <a:lnTo>
                        <a:pt x="105" y="39"/>
                      </a:lnTo>
                      <a:lnTo>
                        <a:pt x="103" y="39"/>
                      </a:lnTo>
                      <a:lnTo>
                        <a:pt x="102" y="38"/>
                      </a:lnTo>
                      <a:lnTo>
                        <a:pt x="100" y="36"/>
                      </a:lnTo>
                      <a:lnTo>
                        <a:pt x="99" y="35"/>
                      </a:lnTo>
                      <a:lnTo>
                        <a:pt x="98" y="35"/>
                      </a:lnTo>
                      <a:lnTo>
                        <a:pt x="99" y="2"/>
                      </a:lnTo>
                      <a:lnTo>
                        <a:pt x="58" y="0"/>
                      </a:lnTo>
                      <a:lnTo>
                        <a:pt x="57" y="0"/>
                      </a:lnTo>
                      <a:lnTo>
                        <a:pt x="51" y="76"/>
                      </a:lnTo>
                      <a:lnTo>
                        <a:pt x="0" y="72"/>
                      </a:lnTo>
                      <a:lnTo>
                        <a:pt x="1" y="73"/>
                      </a:lnTo>
                      <a:lnTo>
                        <a:pt x="0" y="74"/>
                      </a:lnTo>
                      <a:lnTo>
                        <a:pt x="1" y="75"/>
                      </a:lnTo>
                      <a:lnTo>
                        <a:pt x="3" y="77"/>
                      </a:lnTo>
                      <a:lnTo>
                        <a:pt x="4" y="79"/>
                      </a:lnTo>
                      <a:lnTo>
                        <a:pt x="5" y="81"/>
                      </a:lnTo>
                      <a:lnTo>
                        <a:pt x="8" y="83"/>
                      </a:lnTo>
                      <a:lnTo>
                        <a:pt x="16" y="92"/>
                      </a:lnTo>
                      <a:lnTo>
                        <a:pt x="22" y="98"/>
                      </a:lnTo>
                      <a:lnTo>
                        <a:pt x="23" y="99"/>
                      </a:lnTo>
                      <a:lnTo>
                        <a:pt x="23" y="100"/>
                      </a:lnTo>
                      <a:lnTo>
                        <a:pt x="23" y="101"/>
                      </a:lnTo>
                      <a:lnTo>
                        <a:pt x="24" y="102"/>
                      </a:lnTo>
                      <a:lnTo>
                        <a:pt x="25" y="104"/>
                      </a:lnTo>
                      <a:lnTo>
                        <a:pt x="25" y="110"/>
                      </a:lnTo>
                      <a:lnTo>
                        <a:pt x="25" y="112"/>
                      </a:lnTo>
                      <a:lnTo>
                        <a:pt x="28" y="115"/>
                      </a:lnTo>
                      <a:lnTo>
                        <a:pt x="38" y="123"/>
                      </a:lnTo>
                      <a:lnTo>
                        <a:pt x="45" y="127"/>
                      </a:lnTo>
                      <a:lnTo>
                        <a:pt x="46" y="127"/>
                      </a:lnTo>
                      <a:lnTo>
                        <a:pt x="48" y="127"/>
                      </a:lnTo>
                      <a:lnTo>
                        <a:pt x="49" y="125"/>
                      </a:lnTo>
                      <a:lnTo>
                        <a:pt x="50" y="124"/>
                      </a:lnTo>
                      <a:lnTo>
                        <a:pt x="53" y="117"/>
                      </a:lnTo>
                      <a:lnTo>
                        <a:pt x="55" y="115"/>
                      </a:lnTo>
                      <a:lnTo>
                        <a:pt x="56" y="114"/>
                      </a:lnTo>
                      <a:lnTo>
                        <a:pt x="58" y="115"/>
                      </a:lnTo>
                      <a:lnTo>
                        <a:pt x="59" y="115"/>
                      </a:lnTo>
                      <a:lnTo>
                        <a:pt x="59" y="114"/>
                      </a:lnTo>
                      <a:lnTo>
                        <a:pt x="60" y="113"/>
                      </a:lnTo>
                      <a:lnTo>
                        <a:pt x="61" y="114"/>
                      </a:lnTo>
                      <a:lnTo>
                        <a:pt x="62" y="114"/>
                      </a:lnTo>
                      <a:lnTo>
                        <a:pt x="66" y="115"/>
                      </a:lnTo>
                      <a:lnTo>
                        <a:pt x="67" y="115"/>
                      </a:lnTo>
                      <a:lnTo>
                        <a:pt x="70" y="116"/>
                      </a:lnTo>
                      <a:lnTo>
                        <a:pt x="71" y="116"/>
                      </a:lnTo>
                      <a:lnTo>
                        <a:pt x="74" y="117"/>
                      </a:lnTo>
                      <a:lnTo>
                        <a:pt x="75" y="119"/>
                      </a:lnTo>
                      <a:lnTo>
                        <a:pt x="75" y="120"/>
                      </a:lnTo>
                      <a:lnTo>
                        <a:pt x="76" y="120"/>
                      </a:lnTo>
                      <a:lnTo>
                        <a:pt x="77" y="121"/>
                      </a:lnTo>
                      <a:lnTo>
                        <a:pt x="79" y="123"/>
                      </a:lnTo>
                      <a:lnTo>
                        <a:pt x="82" y="126"/>
                      </a:lnTo>
                      <a:lnTo>
                        <a:pt x="83" y="128"/>
                      </a:lnTo>
                      <a:lnTo>
                        <a:pt x="83" y="129"/>
                      </a:lnTo>
                      <a:lnTo>
                        <a:pt x="88" y="140"/>
                      </a:lnTo>
                      <a:lnTo>
                        <a:pt x="89" y="142"/>
                      </a:lnTo>
                      <a:lnTo>
                        <a:pt x="93" y="147"/>
                      </a:lnTo>
                      <a:lnTo>
                        <a:pt x="94" y="149"/>
                      </a:lnTo>
                      <a:lnTo>
                        <a:pt x="97" y="152"/>
                      </a:lnTo>
                      <a:lnTo>
                        <a:pt x="98" y="153"/>
                      </a:lnTo>
                      <a:lnTo>
                        <a:pt x="99" y="154"/>
                      </a:lnTo>
                      <a:lnTo>
                        <a:pt x="100" y="155"/>
                      </a:lnTo>
                      <a:lnTo>
                        <a:pt x="100" y="159"/>
                      </a:lnTo>
                      <a:lnTo>
                        <a:pt x="101" y="160"/>
                      </a:lnTo>
                      <a:lnTo>
                        <a:pt x="101" y="164"/>
                      </a:lnTo>
                      <a:lnTo>
                        <a:pt x="102" y="165"/>
                      </a:lnTo>
                      <a:lnTo>
                        <a:pt x="105" y="172"/>
                      </a:lnTo>
                      <a:lnTo>
                        <a:pt x="106" y="174"/>
                      </a:lnTo>
                      <a:lnTo>
                        <a:pt x="108" y="174"/>
                      </a:lnTo>
                      <a:lnTo>
                        <a:pt x="111" y="176"/>
                      </a:lnTo>
                      <a:lnTo>
                        <a:pt x="114" y="177"/>
                      </a:lnTo>
                      <a:lnTo>
                        <a:pt x="119" y="180"/>
                      </a:lnTo>
                      <a:lnTo>
                        <a:pt x="125" y="181"/>
                      </a:lnTo>
                      <a:lnTo>
                        <a:pt x="126" y="181"/>
                      </a:lnTo>
                      <a:lnTo>
                        <a:pt x="130" y="183"/>
                      </a:lnTo>
                      <a:lnTo>
                        <a:pt x="132" y="184"/>
                      </a:lnTo>
                      <a:lnTo>
                        <a:pt x="133" y="182"/>
                      </a:lnTo>
                      <a:lnTo>
                        <a:pt x="135" y="182"/>
                      </a:lnTo>
                      <a:lnTo>
                        <a:pt x="135" y="181"/>
                      </a:lnTo>
                      <a:lnTo>
                        <a:pt x="134" y="180"/>
                      </a:lnTo>
                      <a:lnTo>
                        <a:pt x="133" y="178"/>
                      </a:lnTo>
                      <a:lnTo>
                        <a:pt x="130" y="170"/>
                      </a:lnTo>
                      <a:lnTo>
                        <a:pt x="129" y="167"/>
                      </a:lnTo>
                      <a:lnTo>
                        <a:pt x="131" y="162"/>
                      </a:lnTo>
                      <a:lnTo>
                        <a:pt x="131" y="160"/>
                      </a:lnTo>
                      <a:lnTo>
                        <a:pt x="130" y="160"/>
                      </a:lnTo>
                      <a:lnTo>
                        <a:pt x="130" y="159"/>
                      </a:lnTo>
                      <a:lnTo>
                        <a:pt x="132" y="158"/>
                      </a:lnTo>
                      <a:lnTo>
                        <a:pt x="133" y="153"/>
                      </a:lnTo>
                      <a:lnTo>
                        <a:pt x="132" y="153"/>
                      </a:lnTo>
                      <a:lnTo>
                        <a:pt x="132" y="151"/>
                      </a:lnTo>
                      <a:lnTo>
                        <a:pt x="133" y="150"/>
                      </a:lnTo>
                      <a:lnTo>
                        <a:pt x="134" y="151"/>
                      </a:lnTo>
                      <a:lnTo>
                        <a:pt x="137" y="149"/>
                      </a:lnTo>
                      <a:lnTo>
                        <a:pt x="137" y="147"/>
                      </a:lnTo>
                      <a:lnTo>
                        <a:pt x="136" y="146"/>
                      </a:lnTo>
                      <a:lnTo>
                        <a:pt x="137" y="145"/>
                      </a:lnTo>
                      <a:lnTo>
                        <a:pt x="138" y="145"/>
                      </a:lnTo>
                      <a:lnTo>
                        <a:pt x="138" y="144"/>
                      </a:lnTo>
                      <a:lnTo>
                        <a:pt x="139" y="145"/>
                      </a:lnTo>
                      <a:lnTo>
                        <a:pt x="140" y="145"/>
                      </a:lnTo>
                      <a:lnTo>
                        <a:pt x="141" y="144"/>
                      </a:lnTo>
                      <a:lnTo>
                        <a:pt x="141" y="142"/>
                      </a:lnTo>
                      <a:lnTo>
                        <a:pt x="142" y="141"/>
                      </a:lnTo>
                      <a:lnTo>
                        <a:pt x="142" y="142"/>
                      </a:lnTo>
                      <a:lnTo>
                        <a:pt x="143" y="142"/>
                      </a:lnTo>
                      <a:lnTo>
                        <a:pt x="146" y="141"/>
                      </a:lnTo>
                      <a:lnTo>
                        <a:pt x="147" y="141"/>
                      </a:lnTo>
                      <a:lnTo>
                        <a:pt x="147" y="140"/>
                      </a:lnTo>
                      <a:lnTo>
                        <a:pt x="145" y="139"/>
                      </a:lnTo>
                      <a:lnTo>
                        <a:pt x="145" y="138"/>
                      </a:lnTo>
                      <a:lnTo>
                        <a:pt x="148" y="137"/>
                      </a:lnTo>
                      <a:lnTo>
                        <a:pt x="149" y="136"/>
                      </a:lnTo>
                      <a:lnTo>
                        <a:pt x="150" y="136"/>
                      </a:lnTo>
                      <a:lnTo>
                        <a:pt x="149" y="137"/>
                      </a:lnTo>
                      <a:lnTo>
                        <a:pt x="150" y="138"/>
                      </a:lnTo>
                      <a:lnTo>
                        <a:pt x="151" y="137"/>
                      </a:lnTo>
                      <a:lnTo>
                        <a:pt x="156" y="135"/>
                      </a:lnTo>
                      <a:lnTo>
                        <a:pt x="165" y="130"/>
                      </a:lnTo>
                      <a:lnTo>
                        <a:pt x="165" y="128"/>
                      </a:lnTo>
                      <a:lnTo>
                        <a:pt x="169" y="124"/>
                      </a:lnTo>
                      <a:lnTo>
                        <a:pt x="168" y="121"/>
                      </a:lnTo>
                      <a:lnTo>
                        <a:pt x="168" y="119"/>
                      </a:lnTo>
                      <a:lnTo>
                        <a:pt x="171" y="118"/>
                      </a:lnTo>
                      <a:lnTo>
                        <a:pt x="171" y="120"/>
                      </a:lnTo>
                      <a:lnTo>
                        <a:pt x="171" y="121"/>
                      </a:lnTo>
                      <a:lnTo>
                        <a:pt x="174" y="121"/>
                      </a:lnTo>
                      <a:lnTo>
                        <a:pt x="175" y="122"/>
                      </a:lnTo>
                      <a:lnTo>
                        <a:pt x="181" y="119"/>
                      </a:lnTo>
                      <a:lnTo>
                        <a:pt x="185" y="119"/>
                      </a:lnTo>
                      <a:lnTo>
                        <a:pt x="184" y="118"/>
                      </a:lnTo>
                      <a:lnTo>
                        <a:pt x="184" y="117"/>
                      </a:lnTo>
                      <a:lnTo>
                        <a:pt x="184" y="116"/>
                      </a:lnTo>
                      <a:lnTo>
                        <a:pt x="184" y="115"/>
                      </a:lnTo>
                      <a:lnTo>
                        <a:pt x="185" y="114"/>
                      </a:lnTo>
                      <a:lnTo>
                        <a:pt x="187" y="110"/>
                      </a:lnTo>
                      <a:lnTo>
                        <a:pt x="186" y="108"/>
                      </a:lnTo>
                      <a:lnTo>
                        <a:pt x="186" y="107"/>
                      </a:lnTo>
                      <a:lnTo>
                        <a:pt x="186" y="106"/>
                      </a:lnTo>
                      <a:lnTo>
                        <a:pt x="186" y="105"/>
                      </a:lnTo>
                      <a:lnTo>
                        <a:pt x="186" y="103"/>
                      </a:lnTo>
                      <a:lnTo>
                        <a:pt x="187" y="102"/>
                      </a:lnTo>
                      <a:lnTo>
                        <a:pt x="188" y="101"/>
                      </a:lnTo>
                      <a:lnTo>
                        <a:pt x="189" y="98"/>
                      </a:lnTo>
                      <a:lnTo>
                        <a:pt x="189" y="96"/>
                      </a:lnTo>
                      <a:lnTo>
                        <a:pt x="188" y="93"/>
                      </a:lnTo>
                      <a:lnTo>
                        <a:pt x="187" y="91"/>
                      </a:lnTo>
                      <a:lnTo>
                        <a:pt x="186" y="91"/>
                      </a:lnTo>
                      <a:lnTo>
                        <a:pt x="187" y="90"/>
                      </a:lnTo>
                      <a:lnTo>
                        <a:pt x="186" y="89"/>
                      </a:lnTo>
                      <a:lnTo>
                        <a:pt x="185" y="88"/>
                      </a:lnTo>
                      <a:lnTo>
                        <a:pt x="184" y="87"/>
                      </a:lnTo>
                      <a:lnTo>
                        <a:pt x="184" y="86"/>
                      </a:lnTo>
                      <a:lnTo>
                        <a:pt x="185" y="85"/>
                      </a:lnTo>
                      <a:lnTo>
                        <a:pt x="184" y="82"/>
                      </a:lnTo>
                      <a:lnTo>
                        <a:pt x="181" y="80"/>
                      </a:lnTo>
                      <a:lnTo>
                        <a:pt x="181" y="79"/>
                      </a:lnTo>
                      <a:lnTo>
                        <a:pt x="180" y="62"/>
                      </a:lnTo>
                      <a:lnTo>
                        <a:pt x="180" y="53"/>
                      </a:lnTo>
                      <a:lnTo>
                        <a:pt x="178" y="52"/>
                      </a:lnTo>
                      <a:lnTo>
                        <a:pt x="176" y="53"/>
                      </a:lnTo>
                      <a:lnTo>
                        <a:pt x="174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2" name="Freeform 14"/>
                <p:cNvSpPr>
                  <a:spLocks/>
                </p:cNvSpPr>
                <p:nvPr/>
              </p:nvSpPr>
              <p:spPr bwMode="auto">
                <a:xfrm>
                  <a:off x="4373" y="1453"/>
                  <a:ext cx="522" cy="380"/>
                </a:xfrm>
                <a:custGeom>
                  <a:avLst/>
                  <a:gdLst>
                    <a:gd name="T0" fmla="*/ 2042 w 102"/>
                    <a:gd name="T1" fmla="*/ 1661 h 78"/>
                    <a:gd name="T2" fmla="*/ 1991 w 102"/>
                    <a:gd name="T3" fmla="*/ 1734 h 78"/>
                    <a:gd name="T4" fmla="*/ 1965 w 102"/>
                    <a:gd name="T5" fmla="*/ 1778 h 78"/>
                    <a:gd name="T6" fmla="*/ 1965 w 102"/>
                    <a:gd name="T7" fmla="*/ 1851 h 78"/>
                    <a:gd name="T8" fmla="*/ 2016 w 102"/>
                    <a:gd name="T9" fmla="*/ 1803 h 78"/>
                    <a:gd name="T10" fmla="*/ 2124 w 102"/>
                    <a:gd name="T11" fmla="*/ 1778 h 78"/>
                    <a:gd name="T12" fmla="*/ 2277 w 102"/>
                    <a:gd name="T13" fmla="*/ 1734 h 78"/>
                    <a:gd name="T14" fmla="*/ 2513 w 102"/>
                    <a:gd name="T15" fmla="*/ 1569 h 78"/>
                    <a:gd name="T16" fmla="*/ 2595 w 102"/>
                    <a:gd name="T17" fmla="*/ 1520 h 78"/>
                    <a:gd name="T18" fmla="*/ 2671 w 102"/>
                    <a:gd name="T19" fmla="*/ 1447 h 78"/>
                    <a:gd name="T20" fmla="*/ 2620 w 102"/>
                    <a:gd name="T21" fmla="*/ 1471 h 78"/>
                    <a:gd name="T22" fmla="*/ 2538 w 102"/>
                    <a:gd name="T23" fmla="*/ 1520 h 78"/>
                    <a:gd name="T24" fmla="*/ 2462 w 102"/>
                    <a:gd name="T25" fmla="*/ 1544 h 78"/>
                    <a:gd name="T26" fmla="*/ 2538 w 102"/>
                    <a:gd name="T27" fmla="*/ 1447 h 78"/>
                    <a:gd name="T28" fmla="*/ 2487 w 102"/>
                    <a:gd name="T29" fmla="*/ 1471 h 78"/>
                    <a:gd name="T30" fmla="*/ 2252 w 102"/>
                    <a:gd name="T31" fmla="*/ 1588 h 78"/>
                    <a:gd name="T32" fmla="*/ 2093 w 102"/>
                    <a:gd name="T33" fmla="*/ 1710 h 78"/>
                    <a:gd name="T34" fmla="*/ 2068 w 102"/>
                    <a:gd name="T35" fmla="*/ 1613 h 78"/>
                    <a:gd name="T36" fmla="*/ 2124 w 102"/>
                    <a:gd name="T37" fmla="*/ 1520 h 78"/>
                    <a:gd name="T38" fmla="*/ 2068 w 102"/>
                    <a:gd name="T39" fmla="*/ 1164 h 78"/>
                    <a:gd name="T40" fmla="*/ 2016 w 102"/>
                    <a:gd name="T41" fmla="*/ 809 h 78"/>
                    <a:gd name="T42" fmla="*/ 1965 w 102"/>
                    <a:gd name="T43" fmla="*/ 594 h 78"/>
                    <a:gd name="T44" fmla="*/ 1940 w 102"/>
                    <a:gd name="T45" fmla="*/ 570 h 78"/>
                    <a:gd name="T46" fmla="*/ 1914 w 102"/>
                    <a:gd name="T47" fmla="*/ 497 h 78"/>
                    <a:gd name="T48" fmla="*/ 1883 w 102"/>
                    <a:gd name="T49" fmla="*/ 283 h 78"/>
                    <a:gd name="T50" fmla="*/ 1807 w 102"/>
                    <a:gd name="T51" fmla="*/ 73 h 78"/>
                    <a:gd name="T52" fmla="*/ 1781 w 102"/>
                    <a:gd name="T53" fmla="*/ 0 h 78"/>
                    <a:gd name="T54" fmla="*/ 1336 w 102"/>
                    <a:gd name="T55" fmla="*/ 93 h 78"/>
                    <a:gd name="T56" fmla="*/ 1100 w 102"/>
                    <a:gd name="T57" fmla="*/ 331 h 78"/>
                    <a:gd name="T58" fmla="*/ 1075 w 102"/>
                    <a:gd name="T59" fmla="*/ 429 h 78"/>
                    <a:gd name="T60" fmla="*/ 942 w 102"/>
                    <a:gd name="T61" fmla="*/ 546 h 78"/>
                    <a:gd name="T62" fmla="*/ 993 w 102"/>
                    <a:gd name="T63" fmla="*/ 594 h 78"/>
                    <a:gd name="T64" fmla="*/ 993 w 102"/>
                    <a:gd name="T65" fmla="*/ 643 h 78"/>
                    <a:gd name="T66" fmla="*/ 1024 w 102"/>
                    <a:gd name="T67" fmla="*/ 760 h 78"/>
                    <a:gd name="T68" fmla="*/ 788 w 102"/>
                    <a:gd name="T69" fmla="*/ 926 h 78"/>
                    <a:gd name="T70" fmla="*/ 496 w 102"/>
                    <a:gd name="T71" fmla="*/ 926 h 78"/>
                    <a:gd name="T72" fmla="*/ 235 w 102"/>
                    <a:gd name="T73" fmla="*/ 999 h 78"/>
                    <a:gd name="T74" fmla="*/ 159 w 102"/>
                    <a:gd name="T75" fmla="*/ 1091 h 78"/>
                    <a:gd name="T76" fmla="*/ 235 w 102"/>
                    <a:gd name="T77" fmla="*/ 1233 h 78"/>
                    <a:gd name="T78" fmla="*/ 51 w 102"/>
                    <a:gd name="T79" fmla="*/ 1423 h 78"/>
                    <a:gd name="T80" fmla="*/ 1469 w 102"/>
                    <a:gd name="T81" fmla="*/ 1306 h 78"/>
                    <a:gd name="T82" fmla="*/ 1494 w 102"/>
                    <a:gd name="T83" fmla="*/ 1354 h 78"/>
                    <a:gd name="T84" fmla="*/ 1546 w 102"/>
                    <a:gd name="T85" fmla="*/ 1379 h 78"/>
                    <a:gd name="T86" fmla="*/ 1622 w 102"/>
                    <a:gd name="T87" fmla="*/ 1496 h 78"/>
                    <a:gd name="T88" fmla="*/ 1730 w 102"/>
                    <a:gd name="T89" fmla="*/ 1520 h 78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2"/>
                    <a:gd name="T136" fmla="*/ 0 h 78"/>
                    <a:gd name="T137" fmla="*/ 102 w 102"/>
                    <a:gd name="T138" fmla="*/ 78 h 78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2" h="78">
                      <a:moveTo>
                        <a:pt x="66" y="64"/>
                      </a:moveTo>
                      <a:lnTo>
                        <a:pt x="77" y="68"/>
                      </a:lnTo>
                      <a:lnTo>
                        <a:pt x="78" y="70"/>
                      </a:lnTo>
                      <a:lnTo>
                        <a:pt x="77" y="71"/>
                      </a:lnTo>
                      <a:lnTo>
                        <a:pt x="77" y="72"/>
                      </a:lnTo>
                      <a:lnTo>
                        <a:pt x="76" y="73"/>
                      </a:lnTo>
                      <a:lnTo>
                        <a:pt x="76" y="75"/>
                      </a:lnTo>
                      <a:lnTo>
                        <a:pt x="75" y="75"/>
                      </a:lnTo>
                      <a:lnTo>
                        <a:pt x="74" y="77"/>
                      </a:lnTo>
                      <a:lnTo>
                        <a:pt x="74" y="78"/>
                      </a:lnTo>
                      <a:lnTo>
                        <a:pt x="75" y="78"/>
                      </a:lnTo>
                      <a:lnTo>
                        <a:pt x="75" y="77"/>
                      </a:lnTo>
                      <a:lnTo>
                        <a:pt x="77" y="76"/>
                      </a:lnTo>
                      <a:lnTo>
                        <a:pt x="78" y="76"/>
                      </a:lnTo>
                      <a:lnTo>
                        <a:pt x="81" y="76"/>
                      </a:lnTo>
                      <a:lnTo>
                        <a:pt x="81" y="75"/>
                      </a:lnTo>
                      <a:lnTo>
                        <a:pt x="84" y="75"/>
                      </a:lnTo>
                      <a:lnTo>
                        <a:pt x="86" y="74"/>
                      </a:lnTo>
                      <a:lnTo>
                        <a:pt x="87" y="73"/>
                      </a:lnTo>
                      <a:lnTo>
                        <a:pt x="88" y="72"/>
                      </a:lnTo>
                      <a:lnTo>
                        <a:pt x="94" y="67"/>
                      </a:lnTo>
                      <a:lnTo>
                        <a:pt x="96" y="66"/>
                      </a:lnTo>
                      <a:lnTo>
                        <a:pt x="97" y="65"/>
                      </a:lnTo>
                      <a:lnTo>
                        <a:pt x="98" y="65"/>
                      </a:lnTo>
                      <a:lnTo>
                        <a:pt x="99" y="64"/>
                      </a:lnTo>
                      <a:lnTo>
                        <a:pt x="100" y="63"/>
                      </a:lnTo>
                      <a:lnTo>
                        <a:pt x="101" y="63"/>
                      </a:lnTo>
                      <a:lnTo>
                        <a:pt x="102" y="61"/>
                      </a:lnTo>
                      <a:lnTo>
                        <a:pt x="100" y="62"/>
                      </a:lnTo>
                      <a:lnTo>
                        <a:pt x="99" y="62"/>
                      </a:lnTo>
                      <a:lnTo>
                        <a:pt x="97" y="63"/>
                      </a:lnTo>
                      <a:lnTo>
                        <a:pt x="97" y="64"/>
                      </a:lnTo>
                      <a:lnTo>
                        <a:pt x="96" y="65"/>
                      </a:lnTo>
                      <a:lnTo>
                        <a:pt x="95" y="66"/>
                      </a:lnTo>
                      <a:lnTo>
                        <a:pt x="94" y="65"/>
                      </a:lnTo>
                      <a:lnTo>
                        <a:pt x="95" y="64"/>
                      </a:lnTo>
                      <a:lnTo>
                        <a:pt x="96" y="63"/>
                      </a:lnTo>
                      <a:lnTo>
                        <a:pt x="97" y="61"/>
                      </a:lnTo>
                      <a:lnTo>
                        <a:pt x="97" y="60"/>
                      </a:lnTo>
                      <a:lnTo>
                        <a:pt x="96" y="61"/>
                      </a:lnTo>
                      <a:lnTo>
                        <a:pt x="95" y="62"/>
                      </a:lnTo>
                      <a:lnTo>
                        <a:pt x="94" y="63"/>
                      </a:lnTo>
                      <a:lnTo>
                        <a:pt x="91" y="65"/>
                      </a:lnTo>
                      <a:lnTo>
                        <a:pt x="86" y="67"/>
                      </a:lnTo>
                      <a:lnTo>
                        <a:pt x="83" y="69"/>
                      </a:lnTo>
                      <a:lnTo>
                        <a:pt x="81" y="70"/>
                      </a:lnTo>
                      <a:lnTo>
                        <a:pt x="80" y="72"/>
                      </a:lnTo>
                      <a:lnTo>
                        <a:pt x="79" y="71"/>
                      </a:lnTo>
                      <a:lnTo>
                        <a:pt x="79" y="70"/>
                      </a:lnTo>
                      <a:lnTo>
                        <a:pt x="79" y="68"/>
                      </a:lnTo>
                      <a:lnTo>
                        <a:pt x="81" y="67"/>
                      </a:lnTo>
                      <a:lnTo>
                        <a:pt x="79" y="66"/>
                      </a:lnTo>
                      <a:lnTo>
                        <a:pt x="81" y="64"/>
                      </a:lnTo>
                      <a:lnTo>
                        <a:pt x="81" y="63"/>
                      </a:lnTo>
                      <a:lnTo>
                        <a:pt x="81" y="62"/>
                      </a:lnTo>
                      <a:lnTo>
                        <a:pt x="79" y="49"/>
                      </a:lnTo>
                      <a:lnTo>
                        <a:pt x="78" y="49"/>
                      </a:lnTo>
                      <a:lnTo>
                        <a:pt x="78" y="37"/>
                      </a:lnTo>
                      <a:lnTo>
                        <a:pt x="77" y="34"/>
                      </a:lnTo>
                      <a:lnTo>
                        <a:pt x="76" y="32"/>
                      </a:lnTo>
                      <a:lnTo>
                        <a:pt x="76" y="29"/>
                      </a:lnTo>
                      <a:lnTo>
                        <a:pt x="75" y="25"/>
                      </a:lnTo>
                      <a:lnTo>
                        <a:pt x="74" y="23"/>
                      </a:lnTo>
                      <a:lnTo>
                        <a:pt x="73" y="23"/>
                      </a:lnTo>
                      <a:lnTo>
                        <a:pt x="74" y="24"/>
                      </a:lnTo>
                      <a:lnTo>
                        <a:pt x="73" y="24"/>
                      </a:lnTo>
                      <a:lnTo>
                        <a:pt x="73" y="23"/>
                      </a:lnTo>
                      <a:lnTo>
                        <a:pt x="73" y="21"/>
                      </a:lnTo>
                      <a:lnTo>
                        <a:pt x="71" y="16"/>
                      </a:lnTo>
                      <a:lnTo>
                        <a:pt x="71" y="14"/>
                      </a:lnTo>
                      <a:lnTo>
                        <a:pt x="72" y="12"/>
                      </a:lnTo>
                      <a:lnTo>
                        <a:pt x="71" y="9"/>
                      </a:lnTo>
                      <a:lnTo>
                        <a:pt x="69" y="4"/>
                      </a:lnTo>
                      <a:lnTo>
                        <a:pt x="69" y="3"/>
                      </a:lnTo>
                      <a:lnTo>
                        <a:pt x="68" y="3"/>
                      </a:lnTo>
                      <a:lnTo>
                        <a:pt x="69" y="2"/>
                      </a:lnTo>
                      <a:lnTo>
                        <a:pt x="68" y="0"/>
                      </a:lnTo>
                      <a:lnTo>
                        <a:pt x="52" y="4"/>
                      </a:lnTo>
                      <a:lnTo>
                        <a:pt x="51" y="4"/>
                      </a:lnTo>
                      <a:lnTo>
                        <a:pt x="50" y="5"/>
                      </a:lnTo>
                      <a:lnTo>
                        <a:pt x="46" y="9"/>
                      </a:lnTo>
                      <a:lnTo>
                        <a:pt x="42" y="14"/>
                      </a:lnTo>
                      <a:lnTo>
                        <a:pt x="41" y="15"/>
                      </a:lnTo>
                      <a:lnTo>
                        <a:pt x="42" y="16"/>
                      </a:lnTo>
                      <a:lnTo>
                        <a:pt x="41" y="18"/>
                      </a:lnTo>
                      <a:lnTo>
                        <a:pt x="40" y="19"/>
                      </a:lnTo>
                      <a:lnTo>
                        <a:pt x="36" y="22"/>
                      </a:lnTo>
                      <a:lnTo>
                        <a:pt x="36" y="23"/>
                      </a:lnTo>
                      <a:lnTo>
                        <a:pt x="36" y="25"/>
                      </a:lnTo>
                      <a:lnTo>
                        <a:pt x="37" y="25"/>
                      </a:lnTo>
                      <a:lnTo>
                        <a:pt x="38" y="25"/>
                      </a:lnTo>
                      <a:lnTo>
                        <a:pt x="39" y="26"/>
                      </a:lnTo>
                      <a:lnTo>
                        <a:pt x="38" y="27"/>
                      </a:lnTo>
                      <a:lnTo>
                        <a:pt x="38" y="29"/>
                      </a:lnTo>
                      <a:lnTo>
                        <a:pt x="39" y="30"/>
                      </a:lnTo>
                      <a:lnTo>
                        <a:pt x="39" y="32"/>
                      </a:lnTo>
                      <a:lnTo>
                        <a:pt x="36" y="34"/>
                      </a:lnTo>
                      <a:lnTo>
                        <a:pt x="33" y="38"/>
                      </a:lnTo>
                      <a:lnTo>
                        <a:pt x="30" y="39"/>
                      </a:lnTo>
                      <a:lnTo>
                        <a:pt x="23" y="40"/>
                      </a:lnTo>
                      <a:lnTo>
                        <a:pt x="21" y="39"/>
                      </a:lnTo>
                      <a:lnTo>
                        <a:pt x="19" y="39"/>
                      </a:lnTo>
                      <a:lnTo>
                        <a:pt x="16" y="39"/>
                      </a:lnTo>
                      <a:lnTo>
                        <a:pt x="13" y="40"/>
                      </a:lnTo>
                      <a:lnTo>
                        <a:pt x="9" y="42"/>
                      </a:lnTo>
                      <a:lnTo>
                        <a:pt x="7" y="43"/>
                      </a:lnTo>
                      <a:lnTo>
                        <a:pt x="6" y="45"/>
                      </a:lnTo>
                      <a:lnTo>
                        <a:pt x="6" y="46"/>
                      </a:lnTo>
                      <a:lnTo>
                        <a:pt x="9" y="50"/>
                      </a:lnTo>
                      <a:lnTo>
                        <a:pt x="10" y="51"/>
                      </a:lnTo>
                      <a:lnTo>
                        <a:pt x="9" y="52"/>
                      </a:lnTo>
                      <a:lnTo>
                        <a:pt x="8" y="53"/>
                      </a:lnTo>
                      <a:lnTo>
                        <a:pt x="7" y="55"/>
                      </a:lnTo>
                      <a:lnTo>
                        <a:pt x="2" y="60"/>
                      </a:lnTo>
                      <a:lnTo>
                        <a:pt x="0" y="62"/>
                      </a:lnTo>
                      <a:lnTo>
                        <a:pt x="1" y="66"/>
                      </a:lnTo>
                      <a:lnTo>
                        <a:pt x="56" y="55"/>
                      </a:lnTo>
                      <a:lnTo>
                        <a:pt x="57" y="56"/>
                      </a:lnTo>
                      <a:lnTo>
                        <a:pt x="57" y="57"/>
                      </a:lnTo>
                      <a:lnTo>
                        <a:pt x="58" y="57"/>
                      </a:lnTo>
                      <a:lnTo>
                        <a:pt x="58" y="58"/>
                      </a:lnTo>
                      <a:lnTo>
                        <a:pt x="59" y="58"/>
                      </a:lnTo>
                      <a:lnTo>
                        <a:pt x="61" y="61"/>
                      </a:lnTo>
                      <a:lnTo>
                        <a:pt x="61" y="62"/>
                      </a:lnTo>
                      <a:lnTo>
                        <a:pt x="62" y="63"/>
                      </a:lnTo>
                      <a:lnTo>
                        <a:pt x="65" y="64"/>
                      </a:lnTo>
                      <a:lnTo>
                        <a:pt x="66" y="64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3" name="Freeform 15"/>
                <p:cNvSpPr>
                  <a:spLocks/>
                </p:cNvSpPr>
                <p:nvPr/>
              </p:nvSpPr>
              <p:spPr bwMode="auto">
                <a:xfrm>
                  <a:off x="4721" y="1428"/>
                  <a:ext cx="118" cy="205"/>
                </a:xfrm>
                <a:custGeom>
                  <a:avLst/>
                  <a:gdLst>
                    <a:gd name="T0" fmla="*/ 0 w 23"/>
                    <a:gd name="T1" fmla="*/ 117 h 42"/>
                    <a:gd name="T2" fmla="*/ 26 w 23"/>
                    <a:gd name="T3" fmla="*/ 166 h 42"/>
                    <a:gd name="T4" fmla="*/ 0 w 23"/>
                    <a:gd name="T5" fmla="*/ 190 h 42"/>
                    <a:gd name="T6" fmla="*/ 26 w 23"/>
                    <a:gd name="T7" fmla="*/ 190 h 42"/>
                    <a:gd name="T8" fmla="*/ 26 w 23"/>
                    <a:gd name="T9" fmla="*/ 215 h 42"/>
                    <a:gd name="T10" fmla="*/ 77 w 23"/>
                    <a:gd name="T11" fmla="*/ 332 h 42"/>
                    <a:gd name="T12" fmla="*/ 108 w 23"/>
                    <a:gd name="T13" fmla="*/ 405 h 42"/>
                    <a:gd name="T14" fmla="*/ 77 w 23"/>
                    <a:gd name="T15" fmla="*/ 454 h 42"/>
                    <a:gd name="T16" fmla="*/ 77 w 23"/>
                    <a:gd name="T17" fmla="*/ 503 h 42"/>
                    <a:gd name="T18" fmla="*/ 133 w 23"/>
                    <a:gd name="T19" fmla="*/ 620 h 42"/>
                    <a:gd name="T20" fmla="*/ 133 w 23"/>
                    <a:gd name="T21" fmla="*/ 669 h 42"/>
                    <a:gd name="T22" fmla="*/ 133 w 23"/>
                    <a:gd name="T23" fmla="*/ 693 h 42"/>
                    <a:gd name="T24" fmla="*/ 159 w 23"/>
                    <a:gd name="T25" fmla="*/ 693 h 42"/>
                    <a:gd name="T26" fmla="*/ 133 w 23"/>
                    <a:gd name="T27" fmla="*/ 669 h 42"/>
                    <a:gd name="T28" fmla="*/ 159 w 23"/>
                    <a:gd name="T29" fmla="*/ 669 h 42"/>
                    <a:gd name="T30" fmla="*/ 185 w 23"/>
                    <a:gd name="T31" fmla="*/ 713 h 42"/>
                    <a:gd name="T32" fmla="*/ 210 w 23"/>
                    <a:gd name="T33" fmla="*/ 810 h 42"/>
                    <a:gd name="T34" fmla="*/ 210 w 23"/>
                    <a:gd name="T35" fmla="*/ 883 h 42"/>
                    <a:gd name="T36" fmla="*/ 236 w 23"/>
                    <a:gd name="T37" fmla="*/ 927 h 42"/>
                    <a:gd name="T38" fmla="*/ 262 w 23"/>
                    <a:gd name="T39" fmla="*/ 1001 h 42"/>
                    <a:gd name="T40" fmla="*/ 528 w 23"/>
                    <a:gd name="T41" fmla="*/ 952 h 42"/>
                    <a:gd name="T42" fmla="*/ 498 w 23"/>
                    <a:gd name="T43" fmla="*/ 927 h 42"/>
                    <a:gd name="T44" fmla="*/ 472 w 23"/>
                    <a:gd name="T45" fmla="*/ 903 h 42"/>
                    <a:gd name="T46" fmla="*/ 472 w 23"/>
                    <a:gd name="T47" fmla="*/ 883 h 42"/>
                    <a:gd name="T48" fmla="*/ 498 w 23"/>
                    <a:gd name="T49" fmla="*/ 859 h 42"/>
                    <a:gd name="T50" fmla="*/ 472 w 23"/>
                    <a:gd name="T51" fmla="*/ 810 h 42"/>
                    <a:gd name="T52" fmla="*/ 472 w 23"/>
                    <a:gd name="T53" fmla="*/ 644 h 42"/>
                    <a:gd name="T54" fmla="*/ 472 w 23"/>
                    <a:gd name="T55" fmla="*/ 595 h 42"/>
                    <a:gd name="T56" fmla="*/ 498 w 23"/>
                    <a:gd name="T57" fmla="*/ 503 h 42"/>
                    <a:gd name="T58" fmla="*/ 498 w 23"/>
                    <a:gd name="T59" fmla="*/ 454 h 42"/>
                    <a:gd name="T60" fmla="*/ 498 w 23"/>
                    <a:gd name="T61" fmla="*/ 405 h 42"/>
                    <a:gd name="T62" fmla="*/ 498 w 23"/>
                    <a:gd name="T63" fmla="*/ 356 h 42"/>
                    <a:gd name="T64" fmla="*/ 498 w 23"/>
                    <a:gd name="T65" fmla="*/ 332 h 42"/>
                    <a:gd name="T66" fmla="*/ 498 w 23"/>
                    <a:gd name="T67" fmla="*/ 307 h 42"/>
                    <a:gd name="T68" fmla="*/ 580 w 23"/>
                    <a:gd name="T69" fmla="*/ 264 h 42"/>
                    <a:gd name="T70" fmla="*/ 605 w 23"/>
                    <a:gd name="T71" fmla="*/ 166 h 42"/>
                    <a:gd name="T72" fmla="*/ 580 w 23"/>
                    <a:gd name="T73" fmla="*/ 117 h 42"/>
                    <a:gd name="T74" fmla="*/ 580 w 23"/>
                    <a:gd name="T75" fmla="*/ 73 h 42"/>
                    <a:gd name="T76" fmla="*/ 580 w 23"/>
                    <a:gd name="T77" fmla="*/ 73 h 42"/>
                    <a:gd name="T78" fmla="*/ 580 w 23"/>
                    <a:gd name="T79" fmla="*/ 49 h 42"/>
                    <a:gd name="T80" fmla="*/ 554 w 23"/>
                    <a:gd name="T81" fmla="*/ 0 h 42"/>
                    <a:gd name="T82" fmla="*/ 0 w 23"/>
                    <a:gd name="T83" fmla="*/ 117 h 42"/>
                    <a:gd name="T84" fmla="*/ 0 w 23"/>
                    <a:gd name="T85" fmla="*/ 117 h 4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23"/>
                    <a:gd name="T130" fmla="*/ 0 h 42"/>
                    <a:gd name="T131" fmla="*/ 23 w 23"/>
                    <a:gd name="T132" fmla="*/ 42 h 4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23" h="42">
                      <a:moveTo>
                        <a:pt x="0" y="5"/>
                      </a:move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3" y="14"/>
                      </a:lnTo>
                      <a:lnTo>
                        <a:pt x="4" y="17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5" y="26"/>
                      </a:lnTo>
                      <a:lnTo>
                        <a:pt x="5" y="28"/>
                      </a:lnTo>
                      <a:lnTo>
                        <a:pt x="5" y="29"/>
                      </a:lnTo>
                      <a:lnTo>
                        <a:pt x="6" y="29"/>
                      </a:lnTo>
                      <a:lnTo>
                        <a:pt x="5" y="28"/>
                      </a:lnTo>
                      <a:lnTo>
                        <a:pt x="6" y="28"/>
                      </a:lnTo>
                      <a:lnTo>
                        <a:pt x="7" y="30"/>
                      </a:lnTo>
                      <a:lnTo>
                        <a:pt x="8" y="34"/>
                      </a:lnTo>
                      <a:lnTo>
                        <a:pt x="8" y="37"/>
                      </a:lnTo>
                      <a:lnTo>
                        <a:pt x="9" y="39"/>
                      </a:lnTo>
                      <a:lnTo>
                        <a:pt x="10" y="42"/>
                      </a:lnTo>
                      <a:lnTo>
                        <a:pt x="20" y="40"/>
                      </a:lnTo>
                      <a:lnTo>
                        <a:pt x="19" y="39"/>
                      </a:lnTo>
                      <a:lnTo>
                        <a:pt x="18" y="38"/>
                      </a:lnTo>
                      <a:lnTo>
                        <a:pt x="18" y="37"/>
                      </a:lnTo>
                      <a:lnTo>
                        <a:pt x="19" y="36"/>
                      </a:lnTo>
                      <a:lnTo>
                        <a:pt x="18" y="34"/>
                      </a:lnTo>
                      <a:lnTo>
                        <a:pt x="18" y="27"/>
                      </a:lnTo>
                      <a:lnTo>
                        <a:pt x="18" y="25"/>
                      </a:lnTo>
                      <a:lnTo>
                        <a:pt x="19" y="21"/>
                      </a:lnTo>
                      <a:lnTo>
                        <a:pt x="19" y="19"/>
                      </a:lnTo>
                      <a:lnTo>
                        <a:pt x="19" y="17"/>
                      </a:lnTo>
                      <a:lnTo>
                        <a:pt x="19" y="15"/>
                      </a:lnTo>
                      <a:lnTo>
                        <a:pt x="19" y="14"/>
                      </a:lnTo>
                      <a:lnTo>
                        <a:pt x="19" y="13"/>
                      </a:lnTo>
                      <a:lnTo>
                        <a:pt x="22" y="11"/>
                      </a:lnTo>
                      <a:lnTo>
                        <a:pt x="23" y="7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2"/>
                      </a:lnTo>
                      <a:lnTo>
                        <a:pt x="2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4" name="Freeform 16"/>
                <p:cNvSpPr>
                  <a:spLocks/>
                </p:cNvSpPr>
                <p:nvPr/>
              </p:nvSpPr>
              <p:spPr bwMode="auto">
                <a:xfrm>
                  <a:off x="2096" y="1760"/>
                  <a:ext cx="390" cy="458"/>
                </a:xfrm>
                <a:custGeom>
                  <a:avLst/>
                  <a:gdLst>
                    <a:gd name="T0" fmla="*/ 1740 w 76"/>
                    <a:gd name="T1" fmla="*/ 2232 h 94"/>
                    <a:gd name="T2" fmla="*/ 2001 w 76"/>
                    <a:gd name="T3" fmla="*/ 643 h 94"/>
                    <a:gd name="T4" fmla="*/ 1344 w 76"/>
                    <a:gd name="T5" fmla="*/ 546 h 94"/>
                    <a:gd name="T6" fmla="*/ 1396 w 76"/>
                    <a:gd name="T7" fmla="*/ 141 h 94"/>
                    <a:gd name="T8" fmla="*/ 421 w 76"/>
                    <a:gd name="T9" fmla="*/ 0 h 94"/>
                    <a:gd name="T10" fmla="*/ 0 w 76"/>
                    <a:gd name="T11" fmla="*/ 1993 h 94"/>
                    <a:gd name="T12" fmla="*/ 0 w 76"/>
                    <a:gd name="T13" fmla="*/ 1993 h 94"/>
                    <a:gd name="T14" fmla="*/ 1740 w 76"/>
                    <a:gd name="T15" fmla="*/ 2232 h 94"/>
                    <a:gd name="T16" fmla="*/ 1740 w 76"/>
                    <a:gd name="T17" fmla="*/ 2232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6"/>
                    <a:gd name="T28" fmla="*/ 0 h 94"/>
                    <a:gd name="T29" fmla="*/ 76 w 76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6" h="94">
                      <a:moveTo>
                        <a:pt x="66" y="94"/>
                      </a:moveTo>
                      <a:lnTo>
                        <a:pt x="76" y="27"/>
                      </a:lnTo>
                      <a:lnTo>
                        <a:pt x="51" y="23"/>
                      </a:lnTo>
                      <a:lnTo>
                        <a:pt x="53" y="6"/>
                      </a:lnTo>
                      <a:lnTo>
                        <a:pt x="16" y="0"/>
                      </a:lnTo>
                      <a:lnTo>
                        <a:pt x="0" y="84"/>
                      </a:lnTo>
                      <a:lnTo>
                        <a:pt x="66" y="94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5" name="Freeform 18"/>
                <p:cNvSpPr>
                  <a:spLocks/>
                </p:cNvSpPr>
                <p:nvPr/>
              </p:nvSpPr>
              <p:spPr bwMode="auto">
                <a:xfrm>
                  <a:off x="1537" y="1282"/>
                  <a:ext cx="555" cy="439"/>
                </a:xfrm>
                <a:custGeom>
                  <a:avLst/>
                  <a:gdLst>
                    <a:gd name="T0" fmla="*/ 0 w 108"/>
                    <a:gd name="T1" fmla="*/ 1595 h 90"/>
                    <a:gd name="T2" fmla="*/ 0 w 108"/>
                    <a:gd name="T3" fmla="*/ 1473 h 90"/>
                    <a:gd name="T4" fmla="*/ 26 w 108"/>
                    <a:gd name="T5" fmla="*/ 1356 h 90"/>
                    <a:gd name="T6" fmla="*/ 51 w 108"/>
                    <a:gd name="T7" fmla="*/ 1215 h 90"/>
                    <a:gd name="T8" fmla="*/ 77 w 108"/>
                    <a:gd name="T9" fmla="*/ 1166 h 90"/>
                    <a:gd name="T10" fmla="*/ 134 w 108"/>
                    <a:gd name="T11" fmla="*/ 1117 h 90"/>
                    <a:gd name="T12" fmla="*/ 134 w 108"/>
                    <a:gd name="T13" fmla="*/ 1073 h 90"/>
                    <a:gd name="T14" fmla="*/ 262 w 108"/>
                    <a:gd name="T15" fmla="*/ 878 h 90"/>
                    <a:gd name="T16" fmla="*/ 421 w 108"/>
                    <a:gd name="T17" fmla="*/ 546 h 90"/>
                    <a:gd name="T18" fmla="*/ 529 w 108"/>
                    <a:gd name="T19" fmla="*/ 307 h 90"/>
                    <a:gd name="T20" fmla="*/ 632 w 108"/>
                    <a:gd name="T21" fmla="*/ 73 h 90"/>
                    <a:gd name="T22" fmla="*/ 632 w 108"/>
                    <a:gd name="T23" fmla="*/ 0 h 90"/>
                    <a:gd name="T24" fmla="*/ 714 w 108"/>
                    <a:gd name="T25" fmla="*/ 0 h 90"/>
                    <a:gd name="T26" fmla="*/ 791 w 108"/>
                    <a:gd name="T27" fmla="*/ 24 h 90"/>
                    <a:gd name="T28" fmla="*/ 817 w 108"/>
                    <a:gd name="T29" fmla="*/ 49 h 90"/>
                    <a:gd name="T30" fmla="*/ 925 w 108"/>
                    <a:gd name="T31" fmla="*/ 117 h 90"/>
                    <a:gd name="T32" fmla="*/ 925 w 108"/>
                    <a:gd name="T33" fmla="*/ 190 h 90"/>
                    <a:gd name="T34" fmla="*/ 951 w 108"/>
                    <a:gd name="T35" fmla="*/ 332 h 90"/>
                    <a:gd name="T36" fmla="*/ 1136 w 108"/>
                    <a:gd name="T37" fmla="*/ 380 h 90"/>
                    <a:gd name="T38" fmla="*/ 1269 w 108"/>
                    <a:gd name="T39" fmla="*/ 380 h 90"/>
                    <a:gd name="T40" fmla="*/ 1429 w 108"/>
                    <a:gd name="T41" fmla="*/ 429 h 90"/>
                    <a:gd name="T42" fmla="*/ 1608 w 108"/>
                    <a:gd name="T43" fmla="*/ 429 h 90"/>
                    <a:gd name="T44" fmla="*/ 1716 w 108"/>
                    <a:gd name="T45" fmla="*/ 454 h 90"/>
                    <a:gd name="T46" fmla="*/ 1793 w 108"/>
                    <a:gd name="T47" fmla="*/ 429 h 90"/>
                    <a:gd name="T48" fmla="*/ 1876 w 108"/>
                    <a:gd name="T49" fmla="*/ 454 h 90"/>
                    <a:gd name="T50" fmla="*/ 1953 w 108"/>
                    <a:gd name="T51" fmla="*/ 429 h 90"/>
                    <a:gd name="T52" fmla="*/ 2009 w 108"/>
                    <a:gd name="T53" fmla="*/ 454 h 90"/>
                    <a:gd name="T54" fmla="*/ 2086 w 108"/>
                    <a:gd name="T55" fmla="*/ 454 h 90"/>
                    <a:gd name="T56" fmla="*/ 2744 w 108"/>
                    <a:gd name="T57" fmla="*/ 571 h 90"/>
                    <a:gd name="T58" fmla="*/ 2775 w 108"/>
                    <a:gd name="T59" fmla="*/ 644 h 90"/>
                    <a:gd name="T60" fmla="*/ 2852 w 108"/>
                    <a:gd name="T61" fmla="*/ 668 h 90"/>
                    <a:gd name="T62" fmla="*/ 2693 w 108"/>
                    <a:gd name="T63" fmla="*/ 951 h 90"/>
                    <a:gd name="T64" fmla="*/ 2667 w 108"/>
                    <a:gd name="T65" fmla="*/ 1000 h 90"/>
                    <a:gd name="T66" fmla="*/ 2590 w 108"/>
                    <a:gd name="T67" fmla="*/ 1049 h 90"/>
                    <a:gd name="T68" fmla="*/ 2482 w 108"/>
                    <a:gd name="T69" fmla="*/ 1215 h 90"/>
                    <a:gd name="T70" fmla="*/ 2559 w 108"/>
                    <a:gd name="T71" fmla="*/ 1263 h 90"/>
                    <a:gd name="T72" fmla="*/ 2559 w 108"/>
                    <a:gd name="T73" fmla="*/ 1307 h 90"/>
                    <a:gd name="T74" fmla="*/ 2533 w 108"/>
                    <a:gd name="T75" fmla="*/ 1332 h 90"/>
                    <a:gd name="T76" fmla="*/ 2508 w 108"/>
                    <a:gd name="T77" fmla="*/ 1429 h 90"/>
                    <a:gd name="T78" fmla="*/ 1372 w 108"/>
                    <a:gd name="T79" fmla="*/ 1927 h 90"/>
                    <a:gd name="T80" fmla="*/ 26 w 108"/>
                    <a:gd name="T81" fmla="*/ 1619 h 9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08"/>
                    <a:gd name="T124" fmla="*/ 0 h 90"/>
                    <a:gd name="T125" fmla="*/ 108 w 108"/>
                    <a:gd name="T126" fmla="*/ 90 h 9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08" h="90">
                      <a:moveTo>
                        <a:pt x="1" y="68"/>
                      </a:moveTo>
                      <a:lnTo>
                        <a:pt x="0" y="67"/>
                      </a:lnTo>
                      <a:lnTo>
                        <a:pt x="0" y="63"/>
                      </a:lnTo>
                      <a:lnTo>
                        <a:pt x="0" y="62"/>
                      </a:lnTo>
                      <a:lnTo>
                        <a:pt x="0" y="60"/>
                      </a:lnTo>
                      <a:lnTo>
                        <a:pt x="1" y="57"/>
                      </a:lnTo>
                      <a:lnTo>
                        <a:pt x="1" y="52"/>
                      </a:lnTo>
                      <a:lnTo>
                        <a:pt x="2" y="51"/>
                      </a:lnTo>
                      <a:lnTo>
                        <a:pt x="3" y="50"/>
                      </a:lnTo>
                      <a:lnTo>
                        <a:pt x="3" y="49"/>
                      </a:lnTo>
                      <a:lnTo>
                        <a:pt x="4" y="48"/>
                      </a:lnTo>
                      <a:lnTo>
                        <a:pt x="5" y="47"/>
                      </a:lnTo>
                      <a:lnTo>
                        <a:pt x="5" y="45"/>
                      </a:lnTo>
                      <a:lnTo>
                        <a:pt x="9" y="41"/>
                      </a:lnTo>
                      <a:lnTo>
                        <a:pt x="10" y="37"/>
                      </a:lnTo>
                      <a:lnTo>
                        <a:pt x="13" y="32"/>
                      </a:lnTo>
                      <a:lnTo>
                        <a:pt x="16" y="23"/>
                      </a:lnTo>
                      <a:lnTo>
                        <a:pt x="18" y="19"/>
                      </a:lnTo>
                      <a:lnTo>
                        <a:pt x="20" y="13"/>
                      </a:lnTo>
                      <a:lnTo>
                        <a:pt x="23" y="5"/>
                      </a:lnTo>
                      <a:lnTo>
                        <a:pt x="24" y="3"/>
                      </a:lnTo>
                      <a:lnTo>
                        <a:pt x="24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30" y="1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5" y="5"/>
                      </a:lnTo>
                      <a:lnTo>
                        <a:pt x="36" y="7"/>
                      </a:lnTo>
                      <a:lnTo>
                        <a:pt x="35" y="8"/>
                      </a:lnTo>
                      <a:lnTo>
                        <a:pt x="35" y="12"/>
                      </a:lnTo>
                      <a:lnTo>
                        <a:pt x="36" y="14"/>
                      </a:lnTo>
                      <a:lnTo>
                        <a:pt x="39" y="15"/>
                      </a:lnTo>
                      <a:lnTo>
                        <a:pt x="43" y="16"/>
                      </a:lnTo>
                      <a:lnTo>
                        <a:pt x="46" y="15"/>
                      </a:lnTo>
                      <a:lnTo>
                        <a:pt x="48" y="16"/>
                      </a:lnTo>
                      <a:lnTo>
                        <a:pt x="53" y="17"/>
                      </a:lnTo>
                      <a:lnTo>
                        <a:pt x="54" y="18"/>
                      </a:lnTo>
                      <a:lnTo>
                        <a:pt x="59" y="18"/>
                      </a:lnTo>
                      <a:lnTo>
                        <a:pt x="61" y="18"/>
                      </a:lnTo>
                      <a:lnTo>
                        <a:pt x="62" y="19"/>
                      </a:lnTo>
                      <a:lnTo>
                        <a:pt x="65" y="19"/>
                      </a:lnTo>
                      <a:lnTo>
                        <a:pt x="66" y="19"/>
                      </a:lnTo>
                      <a:lnTo>
                        <a:pt x="68" y="18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2" y="18"/>
                      </a:lnTo>
                      <a:lnTo>
                        <a:pt x="74" y="18"/>
                      </a:lnTo>
                      <a:lnTo>
                        <a:pt x="75" y="19"/>
                      </a:lnTo>
                      <a:lnTo>
                        <a:pt x="76" y="19"/>
                      </a:lnTo>
                      <a:lnTo>
                        <a:pt x="77" y="19"/>
                      </a:lnTo>
                      <a:lnTo>
                        <a:pt x="79" y="19"/>
                      </a:lnTo>
                      <a:lnTo>
                        <a:pt x="80" y="18"/>
                      </a:lnTo>
                      <a:lnTo>
                        <a:pt x="104" y="24"/>
                      </a:lnTo>
                      <a:lnTo>
                        <a:pt x="104" y="25"/>
                      </a:lnTo>
                      <a:lnTo>
                        <a:pt x="105" y="27"/>
                      </a:lnTo>
                      <a:lnTo>
                        <a:pt x="107" y="27"/>
                      </a:lnTo>
                      <a:lnTo>
                        <a:pt x="108" y="28"/>
                      </a:lnTo>
                      <a:lnTo>
                        <a:pt x="108" y="31"/>
                      </a:lnTo>
                      <a:lnTo>
                        <a:pt x="102" y="40"/>
                      </a:lnTo>
                      <a:lnTo>
                        <a:pt x="101" y="41"/>
                      </a:lnTo>
                      <a:lnTo>
                        <a:pt x="101" y="42"/>
                      </a:lnTo>
                      <a:lnTo>
                        <a:pt x="100" y="43"/>
                      </a:lnTo>
                      <a:lnTo>
                        <a:pt x="98" y="44"/>
                      </a:lnTo>
                      <a:lnTo>
                        <a:pt x="95" y="49"/>
                      </a:lnTo>
                      <a:lnTo>
                        <a:pt x="94" y="51"/>
                      </a:lnTo>
                      <a:lnTo>
                        <a:pt x="95" y="52"/>
                      </a:lnTo>
                      <a:lnTo>
                        <a:pt x="97" y="53"/>
                      </a:lnTo>
                      <a:lnTo>
                        <a:pt x="98" y="54"/>
                      </a:lnTo>
                      <a:lnTo>
                        <a:pt x="97" y="55"/>
                      </a:lnTo>
                      <a:lnTo>
                        <a:pt x="97" y="56"/>
                      </a:lnTo>
                      <a:lnTo>
                        <a:pt x="96" y="56"/>
                      </a:lnTo>
                      <a:lnTo>
                        <a:pt x="96" y="58"/>
                      </a:lnTo>
                      <a:lnTo>
                        <a:pt x="95" y="60"/>
                      </a:lnTo>
                      <a:lnTo>
                        <a:pt x="88" y="90"/>
                      </a:lnTo>
                      <a:lnTo>
                        <a:pt x="52" y="81"/>
                      </a:lnTo>
                      <a:lnTo>
                        <a:pt x="1" y="68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6" name="Freeform 21"/>
                <p:cNvSpPr>
                  <a:spLocks/>
                </p:cNvSpPr>
                <p:nvPr/>
              </p:nvSpPr>
              <p:spPr bwMode="auto">
                <a:xfrm>
                  <a:off x="1738" y="1677"/>
                  <a:ext cx="440" cy="649"/>
                </a:xfrm>
                <a:custGeom>
                  <a:avLst/>
                  <a:gdLst>
                    <a:gd name="T0" fmla="*/ 343 w 86"/>
                    <a:gd name="T1" fmla="*/ 0 h 133"/>
                    <a:gd name="T2" fmla="*/ 0 w 86"/>
                    <a:gd name="T3" fmla="*/ 1215 h 133"/>
                    <a:gd name="T4" fmla="*/ 1468 w 86"/>
                    <a:gd name="T5" fmla="*/ 3167 h 133"/>
                    <a:gd name="T6" fmla="*/ 1468 w 86"/>
                    <a:gd name="T7" fmla="*/ 3143 h 133"/>
                    <a:gd name="T8" fmla="*/ 1468 w 86"/>
                    <a:gd name="T9" fmla="*/ 3118 h 133"/>
                    <a:gd name="T10" fmla="*/ 1494 w 86"/>
                    <a:gd name="T11" fmla="*/ 3025 h 133"/>
                    <a:gd name="T12" fmla="*/ 1494 w 86"/>
                    <a:gd name="T13" fmla="*/ 3001 h 133"/>
                    <a:gd name="T14" fmla="*/ 1494 w 86"/>
                    <a:gd name="T15" fmla="*/ 2811 h 133"/>
                    <a:gd name="T16" fmla="*/ 1494 w 86"/>
                    <a:gd name="T17" fmla="*/ 2738 h 133"/>
                    <a:gd name="T18" fmla="*/ 1494 w 86"/>
                    <a:gd name="T19" fmla="*/ 2713 h 133"/>
                    <a:gd name="T20" fmla="*/ 1571 w 86"/>
                    <a:gd name="T21" fmla="*/ 2713 h 133"/>
                    <a:gd name="T22" fmla="*/ 1622 w 86"/>
                    <a:gd name="T23" fmla="*/ 2713 h 133"/>
                    <a:gd name="T24" fmla="*/ 1647 w 86"/>
                    <a:gd name="T25" fmla="*/ 2738 h 133"/>
                    <a:gd name="T26" fmla="*/ 1647 w 86"/>
                    <a:gd name="T27" fmla="*/ 2762 h 133"/>
                    <a:gd name="T28" fmla="*/ 1673 w 86"/>
                    <a:gd name="T29" fmla="*/ 2786 h 133"/>
                    <a:gd name="T30" fmla="*/ 1729 w 86"/>
                    <a:gd name="T31" fmla="*/ 2786 h 133"/>
                    <a:gd name="T32" fmla="*/ 1780 w 86"/>
                    <a:gd name="T33" fmla="*/ 2620 h 133"/>
                    <a:gd name="T34" fmla="*/ 1832 w 86"/>
                    <a:gd name="T35" fmla="*/ 2406 h 133"/>
                    <a:gd name="T36" fmla="*/ 2251 w 86"/>
                    <a:gd name="T37" fmla="*/ 405 h 133"/>
                    <a:gd name="T38" fmla="*/ 1284 w 86"/>
                    <a:gd name="T39" fmla="*/ 215 h 133"/>
                    <a:gd name="T40" fmla="*/ 343 w 86"/>
                    <a:gd name="T41" fmla="*/ 0 h 133"/>
                    <a:gd name="T42" fmla="*/ 343 w 86"/>
                    <a:gd name="T43" fmla="*/ 0 h 13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6"/>
                    <a:gd name="T67" fmla="*/ 0 h 133"/>
                    <a:gd name="T68" fmla="*/ 86 w 86"/>
                    <a:gd name="T69" fmla="*/ 133 h 133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6" h="133">
                      <a:moveTo>
                        <a:pt x="13" y="0"/>
                      </a:moveTo>
                      <a:lnTo>
                        <a:pt x="0" y="51"/>
                      </a:lnTo>
                      <a:lnTo>
                        <a:pt x="56" y="133"/>
                      </a:lnTo>
                      <a:lnTo>
                        <a:pt x="56" y="132"/>
                      </a:lnTo>
                      <a:lnTo>
                        <a:pt x="56" y="131"/>
                      </a:lnTo>
                      <a:lnTo>
                        <a:pt x="57" y="127"/>
                      </a:lnTo>
                      <a:lnTo>
                        <a:pt x="57" y="126"/>
                      </a:lnTo>
                      <a:lnTo>
                        <a:pt x="57" y="118"/>
                      </a:lnTo>
                      <a:lnTo>
                        <a:pt x="57" y="115"/>
                      </a:lnTo>
                      <a:lnTo>
                        <a:pt x="57" y="114"/>
                      </a:lnTo>
                      <a:lnTo>
                        <a:pt x="60" y="114"/>
                      </a:lnTo>
                      <a:lnTo>
                        <a:pt x="62" y="114"/>
                      </a:lnTo>
                      <a:lnTo>
                        <a:pt x="63" y="115"/>
                      </a:lnTo>
                      <a:lnTo>
                        <a:pt x="63" y="116"/>
                      </a:lnTo>
                      <a:lnTo>
                        <a:pt x="64" y="117"/>
                      </a:lnTo>
                      <a:lnTo>
                        <a:pt x="66" y="117"/>
                      </a:lnTo>
                      <a:lnTo>
                        <a:pt x="68" y="110"/>
                      </a:lnTo>
                      <a:lnTo>
                        <a:pt x="70" y="101"/>
                      </a:lnTo>
                      <a:lnTo>
                        <a:pt x="86" y="17"/>
                      </a:lnTo>
                      <a:lnTo>
                        <a:pt x="49" y="9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7" name="Freeform 22"/>
                <p:cNvSpPr>
                  <a:spLocks/>
                </p:cNvSpPr>
                <p:nvPr/>
              </p:nvSpPr>
              <p:spPr bwMode="auto">
                <a:xfrm>
                  <a:off x="1968" y="2170"/>
                  <a:ext cx="467" cy="517"/>
                </a:xfrm>
                <a:custGeom>
                  <a:avLst/>
                  <a:gdLst>
                    <a:gd name="T0" fmla="*/ 2053 w 91"/>
                    <a:gd name="T1" fmla="*/ 2522 h 106"/>
                    <a:gd name="T2" fmla="*/ 2397 w 91"/>
                    <a:gd name="T3" fmla="*/ 239 h 106"/>
                    <a:gd name="T4" fmla="*/ 657 w 91"/>
                    <a:gd name="T5" fmla="*/ 0 h 106"/>
                    <a:gd name="T6" fmla="*/ 657 w 91"/>
                    <a:gd name="T7" fmla="*/ 0 h 106"/>
                    <a:gd name="T8" fmla="*/ 606 w 91"/>
                    <a:gd name="T9" fmla="*/ 215 h 106"/>
                    <a:gd name="T10" fmla="*/ 554 w 91"/>
                    <a:gd name="T11" fmla="*/ 380 h 106"/>
                    <a:gd name="T12" fmla="*/ 503 w 91"/>
                    <a:gd name="T13" fmla="*/ 380 h 106"/>
                    <a:gd name="T14" fmla="*/ 472 w 91"/>
                    <a:gd name="T15" fmla="*/ 356 h 106"/>
                    <a:gd name="T16" fmla="*/ 472 w 91"/>
                    <a:gd name="T17" fmla="*/ 332 h 106"/>
                    <a:gd name="T18" fmla="*/ 446 w 91"/>
                    <a:gd name="T19" fmla="*/ 307 h 106"/>
                    <a:gd name="T20" fmla="*/ 395 w 91"/>
                    <a:gd name="T21" fmla="*/ 307 h 106"/>
                    <a:gd name="T22" fmla="*/ 318 w 91"/>
                    <a:gd name="T23" fmla="*/ 307 h 106"/>
                    <a:gd name="T24" fmla="*/ 318 w 91"/>
                    <a:gd name="T25" fmla="*/ 332 h 106"/>
                    <a:gd name="T26" fmla="*/ 318 w 91"/>
                    <a:gd name="T27" fmla="*/ 405 h 106"/>
                    <a:gd name="T28" fmla="*/ 318 w 91"/>
                    <a:gd name="T29" fmla="*/ 595 h 106"/>
                    <a:gd name="T30" fmla="*/ 318 w 91"/>
                    <a:gd name="T31" fmla="*/ 619 h 106"/>
                    <a:gd name="T32" fmla="*/ 287 w 91"/>
                    <a:gd name="T33" fmla="*/ 712 h 106"/>
                    <a:gd name="T34" fmla="*/ 287 w 91"/>
                    <a:gd name="T35" fmla="*/ 736 h 106"/>
                    <a:gd name="T36" fmla="*/ 287 w 91"/>
                    <a:gd name="T37" fmla="*/ 761 h 106"/>
                    <a:gd name="T38" fmla="*/ 287 w 91"/>
                    <a:gd name="T39" fmla="*/ 810 h 106"/>
                    <a:gd name="T40" fmla="*/ 287 w 91"/>
                    <a:gd name="T41" fmla="*/ 834 h 106"/>
                    <a:gd name="T42" fmla="*/ 287 w 91"/>
                    <a:gd name="T43" fmla="*/ 858 h 106"/>
                    <a:gd name="T44" fmla="*/ 318 w 91"/>
                    <a:gd name="T45" fmla="*/ 902 h 106"/>
                    <a:gd name="T46" fmla="*/ 318 w 91"/>
                    <a:gd name="T47" fmla="*/ 927 h 106"/>
                    <a:gd name="T48" fmla="*/ 318 w 91"/>
                    <a:gd name="T49" fmla="*/ 975 h 106"/>
                    <a:gd name="T50" fmla="*/ 344 w 91"/>
                    <a:gd name="T51" fmla="*/ 1024 h 106"/>
                    <a:gd name="T52" fmla="*/ 344 w 91"/>
                    <a:gd name="T53" fmla="*/ 1024 h 106"/>
                    <a:gd name="T54" fmla="*/ 369 w 91"/>
                    <a:gd name="T55" fmla="*/ 1049 h 106"/>
                    <a:gd name="T56" fmla="*/ 395 w 91"/>
                    <a:gd name="T57" fmla="*/ 1093 h 106"/>
                    <a:gd name="T58" fmla="*/ 369 w 91"/>
                    <a:gd name="T59" fmla="*/ 1093 h 106"/>
                    <a:gd name="T60" fmla="*/ 369 w 91"/>
                    <a:gd name="T61" fmla="*/ 1093 h 106"/>
                    <a:gd name="T62" fmla="*/ 318 w 91"/>
                    <a:gd name="T63" fmla="*/ 1117 h 106"/>
                    <a:gd name="T64" fmla="*/ 262 w 91"/>
                    <a:gd name="T65" fmla="*/ 1141 h 106"/>
                    <a:gd name="T66" fmla="*/ 236 w 91"/>
                    <a:gd name="T67" fmla="*/ 1190 h 106"/>
                    <a:gd name="T68" fmla="*/ 185 w 91"/>
                    <a:gd name="T69" fmla="*/ 1307 h 106"/>
                    <a:gd name="T70" fmla="*/ 133 w 91"/>
                    <a:gd name="T71" fmla="*/ 1380 h 106"/>
                    <a:gd name="T72" fmla="*/ 77 w 91"/>
                    <a:gd name="T73" fmla="*/ 1380 h 106"/>
                    <a:gd name="T74" fmla="*/ 77 w 91"/>
                    <a:gd name="T75" fmla="*/ 1405 h 106"/>
                    <a:gd name="T76" fmla="*/ 108 w 91"/>
                    <a:gd name="T77" fmla="*/ 1429 h 106"/>
                    <a:gd name="T78" fmla="*/ 77 w 91"/>
                    <a:gd name="T79" fmla="*/ 1453 h 106"/>
                    <a:gd name="T80" fmla="*/ 77 w 91"/>
                    <a:gd name="T81" fmla="*/ 1497 h 106"/>
                    <a:gd name="T82" fmla="*/ 77 w 91"/>
                    <a:gd name="T83" fmla="*/ 1522 h 106"/>
                    <a:gd name="T84" fmla="*/ 133 w 91"/>
                    <a:gd name="T85" fmla="*/ 1571 h 106"/>
                    <a:gd name="T86" fmla="*/ 159 w 91"/>
                    <a:gd name="T87" fmla="*/ 1595 h 106"/>
                    <a:gd name="T88" fmla="*/ 133 w 91"/>
                    <a:gd name="T89" fmla="*/ 1595 h 106"/>
                    <a:gd name="T90" fmla="*/ 133 w 91"/>
                    <a:gd name="T91" fmla="*/ 1644 h 106"/>
                    <a:gd name="T92" fmla="*/ 108 w 91"/>
                    <a:gd name="T93" fmla="*/ 1663 h 106"/>
                    <a:gd name="T94" fmla="*/ 77 w 91"/>
                    <a:gd name="T95" fmla="*/ 1663 h 106"/>
                    <a:gd name="T96" fmla="*/ 26 w 91"/>
                    <a:gd name="T97" fmla="*/ 1644 h 106"/>
                    <a:gd name="T98" fmla="*/ 0 w 91"/>
                    <a:gd name="T99" fmla="*/ 1736 h 106"/>
                    <a:gd name="T100" fmla="*/ 1288 w 91"/>
                    <a:gd name="T101" fmla="*/ 2424 h 106"/>
                    <a:gd name="T102" fmla="*/ 2053 w 91"/>
                    <a:gd name="T103" fmla="*/ 2522 h 106"/>
                    <a:gd name="T104" fmla="*/ 2053 w 91"/>
                    <a:gd name="T105" fmla="*/ 2522 h 106"/>
                    <a:gd name="T106" fmla="*/ 2053 w 91"/>
                    <a:gd name="T107" fmla="*/ 2522 h 1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91"/>
                    <a:gd name="T163" fmla="*/ 0 h 106"/>
                    <a:gd name="T164" fmla="*/ 91 w 91"/>
                    <a:gd name="T165" fmla="*/ 106 h 1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91" h="106">
                      <a:moveTo>
                        <a:pt x="78" y="106"/>
                      </a:moveTo>
                      <a:lnTo>
                        <a:pt x="91" y="10"/>
                      </a:lnTo>
                      <a:lnTo>
                        <a:pt x="25" y="0"/>
                      </a:lnTo>
                      <a:lnTo>
                        <a:pt x="23" y="9"/>
                      </a:lnTo>
                      <a:lnTo>
                        <a:pt x="21" y="16"/>
                      </a:lnTo>
                      <a:lnTo>
                        <a:pt x="19" y="16"/>
                      </a:lnTo>
                      <a:lnTo>
                        <a:pt x="18" y="15"/>
                      </a:lnTo>
                      <a:lnTo>
                        <a:pt x="18" y="14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2" y="13"/>
                      </a:lnTo>
                      <a:lnTo>
                        <a:pt x="12" y="14"/>
                      </a:lnTo>
                      <a:lnTo>
                        <a:pt x="12" y="17"/>
                      </a:lnTo>
                      <a:lnTo>
                        <a:pt x="12" y="25"/>
                      </a:lnTo>
                      <a:lnTo>
                        <a:pt x="12" y="26"/>
                      </a:lnTo>
                      <a:lnTo>
                        <a:pt x="11" y="30"/>
                      </a:lnTo>
                      <a:lnTo>
                        <a:pt x="11" y="31"/>
                      </a:lnTo>
                      <a:lnTo>
                        <a:pt x="11" y="32"/>
                      </a:lnTo>
                      <a:lnTo>
                        <a:pt x="11" y="34"/>
                      </a:lnTo>
                      <a:lnTo>
                        <a:pt x="11" y="35"/>
                      </a:lnTo>
                      <a:lnTo>
                        <a:pt x="11" y="36"/>
                      </a:lnTo>
                      <a:lnTo>
                        <a:pt x="12" y="38"/>
                      </a:lnTo>
                      <a:lnTo>
                        <a:pt x="12" y="39"/>
                      </a:lnTo>
                      <a:lnTo>
                        <a:pt x="12" y="41"/>
                      </a:lnTo>
                      <a:lnTo>
                        <a:pt x="13" y="43"/>
                      </a:lnTo>
                      <a:lnTo>
                        <a:pt x="14" y="44"/>
                      </a:lnTo>
                      <a:lnTo>
                        <a:pt x="15" y="46"/>
                      </a:lnTo>
                      <a:lnTo>
                        <a:pt x="14" y="46"/>
                      </a:lnTo>
                      <a:lnTo>
                        <a:pt x="12" y="47"/>
                      </a:lnTo>
                      <a:lnTo>
                        <a:pt x="10" y="48"/>
                      </a:lnTo>
                      <a:lnTo>
                        <a:pt x="9" y="50"/>
                      </a:lnTo>
                      <a:lnTo>
                        <a:pt x="7" y="55"/>
                      </a:lnTo>
                      <a:lnTo>
                        <a:pt x="5" y="58"/>
                      </a:lnTo>
                      <a:lnTo>
                        <a:pt x="3" y="58"/>
                      </a:lnTo>
                      <a:lnTo>
                        <a:pt x="3" y="59"/>
                      </a:lnTo>
                      <a:lnTo>
                        <a:pt x="4" y="60"/>
                      </a:lnTo>
                      <a:lnTo>
                        <a:pt x="3" y="61"/>
                      </a:lnTo>
                      <a:lnTo>
                        <a:pt x="3" y="63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6" y="67"/>
                      </a:lnTo>
                      <a:lnTo>
                        <a:pt x="5" y="67"/>
                      </a:lnTo>
                      <a:lnTo>
                        <a:pt x="5" y="69"/>
                      </a:lnTo>
                      <a:lnTo>
                        <a:pt x="4" y="70"/>
                      </a:lnTo>
                      <a:lnTo>
                        <a:pt x="3" y="70"/>
                      </a:lnTo>
                      <a:lnTo>
                        <a:pt x="1" y="69"/>
                      </a:lnTo>
                      <a:lnTo>
                        <a:pt x="0" y="73"/>
                      </a:lnTo>
                      <a:lnTo>
                        <a:pt x="49" y="102"/>
                      </a:lnTo>
                      <a:lnTo>
                        <a:pt x="78" y="106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8" name="Freeform 23"/>
                <p:cNvSpPr>
                  <a:spLocks/>
                </p:cNvSpPr>
                <p:nvPr/>
              </p:nvSpPr>
              <p:spPr bwMode="auto">
                <a:xfrm>
                  <a:off x="3265" y="1248"/>
                  <a:ext cx="456" cy="487"/>
                </a:xfrm>
                <a:custGeom>
                  <a:avLst/>
                  <a:gdLst>
                    <a:gd name="T0" fmla="*/ 210 w 89"/>
                    <a:gd name="T1" fmla="*/ 1636 h 100"/>
                    <a:gd name="T2" fmla="*/ 102 w 89"/>
                    <a:gd name="T3" fmla="*/ 1519 h 100"/>
                    <a:gd name="T4" fmla="*/ 184 w 89"/>
                    <a:gd name="T5" fmla="*/ 1422 h 100"/>
                    <a:gd name="T6" fmla="*/ 184 w 89"/>
                    <a:gd name="T7" fmla="*/ 1330 h 100"/>
                    <a:gd name="T8" fmla="*/ 133 w 89"/>
                    <a:gd name="T9" fmla="*/ 1115 h 100"/>
                    <a:gd name="T10" fmla="*/ 133 w 89"/>
                    <a:gd name="T11" fmla="*/ 1018 h 100"/>
                    <a:gd name="T12" fmla="*/ 102 w 89"/>
                    <a:gd name="T13" fmla="*/ 784 h 100"/>
                    <a:gd name="T14" fmla="*/ 51 w 89"/>
                    <a:gd name="T15" fmla="*/ 618 h 100"/>
                    <a:gd name="T16" fmla="*/ 0 w 89"/>
                    <a:gd name="T17" fmla="*/ 380 h 100"/>
                    <a:gd name="T18" fmla="*/ 26 w 89"/>
                    <a:gd name="T19" fmla="*/ 282 h 100"/>
                    <a:gd name="T20" fmla="*/ 0 w 89"/>
                    <a:gd name="T21" fmla="*/ 166 h 100"/>
                    <a:gd name="T22" fmla="*/ 605 w 89"/>
                    <a:gd name="T23" fmla="*/ 73 h 100"/>
                    <a:gd name="T24" fmla="*/ 656 w 89"/>
                    <a:gd name="T25" fmla="*/ 24 h 100"/>
                    <a:gd name="T26" fmla="*/ 733 w 89"/>
                    <a:gd name="T27" fmla="*/ 117 h 100"/>
                    <a:gd name="T28" fmla="*/ 733 w 89"/>
                    <a:gd name="T29" fmla="*/ 239 h 100"/>
                    <a:gd name="T30" fmla="*/ 840 w 89"/>
                    <a:gd name="T31" fmla="*/ 282 h 100"/>
                    <a:gd name="T32" fmla="*/ 892 w 89"/>
                    <a:gd name="T33" fmla="*/ 307 h 100"/>
                    <a:gd name="T34" fmla="*/ 999 w 89"/>
                    <a:gd name="T35" fmla="*/ 307 h 100"/>
                    <a:gd name="T36" fmla="*/ 1025 w 89"/>
                    <a:gd name="T37" fmla="*/ 331 h 100"/>
                    <a:gd name="T38" fmla="*/ 1127 w 89"/>
                    <a:gd name="T39" fmla="*/ 307 h 100"/>
                    <a:gd name="T40" fmla="*/ 1337 w 89"/>
                    <a:gd name="T41" fmla="*/ 331 h 100"/>
                    <a:gd name="T42" fmla="*/ 1363 w 89"/>
                    <a:gd name="T43" fmla="*/ 356 h 100"/>
                    <a:gd name="T44" fmla="*/ 1394 w 89"/>
                    <a:gd name="T45" fmla="*/ 356 h 100"/>
                    <a:gd name="T46" fmla="*/ 1419 w 89"/>
                    <a:gd name="T47" fmla="*/ 429 h 100"/>
                    <a:gd name="T48" fmla="*/ 1496 w 89"/>
                    <a:gd name="T49" fmla="*/ 404 h 100"/>
                    <a:gd name="T50" fmla="*/ 1547 w 89"/>
                    <a:gd name="T51" fmla="*/ 404 h 100"/>
                    <a:gd name="T52" fmla="*/ 1629 w 89"/>
                    <a:gd name="T53" fmla="*/ 453 h 100"/>
                    <a:gd name="T54" fmla="*/ 1681 w 89"/>
                    <a:gd name="T55" fmla="*/ 497 h 100"/>
                    <a:gd name="T56" fmla="*/ 1783 w 89"/>
                    <a:gd name="T57" fmla="*/ 497 h 100"/>
                    <a:gd name="T58" fmla="*/ 1916 w 89"/>
                    <a:gd name="T59" fmla="*/ 429 h 100"/>
                    <a:gd name="T60" fmla="*/ 2126 w 89"/>
                    <a:gd name="T61" fmla="*/ 472 h 100"/>
                    <a:gd name="T62" fmla="*/ 2178 w 89"/>
                    <a:gd name="T63" fmla="*/ 472 h 100"/>
                    <a:gd name="T64" fmla="*/ 2260 w 89"/>
                    <a:gd name="T65" fmla="*/ 497 h 100"/>
                    <a:gd name="T66" fmla="*/ 2285 w 89"/>
                    <a:gd name="T67" fmla="*/ 521 h 100"/>
                    <a:gd name="T68" fmla="*/ 2126 w 89"/>
                    <a:gd name="T69" fmla="*/ 594 h 100"/>
                    <a:gd name="T70" fmla="*/ 2049 w 89"/>
                    <a:gd name="T71" fmla="*/ 662 h 100"/>
                    <a:gd name="T72" fmla="*/ 1916 w 89"/>
                    <a:gd name="T73" fmla="*/ 711 h 100"/>
                    <a:gd name="T74" fmla="*/ 1547 w 89"/>
                    <a:gd name="T75" fmla="*/ 1042 h 100"/>
                    <a:gd name="T76" fmla="*/ 1496 w 89"/>
                    <a:gd name="T77" fmla="*/ 1091 h 100"/>
                    <a:gd name="T78" fmla="*/ 1496 w 89"/>
                    <a:gd name="T79" fmla="*/ 1330 h 100"/>
                    <a:gd name="T80" fmla="*/ 1363 w 89"/>
                    <a:gd name="T81" fmla="*/ 1398 h 100"/>
                    <a:gd name="T82" fmla="*/ 1363 w 89"/>
                    <a:gd name="T83" fmla="*/ 1446 h 100"/>
                    <a:gd name="T84" fmla="*/ 1363 w 89"/>
                    <a:gd name="T85" fmla="*/ 1544 h 100"/>
                    <a:gd name="T86" fmla="*/ 1394 w 89"/>
                    <a:gd name="T87" fmla="*/ 1636 h 100"/>
                    <a:gd name="T88" fmla="*/ 1363 w 89"/>
                    <a:gd name="T89" fmla="*/ 1734 h 100"/>
                    <a:gd name="T90" fmla="*/ 1394 w 89"/>
                    <a:gd name="T91" fmla="*/ 1875 h 100"/>
                    <a:gd name="T92" fmla="*/ 1445 w 89"/>
                    <a:gd name="T93" fmla="*/ 1899 h 100"/>
                    <a:gd name="T94" fmla="*/ 1522 w 89"/>
                    <a:gd name="T95" fmla="*/ 1919 h 100"/>
                    <a:gd name="T96" fmla="*/ 1547 w 89"/>
                    <a:gd name="T97" fmla="*/ 1967 h 100"/>
                    <a:gd name="T98" fmla="*/ 1681 w 89"/>
                    <a:gd name="T99" fmla="*/ 2065 h 100"/>
                    <a:gd name="T100" fmla="*/ 1891 w 89"/>
                    <a:gd name="T101" fmla="*/ 2182 h 100"/>
                    <a:gd name="T102" fmla="*/ 1891 w 89"/>
                    <a:gd name="T103" fmla="*/ 2255 h 100"/>
                    <a:gd name="T104" fmla="*/ 210 w 89"/>
                    <a:gd name="T105" fmla="*/ 2372 h 100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89"/>
                    <a:gd name="T160" fmla="*/ 0 h 100"/>
                    <a:gd name="T161" fmla="*/ 89 w 89"/>
                    <a:gd name="T162" fmla="*/ 100 h 100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89" h="100">
                      <a:moveTo>
                        <a:pt x="8" y="100"/>
                      </a:moveTo>
                      <a:lnTo>
                        <a:pt x="8" y="69"/>
                      </a:lnTo>
                      <a:lnTo>
                        <a:pt x="4" y="65"/>
                      </a:lnTo>
                      <a:lnTo>
                        <a:pt x="4" y="64"/>
                      </a:lnTo>
                      <a:lnTo>
                        <a:pt x="6" y="61"/>
                      </a:lnTo>
                      <a:lnTo>
                        <a:pt x="7" y="60"/>
                      </a:lnTo>
                      <a:lnTo>
                        <a:pt x="7" y="58"/>
                      </a:lnTo>
                      <a:lnTo>
                        <a:pt x="7" y="56"/>
                      </a:lnTo>
                      <a:lnTo>
                        <a:pt x="7" y="54"/>
                      </a:lnTo>
                      <a:lnTo>
                        <a:pt x="5" y="47"/>
                      </a:lnTo>
                      <a:lnTo>
                        <a:pt x="5" y="46"/>
                      </a:lnTo>
                      <a:lnTo>
                        <a:pt x="5" y="43"/>
                      </a:lnTo>
                      <a:lnTo>
                        <a:pt x="4" y="41"/>
                      </a:lnTo>
                      <a:lnTo>
                        <a:pt x="4" y="33"/>
                      </a:lnTo>
                      <a:lnTo>
                        <a:pt x="3" y="28"/>
                      </a:lnTo>
                      <a:lnTo>
                        <a:pt x="2" y="26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23" y="7"/>
                      </a:lnTo>
                      <a:lnTo>
                        <a:pt x="23" y="3"/>
                      </a:lnTo>
                      <a:lnTo>
                        <a:pt x="23" y="0"/>
                      </a:lnTo>
                      <a:lnTo>
                        <a:pt x="25" y="1"/>
                      </a:lnTo>
                      <a:lnTo>
                        <a:pt x="27" y="2"/>
                      </a:lnTo>
                      <a:lnTo>
                        <a:pt x="28" y="5"/>
                      </a:lnTo>
                      <a:lnTo>
                        <a:pt x="28" y="8"/>
                      </a:lnTo>
                      <a:lnTo>
                        <a:pt x="28" y="10"/>
                      </a:lnTo>
                      <a:lnTo>
                        <a:pt x="31" y="12"/>
                      </a:lnTo>
                      <a:lnTo>
                        <a:pt x="32" y="12"/>
                      </a:lnTo>
                      <a:lnTo>
                        <a:pt x="33" y="12"/>
                      </a:lnTo>
                      <a:lnTo>
                        <a:pt x="34" y="13"/>
                      </a:lnTo>
                      <a:lnTo>
                        <a:pt x="36" y="13"/>
                      </a:lnTo>
                      <a:lnTo>
                        <a:pt x="38" y="13"/>
                      </a:lnTo>
                      <a:lnTo>
                        <a:pt x="39" y="14"/>
                      </a:lnTo>
                      <a:lnTo>
                        <a:pt x="42" y="14"/>
                      </a:lnTo>
                      <a:lnTo>
                        <a:pt x="43" y="13"/>
                      </a:lnTo>
                      <a:lnTo>
                        <a:pt x="48" y="13"/>
                      </a:lnTo>
                      <a:lnTo>
                        <a:pt x="51" y="14"/>
                      </a:lnTo>
                      <a:lnTo>
                        <a:pt x="52" y="14"/>
                      </a:lnTo>
                      <a:lnTo>
                        <a:pt x="52" y="15"/>
                      </a:lnTo>
                      <a:lnTo>
                        <a:pt x="53" y="15"/>
                      </a:lnTo>
                      <a:lnTo>
                        <a:pt x="54" y="16"/>
                      </a:lnTo>
                      <a:lnTo>
                        <a:pt x="54" y="18"/>
                      </a:lnTo>
                      <a:lnTo>
                        <a:pt x="55" y="19"/>
                      </a:lnTo>
                      <a:lnTo>
                        <a:pt x="57" y="17"/>
                      </a:lnTo>
                      <a:lnTo>
                        <a:pt x="59" y="17"/>
                      </a:lnTo>
                      <a:lnTo>
                        <a:pt x="60" y="19"/>
                      </a:lnTo>
                      <a:lnTo>
                        <a:pt x="62" y="19"/>
                      </a:lnTo>
                      <a:lnTo>
                        <a:pt x="63" y="20"/>
                      </a:lnTo>
                      <a:lnTo>
                        <a:pt x="64" y="21"/>
                      </a:lnTo>
                      <a:lnTo>
                        <a:pt x="66" y="21"/>
                      </a:lnTo>
                      <a:lnTo>
                        <a:pt x="68" y="21"/>
                      </a:lnTo>
                      <a:lnTo>
                        <a:pt x="72" y="18"/>
                      </a:lnTo>
                      <a:lnTo>
                        <a:pt x="73" y="18"/>
                      </a:lnTo>
                      <a:lnTo>
                        <a:pt x="74" y="20"/>
                      </a:lnTo>
                      <a:lnTo>
                        <a:pt x="81" y="20"/>
                      </a:lnTo>
                      <a:lnTo>
                        <a:pt x="82" y="20"/>
                      </a:lnTo>
                      <a:lnTo>
                        <a:pt x="83" y="20"/>
                      </a:lnTo>
                      <a:lnTo>
                        <a:pt x="84" y="22"/>
                      </a:lnTo>
                      <a:lnTo>
                        <a:pt x="86" y="21"/>
                      </a:lnTo>
                      <a:lnTo>
                        <a:pt x="89" y="21"/>
                      </a:lnTo>
                      <a:lnTo>
                        <a:pt x="87" y="22"/>
                      </a:lnTo>
                      <a:lnTo>
                        <a:pt x="83" y="25"/>
                      </a:lnTo>
                      <a:lnTo>
                        <a:pt x="81" y="25"/>
                      </a:lnTo>
                      <a:lnTo>
                        <a:pt x="79" y="26"/>
                      </a:lnTo>
                      <a:lnTo>
                        <a:pt x="78" y="28"/>
                      </a:lnTo>
                      <a:lnTo>
                        <a:pt x="74" y="29"/>
                      </a:lnTo>
                      <a:lnTo>
                        <a:pt x="73" y="30"/>
                      </a:lnTo>
                      <a:lnTo>
                        <a:pt x="67" y="36"/>
                      </a:lnTo>
                      <a:lnTo>
                        <a:pt x="59" y="44"/>
                      </a:lnTo>
                      <a:lnTo>
                        <a:pt x="58" y="45"/>
                      </a:lnTo>
                      <a:lnTo>
                        <a:pt x="57" y="46"/>
                      </a:lnTo>
                      <a:lnTo>
                        <a:pt x="58" y="55"/>
                      </a:lnTo>
                      <a:lnTo>
                        <a:pt x="57" y="56"/>
                      </a:lnTo>
                      <a:lnTo>
                        <a:pt x="56" y="56"/>
                      </a:lnTo>
                      <a:lnTo>
                        <a:pt x="52" y="59"/>
                      </a:lnTo>
                      <a:lnTo>
                        <a:pt x="52" y="61"/>
                      </a:lnTo>
                      <a:lnTo>
                        <a:pt x="51" y="64"/>
                      </a:lnTo>
                      <a:lnTo>
                        <a:pt x="52" y="65"/>
                      </a:lnTo>
                      <a:lnTo>
                        <a:pt x="54" y="67"/>
                      </a:lnTo>
                      <a:lnTo>
                        <a:pt x="53" y="69"/>
                      </a:lnTo>
                      <a:lnTo>
                        <a:pt x="53" y="70"/>
                      </a:lnTo>
                      <a:lnTo>
                        <a:pt x="52" y="73"/>
                      </a:lnTo>
                      <a:lnTo>
                        <a:pt x="52" y="78"/>
                      </a:lnTo>
                      <a:lnTo>
                        <a:pt x="53" y="79"/>
                      </a:lnTo>
                      <a:lnTo>
                        <a:pt x="54" y="80"/>
                      </a:lnTo>
                      <a:lnTo>
                        <a:pt x="55" y="80"/>
                      </a:lnTo>
                      <a:lnTo>
                        <a:pt x="58" y="81"/>
                      </a:lnTo>
                      <a:lnTo>
                        <a:pt x="59" y="82"/>
                      </a:lnTo>
                      <a:lnTo>
                        <a:pt x="59" y="83"/>
                      </a:lnTo>
                      <a:lnTo>
                        <a:pt x="63" y="84"/>
                      </a:lnTo>
                      <a:lnTo>
                        <a:pt x="64" y="87"/>
                      </a:lnTo>
                      <a:lnTo>
                        <a:pt x="68" y="89"/>
                      </a:lnTo>
                      <a:lnTo>
                        <a:pt x="72" y="92"/>
                      </a:lnTo>
                      <a:lnTo>
                        <a:pt x="72" y="93"/>
                      </a:lnTo>
                      <a:lnTo>
                        <a:pt x="72" y="95"/>
                      </a:lnTo>
                      <a:lnTo>
                        <a:pt x="72" y="98"/>
                      </a:lnTo>
                      <a:lnTo>
                        <a:pt x="8" y="10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9" name="Freeform 24"/>
                <p:cNvSpPr>
                  <a:spLocks/>
                </p:cNvSpPr>
                <p:nvPr/>
              </p:nvSpPr>
              <p:spPr bwMode="auto">
                <a:xfrm>
                  <a:off x="3634" y="1799"/>
                  <a:ext cx="277" cy="463"/>
                </a:xfrm>
                <a:custGeom>
                  <a:avLst/>
                  <a:gdLst>
                    <a:gd name="T0" fmla="*/ 236 w 54"/>
                    <a:gd name="T1" fmla="*/ 49 h 95"/>
                    <a:gd name="T2" fmla="*/ 318 w 54"/>
                    <a:gd name="T3" fmla="*/ 117 h 95"/>
                    <a:gd name="T4" fmla="*/ 395 w 54"/>
                    <a:gd name="T5" fmla="*/ 190 h 95"/>
                    <a:gd name="T6" fmla="*/ 395 w 54"/>
                    <a:gd name="T7" fmla="*/ 283 h 95"/>
                    <a:gd name="T8" fmla="*/ 369 w 54"/>
                    <a:gd name="T9" fmla="*/ 356 h 95"/>
                    <a:gd name="T10" fmla="*/ 287 w 54"/>
                    <a:gd name="T11" fmla="*/ 453 h 95"/>
                    <a:gd name="T12" fmla="*/ 236 w 54"/>
                    <a:gd name="T13" fmla="*/ 473 h 95"/>
                    <a:gd name="T14" fmla="*/ 133 w 54"/>
                    <a:gd name="T15" fmla="*/ 497 h 95"/>
                    <a:gd name="T16" fmla="*/ 108 w 54"/>
                    <a:gd name="T17" fmla="*/ 570 h 95"/>
                    <a:gd name="T18" fmla="*/ 159 w 54"/>
                    <a:gd name="T19" fmla="*/ 643 h 95"/>
                    <a:gd name="T20" fmla="*/ 108 w 54"/>
                    <a:gd name="T21" fmla="*/ 809 h 95"/>
                    <a:gd name="T22" fmla="*/ 26 w 54"/>
                    <a:gd name="T23" fmla="*/ 853 h 95"/>
                    <a:gd name="T24" fmla="*/ 0 w 54"/>
                    <a:gd name="T25" fmla="*/ 926 h 95"/>
                    <a:gd name="T26" fmla="*/ 0 w 54"/>
                    <a:gd name="T27" fmla="*/ 975 h 95"/>
                    <a:gd name="T28" fmla="*/ 26 w 54"/>
                    <a:gd name="T29" fmla="*/ 1140 h 95"/>
                    <a:gd name="T30" fmla="*/ 133 w 54"/>
                    <a:gd name="T31" fmla="*/ 1257 h 95"/>
                    <a:gd name="T32" fmla="*/ 262 w 54"/>
                    <a:gd name="T33" fmla="*/ 1355 h 95"/>
                    <a:gd name="T34" fmla="*/ 344 w 54"/>
                    <a:gd name="T35" fmla="*/ 1521 h 95"/>
                    <a:gd name="T36" fmla="*/ 395 w 54"/>
                    <a:gd name="T37" fmla="*/ 1472 h 95"/>
                    <a:gd name="T38" fmla="*/ 498 w 54"/>
                    <a:gd name="T39" fmla="*/ 1545 h 95"/>
                    <a:gd name="T40" fmla="*/ 498 w 54"/>
                    <a:gd name="T41" fmla="*/ 1638 h 95"/>
                    <a:gd name="T42" fmla="*/ 421 w 54"/>
                    <a:gd name="T43" fmla="*/ 1735 h 95"/>
                    <a:gd name="T44" fmla="*/ 498 w 54"/>
                    <a:gd name="T45" fmla="*/ 1852 h 95"/>
                    <a:gd name="T46" fmla="*/ 631 w 54"/>
                    <a:gd name="T47" fmla="*/ 1925 h 95"/>
                    <a:gd name="T48" fmla="*/ 764 w 54"/>
                    <a:gd name="T49" fmla="*/ 2066 h 95"/>
                    <a:gd name="T50" fmla="*/ 790 w 54"/>
                    <a:gd name="T51" fmla="*/ 2115 h 95"/>
                    <a:gd name="T52" fmla="*/ 764 w 54"/>
                    <a:gd name="T53" fmla="*/ 2164 h 95"/>
                    <a:gd name="T54" fmla="*/ 841 w 54"/>
                    <a:gd name="T55" fmla="*/ 2257 h 95"/>
                    <a:gd name="T56" fmla="*/ 867 w 54"/>
                    <a:gd name="T57" fmla="*/ 2232 h 95"/>
                    <a:gd name="T58" fmla="*/ 893 w 54"/>
                    <a:gd name="T59" fmla="*/ 2183 h 95"/>
                    <a:gd name="T60" fmla="*/ 1000 w 54"/>
                    <a:gd name="T61" fmla="*/ 2164 h 95"/>
                    <a:gd name="T62" fmla="*/ 1103 w 54"/>
                    <a:gd name="T63" fmla="*/ 2208 h 95"/>
                    <a:gd name="T64" fmla="*/ 1134 w 54"/>
                    <a:gd name="T65" fmla="*/ 2115 h 95"/>
                    <a:gd name="T66" fmla="*/ 1159 w 54"/>
                    <a:gd name="T67" fmla="*/ 2066 h 95"/>
                    <a:gd name="T68" fmla="*/ 1262 w 54"/>
                    <a:gd name="T69" fmla="*/ 2018 h 95"/>
                    <a:gd name="T70" fmla="*/ 1236 w 54"/>
                    <a:gd name="T71" fmla="*/ 1974 h 95"/>
                    <a:gd name="T72" fmla="*/ 1236 w 54"/>
                    <a:gd name="T73" fmla="*/ 1925 h 95"/>
                    <a:gd name="T74" fmla="*/ 1262 w 54"/>
                    <a:gd name="T75" fmla="*/ 1901 h 95"/>
                    <a:gd name="T76" fmla="*/ 1262 w 54"/>
                    <a:gd name="T77" fmla="*/ 1876 h 95"/>
                    <a:gd name="T78" fmla="*/ 1262 w 54"/>
                    <a:gd name="T79" fmla="*/ 1735 h 95"/>
                    <a:gd name="T80" fmla="*/ 1370 w 54"/>
                    <a:gd name="T81" fmla="*/ 1613 h 95"/>
                    <a:gd name="T82" fmla="*/ 1421 w 54"/>
                    <a:gd name="T83" fmla="*/ 1521 h 95"/>
                    <a:gd name="T84" fmla="*/ 1370 w 54"/>
                    <a:gd name="T85" fmla="*/ 1355 h 95"/>
                    <a:gd name="T86" fmla="*/ 1370 w 54"/>
                    <a:gd name="T87" fmla="*/ 1282 h 95"/>
                    <a:gd name="T88" fmla="*/ 1288 w 54"/>
                    <a:gd name="T89" fmla="*/ 307 h 95"/>
                    <a:gd name="T90" fmla="*/ 1262 w 54"/>
                    <a:gd name="T91" fmla="*/ 263 h 95"/>
                    <a:gd name="T92" fmla="*/ 1211 w 54"/>
                    <a:gd name="T93" fmla="*/ 141 h 95"/>
                    <a:gd name="T94" fmla="*/ 1159 w 54"/>
                    <a:gd name="T95" fmla="*/ 73 h 95"/>
                    <a:gd name="T96" fmla="*/ 1159 w 54"/>
                    <a:gd name="T97" fmla="*/ 0 h 9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4"/>
                    <a:gd name="T148" fmla="*/ 0 h 95"/>
                    <a:gd name="T149" fmla="*/ 54 w 54"/>
                    <a:gd name="T150" fmla="*/ 95 h 9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4" h="95">
                      <a:moveTo>
                        <a:pt x="44" y="0"/>
                      </a:moveTo>
                      <a:lnTo>
                        <a:pt x="9" y="2"/>
                      </a:lnTo>
                      <a:lnTo>
                        <a:pt x="9" y="3"/>
                      </a:lnTo>
                      <a:lnTo>
                        <a:pt x="12" y="5"/>
                      </a:lnTo>
                      <a:lnTo>
                        <a:pt x="12" y="6"/>
                      </a:lnTo>
                      <a:lnTo>
                        <a:pt x="15" y="8"/>
                      </a:lnTo>
                      <a:lnTo>
                        <a:pt x="16" y="11"/>
                      </a:lnTo>
                      <a:lnTo>
                        <a:pt x="15" y="12"/>
                      </a:lnTo>
                      <a:lnTo>
                        <a:pt x="14" y="14"/>
                      </a:lnTo>
                      <a:lnTo>
                        <a:pt x="14" y="15"/>
                      </a:lnTo>
                      <a:lnTo>
                        <a:pt x="14" y="16"/>
                      </a:lnTo>
                      <a:lnTo>
                        <a:pt x="11" y="19"/>
                      </a:lnTo>
                      <a:lnTo>
                        <a:pt x="9" y="19"/>
                      </a:lnTo>
                      <a:lnTo>
                        <a:pt x="9" y="20"/>
                      </a:lnTo>
                      <a:lnTo>
                        <a:pt x="6" y="20"/>
                      </a:lnTo>
                      <a:lnTo>
                        <a:pt x="5" y="21"/>
                      </a:lnTo>
                      <a:lnTo>
                        <a:pt x="4" y="23"/>
                      </a:lnTo>
                      <a:lnTo>
                        <a:pt x="4" y="24"/>
                      </a:lnTo>
                      <a:lnTo>
                        <a:pt x="6" y="26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4" y="34"/>
                      </a:lnTo>
                      <a:lnTo>
                        <a:pt x="2" y="35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39"/>
                      </a:lnTo>
                      <a:lnTo>
                        <a:pt x="0" y="40"/>
                      </a:lnTo>
                      <a:lnTo>
                        <a:pt x="0" y="41"/>
                      </a:lnTo>
                      <a:lnTo>
                        <a:pt x="0" y="45"/>
                      </a:lnTo>
                      <a:lnTo>
                        <a:pt x="1" y="48"/>
                      </a:lnTo>
                      <a:lnTo>
                        <a:pt x="1" y="49"/>
                      </a:lnTo>
                      <a:lnTo>
                        <a:pt x="5" y="53"/>
                      </a:lnTo>
                      <a:lnTo>
                        <a:pt x="9" y="56"/>
                      </a:lnTo>
                      <a:lnTo>
                        <a:pt x="10" y="57"/>
                      </a:lnTo>
                      <a:lnTo>
                        <a:pt x="12" y="64"/>
                      </a:lnTo>
                      <a:lnTo>
                        <a:pt x="13" y="64"/>
                      </a:lnTo>
                      <a:lnTo>
                        <a:pt x="14" y="63"/>
                      </a:lnTo>
                      <a:lnTo>
                        <a:pt x="15" y="62"/>
                      </a:lnTo>
                      <a:lnTo>
                        <a:pt x="18" y="64"/>
                      </a:lnTo>
                      <a:lnTo>
                        <a:pt x="19" y="65"/>
                      </a:lnTo>
                      <a:lnTo>
                        <a:pt x="18" y="67"/>
                      </a:lnTo>
                      <a:lnTo>
                        <a:pt x="19" y="69"/>
                      </a:lnTo>
                      <a:lnTo>
                        <a:pt x="16" y="72"/>
                      </a:lnTo>
                      <a:lnTo>
                        <a:pt x="16" y="73"/>
                      </a:lnTo>
                      <a:lnTo>
                        <a:pt x="17" y="75"/>
                      </a:lnTo>
                      <a:lnTo>
                        <a:pt x="19" y="78"/>
                      </a:lnTo>
                      <a:lnTo>
                        <a:pt x="23" y="80"/>
                      </a:lnTo>
                      <a:lnTo>
                        <a:pt x="24" y="81"/>
                      </a:lnTo>
                      <a:lnTo>
                        <a:pt x="28" y="84"/>
                      </a:lnTo>
                      <a:lnTo>
                        <a:pt x="29" y="87"/>
                      </a:lnTo>
                      <a:lnTo>
                        <a:pt x="30" y="88"/>
                      </a:lnTo>
                      <a:lnTo>
                        <a:pt x="30" y="89"/>
                      </a:lnTo>
                      <a:lnTo>
                        <a:pt x="29" y="90"/>
                      </a:lnTo>
                      <a:lnTo>
                        <a:pt x="29" y="91"/>
                      </a:lnTo>
                      <a:lnTo>
                        <a:pt x="32" y="95"/>
                      </a:lnTo>
                      <a:lnTo>
                        <a:pt x="32" y="94"/>
                      </a:lnTo>
                      <a:lnTo>
                        <a:pt x="33" y="94"/>
                      </a:lnTo>
                      <a:lnTo>
                        <a:pt x="34" y="95"/>
                      </a:lnTo>
                      <a:lnTo>
                        <a:pt x="34" y="92"/>
                      </a:lnTo>
                      <a:lnTo>
                        <a:pt x="36" y="91"/>
                      </a:lnTo>
                      <a:lnTo>
                        <a:pt x="38" y="91"/>
                      </a:lnTo>
                      <a:lnTo>
                        <a:pt x="40" y="92"/>
                      </a:lnTo>
                      <a:lnTo>
                        <a:pt x="42" y="93"/>
                      </a:lnTo>
                      <a:lnTo>
                        <a:pt x="43" y="93"/>
                      </a:lnTo>
                      <a:lnTo>
                        <a:pt x="43" y="89"/>
                      </a:lnTo>
                      <a:lnTo>
                        <a:pt x="42" y="87"/>
                      </a:lnTo>
                      <a:lnTo>
                        <a:pt x="44" y="87"/>
                      </a:lnTo>
                      <a:lnTo>
                        <a:pt x="48" y="86"/>
                      </a:lnTo>
                      <a:lnTo>
                        <a:pt x="48" y="85"/>
                      </a:lnTo>
                      <a:lnTo>
                        <a:pt x="47" y="83"/>
                      </a:lnTo>
                      <a:lnTo>
                        <a:pt x="47" y="81"/>
                      </a:lnTo>
                      <a:lnTo>
                        <a:pt x="48" y="80"/>
                      </a:lnTo>
                      <a:lnTo>
                        <a:pt x="48" y="79"/>
                      </a:lnTo>
                      <a:lnTo>
                        <a:pt x="48" y="76"/>
                      </a:lnTo>
                      <a:lnTo>
                        <a:pt x="48" y="73"/>
                      </a:lnTo>
                      <a:lnTo>
                        <a:pt x="50" y="71"/>
                      </a:lnTo>
                      <a:lnTo>
                        <a:pt x="52" y="68"/>
                      </a:lnTo>
                      <a:lnTo>
                        <a:pt x="52" y="67"/>
                      </a:lnTo>
                      <a:lnTo>
                        <a:pt x="54" y="64"/>
                      </a:lnTo>
                      <a:lnTo>
                        <a:pt x="53" y="60"/>
                      </a:lnTo>
                      <a:lnTo>
                        <a:pt x="52" y="57"/>
                      </a:lnTo>
                      <a:lnTo>
                        <a:pt x="52" y="55"/>
                      </a:lnTo>
                      <a:lnTo>
                        <a:pt x="52" y="54"/>
                      </a:lnTo>
                      <a:lnTo>
                        <a:pt x="52" y="53"/>
                      </a:lnTo>
                      <a:lnTo>
                        <a:pt x="49" y="13"/>
                      </a:lnTo>
                      <a:lnTo>
                        <a:pt x="48" y="12"/>
                      </a:lnTo>
                      <a:lnTo>
                        <a:pt x="48" y="11"/>
                      </a:lnTo>
                      <a:lnTo>
                        <a:pt x="47" y="8"/>
                      </a:lnTo>
                      <a:lnTo>
                        <a:pt x="46" y="6"/>
                      </a:lnTo>
                      <a:lnTo>
                        <a:pt x="45" y="5"/>
                      </a:lnTo>
                      <a:lnTo>
                        <a:pt x="44" y="3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0" name="Freeform 26"/>
                <p:cNvSpPr>
                  <a:spLocks/>
                </p:cNvSpPr>
                <p:nvPr/>
              </p:nvSpPr>
              <p:spPr bwMode="auto">
                <a:xfrm>
                  <a:off x="4244" y="1896"/>
                  <a:ext cx="314" cy="293"/>
                </a:xfrm>
                <a:custGeom>
                  <a:avLst/>
                  <a:gdLst>
                    <a:gd name="T0" fmla="*/ 530 w 61"/>
                    <a:gd name="T1" fmla="*/ 0 h 60"/>
                    <a:gd name="T2" fmla="*/ 530 w 61"/>
                    <a:gd name="T3" fmla="*/ 73 h 60"/>
                    <a:gd name="T4" fmla="*/ 556 w 61"/>
                    <a:gd name="T5" fmla="*/ 117 h 60"/>
                    <a:gd name="T6" fmla="*/ 504 w 61"/>
                    <a:gd name="T7" fmla="*/ 308 h 60"/>
                    <a:gd name="T8" fmla="*/ 504 w 61"/>
                    <a:gd name="T9" fmla="*/ 356 h 60"/>
                    <a:gd name="T10" fmla="*/ 479 w 61"/>
                    <a:gd name="T11" fmla="*/ 454 h 60"/>
                    <a:gd name="T12" fmla="*/ 396 w 61"/>
                    <a:gd name="T13" fmla="*/ 523 h 60"/>
                    <a:gd name="T14" fmla="*/ 345 w 61"/>
                    <a:gd name="T15" fmla="*/ 547 h 60"/>
                    <a:gd name="T16" fmla="*/ 293 w 61"/>
                    <a:gd name="T17" fmla="*/ 571 h 60"/>
                    <a:gd name="T18" fmla="*/ 263 w 61"/>
                    <a:gd name="T19" fmla="*/ 620 h 60"/>
                    <a:gd name="T20" fmla="*/ 237 w 61"/>
                    <a:gd name="T21" fmla="*/ 718 h 60"/>
                    <a:gd name="T22" fmla="*/ 160 w 61"/>
                    <a:gd name="T23" fmla="*/ 718 h 60"/>
                    <a:gd name="T24" fmla="*/ 108 w 61"/>
                    <a:gd name="T25" fmla="*/ 811 h 60"/>
                    <a:gd name="T26" fmla="*/ 108 w 61"/>
                    <a:gd name="T27" fmla="*/ 908 h 60"/>
                    <a:gd name="T28" fmla="*/ 51 w 61"/>
                    <a:gd name="T29" fmla="*/ 977 h 60"/>
                    <a:gd name="T30" fmla="*/ 0 w 61"/>
                    <a:gd name="T31" fmla="*/ 1026 h 60"/>
                    <a:gd name="T32" fmla="*/ 0 w 61"/>
                    <a:gd name="T33" fmla="*/ 1099 h 60"/>
                    <a:gd name="T34" fmla="*/ 77 w 61"/>
                    <a:gd name="T35" fmla="*/ 1216 h 60"/>
                    <a:gd name="T36" fmla="*/ 160 w 61"/>
                    <a:gd name="T37" fmla="*/ 1289 h 60"/>
                    <a:gd name="T38" fmla="*/ 211 w 61"/>
                    <a:gd name="T39" fmla="*/ 1289 h 60"/>
                    <a:gd name="T40" fmla="*/ 211 w 61"/>
                    <a:gd name="T41" fmla="*/ 1314 h 60"/>
                    <a:gd name="T42" fmla="*/ 263 w 61"/>
                    <a:gd name="T43" fmla="*/ 1314 h 60"/>
                    <a:gd name="T44" fmla="*/ 263 w 61"/>
                    <a:gd name="T45" fmla="*/ 1358 h 60"/>
                    <a:gd name="T46" fmla="*/ 396 w 61"/>
                    <a:gd name="T47" fmla="*/ 1431 h 60"/>
                    <a:gd name="T48" fmla="*/ 479 w 61"/>
                    <a:gd name="T49" fmla="*/ 1406 h 60"/>
                    <a:gd name="T50" fmla="*/ 504 w 61"/>
                    <a:gd name="T51" fmla="*/ 1358 h 60"/>
                    <a:gd name="T52" fmla="*/ 556 w 61"/>
                    <a:gd name="T53" fmla="*/ 1406 h 60"/>
                    <a:gd name="T54" fmla="*/ 664 w 61"/>
                    <a:gd name="T55" fmla="*/ 1358 h 60"/>
                    <a:gd name="T56" fmla="*/ 690 w 61"/>
                    <a:gd name="T57" fmla="*/ 1314 h 60"/>
                    <a:gd name="T58" fmla="*/ 793 w 61"/>
                    <a:gd name="T59" fmla="*/ 1265 h 60"/>
                    <a:gd name="T60" fmla="*/ 875 w 61"/>
                    <a:gd name="T61" fmla="*/ 1216 h 60"/>
                    <a:gd name="T62" fmla="*/ 875 w 61"/>
                    <a:gd name="T63" fmla="*/ 1143 h 60"/>
                    <a:gd name="T64" fmla="*/ 1009 w 61"/>
                    <a:gd name="T65" fmla="*/ 762 h 60"/>
                    <a:gd name="T66" fmla="*/ 1060 w 61"/>
                    <a:gd name="T67" fmla="*/ 786 h 60"/>
                    <a:gd name="T68" fmla="*/ 1086 w 61"/>
                    <a:gd name="T69" fmla="*/ 835 h 60"/>
                    <a:gd name="T70" fmla="*/ 1163 w 61"/>
                    <a:gd name="T71" fmla="*/ 762 h 60"/>
                    <a:gd name="T72" fmla="*/ 1220 w 61"/>
                    <a:gd name="T73" fmla="*/ 645 h 60"/>
                    <a:gd name="T74" fmla="*/ 1297 w 61"/>
                    <a:gd name="T75" fmla="*/ 596 h 60"/>
                    <a:gd name="T76" fmla="*/ 1354 w 61"/>
                    <a:gd name="T77" fmla="*/ 547 h 60"/>
                    <a:gd name="T78" fmla="*/ 1380 w 61"/>
                    <a:gd name="T79" fmla="*/ 479 h 60"/>
                    <a:gd name="T80" fmla="*/ 1380 w 61"/>
                    <a:gd name="T81" fmla="*/ 454 h 60"/>
                    <a:gd name="T82" fmla="*/ 1380 w 61"/>
                    <a:gd name="T83" fmla="*/ 356 h 60"/>
                    <a:gd name="T84" fmla="*/ 1565 w 61"/>
                    <a:gd name="T85" fmla="*/ 454 h 60"/>
                    <a:gd name="T86" fmla="*/ 1591 w 61"/>
                    <a:gd name="T87" fmla="*/ 454 h 60"/>
                    <a:gd name="T88" fmla="*/ 1565 w 61"/>
                    <a:gd name="T89" fmla="*/ 308 h 60"/>
                    <a:gd name="T90" fmla="*/ 1539 w 61"/>
                    <a:gd name="T91" fmla="*/ 264 h 60"/>
                    <a:gd name="T92" fmla="*/ 1482 w 61"/>
                    <a:gd name="T93" fmla="*/ 264 h 60"/>
                    <a:gd name="T94" fmla="*/ 1354 w 61"/>
                    <a:gd name="T95" fmla="*/ 288 h 60"/>
                    <a:gd name="T96" fmla="*/ 1297 w 61"/>
                    <a:gd name="T97" fmla="*/ 332 h 60"/>
                    <a:gd name="T98" fmla="*/ 1220 w 61"/>
                    <a:gd name="T99" fmla="*/ 308 h 60"/>
                    <a:gd name="T100" fmla="*/ 1194 w 61"/>
                    <a:gd name="T101" fmla="*/ 356 h 60"/>
                    <a:gd name="T102" fmla="*/ 1112 w 61"/>
                    <a:gd name="T103" fmla="*/ 405 h 60"/>
                    <a:gd name="T104" fmla="*/ 1035 w 61"/>
                    <a:gd name="T105" fmla="*/ 479 h 60"/>
                    <a:gd name="T106" fmla="*/ 952 w 61"/>
                    <a:gd name="T107" fmla="*/ 308 h 60"/>
                    <a:gd name="T108" fmla="*/ 556 w 61"/>
                    <a:gd name="T109" fmla="*/ 0 h 6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1"/>
                    <a:gd name="T166" fmla="*/ 0 h 60"/>
                    <a:gd name="T167" fmla="*/ 61 w 61"/>
                    <a:gd name="T168" fmla="*/ 60 h 60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1" h="60">
                      <a:moveTo>
                        <a:pt x="21" y="0"/>
                      </a:moveTo>
                      <a:lnTo>
                        <a:pt x="20" y="0"/>
                      </a:lnTo>
                      <a:lnTo>
                        <a:pt x="19" y="1"/>
                      </a:lnTo>
                      <a:lnTo>
                        <a:pt x="20" y="3"/>
                      </a:lnTo>
                      <a:lnTo>
                        <a:pt x="18" y="4"/>
                      </a:lnTo>
                      <a:lnTo>
                        <a:pt x="21" y="5"/>
                      </a:lnTo>
                      <a:lnTo>
                        <a:pt x="20" y="12"/>
                      </a:lnTo>
                      <a:lnTo>
                        <a:pt x="19" y="13"/>
                      </a:lnTo>
                      <a:lnTo>
                        <a:pt x="19" y="14"/>
                      </a:lnTo>
                      <a:lnTo>
                        <a:pt x="19" y="15"/>
                      </a:lnTo>
                      <a:lnTo>
                        <a:pt x="19" y="17"/>
                      </a:lnTo>
                      <a:lnTo>
                        <a:pt x="18" y="19"/>
                      </a:lnTo>
                      <a:lnTo>
                        <a:pt x="17" y="19"/>
                      </a:lnTo>
                      <a:lnTo>
                        <a:pt x="15" y="22"/>
                      </a:lnTo>
                      <a:lnTo>
                        <a:pt x="13" y="23"/>
                      </a:lnTo>
                      <a:lnTo>
                        <a:pt x="12" y="23"/>
                      </a:lnTo>
                      <a:lnTo>
                        <a:pt x="11" y="24"/>
                      </a:lnTo>
                      <a:lnTo>
                        <a:pt x="11" y="25"/>
                      </a:lnTo>
                      <a:lnTo>
                        <a:pt x="10" y="26"/>
                      </a:lnTo>
                      <a:lnTo>
                        <a:pt x="9" y="29"/>
                      </a:lnTo>
                      <a:lnTo>
                        <a:pt x="9" y="30"/>
                      </a:lnTo>
                      <a:lnTo>
                        <a:pt x="8" y="32"/>
                      </a:lnTo>
                      <a:lnTo>
                        <a:pt x="6" y="30"/>
                      </a:lnTo>
                      <a:lnTo>
                        <a:pt x="5" y="30"/>
                      </a:lnTo>
                      <a:lnTo>
                        <a:pt x="4" y="34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3" y="39"/>
                      </a:lnTo>
                      <a:lnTo>
                        <a:pt x="2" y="41"/>
                      </a:lnTo>
                      <a:lnTo>
                        <a:pt x="0" y="41"/>
                      </a:lnTo>
                      <a:lnTo>
                        <a:pt x="0" y="43"/>
                      </a:lnTo>
                      <a:lnTo>
                        <a:pt x="0" y="45"/>
                      </a:lnTo>
                      <a:lnTo>
                        <a:pt x="0" y="46"/>
                      </a:lnTo>
                      <a:lnTo>
                        <a:pt x="1" y="47"/>
                      </a:lnTo>
                      <a:lnTo>
                        <a:pt x="3" y="51"/>
                      </a:lnTo>
                      <a:lnTo>
                        <a:pt x="5" y="53"/>
                      </a:lnTo>
                      <a:lnTo>
                        <a:pt x="6" y="54"/>
                      </a:lnTo>
                      <a:lnTo>
                        <a:pt x="6" y="53"/>
                      </a:lnTo>
                      <a:lnTo>
                        <a:pt x="8" y="54"/>
                      </a:lnTo>
                      <a:lnTo>
                        <a:pt x="8" y="55"/>
                      </a:lnTo>
                      <a:lnTo>
                        <a:pt x="9" y="55"/>
                      </a:lnTo>
                      <a:lnTo>
                        <a:pt x="10" y="55"/>
                      </a:lnTo>
                      <a:lnTo>
                        <a:pt x="11" y="56"/>
                      </a:lnTo>
                      <a:lnTo>
                        <a:pt x="10" y="57"/>
                      </a:lnTo>
                      <a:lnTo>
                        <a:pt x="12" y="59"/>
                      </a:lnTo>
                      <a:lnTo>
                        <a:pt x="15" y="60"/>
                      </a:lnTo>
                      <a:lnTo>
                        <a:pt x="17" y="60"/>
                      </a:lnTo>
                      <a:lnTo>
                        <a:pt x="18" y="59"/>
                      </a:lnTo>
                      <a:lnTo>
                        <a:pt x="18" y="58"/>
                      </a:lnTo>
                      <a:lnTo>
                        <a:pt x="19" y="57"/>
                      </a:lnTo>
                      <a:lnTo>
                        <a:pt x="20" y="58"/>
                      </a:lnTo>
                      <a:lnTo>
                        <a:pt x="21" y="59"/>
                      </a:lnTo>
                      <a:lnTo>
                        <a:pt x="22" y="58"/>
                      </a:lnTo>
                      <a:lnTo>
                        <a:pt x="25" y="57"/>
                      </a:lnTo>
                      <a:lnTo>
                        <a:pt x="26" y="55"/>
                      </a:lnTo>
                      <a:lnTo>
                        <a:pt x="27" y="56"/>
                      </a:lnTo>
                      <a:lnTo>
                        <a:pt x="30" y="53"/>
                      </a:lnTo>
                      <a:lnTo>
                        <a:pt x="31" y="54"/>
                      </a:lnTo>
                      <a:lnTo>
                        <a:pt x="33" y="51"/>
                      </a:lnTo>
                      <a:lnTo>
                        <a:pt x="32" y="50"/>
                      </a:lnTo>
                      <a:lnTo>
                        <a:pt x="33" y="48"/>
                      </a:lnTo>
                      <a:lnTo>
                        <a:pt x="35" y="43"/>
                      </a:lnTo>
                      <a:lnTo>
                        <a:pt x="38" y="32"/>
                      </a:lnTo>
                      <a:lnTo>
                        <a:pt x="40" y="33"/>
                      </a:lnTo>
                      <a:lnTo>
                        <a:pt x="40" y="34"/>
                      </a:lnTo>
                      <a:lnTo>
                        <a:pt x="41" y="35"/>
                      </a:lnTo>
                      <a:lnTo>
                        <a:pt x="43" y="34"/>
                      </a:lnTo>
                      <a:lnTo>
                        <a:pt x="44" y="32"/>
                      </a:lnTo>
                      <a:lnTo>
                        <a:pt x="45" y="28"/>
                      </a:lnTo>
                      <a:lnTo>
                        <a:pt x="46" y="27"/>
                      </a:lnTo>
                      <a:lnTo>
                        <a:pt x="48" y="27"/>
                      </a:lnTo>
                      <a:lnTo>
                        <a:pt x="49" y="25"/>
                      </a:lnTo>
                      <a:lnTo>
                        <a:pt x="50" y="25"/>
                      </a:lnTo>
                      <a:lnTo>
                        <a:pt x="51" y="23"/>
                      </a:lnTo>
                      <a:lnTo>
                        <a:pt x="51" y="21"/>
                      </a:lnTo>
                      <a:lnTo>
                        <a:pt x="52" y="20"/>
                      </a:lnTo>
                      <a:lnTo>
                        <a:pt x="52" y="19"/>
                      </a:lnTo>
                      <a:lnTo>
                        <a:pt x="52" y="16"/>
                      </a:lnTo>
                      <a:lnTo>
                        <a:pt x="52" y="15"/>
                      </a:lnTo>
                      <a:lnTo>
                        <a:pt x="53" y="15"/>
                      </a:lnTo>
                      <a:lnTo>
                        <a:pt x="59" y="19"/>
                      </a:lnTo>
                      <a:lnTo>
                        <a:pt x="60" y="19"/>
                      </a:lnTo>
                      <a:lnTo>
                        <a:pt x="61" y="16"/>
                      </a:lnTo>
                      <a:lnTo>
                        <a:pt x="59" y="13"/>
                      </a:lnTo>
                      <a:lnTo>
                        <a:pt x="59" y="12"/>
                      </a:lnTo>
                      <a:lnTo>
                        <a:pt x="58" y="11"/>
                      </a:lnTo>
                      <a:lnTo>
                        <a:pt x="57" y="12"/>
                      </a:lnTo>
                      <a:lnTo>
                        <a:pt x="56" y="11"/>
                      </a:lnTo>
                      <a:lnTo>
                        <a:pt x="55" y="11"/>
                      </a:lnTo>
                      <a:lnTo>
                        <a:pt x="51" y="12"/>
                      </a:lnTo>
                      <a:lnTo>
                        <a:pt x="50" y="13"/>
                      </a:lnTo>
                      <a:lnTo>
                        <a:pt x="49" y="14"/>
                      </a:lnTo>
                      <a:lnTo>
                        <a:pt x="47" y="14"/>
                      </a:lnTo>
                      <a:lnTo>
                        <a:pt x="46" y="13"/>
                      </a:lnTo>
                      <a:lnTo>
                        <a:pt x="46" y="15"/>
                      </a:lnTo>
                      <a:lnTo>
                        <a:pt x="45" y="15"/>
                      </a:lnTo>
                      <a:lnTo>
                        <a:pt x="44" y="17"/>
                      </a:lnTo>
                      <a:lnTo>
                        <a:pt x="42" y="17"/>
                      </a:lnTo>
                      <a:lnTo>
                        <a:pt x="40" y="20"/>
                      </a:lnTo>
                      <a:lnTo>
                        <a:pt x="39" y="20"/>
                      </a:lnTo>
                      <a:lnTo>
                        <a:pt x="38" y="21"/>
                      </a:lnTo>
                      <a:lnTo>
                        <a:pt x="36" y="13"/>
                      </a:lnTo>
                      <a:lnTo>
                        <a:pt x="23" y="15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1" name="Freeform 27"/>
                <p:cNvSpPr>
                  <a:spLocks/>
                </p:cNvSpPr>
                <p:nvPr/>
              </p:nvSpPr>
              <p:spPr bwMode="auto">
                <a:xfrm>
                  <a:off x="3475" y="2604"/>
                  <a:ext cx="394" cy="322"/>
                </a:xfrm>
                <a:custGeom>
                  <a:avLst/>
                  <a:gdLst>
                    <a:gd name="T0" fmla="*/ 1075 w 77"/>
                    <a:gd name="T1" fmla="*/ 24 h 66"/>
                    <a:gd name="T2" fmla="*/ 1151 w 77"/>
                    <a:gd name="T3" fmla="*/ 239 h 66"/>
                    <a:gd name="T4" fmla="*/ 1126 w 77"/>
                    <a:gd name="T5" fmla="*/ 307 h 66"/>
                    <a:gd name="T6" fmla="*/ 1049 w 77"/>
                    <a:gd name="T7" fmla="*/ 522 h 66"/>
                    <a:gd name="T8" fmla="*/ 1673 w 77"/>
                    <a:gd name="T9" fmla="*/ 785 h 66"/>
                    <a:gd name="T10" fmla="*/ 1673 w 77"/>
                    <a:gd name="T11" fmla="*/ 951 h 66"/>
                    <a:gd name="T12" fmla="*/ 1648 w 77"/>
                    <a:gd name="T13" fmla="*/ 1073 h 66"/>
                    <a:gd name="T14" fmla="*/ 1520 w 77"/>
                    <a:gd name="T15" fmla="*/ 1049 h 66"/>
                    <a:gd name="T16" fmla="*/ 1469 w 77"/>
                    <a:gd name="T17" fmla="*/ 1166 h 66"/>
                    <a:gd name="T18" fmla="*/ 1622 w 77"/>
                    <a:gd name="T19" fmla="*/ 1142 h 66"/>
                    <a:gd name="T20" fmla="*/ 1730 w 77"/>
                    <a:gd name="T21" fmla="*/ 1117 h 66"/>
                    <a:gd name="T22" fmla="*/ 1673 w 77"/>
                    <a:gd name="T23" fmla="*/ 1166 h 66"/>
                    <a:gd name="T24" fmla="*/ 1730 w 77"/>
                    <a:gd name="T25" fmla="*/ 1215 h 66"/>
                    <a:gd name="T26" fmla="*/ 1857 w 77"/>
                    <a:gd name="T27" fmla="*/ 1117 h 66"/>
                    <a:gd name="T28" fmla="*/ 1939 w 77"/>
                    <a:gd name="T29" fmla="*/ 1142 h 66"/>
                    <a:gd name="T30" fmla="*/ 1914 w 77"/>
                    <a:gd name="T31" fmla="*/ 1215 h 66"/>
                    <a:gd name="T32" fmla="*/ 1781 w 77"/>
                    <a:gd name="T33" fmla="*/ 1332 h 66"/>
                    <a:gd name="T34" fmla="*/ 1857 w 77"/>
                    <a:gd name="T35" fmla="*/ 1429 h 66"/>
                    <a:gd name="T36" fmla="*/ 2016 w 77"/>
                    <a:gd name="T37" fmla="*/ 1547 h 66"/>
                    <a:gd name="T38" fmla="*/ 1857 w 77"/>
                    <a:gd name="T39" fmla="*/ 1498 h 66"/>
                    <a:gd name="T40" fmla="*/ 1673 w 77"/>
                    <a:gd name="T41" fmla="*/ 1405 h 66"/>
                    <a:gd name="T42" fmla="*/ 1596 w 77"/>
                    <a:gd name="T43" fmla="*/ 1473 h 66"/>
                    <a:gd name="T44" fmla="*/ 1571 w 77"/>
                    <a:gd name="T45" fmla="*/ 1547 h 66"/>
                    <a:gd name="T46" fmla="*/ 1494 w 77"/>
                    <a:gd name="T47" fmla="*/ 1498 h 66"/>
                    <a:gd name="T48" fmla="*/ 1412 w 77"/>
                    <a:gd name="T49" fmla="*/ 1498 h 66"/>
                    <a:gd name="T50" fmla="*/ 1284 w 77"/>
                    <a:gd name="T51" fmla="*/ 1522 h 66"/>
                    <a:gd name="T52" fmla="*/ 1075 w 77"/>
                    <a:gd name="T53" fmla="*/ 1405 h 66"/>
                    <a:gd name="T54" fmla="*/ 993 w 77"/>
                    <a:gd name="T55" fmla="*/ 1356 h 66"/>
                    <a:gd name="T56" fmla="*/ 967 w 77"/>
                    <a:gd name="T57" fmla="*/ 1332 h 66"/>
                    <a:gd name="T58" fmla="*/ 890 w 77"/>
                    <a:gd name="T59" fmla="*/ 1308 h 66"/>
                    <a:gd name="T60" fmla="*/ 865 w 77"/>
                    <a:gd name="T61" fmla="*/ 1283 h 66"/>
                    <a:gd name="T62" fmla="*/ 814 w 77"/>
                    <a:gd name="T63" fmla="*/ 1381 h 66"/>
                    <a:gd name="T64" fmla="*/ 394 w 77"/>
                    <a:gd name="T65" fmla="*/ 1332 h 66"/>
                    <a:gd name="T66" fmla="*/ 102 w 77"/>
                    <a:gd name="T67" fmla="*/ 1308 h 66"/>
                    <a:gd name="T68" fmla="*/ 133 w 77"/>
                    <a:gd name="T69" fmla="*/ 1264 h 66"/>
                    <a:gd name="T70" fmla="*/ 159 w 77"/>
                    <a:gd name="T71" fmla="*/ 1093 h 66"/>
                    <a:gd name="T72" fmla="*/ 159 w 77"/>
                    <a:gd name="T73" fmla="*/ 1000 h 66"/>
                    <a:gd name="T74" fmla="*/ 235 w 77"/>
                    <a:gd name="T75" fmla="*/ 883 h 66"/>
                    <a:gd name="T76" fmla="*/ 184 w 77"/>
                    <a:gd name="T77" fmla="*/ 712 h 66"/>
                    <a:gd name="T78" fmla="*/ 159 w 77"/>
                    <a:gd name="T79" fmla="*/ 668 h 66"/>
                    <a:gd name="T80" fmla="*/ 102 w 77"/>
                    <a:gd name="T81" fmla="*/ 595 h 66"/>
                    <a:gd name="T82" fmla="*/ 26 w 77"/>
                    <a:gd name="T83" fmla="*/ 454 h 66"/>
                    <a:gd name="T84" fmla="*/ 0 w 77"/>
                    <a:gd name="T85" fmla="*/ 24 h 6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7"/>
                    <a:gd name="T130" fmla="*/ 0 h 66"/>
                    <a:gd name="T131" fmla="*/ 77 w 77"/>
                    <a:gd name="T132" fmla="*/ 66 h 6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7" h="66">
                      <a:moveTo>
                        <a:pt x="0" y="1"/>
                      </a:moveTo>
                      <a:lnTo>
                        <a:pt x="42" y="0"/>
                      </a:lnTo>
                      <a:lnTo>
                        <a:pt x="41" y="1"/>
                      </a:lnTo>
                      <a:lnTo>
                        <a:pt x="43" y="5"/>
                      </a:lnTo>
                      <a:lnTo>
                        <a:pt x="43" y="8"/>
                      </a:lnTo>
                      <a:lnTo>
                        <a:pt x="44" y="10"/>
                      </a:lnTo>
                      <a:lnTo>
                        <a:pt x="45" y="11"/>
                      </a:lnTo>
                      <a:lnTo>
                        <a:pt x="45" y="12"/>
                      </a:lnTo>
                      <a:lnTo>
                        <a:pt x="43" y="13"/>
                      </a:lnTo>
                      <a:lnTo>
                        <a:pt x="43" y="14"/>
                      </a:lnTo>
                      <a:lnTo>
                        <a:pt x="42" y="17"/>
                      </a:lnTo>
                      <a:lnTo>
                        <a:pt x="40" y="22"/>
                      </a:lnTo>
                      <a:lnTo>
                        <a:pt x="37" y="29"/>
                      </a:lnTo>
                      <a:lnTo>
                        <a:pt x="37" y="34"/>
                      </a:lnTo>
                      <a:lnTo>
                        <a:pt x="64" y="33"/>
                      </a:lnTo>
                      <a:lnTo>
                        <a:pt x="64" y="34"/>
                      </a:lnTo>
                      <a:lnTo>
                        <a:pt x="63" y="36"/>
                      </a:lnTo>
                      <a:lnTo>
                        <a:pt x="64" y="40"/>
                      </a:lnTo>
                      <a:lnTo>
                        <a:pt x="66" y="43"/>
                      </a:lnTo>
                      <a:lnTo>
                        <a:pt x="67" y="46"/>
                      </a:lnTo>
                      <a:lnTo>
                        <a:pt x="63" y="45"/>
                      </a:lnTo>
                      <a:lnTo>
                        <a:pt x="60" y="44"/>
                      </a:lnTo>
                      <a:lnTo>
                        <a:pt x="59" y="43"/>
                      </a:lnTo>
                      <a:lnTo>
                        <a:pt x="58" y="44"/>
                      </a:lnTo>
                      <a:lnTo>
                        <a:pt x="55" y="46"/>
                      </a:lnTo>
                      <a:lnTo>
                        <a:pt x="55" y="48"/>
                      </a:lnTo>
                      <a:lnTo>
                        <a:pt x="56" y="49"/>
                      </a:lnTo>
                      <a:lnTo>
                        <a:pt x="58" y="49"/>
                      </a:lnTo>
                      <a:lnTo>
                        <a:pt x="60" y="49"/>
                      </a:lnTo>
                      <a:lnTo>
                        <a:pt x="62" y="48"/>
                      </a:lnTo>
                      <a:lnTo>
                        <a:pt x="63" y="47"/>
                      </a:lnTo>
                      <a:lnTo>
                        <a:pt x="65" y="47"/>
                      </a:lnTo>
                      <a:lnTo>
                        <a:pt x="66" y="47"/>
                      </a:lnTo>
                      <a:lnTo>
                        <a:pt x="66" y="48"/>
                      </a:lnTo>
                      <a:lnTo>
                        <a:pt x="65" y="48"/>
                      </a:lnTo>
                      <a:lnTo>
                        <a:pt x="64" y="49"/>
                      </a:lnTo>
                      <a:lnTo>
                        <a:pt x="65" y="50"/>
                      </a:lnTo>
                      <a:lnTo>
                        <a:pt x="66" y="51"/>
                      </a:lnTo>
                      <a:lnTo>
                        <a:pt x="67" y="51"/>
                      </a:lnTo>
                      <a:lnTo>
                        <a:pt x="68" y="49"/>
                      </a:lnTo>
                      <a:lnTo>
                        <a:pt x="71" y="47"/>
                      </a:lnTo>
                      <a:lnTo>
                        <a:pt x="72" y="47"/>
                      </a:lnTo>
                      <a:lnTo>
                        <a:pt x="73" y="47"/>
                      </a:lnTo>
                      <a:lnTo>
                        <a:pt x="74" y="48"/>
                      </a:lnTo>
                      <a:lnTo>
                        <a:pt x="73" y="49"/>
                      </a:lnTo>
                      <a:lnTo>
                        <a:pt x="74" y="50"/>
                      </a:lnTo>
                      <a:lnTo>
                        <a:pt x="73" y="51"/>
                      </a:lnTo>
                      <a:lnTo>
                        <a:pt x="72" y="51"/>
                      </a:lnTo>
                      <a:lnTo>
                        <a:pt x="70" y="54"/>
                      </a:lnTo>
                      <a:lnTo>
                        <a:pt x="68" y="56"/>
                      </a:lnTo>
                      <a:lnTo>
                        <a:pt x="68" y="57"/>
                      </a:lnTo>
                      <a:lnTo>
                        <a:pt x="68" y="59"/>
                      </a:lnTo>
                      <a:lnTo>
                        <a:pt x="71" y="60"/>
                      </a:lnTo>
                      <a:lnTo>
                        <a:pt x="76" y="62"/>
                      </a:lnTo>
                      <a:lnTo>
                        <a:pt x="77" y="63"/>
                      </a:lnTo>
                      <a:lnTo>
                        <a:pt x="77" y="65"/>
                      </a:lnTo>
                      <a:lnTo>
                        <a:pt x="76" y="65"/>
                      </a:lnTo>
                      <a:lnTo>
                        <a:pt x="72" y="66"/>
                      </a:lnTo>
                      <a:lnTo>
                        <a:pt x="71" y="63"/>
                      </a:lnTo>
                      <a:lnTo>
                        <a:pt x="69" y="62"/>
                      </a:lnTo>
                      <a:lnTo>
                        <a:pt x="65" y="61"/>
                      </a:lnTo>
                      <a:lnTo>
                        <a:pt x="64" y="59"/>
                      </a:lnTo>
                      <a:lnTo>
                        <a:pt x="63" y="59"/>
                      </a:lnTo>
                      <a:lnTo>
                        <a:pt x="62" y="59"/>
                      </a:lnTo>
                      <a:lnTo>
                        <a:pt x="61" y="62"/>
                      </a:lnTo>
                      <a:lnTo>
                        <a:pt x="62" y="63"/>
                      </a:lnTo>
                      <a:lnTo>
                        <a:pt x="60" y="65"/>
                      </a:lnTo>
                      <a:lnTo>
                        <a:pt x="59" y="65"/>
                      </a:lnTo>
                      <a:lnTo>
                        <a:pt x="58" y="63"/>
                      </a:lnTo>
                      <a:lnTo>
                        <a:pt x="57" y="63"/>
                      </a:lnTo>
                      <a:lnTo>
                        <a:pt x="55" y="63"/>
                      </a:lnTo>
                      <a:lnTo>
                        <a:pt x="54" y="63"/>
                      </a:lnTo>
                      <a:lnTo>
                        <a:pt x="52" y="65"/>
                      </a:lnTo>
                      <a:lnTo>
                        <a:pt x="50" y="65"/>
                      </a:lnTo>
                      <a:lnTo>
                        <a:pt x="49" y="64"/>
                      </a:lnTo>
                      <a:lnTo>
                        <a:pt x="47" y="64"/>
                      </a:lnTo>
                      <a:lnTo>
                        <a:pt x="43" y="60"/>
                      </a:lnTo>
                      <a:lnTo>
                        <a:pt x="41" y="59"/>
                      </a:lnTo>
                      <a:lnTo>
                        <a:pt x="39" y="58"/>
                      </a:lnTo>
                      <a:lnTo>
                        <a:pt x="38" y="57"/>
                      </a:lnTo>
                      <a:lnTo>
                        <a:pt x="37" y="57"/>
                      </a:lnTo>
                      <a:lnTo>
                        <a:pt x="37" y="56"/>
                      </a:lnTo>
                      <a:lnTo>
                        <a:pt x="37" y="55"/>
                      </a:lnTo>
                      <a:lnTo>
                        <a:pt x="36" y="56"/>
                      </a:lnTo>
                      <a:lnTo>
                        <a:pt x="34" y="55"/>
                      </a:lnTo>
                      <a:lnTo>
                        <a:pt x="34" y="54"/>
                      </a:lnTo>
                      <a:lnTo>
                        <a:pt x="33" y="54"/>
                      </a:lnTo>
                      <a:lnTo>
                        <a:pt x="30" y="57"/>
                      </a:lnTo>
                      <a:lnTo>
                        <a:pt x="31" y="58"/>
                      </a:lnTo>
                      <a:lnTo>
                        <a:pt x="27" y="59"/>
                      </a:lnTo>
                      <a:lnTo>
                        <a:pt x="19" y="57"/>
                      </a:lnTo>
                      <a:lnTo>
                        <a:pt x="15" y="56"/>
                      </a:lnTo>
                      <a:lnTo>
                        <a:pt x="4" y="57"/>
                      </a:lnTo>
                      <a:lnTo>
                        <a:pt x="4" y="56"/>
                      </a:lnTo>
                      <a:lnTo>
                        <a:pt x="4" y="55"/>
                      </a:lnTo>
                      <a:lnTo>
                        <a:pt x="4" y="54"/>
                      </a:lnTo>
                      <a:lnTo>
                        <a:pt x="5" y="53"/>
                      </a:lnTo>
                      <a:lnTo>
                        <a:pt x="7" y="49"/>
                      </a:lnTo>
                      <a:lnTo>
                        <a:pt x="6" y="47"/>
                      </a:lnTo>
                      <a:lnTo>
                        <a:pt x="6" y="46"/>
                      </a:lnTo>
                      <a:lnTo>
                        <a:pt x="6" y="45"/>
                      </a:lnTo>
                      <a:lnTo>
                        <a:pt x="6" y="44"/>
                      </a:lnTo>
                      <a:lnTo>
                        <a:pt x="6" y="42"/>
                      </a:lnTo>
                      <a:lnTo>
                        <a:pt x="7" y="41"/>
                      </a:lnTo>
                      <a:lnTo>
                        <a:pt x="8" y="40"/>
                      </a:lnTo>
                      <a:lnTo>
                        <a:pt x="9" y="37"/>
                      </a:lnTo>
                      <a:lnTo>
                        <a:pt x="9" y="35"/>
                      </a:lnTo>
                      <a:lnTo>
                        <a:pt x="8" y="32"/>
                      </a:lnTo>
                      <a:lnTo>
                        <a:pt x="7" y="30"/>
                      </a:lnTo>
                      <a:lnTo>
                        <a:pt x="6" y="30"/>
                      </a:lnTo>
                      <a:lnTo>
                        <a:pt x="7" y="29"/>
                      </a:lnTo>
                      <a:lnTo>
                        <a:pt x="6" y="28"/>
                      </a:lnTo>
                      <a:lnTo>
                        <a:pt x="5" y="27"/>
                      </a:lnTo>
                      <a:lnTo>
                        <a:pt x="4" y="26"/>
                      </a:lnTo>
                      <a:lnTo>
                        <a:pt x="4" y="25"/>
                      </a:lnTo>
                      <a:lnTo>
                        <a:pt x="5" y="24"/>
                      </a:lnTo>
                      <a:lnTo>
                        <a:pt x="4" y="21"/>
                      </a:lnTo>
                      <a:lnTo>
                        <a:pt x="1" y="19"/>
                      </a:lnTo>
                      <a:lnTo>
                        <a:pt x="1" y="18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2" name="Freeform 28" descr="20%"/>
                <p:cNvSpPr>
                  <a:spLocks/>
                </p:cNvSpPr>
                <p:nvPr/>
              </p:nvSpPr>
              <p:spPr bwMode="auto">
                <a:xfrm>
                  <a:off x="3665" y="2423"/>
                  <a:ext cx="240" cy="405"/>
                </a:xfrm>
                <a:custGeom>
                  <a:avLst/>
                  <a:gdLst>
                    <a:gd name="T0" fmla="*/ 1149 w 47"/>
                    <a:gd name="T1" fmla="*/ 0 h 83"/>
                    <a:gd name="T2" fmla="*/ 393 w 47"/>
                    <a:gd name="T3" fmla="*/ 49 h 83"/>
                    <a:gd name="T4" fmla="*/ 393 w 47"/>
                    <a:gd name="T5" fmla="*/ 73 h 83"/>
                    <a:gd name="T6" fmla="*/ 311 w 47"/>
                    <a:gd name="T7" fmla="*/ 117 h 83"/>
                    <a:gd name="T8" fmla="*/ 311 w 47"/>
                    <a:gd name="T9" fmla="*/ 190 h 83"/>
                    <a:gd name="T10" fmla="*/ 311 w 47"/>
                    <a:gd name="T11" fmla="*/ 263 h 83"/>
                    <a:gd name="T12" fmla="*/ 286 w 47"/>
                    <a:gd name="T13" fmla="*/ 288 h 83"/>
                    <a:gd name="T14" fmla="*/ 235 w 47"/>
                    <a:gd name="T15" fmla="*/ 332 h 83"/>
                    <a:gd name="T16" fmla="*/ 184 w 47"/>
                    <a:gd name="T17" fmla="*/ 381 h 83"/>
                    <a:gd name="T18" fmla="*/ 158 w 47"/>
                    <a:gd name="T19" fmla="*/ 405 h 83"/>
                    <a:gd name="T20" fmla="*/ 158 w 47"/>
                    <a:gd name="T21" fmla="*/ 454 h 83"/>
                    <a:gd name="T22" fmla="*/ 133 w 47"/>
                    <a:gd name="T23" fmla="*/ 498 h 83"/>
                    <a:gd name="T24" fmla="*/ 133 w 47"/>
                    <a:gd name="T25" fmla="*/ 522 h 83"/>
                    <a:gd name="T26" fmla="*/ 102 w 47"/>
                    <a:gd name="T27" fmla="*/ 595 h 83"/>
                    <a:gd name="T28" fmla="*/ 77 w 47"/>
                    <a:gd name="T29" fmla="*/ 644 h 83"/>
                    <a:gd name="T30" fmla="*/ 102 w 47"/>
                    <a:gd name="T31" fmla="*/ 712 h 83"/>
                    <a:gd name="T32" fmla="*/ 133 w 47"/>
                    <a:gd name="T33" fmla="*/ 737 h 83"/>
                    <a:gd name="T34" fmla="*/ 133 w 47"/>
                    <a:gd name="T35" fmla="*/ 786 h 83"/>
                    <a:gd name="T36" fmla="*/ 133 w 47"/>
                    <a:gd name="T37" fmla="*/ 786 h 83"/>
                    <a:gd name="T38" fmla="*/ 133 w 47"/>
                    <a:gd name="T39" fmla="*/ 810 h 83"/>
                    <a:gd name="T40" fmla="*/ 133 w 47"/>
                    <a:gd name="T41" fmla="*/ 810 h 83"/>
                    <a:gd name="T42" fmla="*/ 102 w 47"/>
                    <a:gd name="T43" fmla="*/ 859 h 83"/>
                    <a:gd name="T44" fmla="*/ 133 w 47"/>
                    <a:gd name="T45" fmla="*/ 883 h 83"/>
                    <a:gd name="T46" fmla="*/ 102 w 47"/>
                    <a:gd name="T47" fmla="*/ 903 h 83"/>
                    <a:gd name="T48" fmla="*/ 158 w 47"/>
                    <a:gd name="T49" fmla="*/ 1000 h 83"/>
                    <a:gd name="T50" fmla="*/ 158 w 47"/>
                    <a:gd name="T51" fmla="*/ 1073 h 83"/>
                    <a:gd name="T52" fmla="*/ 184 w 47"/>
                    <a:gd name="T53" fmla="*/ 1117 h 83"/>
                    <a:gd name="T54" fmla="*/ 209 w 47"/>
                    <a:gd name="T55" fmla="*/ 1142 h 83"/>
                    <a:gd name="T56" fmla="*/ 209 w 47"/>
                    <a:gd name="T57" fmla="*/ 1166 h 83"/>
                    <a:gd name="T58" fmla="*/ 158 w 47"/>
                    <a:gd name="T59" fmla="*/ 1191 h 83"/>
                    <a:gd name="T60" fmla="*/ 158 w 47"/>
                    <a:gd name="T61" fmla="*/ 1215 h 83"/>
                    <a:gd name="T62" fmla="*/ 133 w 47"/>
                    <a:gd name="T63" fmla="*/ 1283 h 83"/>
                    <a:gd name="T64" fmla="*/ 77 w 47"/>
                    <a:gd name="T65" fmla="*/ 1405 h 83"/>
                    <a:gd name="T66" fmla="*/ 0 w 47"/>
                    <a:gd name="T67" fmla="*/ 1571 h 83"/>
                    <a:gd name="T68" fmla="*/ 0 w 47"/>
                    <a:gd name="T69" fmla="*/ 1688 h 83"/>
                    <a:gd name="T70" fmla="*/ 705 w 47"/>
                    <a:gd name="T71" fmla="*/ 1669 h 83"/>
                    <a:gd name="T72" fmla="*/ 705 w 47"/>
                    <a:gd name="T73" fmla="*/ 1688 h 83"/>
                    <a:gd name="T74" fmla="*/ 679 w 47"/>
                    <a:gd name="T75" fmla="*/ 1737 h 83"/>
                    <a:gd name="T76" fmla="*/ 705 w 47"/>
                    <a:gd name="T77" fmla="*/ 1835 h 83"/>
                    <a:gd name="T78" fmla="*/ 756 w 47"/>
                    <a:gd name="T79" fmla="*/ 1903 h 83"/>
                    <a:gd name="T80" fmla="*/ 781 w 47"/>
                    <a:gd name="T81" fmla="*/ 1976 h 83"/>
                    <a:gd name="T82" fmla="*/ 832 w 47"/>
                    <a:gd name="T83" fmla="*/ 1976 h 83"/>
                    <a:gd name="T84" fmla="*/ 914 w 47"/>
                    <a:gd name="T85" fmla="*/ 1927 h 83"/>
                    <a:gd name="T86" fmla="*/ 1067 w 47"/>
                    <a:gd name="T87" fmla="*/ 1879 h 83"/>
                    <a:gd name="T88" fmla="*/ 1123 w 47"/>
                    <a:gd name="T89" fmla="*/ 1879 h 83"/>
                    <a:gd name="T90" fmla="*/ 1174 w 47"/>
                    <a:gd name="T91" fmla="*/ 1859 h 83"/>
                    <a:gd name="T92" fmla="*/ 1200 w 47"/>
                    <a:gd name="T93" fmla="*/ 1879 h 83"/>
                    <a:gd name="T94" fmla="*/ 1226 w 47"/>
                    <a:gd name="T95" fmla="*/ 1903 h 83"/>
                    <a:gd name="T96" fmla="*/ 1226 w 47"/>
                    <a:gd name="T97" fmla="*/ 1879 h 83"/>
                    <a:gd name="T98" fmla="*/ 1149 w 47"/>
                    <a:gd name="T99" fmla="*/ 1283 h 83"/>
                    <a:gd name="T100" fmla="*/ 1149 w 47"/>
                    <a:gd name="T101" fmla="*/ 1239 h 83"/>
                    <a:gd name="T102" fmla="*/ 1174 w 47"/>
                    <a:gd name="T103" fmla="*/ 49 h 83"/>
                    <a:gd name="T104" fmla="*/ 1149 w 47"/>
                    <a:gd name="T105" fmla="*/ 0 h 83"/>
                    <a:gd name="T106" fmla="*/ 1149 w 47"/>
                    <a:gd name="T107" fmla="*/ 0 h 8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47"/>
                    <a:gd name="T163" fmla="*/ 0 h 83"/>
                    <a:gd name="T164" fmla="*/ 47 w 47"/>
                    <a:gd name="T165" fmla="*/ 83 h 8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47" h="83">
                      <a:moveTo>
                        <a:pt x="44" y="0"/>
                      </a:move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2" y="5"/>
                      </a:lnTo>
                      <a:lnTo>
                        <a:pt x="12" y="8"/>
                      </a:lnTo>
                      <a:lnTo>
                        <a:pt x="12" y="11"/>
                      </a:lnTo>
                      <a:lnTo>
                        <a:pt x="11" y="12"/>
                      </a:lnTo>
                      <a:lnTo>
                        <a:pt x="9" y="14"/>
                      </a:lnTo>
                      <a:lnTo>
                        <a:pt x="7" y="16"/>
                      </a:lnTo>
                      <a:lnTo>
                        <a:pt x="6" y="17"/>
                      </a:lnTo>
                      <a:lnTo>
                        <a:pt x="6" y="19"/>
                      </a:lnTo>
                      <a:lnTo>
                        <a:pt x="5" y="21"/>
                      </a:lnTo>
                      <a:lnTo>
                        <a:pt x="5" y="22"/>
                      </a:lnTo>
                      <a:lnTo>
                        <a:pt x="4" y="25"/>
                      </a:lnTo>
                      <a:lnTo>
                        <a:pt x="3" y="27"/>
                      </a:lnTo>
                      <a:lnTo>
                        <a:pt x="4" y="30"/>
                      </a:lnTo>
                      <a:lnTo>
                        <a:pt x="5" y="31"/>
                      </a:lnTo>
                      <a:lnTo>
                        <a:pt x="5" y="33"/>
                      </a:lnTo>
                      <a:lnTo>
                        <a:pt x="5" y="34"/>
                      </a:lnTo>
                      <a:lnTo>
                        <a:pt x="4" y="36"/>
                      </a:lnTo>
                      <a:lnTo>
                        <a:pt x="5" y="37"/>
                      </a:lnTo>
                      <a:lnTo>
                        <a:pt x="4" y="38"/>
                      </a:lnTo>
                      <a:lnTo>
                        <a:pt x="6" y="42"/>
                      </a:lnTo>
                      <a:lnTo>
                        <a:pt x="6" y="45"/>
                      </a:lnTo>
                      <a:lnTo>
                        <a:pt x="7" y="47"/>
                      </a:lnTo>
                      <a:lnTo>
                        <a:pt x="8" y="48"/>
                      </a:lnTo>
                      <a:lnTo>
                        <a:pt x="8" y="49"/>
                      </a:lnTo>
                      <a:lnTo>
                        <a:pt x="6" y="50"/>
                      </a:lnTo>
                      <a:lnTo>
                        <a:pt x="6" y="51"/>
                      </a:lnTo>
                      <a:lnTo>
                        <a:pt x="5" y="54"/>
                      </a:lnTo>
                      <a:lnTo>
                        <a:pt x="3" y="59"/>
                      </a:lnTo>
                      <a:lnTo>
                        <a:pt x="0" y="66"/>
                      </a:lnTo>
                      <a:lnTo>
                        <a:pt x="0" y="71"/>
                      </a:lnTo>
                      <a:lnTo>
                        <a:pt x="27" y="70"/>
                      </a:lnTo>
                      <a:lnTo>
                        <a:pt x="27" y="71"/>
                      </a:lnTo>
                      <a:lnTo>
                        <a:pt x="26" y="73"/>
                      </a:lnTo>
                      <a:lnTo>
                        <a:pt x="27" y="77"/>
                      </a:lnTo>
                      <a:lnTo>
                        <a:pt x="29" y="80"/>
                      </a:lnTo>
                      <a:lnTo>
                        <a:pt x="30" y="83"/>
                      </a:lnTo>
                      <a:lnTo>
                        <a:pt x="32" y="83"/>
                      </a:lnTo>
                      <a:lnTo>
                        <a:pt x="35" y="81"/>
                      </a:lnTo>
                      <a:lnTo>
                        <a:pt x="41" y="79"/>
                      </a:lnTo>
                      <a:lnTo>
                        <a:pt x="43" y="79"/>
                      </a:lnTo>
                      <a:lnTo>
                        <a:pt x="45" y="78"/>
                      </a:lnTo>
                      <a:lnTo>
                        <a:pt x="46" y="79"/>
                      </a:lnTo>
                      <a:lnTo>
                        <a:pt x="47" y="80"/>
                      </a:lnTo>
                      <a:lnTo>
                        <a:pt x="47" y="79"/>
                      </a:lnTo>
                      <a:lnTo>
                        <a:pt x="44" y="54"/>
                      </a:lnTo>
                      <a:lnTo>
                        <a:pt x="44" y="52"/>
                      </a:lnTo>
                      <a:lnTo>
                        <a:pt x="45" y="2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pattFill prst="pct20">
                  <a:fgClr>
                    <a:schemeClr val="tx2"/>
                  </a:fgClr>
                  <a:bgClr>
                    <a:srgbClr val="AA1202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3" name="Freeform 29"/>
                <p:cNvSpPr>
                  <a:spLocks/>
                </p:cNvSpPr>
                <p:nvPr/>
              </p:nvSpPr>
              <p:spPr bwMode="auto">
                <a:xfrm>
                  <a:off x="4333" y="1721"/>
                  <a:ext cx="403" cy="249"/>
                </a:xfrm>
                <a:custGeom>
                  <a:avLst/>
                  <a:gdLst>
                    <a:gd name="T0" fmla="*/ 495 w 79"/>
                    <a:gd name="T1" fmla="*/ 1167 h 51"/>
                    <a:gd name="T2" fmla="*/ 1433 w 79"/>
                    <a:gd name="T3" fmla="*/ 1001 h 51"/>
                    <a:gd name="T4" fmla="*/ 1719 w 79"/>
                    <a:gd name="T5" fmla="*/ 952 h 51"/>
                    <a:gd name="T6" fmla="*/ 1745 w 79"/>
                    <a:gd name="T7" fmla="*/ 952 h 51"/>
                    <a:gd name="T8" fmla="*/ 1745 w 79"/>
                    <a:gd name="T9" fmla="*/ 928 h 51"/>
                    <a:gd name="T10" fmla="*/ 1745 w 79"/>
                    <a:gd name="T11" fmla="*/ 908 h 51"/>
                    <a:gd name="T12" fmla="*/ 1770 w 79"/>
                    <a:gd name="T13" fmla="*/ 884 h 51"/>
                    <a:gd name="T14" fmla="*/ 1821 w 79"/>
                    <a:gd name="T15" fmla="*/ 884 h 51"/>
                    <a:gd name="T16" fmla="*/ 1847 w 79"/>
                    <a:gd name="T17" fmla="*/ 884 h 51"/>
                    <a:gd name="T18" fmla="*/ 1923 w 79"/>
                    <a:gd name="T19" fmla="*/ 835 h 51"/>
                    <a:gd name="T20" fmla="*/ 1923 w 79"/>
                    <a:gd name="T21" fmla="*/ 786 h 51"/>
                    <a:gd name="T22" fmla="*/ 2005 w 79"/>
                    <a:gd name="T23" fmla="*/ 737 h 51"/>
                    <a:gd name="T24" fmla="*/ 2056 w 79"/>
                    <a:gd name="T25" fmla="*/ 713 h 51"/>
                    <a:gd name="T26" fmla="*/ 2056 w 79"/>
                    <a:gd name="T27" fmla="*/ 693 h 51"/>
                    <a:gd name="T28" fmla="*/ 2005 w 79"/>
                    <a:gd name="T29" fmla="*/ 669 h 51"/>
                    <a:gd name="T30" fmla="*/ 1979 w 79"/>
                    <a:gd name="T31" fmla="*/ 644 h 51"/>
                    <a:gd name="T32" fmla="*/ 1954 w 79"/>
                    <a:gd name="T33" fmla="*/ 644 h 51"/>
                    <a:gd name="T34" fmla="*/ 1954 w 79"/>
                    <a:gd name="T35" fmla="*/ 620 h 51"/>
                    <a:gd name="T36" fmla="*/ 1898 w 79"/>
                    <a:gd name="T37" fmla="*/ 620 h 51"/>
                    <a:gd name="T38" fmla="*/ 1898 w 79"/>
                    <a:gd name="T39" fmla="*/ 571 h 51"/>
                    <a:gd name="T40" fmla="*/ 1847 w 79"/>
                    <a:gd name="T41" fmla="*/ 571 h 51"/>
                    <a:gd name="T42" fmla="*/ 1847 w 79"/>
                    <a:gd name="T43" fmla="*/ 547 h 51"/>
                    <a:gd name="T44" fmla="*/ 1847 w 79"/>
                    <a:gd name="T45" fmla="*/ 478 h 51"/>
                    <a:gd name="T46" fmla="*/ 1872 w 79"/>
                    <a:gd name="T47" fmla="*/ 478 h 51"/>
                    <a:gd name="T48" fmla="*/ 1847 w 79"/>
                    <a:gd name="T49" fmla="*/ 430 h 51"/>
                    <a:gd name="T50" fmla="*/ 1821 w 79"/>
                    <a:gd name="T51" fmla="*/ 405 h 51"/>
                    <a:gd name="T52" fmla="*/ 1821 w 79"/>
                    <a:gd name="T53" fmla="*/ 405 h 51"/>
                    <a:gd name="T54" fmla="*/ 1847 w 79"/>
                    <a:gd name="T55" fmla="*/ 381 h 51"/>
                    <a:gd name="T56" fmla="*/ 1872 w 79"/>
                    <a:gd name="T57" fmla="*/ 356 h 51"/>
                    <a:gd name="T58" fmla="*/ 1898 w 79"/>
                    <a:gd name="T59" fmla="*/ 288 h 51"/>
                    <a:gd name="T60" fmla="*/ 1898 w 79"/>
                    <a:gd name="T61" fmla="*/ 264 h 51"/>
                    <a:gd name="T62" fmla="*/ 1923 w 79"/>
                    <a:gd name="T63" fmla="*/ 239 h 51"/>
                    <a:gd name="T64" fmla="*/ 1923 w 79"/>
                    <a:gd name="T65" fmla="*/ 215 h 51"/>
                    <a:gd name="T66" fmla="*/ 1898 w 79"/>
                    <a:gd name="T67" fmla="*/ 215 h 51"/>
                    <a:gd name="T68" fmla="*/ 1821 w 79"/>
                    <a:gd name="T69" fmla="*/ 190 h 51"/>
                    <a:gd name="T70" fmla="*/ 1821 w 79"/>
                    <a:gd name="T71" fmla="*/ 190 h 51"/>
                    <a:gd name="T72" fmla="*/ 1796 w 79"/>
                    <a:gd name="T73" fmla="*/ 166 h 51"/>
                    <a:gd name="T74" fmla="*/ 1796 w 79"/>
                    <a:gd name="T75" fmla="*/ 142 h 51"/>
                    <a:gd name="T76" fmla="*/ 1745 w 79"/>
                    <a:gd name="T77" fmla="*/ 73 h 51"/>
                    <a:gd name="T78" fmla="*/ 1719 w 79"/>
                    <a:gd name="T79" fmla="*/ 73 h 51"/>
                    <a:gd name="T80" fmla="*/ 1719 w 79"/>
                    <a:gd name="T81" fmla="*/ 49 h 51"/>
                    <a:gd name="T82" fmla="*/ 1694 w 79"/>
                    <a:gd name="T83" fmla="*/ 49 h 51"/>
                    <a:gd name="T84" fmla="*/ 1694 w 79"/>
                    <a:gd name="T85" fmla="*/ 49 h 51"/>
                    <a:gd name="T86" fmla="*/ 1694 w 79"/>
                    <a:gd name="T87" fmla="*/ 24 h 51"/>
                    <a:gd name="T88" fmla="*/ 1663 w 79"/>
                    <a:gd name="T89" fmla="*/ 0 h 51"/>
                    <a:gd name="T90" fmla="*/ 235 w 79"/>
                    <a:gd name="T91" fmla="*/ 264 h 51"/>
                    <a:gd name="T92" fmla="*/ 209 w 79"/>
                    <a:gd name="T93" fmla="*/ 166 h 51"/>
                    <a:gd name="T94" fmla="*/ 133 w 79"/>
                    <a:gd name="T95" fmla="*/ 239 h 51"/>
                    <a:gd name="T96" fmla="*/ 133 w 79"/>
                    <a:gd name="T97" fmla="*/ 239 h 51"/>
                    <a:gd name="T98" fmla="*/ 102 w 79"/>
                    <a:gd name="T99" fmla="*/ 215 h 51"/>
                    <a:gd name="T100" fmla="*/ 102 w 79"/>
                    <a:gd name="T101" fmla="*/ 215 h 51"/>
                    <a:gd name="T102" fmla="*/ 77 w 79"/>
                    <a:gd name="T103" fmla="*/ 264 h 51"/>
                    <a:gd name="T104" fmla="*/ 26 w 79"/>
                    <a:gd name="T105" fmla="*/ 308 h 51"/>
                    <a:gd name="T106" fmla="*/ 0 w 79"/>
                    <a:gd name="T107" fmla="*/ 332 h 51"/>
                    <a:gd name="T108" fmla="*/ 102 w 79"/>
                    <a:gd name="T109" fmla="*/ 859 h 51"/>
                    <a:gd name="T110" fmla="*/ 158 w 79"/>
                    <a:gd name="T111" fmla="*/ 1216 h 51"/>
                    <a:gd name="T112" fmla="*/ 495 w 79"/>
                    <a:gd name="T113" fmla="*/ 1167 h 51"/>
                    <a:gd name="T114" fmla="*/ 495 w 79"/>
                    <a:gd name="T115" fmla="*/ 1167 h 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79"/>
                    <a:gd name="T175" fmla="*/ 0 h 51"/>
                    <a:gd name="T176" fmla="*/ 79 w 79"/>
                    <a:gd name="T177" fmla="*/ 51 h 5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79" h="51">
                      <a:moveTo>
                        <a:pt x="19" y="49"/>
                      </a:moveTo>
                      <a:lnTo>
                        <a:pt x="55" y="42"/>
                      </a:lnTo>
                      <a:lnTo>
                        <a:pt x="66" y="40"/>
                      </a:lnTo>
                      <a:lnTo>
                        <a:pt x="67" y="40"/>
                      </a:lnTo>
                      <a:lnTo>
                        <a:pt x="67" y="39"/>
                      </a:lnTo>
                      <a:lnTo>
                        <a:pt x="67" y="38"/>
                      </a:lnTo>
                      <a:lnTo>
                        <a:pt x="68" y="37"/>
                      </a:lnTo>
                      <a:lnTo>
                        <a:pt x="70" y="37"/>
                      </a:lnTo>
                      <a:lnTo>
                        <a:pt x="71" y="37"/>
                      </a:lnTo>
                      <a:lnTo>
                        <a:pt x="74" y="35"/>
                      </a:lnTo>
                      <a:lnTo>
                        <a:pt x="74" y="33"/>
                      </a:lnTo>
                      <a:lnTo>
                        <a:pt x="77" y="31"/>
                      </a:lnTo>
                      <a:lnTo>
                        <a:pt x="79" y="30"/>
                      </a:lnTo>
                      <a:lnTo>
                        <a:pt x="79" y="29"/>
                      </a:lnTo>
                      <a:lnTo>
                        <a:pt x="77" y="28"/>
                      </a:lnTo>
                      <a:lnTo>
                        <a:pt x="76" y="27"/>
                      </a:lnTo>
                      <a:lnTo>
                        <a:pt x="75" y="27"/>
                      </a:lnTo>
                      <a:lnTo>
                        <a:pt x="75" y="26"/>
                      </a:lnTo>
                      <a:lnTo>
                        <a:pt x="73" y="26"/>
                      </a:lnTo>
                      <a:lnTo>
                        <a:pt x="73" y="24"/>
                      </a:lnTo>
                      <a:lnTo>
                        <a:pt x="71" y="24"/>
                      </a:lnTo>
                      <a:lnTo>
                        <a:pt x="71" y="23"/>
                      </a:lnTo>
                      <a:lnTo>
                        <a:pt x="71" y="20"/>
                      </a:lnTo>
                      <a:lnTo>
                        <a:pt x="72" y="20"/>
                      </a:lnTo>
                      <a:lnTo>
                        <a:pt x="71" y="18"/>
                      </a:lnTo>
                      <a:lnTo>
                        <a:pt x="70" y="17"/>
                      </a:lnTo>
                      <a:lnTo>
                        <a:pt x="71" y="16"/>
                      </a:lnTo>
                      <a:lnTo>
                        <a:pt x="72" y="15"/>
                      </a:lnTo>
                      <a:lnTo>
                        <a:pt x="73" y="12"/>
                      </a:lnTo>
                      <a:lnTo>
                        <a:pt x="73" y="11"/>
                      </a:lnTo>
                      <a:lnTo>
                        <a:pt x="74" y="10"/>
                      </a:lnTo>
                      <a:lnTo>
                        <a:pt x="74" y="9"/>
                      </a:lnTo>
                      <a:lnTo>
                        <a:pt x="73" y="9"/>
                      </a:lnTo>
                      <a:lnTo>
                        <a:pt x="70" y="8"/>
                      </a:lnTo>
                      <a:lnTo>
                        <a:pt x="69" y="7"/>
                      </a:lnTo>
                      <a:lnTo>
                        <a:pt x="69" y="6"/>
                      </a:lnTo>
                      <a:lnTo>
                        <a:pt x="67" y="3"/>
                      </a:lnTo>
                      <a:lnTo>
                        <a:pt x="66" y="3"/>
                      </a:lnTo>
                      <a:lnTo>
                        <a:pt x="66" y="2"/>
                      </a:lnTo>
                      <a:lnTo>
                        <a:pt x="65" y="2"/>
                      </a:lnTo>
                      <a:lnTo>
                        <a:pt x="65" y="1"/>
                      </a:lnTo>
                      <a:lnTo>
                        <a:pt x="64" y="0"/>
                      </a:lnTo>
                      <a:lnTo>
                        <a:pt x="9" y="11"/>
                      </a:lnTo>
                      <a:lnTo>
                        <a:pt x="8" y="7"/>
                      </a:lnTo>
                      <a:lnTo>
                        <a:pt x="5" y="10"/>
                      </a:lnTo>
                      <a:lnTo>
                        <a:pt x="4" y="9"/>
                      </a:lnTo>
                      <a:lnTo>
                        <a:pt x="3" y="11"/>
                      </a:lnTo>
                      <a:lnTo>
                        <a:pt x="1" y="13"/>
                      </a:lnTo>
                      <a:lnTo>
                        <a:pt x="0" y="14"/>
                      </a:lnTo>
                      <a:lnTo>
                        <a:pt x="4" y="36"/>
                      </a:lnTo>
                      <a:lnTo>
                        <a:pt x="6" y="51"/>
                      </a:lnTo>
                      <a:lnTo>
                        <a:pt x="19" y="49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4" name="Freeform 30"/>
                <p:cNvSpPr>
                  <a:spLocks/>
                </p:cNvSpPr>
                <p:nvPr/>
              </p:nvSpPr>
              <p:spPr bwMode="auto">
                <a:xfrm>
                  <a:off x="4198" y="1970"/>
                  <a:ext cx="523" cy="287"/>
                </a:xfrm>
                <a:custGeom>
                  <a:avLst/>
                  <a:gdLst>
                    <a:gd name="T0" fmla="*/ 815 w 102"/>
                    <a:gd name="T1" fmla="*/ 1304 h 59"/>
                    <a:gd name="T2" fmla="*/ 682 w 102"/>
                    <a:gd name="T3" fmla="*/ 1323 h 59"/>
                    <a:gd name="T4" fmla="*/ 579 w 102"/>
                    <a:gd name="T5" fmla="*/ 1323 h 59"/>
                    <a:gd name="T6" fmla="*/ 133 w 102"/>
                    <a:gd name="T7" fmla="*/ 1323 h 59"/>
                    <a:gd name="T8" fmla="*/ 236 w 102"/>
                    <a:gd name="T9" fmla="*/ 1231 h 59"/>
                    <a:gd name="T10" fmla="*/ 262 w 102"/>
                    <a:gd name="T11" fmla="*/ 1158 h 59"/>
                    <a:gd name="T12" fmla="*/ 497 w 102"/>
                    <a:gd name="T13" fmla="*/ 949 h 59"/>
                    <a:gd name="T14" fmla="*/ 554 w 102"/>
                    <a:gd name="T15" fmla="*/ 1041 h 59"/>
                    <a:gd name="T16" fmla="*/ 708 w 102"/>
                    <a:gd name="T17" fmla="*/ 1041 h 59"/>
                    <a:gd name="T18" fmla="*/ 764 w 102"/>
                    <a:gd name="T19" fmla="*/ 1017 h 59"/>
                    <a:gd name="T20" fmla="*/ 892 w 102"/>
                    <a:gd name="T21" fmla="*/ 992 h 59"/>
                    <a:gd name="T22" fmla="*/ 949 w 102"/>
                    <a:gd name="T23" fmla="*/ 968 h 59"/>
                    <a:gd name="T24" fmla="*/ 1102 w 102"/>
                    <a:gd name="T25" fmla="*/ 851 h 59"/>
                    <a:gd name="T26" fmla="*/ 1159 w 102"/>
                    <a:gd name="T27" fmla="*/ 662 h 59"/>
                    <a:gd name="T28" fmla="*/ 1287 w 102"/>
                    <a:gd name="T29" fmla="*/ 428 h 59"/>
                    <a:gd name="T30" fmla="*/ 1369 w 102"/>
                    <a:gd name="T31" fmla="*/ 448 h 59"/>
                    <a:gd name="T32" fmla="*/ 1446 w 102"/>
                    <a:gd name="T33" fmla="*/ 282 h 59"/>
                    <a:gd name="T34" fmla="*/ 1554 w 102"/>
                    <a:gd name="T35" fmla="*/ 238 h 59"/>
                    <a:gd name="T36" fmla="*/ 1605 w 102"/>
                    <a:gd name="T37" fmla="*/ 117 h 59"/>
                    <a:gd name="T38" fmla="*/ 1605 w 102"/>
                    <a:gd name="T39" fmla="*/ 24 h 59"/>
                    <a:gd name="T40" fmla="*/ 1789 w 102"/>
                    <a:gd name="T41" fmla="*/ 92 h 59"/>
                    <a:gd name="T42" fmla="*/ 1841 w 102"/>
                    <a:gd name="T43" fmla="*/ 24 h 59"/>
                    <a:gd name="T44" fmla="*/ 1918 w 102"/>
                    <a:gd name="T45" fmla="*/ 49 h 59"/>
                    <a:gd name="T46" fmla="*/ 2000 w 102"/>
                    <a:gd name="T47" fmla="*/ 92 h 59"/>
                    <a:gd name="T48" fmla="*/ 2102 w 102"/>
                    <a:gd name="T49" fmla="*/ 190 h 59"/>
                    <a:gd name="T50" fmla="*/ 2025 w 102"/>
                    <a:gd name="T51" fmla="*/ 331 h 59"/>
                    <a:gd name="T52" fmla="*/ 2128 w 102"/>
                    <a:gd name="T53" fmla="*/ 355 h 59"/>
                    <a:gd name="T54" fmla="*/ 2210 w 102"/>
                    <a:gd name="T55" fmla="*/ 404 h 59"/>
                    <a:gd name="T56" fmla="*/ 2287 w 102"/>
                    <a:gd name="T57" fmla="*/ 428 h 59"/>
                    <a:gd name="T58" fmla="*/ 2446 w 102"/>
                    <a:gd name="T59" fmla="*/ 472 h 59"/>
                    <a:gd name="T60" fmla="*/ 2446 w 102"/>
                    <a:gd name="T61" fmla="*/ 545 h 59"/>
                    <a:gd name="T62" fmla="*/ 2420 w 102"/>
                    <a:gd name="T63" fmla="*/ 613 h 59"/>
                    <a:gd name="T64" fmla="*/ 2497 w 102"/>
                    <a:gd name="T65" fmla="*/ 686 h 59"/>
                    <a:gd name="T66" fmla="*/ 2446 w 102"/>
                    <a:gd name="T67" fmla="*/ 710 h 59"/>
                    <a:gd name="T68" fmla="*/ 2471 w 102"/>
                    <a:gd name="T69" fmla="*/ 735 h 59"/>
                    <a:gd name="T70" fmla="*/ 2420 w 102"/>
                    <a:gd name="T71" fmla="*/ 759 h 59"/>
                    <a:gd name="T72" fmla="*/ 2471 w 102"/>
                    <a:gd name="T73" fmla="*/ 783 h 59"/>
                    <a:gd name="T74" fmla="*/ 2471 w 102"/>
                    <a:gd name="T75" fmla="*/ 851 h 59"/>
                    <a:gd name="T76" fmla="*/ 2420 w 102"/>
                    <a:gd name="T77" fmla="*/ 851 h 59"/>
                    <a:gd name="T78" fmla="*/ 2523 w 102"/>
                    <a:gd name="T79" fmla="*/ 876 h 59"/>
                    <a:gd name="T80" fmla="*/ 2630 w 102"/>
                    <a:gd name="T81" fmla="*/ 851 h 59"/>
                    <a:gd name="T82" fmla="*/ 2656 w 102"/>
                    <a:gd name="T83" fmla="*/ 992 h 59"/>
                    <a:gd name="T84" fmla="*/ 2656 w 102"/>
                    <a:gd name="T85" fmla="*/ 1017 h 5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02"/>
                    <a:gd name="T130" fmla="*/ 0 h 59"/>
                    <a:gd name="T131" fmla="*/ 102 w 102"/>
                    <a:gd name="T132" fmla="*/ 59 h 59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02" h="59">
                      <a:moveTo>
                        <a:pt x="101" y="43"/>
                      </a:moveTo>
                      <a:lnTo>
                        <a:pt x="67" y="50"/>
                      </a:lnTo>
                      <a:lnTo>
                        <a:pt x="31" y="55"/>
                      </a:lnTo>
                      <a:lnTo>
                        <a:pt x="29" y="56"/>
                      </a:lnTo>
                      <a:lnTo>
                        <a:pt x="26" y="56"/>
                      </a:lnTo>
                      <a:lnTo>
                        <a:pt x="26" y="55"/>
                      </a:lnTo>
                      <a:lnTo>
                        <a:pt x="22" y="56"/>
                      </a:lnTo>
                      <a:lnTo>
                        <a:pt x="0" y="59"/>
                      </a:lnTo>
                      <a:lnTo>
                        <a:pt x="0" y="58"/>
                      </a:lnTo>
                      <a:lnTo>
                        <a:pt x="5" y="56"/>
                      </a:lnTo>
                      <a:lnTo>
                        <a:pt x="6" y="55"/>
                      </a:lnTo>
                      <a:lnTo>
                        <a:pt x="9" y="53"/>
                      </a:lnTo>
                      <a:lnTo>
                        <a:pt x="9" y="52"/>
                      </a:lnTo>
                      <a:lnTo>
                        <a:pt x="9" y="51"/>
                      </a:lnTo>
                      <a:lnTo>
                        <a:pt x="10" y="50"/>
                      </a:lnTo>
                      <a:lnTo>
                        <a:pt x="10" y="49"/>
                      </a:lnTo>
                      <a:lnTo>
                        <a:pt x="12" y="47"/>
                      </a:lnTo>
                      <a:lnTo>
                        <a:pt x="19" y="41"/>
                      </a:lnTo>
                      <a:lnTo>
                        <a:pt x="19" y="40"/>
                      </a:lnTo>
                      <a:lnTo>
                        <a:pt x="20" y="41"/>
                      </a:lnTo>
                      <a:lnTo>
                        <a:pt x="19" y="42"/>
                      </a:lnTo>
                      <a:lnTo>
                        <a:pt x="21" y="44"/>
                      </a:lnTo>
                      <a:lnTo>
                        <a:pt x="24" y="45"/>
                      </a:lnTo>
                      <a:lnTo>
                        <a:pt x="26" y="45"/>
                      </a:lnTo>
                      <a:lnTo>
                        <a:pt x="27" y="44"/>
                      </a:lnTo>
                      <a:lnTo>
                        <a:pt x="27" y="43"/>
                      </a:lnTo>
                      <a:lnTo>
                        <a:pt x="28" y="42"/>
                      </a:lnTo>
                      <a:lnTo>
                        <a:pt x="29" y="43"/>
                      </a:lnTo>
                      <a:lnTo>
                        <a:pt x="30" y="44"/>
                      </a:lnTo>
                      <a:lnTo>
                        <a:pt x="31" y="43"/>
                      </a:lnTo>
                      <a:lnTo>
                        <a:pt x="34" y="42"/>
                      </a:lnTo>
                      <a:lnTo>
                        <a:pt x="35" y="40"/>
                      </a:lnTo>
                      <a:lnTo>
                        <a:pt x="36" y="41"/>
                      </a:lnTo>
                      <a:lnTo>
                        <a:pt x="39" y="38"/>
                      </a:lnTo>
                      <a:lnTo>
                        <a:pt x="40" y="39"/>
                      </a:lnTo>
                      <a:lnTo>
                        <a:pt x="42" y="36"/>
                      </a:lnTo>
                      <a:lnTo>
                        <a:pt x="41" y="35"/>
                      </a:lnTo>
                      <a:lnTo>
                        <a:pt x="42" y="33"/>
                      </a:lnTo>
                      <a:lnTo>
                        <a:pt x="44" y="28"/>
                      </a:lnTo>
                      <a:lnTo>
                        <a:pt x="47" y="17"/>
                      </a:lnTo>
                      <a:lnTo>
                        <a:pt x="49" y="18"/>
                      </a:lnTo>
                      <a:lnTo>
                        <a:pt x="49" y="19"/>
                      </a:lnTo>
                      <a:lnTo>
                        <a:pt x="50" y="20"/>
                      </a:lnTo>
                      <a:lnTo>
                        <a:pt x="52" y="19"/>
                      </a:lnTo>
                      <a:lnTo>
                        <a:pt x="53" y="17"/>
                      </a:lnTo>
                      <a:lnTo>
                        <a:pt x="54" y="13"/>
                      </a:lnTo>
                      <a:lnTo>
                        <a:pt x="55" y="12"/>
                      </a:lnTo>
                      <a:lnTo>
                        <a:pt x="57" y="12"/>
                      </a:lnTo>
                      <a:lnTo>
                        <a:pt x="58" y="10"/>
                      </a:lnTo>
                      <a:lnTo>
                        <a:pt x="59" y="10"/>
                      </a:lnTo>
                      <a:lnTo>
                        <a:pt x="60" y="8"/>
                      </a:lnTo>
                      <a:lnTo>
                        <a:pt x="60" y="6"/>
                      </a:lnTo>
                      <a:lnTo>
                        <a:pt x="61" y="5"/>
                      </a:lnTo>
                      <a:lnTo>
                        <a:pt x="61" y="4"/>
                      </a:lnTo>
                      <a:lnTo>
                        <a:pt x="61" y="1"/>
                      </a:lnTo>
                      <a:lnTo>
                        <a:pt x="61" y="0"/>
                      </a:lnTo>
                      <a:lnTo>
                        <a:pt x="62" y="0"/>
                      </a:lnTo>
                      <a:lnTo>
                        <a:pt x="68" y="4"/>
                      </a:lnTo>
                      <a:lnTo>
                        <a:pt x="69" y="4"/>
                      </a:lnTo>
                      <a:lnTo>
                        <a:pt x="70" y="1"/>
                      </a:lnTo>
                      <a:lnTo>
                        <a:pt x="71" y="1"/>
                      </a:lnTo>
                      <a:lnTo>
                        <a:pt x="72" y="1"/>
                      </a:lnTo>
                      <a:lnTo>
                        <a:pt x="73" y="2"/>
                      </a:lnTo>
                      <a:lnTo>
                        <a:pt x="72" y="3"/>
                      </a:lnTo>
                      <a:lnTo>
                        <a:pt x="74" y="4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79" y="6"/>
                      </a:lnTo>
                      <a:lnTo>
                        <a:pt x="80" y="8"/>
                      </a:lnTo>
                      <a:lnTo>
                        <a:pt x="78" y="12"/>
                      </a:lnTo>
                      <a:lnTo>
                        <a:pt x="77" y="14"/>
                      </a:lnTo>
                      <a:lnTo>
                        <a:pt x="78" y="16"/>
                      </a:lnTo>
                      <a:lnTo>
                        <a:pt x="80" y="16"/>
                      </a:lnTo>
                      <a:lnTo>
                        <a:pt x="81" y="15"/>
                      </a:lnTo>
                      <a:lnTo>
                        <a:pt x="83" y="17"/>
                      </a:lnTo>
                      <a:lnTo>
                        <a:pt x="84" y="17"/>
                      </a:lnTo>
                      <a:lnTo>
                        <a:pt x="85" y="18"/>
                      </a:lnTo>
                      <a:lnTo>
                        <a:pt x="86" y="18"/>
                      </a:lnTo>
                      <a:lnTo>
                        <a:pt x="87" y="18"/>
                      </a:lnTo>
                      <a:lnTo>
                        <a:pt x="90" y="20"/>
                      </a:lnTo>
                      <a:lnTo>
                        <a:pt x="93" y="20"/>
                      </a:lnTo>
                      <a:lnTo>
                        <a:pt x="94" y="22"/>
                      </a:lnTo>
                      <a:lnTo>
                        <a:pt x="93" y="22"/>
                      </a:lnTo>
                      <a:lnTo>
                        <a:pt x="93" y="23"/>
                      </a:lnTo>
                      <a:lnTo>
                        <a:pt x="93" y="25"/>
                      </a:lnTo>
                      <a:lnTo>
                        <a:pt x="92" y="26"/>
                      </a:lnTo>
                      <a:lnTo>
                        <a:pt x="94" y="27"/>
                      </a:lnTo>
                      <a:lnTo>
                        <a:pt x="95" y="29"/>
                      </a:lnTo>
                      <a:lnTo>
                        <a:pt x="95" y="30"/>
                      </a:lnTo>
                      <a:lnTo>
                        <a:pt x="93" y="30"/>
                      </a:lnTo>
                      <a:lnTo>
                        <a:pt x="93" y="31"/>
                      </a:lnTo>
                      <a:lnTo>
                        <a:pt x="94" y="31"/>
                      </a:lnTo>
                      <a:lnTo>
                        <a:pt x="94" y="32"/>
                      </a:lnTo>
                      <a:lnTo>
                        <a:pt x="93" y="32"/>
                      </a:lnTo>
                      <a:lnTo>
                        <a:pt x="92" y="32"/>
                      </a:lnTo>
                      <a:lnTo>
                        <a:pt x="93" y="33"/>
                      </a:lnTo>
                      <a:lnTo>
                        <a:pt x="94" y="33"/>
                      </a:lnTo>
                      <a:lnTo>
                        <a:pt x="96" y="34"/>
                      </a:lnTo>
                      <a:lnTo>
                        <a:pt x="94" y="36"/>
                      </a:lnTo>
                      <a:lnTo>
                        <a:pt x="92" y="35"/>
                      </a:lnTo>
                      <a:lnTo>
                        <a:pt x="92" y="36"/>
                      </a:lnTo>
                      <a:lnTo>
                        <a:pt x="93" y="37"/>
                      </a:lnTo>
                      <a:lnTo>
                        <a:pt x="94" y="38"/>
                      </a:lnTo>
                      <a:lnTo>
                        <a:pt x="96" y="37"/>
                      </a:lnTo>
                      <a:lnTo>
                        <a:pt x="97" y="36"/>
                      </a:lnTo>
                      <a:lnTo>
                        <a:pt x="99" y="36"/>
                      </a:lnTo>
                      <a:lnTo>
                        <a:pt x="100" y="36"/>
                      </a:lnTo>
                      <a:lnTo>
                        <a:pt x="101" y="37"/>
                      </a:lnTo>
                      <a:lnTo>
                        <a:pt x="102" y="41"/>
                      </a:lnTo>
                      <a:lnTo>
                        <a:pt x="101" y="42"/>
                      </a:lnTo>
                      <a:lnTo>
                        <a:pt x="101" y="4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5" name="Freeform 32"/>
                <p:cNvSpPr>
                  <a:spLocks/>
                </p:cNvSpPr>
                <p:nvPr/>
              </p:nvSpPr>
              <p:spPr bwMode="auto">
                <a:xfrm>
                  <a:off x="2808" y="1760"/>
                  <a:ext cx="571" cy="268"/>
                </a:xfrm>
                <a:custGeom>
                  <a:avLst/>
                  <a:gdLst>
                    <a:gd name="T0" fmla="*/ 0 w 111"/>
                    <a:gd name="T1" fmla="*/ 809 h 55"/>
                    <a:gd name="T2" fmla="*/ 77 w 111"/>
                    <a:gd name="T3" fmla="*/ 0 h 55"/>
                    <a:gd name="T4" fmla="*/ 1903 w 111"/>
                    <a:gd name="T5" fmla="*/ 73 h 55"/>
                    <a:gd name="T6" fmla="*/ 1960 w 111"/>
                    <a:gd name="T7" fmla="*/ 141 h 55"/>
                    <a:gd name="T8" fmla="*/ 2011 w 111"/>
                    <a:gd name="T9" fmla="*/ 141 h 55"/>
                    <a:gd name="T10" fmla="*/ 2063 w 111"/>
                    <a:gd name="T11" fmla="*/ 117 h 55"/>
                    <a:gd name="T12" fmla="*/ 2089 w 111"/>
                    <a:gd name="T13" fmla="*/ 141 h 55"/>
                    <a:gd name="T14" fmla="*/ 2119 w 111"/>
                    <a:gd name="T15" fmla="*/ 214 h 55"/>
                    <a:gd name="T16" fmla="*/ 2171 w 111"/>
                    <a:gd name="T17" fmla="*/ 214 h 55"/>
                    <a:gd name="T18" fmla="*/ 2197 w 111"/>
                    <a:gd name="T19" fmla="*/ 214 h 55"/>
                    <a:gd name="T20" fmla="*/ 2248 w 111"/>
                    <a:gd name="T21" fmla="*/ 166 h 55"/>
                    <a:gd name="T22" fmla="*/ 2305 w 111"/>
                    <a:gd name="T23" fmla="*/ 166 h 55"/>
                    <a:gd name="T24" fmla="*/ 2356 w 111"/>
                    <a:gd name="T25" fmla="*/ 190 h 55"/>
                    <a:gd name="T26" fmla="*/ 2490 w 111"/>
                    <a:gd name="T27" fmla="*/ 263 h 55"/>
                    <a:gd name="T28" fmla="*/ 2567 w 111"/>
                    <a:gd name="T29" fmla="*/ 307 h 55"/>
                    <a:gd name="T30" fmla="*/ 2567 w 111"/>
                    <a:gd name="T31" fmla="*/ 356 h 55"/>
                    <a:gd name="T32" fmla="*/ 2618 w 111"/>
                    <a:gd name="T33" fmla="*/ 380 h 55"/>
                    <a:gd name="T34" fmla="*/ 2618 w 111"/>
                    <a:gd name="T35" fmla="*/ 404 h 55"/>
                    <a:gd name="T36" fmla="*/ 2593 w 111"/>
                    <a:gd name="T37" fmla="*/ 453 h 55"/>
                    <a:gd name="T38" fmla="*/ 2618 w 111"/>
                    <a:gd name="T39" fmla="*/ 497 h 55"/>
                    <a:gd name="T40" fmla="*/ 2644 w 111"/>
                    <a:gd name="T41" fmla="*/ 570 h 55"/>
                    <a:gd name="T42" fmla="*/ 2675 w 111"/>
                    <a:gd name="T43" fmla="*/ 594 h 55"/>
                    <a:gd name="T44" fmla="*/ 2675 w 111"/>
                    <a:gd name="T45" fmla="*/ 619 h 55"/>
                    <a:gd name="T46" fmla="*/ 2675 w 111"/>
                    <a:gd name="T47" fmla="*/ 663 h 55"/>
                    <a:gd name="T48" fmla="*/ 2726 w 111"/>
                    <a:gd name="T49" fmla="*/ 687 h 55"/>
                    <a:gd name="T50" fmla="*/ 2752 w 111"/>
                    <a:gd name="T51" fmla="*/ 711 h 55"/>
                    <a:gd name="T52" fmla="*/ 2726 w 111"/>
                    <a:gd name="T53" fmla="*/ 760 h 55"/>
                    <a:gd name="T54" fmla="*/ 2726 w 111"/>
                    <a:gd name="T55" fmla="*/ 809 h 55"/>
                    <a:gd name="T56" fmla="*/ 2778 w 111"/>
                    <a:gd name="T57" fmla="*/ 833 h 55"/>
                    <a:gd name="T58" fmla="*/ 2778 w 111"/>
                    <a:gd name="T59" fmla="*/ 877 h 55"/>
                    <a:gd name="T60" fmla="*/ 2752 w 111"/>
                    <a:gd name="T61" fmla="*/ 901 h 55"/>
                    <a:gd name="T62" fmla="*/ 2778 w 111"/>
                    <a:gd name="T63" fmla="*/ 926 h 55"/>
                    <a:gd name="T64" fmla="*/ 2804 w 111"/>
                    <a:gd name="T65" fmla="*/ 975 h 55"/>
                    <a:gd name="T66" fmla="*/ 2778 w 111"/>
                    <a:gd name="T67" fmla="*/ 999 h 55"/>
                    <a:gd name="T68" fmla="*/ 2804 w 111"/>
                    <a:gd name="T69" fmla="*/ 1043 h 55"/>
                    <a:gd name="T70" fmla="*/ 2804 w 111"/>
                    <a:gd name="T71" fmla="*/ 1067 h 55"/>
                    <a:gd name="T72" fmla="*/ 2829 w 111"/>
                    <a:gd name="T73" fmla="*/ 1091 h 55"/>
                    <a:gd name="T74" fmla="*/ 2860 w 111"/>
                    <a:gd name="T75" fmla="*/ 1140 h 55"/>
                    <a:gd name="T76" fmla="*/ 2886 w 111"/>
                    <a:gd name="T77" fmla="*/ 1189 h 55"/>
                    <a:gd name="T78" fmla="*/ 2937 w 111"/>
                    <a:gd name="T79" fmla="*/ 1233 h 55"/>
                    <a:gd name="T80" fmla="*/ 2937 w 111"/>
                    <a:gd name="T81" fmla="*/ 1257 h 55"/>
                    <a:gd name="T82" fmla="*/ 2937 w 111"/>
                    <a:gd name="T83" fmla="*/ 1282 h 55"/>
                    <a:gd name="T84" fmla="*/ 2937 w 111"/>
                    <a:gd name="T85" fmla="*/ 1306 h 55"/>
                    <a:gd name="T86" fmla="*/ 664 w 111"/>
                    <a:gd name="T87" fmla="*/ 1257 h 55"/>
                    <a:gd name="T88" fmla="*/ 689 w 111"/>
                    <a:gd name="T89" fmla="*/ 853 h 55"/>
                    <a:gd name="T90" fmla="*/ 0 w 111"/>
                    <a:gd name="T91" fmla="*/ 809 h 55"/>
                    <a:gd name="T92" fmla="*/ 0 w 111"/>
                    <a:gd name="T93" fmla="*/ 809 h 5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11"/>
                    <a:gd name="T142" fmla="*/ 0 h 55"/>
                    <a:gd name="T143" fmla="*/ 111 w 111"/>
                    <a:gd name="T144" fmla="*/ 55 h 55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11" h="55">
                      <a:moveTo>
                        <a:pt x="0" y="34"/>
                      </a:moveTo>
                      <a:lnTo>
                        <a:pt x="3" y="0"/>
                      </a:lnTo>
                      <a:lnTo>
                        <a:pt x="72" y="3"/>
                      </a:lnTo>
                      <a:lnTo>
                        <a:pt x="74" y="6"/>
                      </a:lnTo>
                      <a:lnTo>
                        <a:pt x="76" y="6"/>
                      </a:lnTo>
                      <a:lnTo>
                        <a:pt x="78" y="5"/>
                      </a:lnTo>
                      <a:lnTo>
                        <a:pt x="79" y="6"/>
                      </a:lnTo>
                      <a:lnTo>
                        <a:pt x="80" y="9"/>
                      </a:lnTo>
                      <a:lnTo>
                        <a:pt x="82" y="9"/>
                      </a:lnTo>
                      <a:lnTo>
                        <a:pt x="83" y="9"/>
                      </a:lnTo>
                      <a:lnTo>
                        <a:pt x="85" y="7"/>
                      </a:lnTo>
                      <a:lnTo>
                        <a:pt x="87" y="7"/>
                      </a:lnTo>
                      <a:lnTo>
                        <a:pt x="89" y="8"/>
                      </a:lnTo>
                      <a:lnTo>
                        <a:pt x="94" y="11"/>
                      </a:lnTo>
                      <a:lnTo>
                        <a:pt x="97" y="13"/>
                      </a:lnTo>
                      <a:lnTo>
                        <a:pt x="97" y="15"/>
                      </a:lnTo>
                      <a:lnTo>
                        <a:pt x="99" y="16"/>
                      </a:lnTo>
                      <a:lnTo>
                        <a:pt x="99" y="17"/>
                      </a:lnTo>
                      <a:lnTo>
                        <a:pt x="98" y="19"/>
                      </a:lnTo>
                      <a:lnTo>
                        <a:pt x="99" y="21"/>
                      </a:lnTo>
                      <a:lnTo>
                        <a:pt x="100" y="24"/>
                      </a:lnTo>
                      <a:lnTo>
                        <a:pt x="101" y="25"/>
                      </a:lnTo>
                      <a:lnTo>
                        <a:pt x="101" y="26"/>
                      </a:lnTo>
                      <a:lnTo>
                        <a:pt x="101" y="28"/>
                      </a:lnTo>
                      <a:lnTo>
                        <a:pt x="103" y="29"/>
                      </a:lnTo>
                      <a:lnTo>
                        <a:pt x="104" y="30"/>
                      </a:lnTo>
                      <a:lnTo>
                        <a:pt x="103" y="32"/>
                      </a:lnTo>
                      <a:lnTo>
                        <a:pt x="103" y="34"/>
                      </a:lnTo>
                      <a:lnTo>
                        <a:pt x="105" y="35"/>
                      </a:lnTo>
                      <a:lnTo>
                        <a:pt x="105" y="37"/>
                      </a:lnTo>
                      <a:lnTo>
                        <a:pt x="104" y="38"/>
                      </a:lnTo>
                      <a:lnTo>
                        <a:pt x="105" y="39"/>
                      </a:lnTo>
                      <a:lnTo>
                        <a:pt x="106" y="41"/>
                      </a:lnTo>
                      <a:lnTo>
                        <a:pt x="105" y="42"/>
                      </a:lnTo>
                      <a:lnTo>
                        <a:pt x="106" y="44"/>
                      </a:lnTo>
                      <a:lnTo>
                        <a:pt x="106" y="45"/>
                      </a:lnTo>
                      <a:lnTo>
                        <a:pt x="107" y="46"/>
                      </a:lnTo>
                      <a:lnTo>
                        <a:pt x="108" y="48"/>
                      </a:lnTo>
                      <a:lnTo>
                        <a:pt x="109" y="50"/>
                      </a:lnTo>
                      <a:lnTo>
                        <a:pt x="111" y="52"/>
                      </a:lnTo>
                      <a:lnTo>
                        <a:pt x="111" y="53"/>
                      </a:lnTo>
                      <a:lnTo>
                        <a:pt x="111" y="54"/>
                      </a:lnTo>
                      <a:lnTo>
                        <a:pt x="111" y="55"/>
                      </a:lnTo>
                      <a:lnTo>
                        <a:pt x="25" y="53"/>
                      </a:lnTo>
                      <a:lnTo>
                        <a:pt x="26" y="36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6" name="Freeform 33"/>
                <p:cNvSpPr>
                  <a:spLocks/>
                </p:cNvSpPr>
                <p:nvPr/>
              </p:nvSpPr>
              <p:spPr bwMode="auto">
                <a:xfrm>
                  <a:off x="2849" y="2262"/>
                  <a:ext cx="595" cy="293"/>
                </a:xfrm>
                <a:custGeom>
                  <a:avLst/>
                  <a:gdLst>
                    <a:gd name="T0" fmla="*/ 369 w 116"/>
                    <a:gd name="T1" fmla="*/ 24 h 60"/>
                    <a:gd name="T2" fmla="*/ 0 w 116"/>
                    <a:gd name="T3" fmla="*/ 215 h 60"/>
                    <a:gd name="T4" fmla="*/ 1052 w 116"/>
                    <a:gd name="T5" fmla="*/ 1050 h 60"/>
                    <a:gd name="T6" fmla="*/ 1103 w 116"/>
                    <a:gd name="T7" fmla="*/ 1074 h 60"/>
                    <a:gd name="T8" fmla="*/ 1185 w 116"/>
                    <a:gd name="T9" fmla="*/ 1143 h 60"/>
                    <a:gd name="T10" fmla="*/ 1262 w 116"/>
                    <a:gd name="T11" fmla="*/ 1123 h 60"/>
                    <a:gd name="T12" fmla="*/ 1313 w 116"/>
                    <a:gd name="T13" fmla="*/ 1143 h 60"/>
                    <a:gd name="T14" fmla="*/ 1344 w 116"/>
                    <a:gd name="T15" fmla="*/ 1192 h 60"/>
                    <a:gd name="T16" fmla="*/ 1446 w 116"/>
                    <a:gd name="T17" fmla="*/ 1216 h 60"/>
                    <a:gd name="T18" fmla="*/ 1498 w 116"/>
                    <a:gd name="T19" fmla="*/ 1240 h 60"/>
                    <a:gd name="T20" fmla="*/ 1554 w 116"/>
                    <a:gd name="T21" fmla="*/ 1216 h 60"/>
                    <a:gd name="T22" fmla="*/ 1605 w 116"/>
                    <a:gd name="T23" fmla="*/ 1265 h 60"/>
                    <a:gd name="T24" fmla="*/ 1708 w 116"/>
                    <a:gd name="T25" fmla="*/ 1265 h 60"/>
                    <a:gd name="T26" fmla="*/ 1764 w 116"/>
                    <a:gd name="T27" fmla="*/ 1314 h 60"/>
                    <a:gd name="T28" fmla="*/ 1790 w 116"/>
                    <a:gd name="T29" fmla="*/ 1358 h 60"/>
                    <a:gd name="T30" fmla="*/ 1867 w 116"/>
                    <a:gd name="T31" fmla="*/ 1333 h 60"/>
                    <a:gd name="T32" fmla="*/ 1975 w 116"/>
                    <a:gd name="T33" fmla="*/ 1382 h 60"/>
                    <a:gd name="T34" fmla="*/ 2026 w 116"/>
                    <a:gd name="T35" fmla="*/ 1358 h 60"/>
                    <a:gd name="T36" fmla="*/ 2077 w 116"/>
                    <a:gd name="T37" fmla="*/ 1358 h 60"/>
                    <a:gd name="T38" fmla="*/ 2077 w 116"/>
                    <a:gd name="T39" fmla="*/ 1431 h 60"/>
                    <a:gd name="T40" fmla="*/ 2103 w 116"/>
                    <a:gd name="T41" fmla="*/ 1382 h 60"/>
                    <a:gd name="T42" fmla="*/ 2159 w 116"/>
                    <a:gd name="T43" fmla="*/ 1333 h 60"/>
                    <a:gd name="T44" fmla="*/ 2185 w 116"/>
                    <a:gd name="T45" fmla="*/ 1358 h 60"/>
                    <a:gd name="T46" fmla="*/ 2236 w 116"/>
                    <a:gd name="T47" fmla="*/ 1382 h 60"/>
                    <a:gd name="T48" fmla="*/ 2288 w 116"/>
                    <a:gd name="T49" fmla="*/ 1358 h 60"/>
                    <a:gd name="T50" fmla="*/ 2288 w 116"/>
                    <a:gd name="T51" fmla="*/ 1382 h 60"/>
                    <a:gd name="T52" fmla="*/ 2370 w 116"/>
                    <a:gd name="T53" fmla="*/ 1431 h 60"/>
                    <a:gd name="T54" fmla="*/ 2447 w 116"/>
                    <a:gd name="T55" fmla="*/ 1382 h 60"/>
                    <a:gd name="T56" fmla="*/ 2606 w 116"/>
                    <a:gd name="T57" fmla="*/ 1333 h 60"/>
                    <a:gd name="T58" fmla="*/ 2657 w 116"/>
                    <a:gd name="T59" fmla="*/ 1333 h 60"/>
                    <a:gd name="T60" fmla="*/ 2790 w 116"/>
                    <a:gd name="T61" fmla="*/ 1333 h 60"/>
                    <a:gd name="T62" fmla="*/ 2975 w 116"/>
                    <a:gd name="T63" fmla="*/ 1406 h 60"/>
                    <a:gd name="T64" fmla="*/ 3026 w 116"/>
                    <a:gd name="T65" fmla="*/ 1431 h 60"/>
                    <a:gd name="T66" fmla="*/ 3052 w 116"/>
                    <a:gd name="T67" fmla="*/ 737 h 60"/>
                    <a:gd name="T68" fmla="*/ 3001 w 116"/>
                    <a:gd name="T69" fmla="*/ 73 h 6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16"/>
                    <a:gd name="T106" fmla="*/ 0 h 60"/>
                    <a:gd name="T107" fmla="*/ 116 w 116"/>
                    <a:gd name="T108" fmla="*/ 60 h 6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16" h="60">
                      <a:moveTo>
                        <a:pt x="114" y="3"/>
                      </a:moveTo>
                      <a:lnTo>
                        <a:pt x="14" y="1"/>
                      </a:lnTo>
                      <a:lnTo>
                        <a:pt x="1" y="0"/>
                      </a:lnTo>
                      <a:lnTo>
                        <a:pt x="0" y="9"/>
                      </a:lnTo>
                      <a:lnTo>
                        <a:pt x="41" y="11"/>
                      </a:lnTo>
                      <a:lnTo>
                        <a:pt x="40" y="44"/>
                      </a:lnTo>
                      <a:lnTo>
                        <a:pt x="41" y="44"/>
                      </a:lnTo>
                      <a:lnTo>
                        <a:pt x="42" y="45"/>
                      </a:lnTo>
                      <a:lnTo>
                        <a:pt x="44" y="47"/>
                      </a:lnTo>
                      <a:lnTo>
                        <a:pt x="45" y="48"/>
                      </a:lnTo>
                      <a:lnTo>
                        <a:pt x="47" y="48"/>
                      </a:lnTo>
                      <a:lnTo>
                        <a:pt x="48" y="47"/>
                      </a:lnTo>
                      <a:lnTo>
                        <a:pt x="50" y="48"/>
                      </a:lnTo>
                      <a:lnTo>
                        <a:pt x="50" y="49"/>
                      </a:lnTo>
                      <a:lnTo>
                        <a:pt x="51" y="50"/>
                      </a:lnTo>
                      <a:lnTo>
                        <a:pt x="51" y="51"/>
                      </a:lnTo>
                      <a:lnTo>
                        <a:pt x="55" y="51"/>
                      </a:lnTo>
                      <a:lnTo>
                        <a:pt x="57" y="52"/>
                      </a:lnTo>
                      <a:lnTo>
                        <a:pt x="58" y="52"/>
                      </a:lnTo>
                      <a:lnTo>
                        <a:pt x="59" y="51"/>
                      </a:lnTo>
                      <a:lnTo>
                        <a:pt x="59" y="53"/>
                      </a:lnTo>
                      <a:lnTo>
                        <a:pt x="61" y="53"/>
                      </a:lnTo>
                      <a:lnTo>
                        <a:pt x="62" y="52"/>
                      </a:lnTo>
                      <a:lnTo>
                        <a:pt x="65" y="53"/>
                      </a:lnTo>
                      <a:lnTo>
                        <a:pt x="66" y="53"/>
                      </a:lnTo>
                      <a:lnTo>
                        <a:pt x="67" y="55"/>
                      </a:lnTo>
                      <a:lnTo>
                        <a:pt x="68" y="55"/>
                      </a:lnTo>
                      <a:lnTo>
                        <a:pt x="68" y="57"/>
                      </a:lnTo>
                      <a:lnTo>
                        <a:pt x="70" y="57"/>
                      </a:lnTo>
                      <a:lnTo>
                        <a:pt x="71" y="56"/>
                      </a:lnTo>
                      <a:lnTo>
                        <a:pt x="72" y="55"/>
                      </a:lnTo>
                      <a:lnTo>
                        <a:pt x="75" y="58"/>
                      </a:lnTo>
                      <a:lnTo>
                        <a:pt x="76" y="58"/>
                      </a:lnTo>
                      <a:lnTo>
                        <a:pt x="77" y="57"/>
                      </a:lnTo>
                      <a:lnTo>
                        <a:pt x="78" y="57"/>
                      </a:lnTo>
                      <a:lnTo>
                        <a:pt x="79" y="57"/>
                      </a:lnTo>
                      <a:lnTo>
                        <a:pt x="78" y="59"/>
                      </a:lnTo>
                      <a:lnTo>
                        <a:pt x="79" y="60"/>
                      </a:lnTo>
                      <a:lnTo>
                        <a:pt x="80" y="59"/>
                      </a:lnTo>
                      <a:lnTo>
                        <a:pt x="80" y="58"/>
                      </a:lnTo>
                      <a:lnTo>
                        <a:pt x="81" y="57"/>
                      </a:lnTo>
                      <a:lnTo>
                        <a:pt x="82" y="56"/>
                      </a:lnTo>
                      <a:lnTo>
                        <a:pt x="83" y="57"/>
                      </a:lnTo>
                      <a:lnTo>
                        <a:pt x="84" y="58"/>
                      </a:lnTo>
                      <a:lnTo>
                        <a:pt x="85" y="58"/>
                      </a:lnTo>
                      <a:lnTo>
                        <a:pt x="85" y="57"/>
                      </a:lnTo>
                      <a:lnTo>
                        <a:pt x="87" y="57"/>
                      </a:lnTo>
                      <a:lnTo>
                        <a:pt x="87" y="58"/>
                      </a:lnTo>
                      <a:lnTo>
                        <a:pt x="88" y="58"/>
                      </a:lnTo>
                      <a:lnTo>
                        <a:pt x="90" y="60"/>
                      </a:lnTo>
                      <a:lnTo>
                        <a:pt x="92" y="58"/>
                      </a:lnTo>
                      <a:lnTo>
                        <a:pt x="93" y="58"/>
                      </a:lnTo>
                      <a:lnTo>
                        <a:pt x="96" y="57"/>
                      </a:lnTo>
                      <a:lnTo>
                        <a:pt x="99" y="56"/>
                      </a:lnTo>
                      <a:lnTo>
                        <a:pt x="100" y="56"/>
                      </a:lnTo>
                      <a:lnTo>
                        <a:pt x="101" y="56"/>
                      </a:lnTo>
                      <a:lnTo>
                        <a:pt x="104" y="57"/>
                      </a:lnTo>
                      <a:lnTo>
                        <a:pt x="106" y="56"/>
                      </a:lnTo>
                      <a:lnTo>
                        <a:pt x="107" y="56"/>
                      </a:lnTo>
                      <a:lnTo>
                        <a:pt x="113" y="59"/>
                      </a:lnTo>
                      <a:lnTo>
                        <a:pt x="114" y="60"/>
                      </a:lnTo>
                      <a:lnTo>
                        <a:pt x="115" y="60"/>
                      </a:lnTo>
                      <a:lnTo>
                        <a:pt x="116" y="60"/>
                      </a:lnTo>
                      <a:lnTo>
                        <a:pt x="116" y="31"/>
                      </a:lnTo>
                      <a:lnTo>
                        <a:pt x="114" y="12"/>
                      </a:lnTo>
                      <a:lnTo>
                        <a:pt x="114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7" name="Freeform 34"/>
                <p:cNvSpPr>
                  <a:spLocks/>
                </p:cNvSpPr>
                <p:nvPr/>
              </p:nvSpPr>
              <p:spPr bwMode="auto">
                <a:xfrm>
                  <a:off x="3353" y="1970"/>
                  <a:ext cx="460" cy="380"/>
                </a:xfrm>
                <a:custGeom>
                  <a:avLst/>
                  <a:gdLst>
                    <a:gd name="T0" fmla="*/ 1983 w 90"/>
                    <a:gd name="T1" fmla="*/ 1637 h 78"/>
                    <a:gd name="T2" fmla="*/ 2014 w 90"/>
                    <a:gd name="T3" fmla="*/ 1686 h 78"/>
                    <a:gd name="T4" fmla="*/ 2014 w 90"/>
                    <a:gd name="T5" fmla="*/ 1759 h 78"/>
                    <a:gd name="T6" fmla="*/ 1932 w 90"/>
                    <a:gd name="T7" fmla="*/ 1827 h 78"/>
                    <a:gd name="T8" fmla="*/ 2167 w 90"/>
                    <a:gd name="T9" fmla="*/ 1851 h 78"/>
                    <a:gd name="T10" fmla="*/ 2167 w 90"/>
                    <a:gd name="T11" fmla="*/ 1759 h 78"/>
                    <a:gd name="T12" fmla="*/ 2218 w 90"/>
                    <a:gd name="T13" fmla="*/ 1637 h 78"/>
                    <a:gd name="T14" fmla="*/ 2300 w 90"/>
                    <a:gd name="T15" fmla="*/ 1588 h 78"/>
                    <a:gd name="T16" fmla="*/ 2326 w 90"/>
                    <a:gd name="T17" fmla="*/ 1588 h 78"/>
                    <a:gd name="T18" fmla="*/ 2351 w 90"/>
                    <a:gd name="T19" fmla="*/ 1447 h 78"/>
                    <a:gd name="T20" fmla="*/ 2326 w 90"/>
                    <a:gd name="T21" fmla="*/ 1423 h 78"/>
                    <a:gd name="T22" fmla="*/ 2300 w 90"/>
                    <a:gd name="T23" fmla="*/ 1398 h 78"/>
                    <a:gd name="T24" fmla="*/ 2274 w 90"/>
                    <a:gd name="T25" fmla="*/ 1423 h 78"/>
                    <a:gd name="T26" fmla="*/ 2193 w 90"/>
                    <a:gd name="T27" fmla="*/ 1330 h 78"/>
                    <a:gd name="T28" fmla="*/ 2218 w 90"/>
                    <a:gd name="T29" fmla="*/ 1281 h 78"/>
                    <a:gd name="T30" fmla="*/ 2193 w 90"/>
                    <a:gd name="T31" fmla="*/ 1233 h 78"/>
                    <a:gd name="T32" fmla="*/ 2065 w 90"/>
                    <a:gd name="T33" fmla="*/ 1091 h 78"/>
                    <a:gd name="T34" fmla="*/ 1932 w 90"/>
                    <a:gd name="T35" fmla="*/ 1018 h 78"/>
                    <a:gd name="T36" fmla="*/ 1855 w 90"/>
                    <a:gd name="T37" fmla="*/ 901 h 78"/>
                    <a:gd name="T38" fmla="*/ 1932 w 90"/>
                    <a:gd name="T39" fmla="*/ 809 h 78"/>
                    <a:gd name="T40" fmla="*/ 1932 w 90"/>
                    <a:gd name="T41" fmla="*/ 711 h 78"/>
                    <a:gd name="T42" fmla="*/ 1830 w 90"/>
                    <a:gd name="T43" fmla="*/ 643 h 78"/>
                    <a:gd name="T44" fmla="*/ 1779 w 90"/>
                    <a:gd name="T45" fmla="*/ 687 h 78"/>
                    <a:gd name="T46" fmla="*/ 1697 w 90"/>
                    <a:gd name="T47" fmla="*/ 521 h 78"/>
                    <a:gd name="T48" fmla="*/ 1569 w 90"/>
                    <a:gd name="T49" fmla="*/ 429 h 78"/>
                    <a:gd name="T50" fmla="*/ 1462 w 90"/>
                    <a:gd name="T51" fmla="*/ 307 h 78"/>
                    <a:gd name="T52" fmla="*/ 1436 w 90"/>
                    <a:gd name="T53" fmla="*/ 141 h 78"/>
                    <a:gd name="T54" fmla="*/ 1436 w 90"/>
                    <a:gd name="T55" fmla="*/ 93 h 78"/>
                    <a:gd name="T56" fmla="*/ 0 w 90"/>
                    <a:gd name="T57" fmla="*/ 49 h 78"/>
                    <a:gd name="T58" fmla="*/ 51 w 90"/>
                    <a:gd name="T59" fmla="*/ 117 h 78"/>
                    <a:gd name="T60" fmla="*/ 133 w 90"/>
                    <a:gd name="T61" fmla="*/ 214 h 78"/>
                    <a:gd name="T62" fmla="*/ 133 w 90"/>
                    <a:gd name="T63" fmla="*/ 263 h 78"/>
                    <a:gd name="T64" fmla="*/ 286 w 90"/>
                    <a:gd name="T65" fmla="*/ 380 h 78"/>
                    <a:gd name="T66" fmla="*/ 235 w 90"/>
                    <a:gd name="T67" fmla="*/ 473 h 78"/>
                    <a:gd name="T68" fmla="*/ 286 w 90"/>
                    <a:gd name="T69" fmla="*/ 521 h 78"/>
                    <a:gd name="T70" fmla="*/ 337 w 90"/>
                    <a:gd name="T71" fmla="*/ 619 h 78"/>
                    <a:gd name="T72" fmla="*/ 394 w 90"/>
                    <a:gd name="T73" fmla="*/ 643 h 78"/>
                    <a:gd name="T74" fmla="*/ 419 w 90"/>
                    <a:gd name="T75" fmla="*/ 1710 h 7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90"/>
                    <a:gd name="T115" fmla="*/ 0 h 78"/>
                    <a:gd name="T116" fmla="*/ 90 w 90"/>
                    <a:gd name="T117" fmla="*/ 78 h 78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90" h="78">
                      <a:moveTo>
                        <a:pt x="16" y="72"/>
                      </a:moveTo>
                      <a:lnTo>
                        <a:pt x="76" y="69"/>
                      </a:lnTo>
                      <a:lnTo>
                        <a:pt x="76" y="70"/>
                      </a:lnTo>
                      <a:lnTo>
                        <a:pt x="77" y="71"/>
                      </a:lnTo>
                      <a:lnTo>
                        <a:pt x="78" y="72"/>
                      </a:lnTo>
                      <a:lnTo>
                        <a:pt x="77" y="74"/>
                      </a:lnTo>
                      <a:lnTo>
                        <a:pt x="76" y="75"/>
                      </a:lnTo>
                      <a:lnTo>
                        <a:pt x="74" y="77"/>
                      </a:lnTo>
                      <a:lnTo>
                        <a:pt x="74" y="78"/>
                      </a:lnTo>
                      <a:lnTo>
                        <a:pt x="83" y="78"/>
                      </a:lnTo>
                      <a:lnTo>
                        <a:pt x="84" y="75"/>
                      </a:lnTo>
                      <a:lnTo>
                        <a:pt x="83" y="74"/>
                      </a:lnTo>
                      <a:lnTo>
                        <a:pt x="84" y="71"/>
                      </a:lnTo>
                      <a:lnTo>
                        <a:pt x="85" y="69"/>
                      </a:lnTo>
                      <a:lnTo>
                        <a:pt x="86" y="67"/>
                      </a:lnTo>
                      <a:lnTo>
                        <a:pt x="88" y="67"/>
                      </a:lnTo>
                      <a:lnTo>
                        <a:pt x="89" y="67"/>
                      </a:lnTo>
                      <a:lnTo>
                        <a:pt x="90" y="62"/>
                      </a:lnTo>
                      <a:lnTo>
                        <a:pt x="90" y="61"/>
                      </a:lnTo>
                      <a:lnTo>
                        <a:pt x="89" y="60"/>
                      </a:lnTo>
                      <a:lnTo>
                        <a:pt x="88" y="59"/>
                      </a:lnTo>
                      <a:lnTo>
                        <a:pt x="87" y="59"/>
                      </a:lnTo>
                      <a:lnTo>
                        <a:pt x="87" y="60"/>
                      </a:lnTo>
                      <a:lnTo>
                        <a:pt x="84" y="56"/>
                      </a:lnTo>
                      <a:lnTo>
                        <a:pt x="84" y="55"/>
                      </a:lnTo>
                      <a:lnTo>
                        <a:pt x="85" y="54"/>
                      </a:lnTo>
                      <a:lnTo>
                        <a:pt x="85" y="53"/>
                      </a:lnTo>
                      <a:lnTo>
                        <a:pt x="84" y="52"/>
                      </a:lnTo>
                      <a:lnTo>
                        <a:pt x="83" y="49"/>
                      </a:lnTo>
                      <a:lnTo>
                        <a:pt x="79" y="46"/>
                      </a:lnTo>
                      <a:lnTo>
                        <a:pt x="78" y="45"/>
                      </a:lnTo>
                      <a:lnTo>
                        <a:pt x="74" y="43"/>
                      </a:lnTo>
                      <a:lnTo>
                        <a:pt x="72" y="40"/>
                      </a:lnTo>
                      <a:lnTo>
                        <a:pt x="71" y="38"/>
                      </a:lnTo>
                      <a:lnTo>
                        <a:pt x="71" y="37"/>
                      </a:lnTo>
                      <a:lnTo>
                        <a:pt x="74" y="34"/>
                      </a:lnTo>
                      <a:lnTo>
                        <a:pt x="73" y="32"/>
                      </a:lnTo>
                      <a:lnTo>
                        <a:pt x="74" y="30"/>
                      </a:lnTo>
                      <a:lnTo>
                        <a:pt x="73" y="29"/>
                      </a:lnTo>
                      <a:lnTo>
                        <a:pt x="70" y="27"/>
                      </a:lnTo>
                      <a:lnTo>
                        <a:pt x="69" y="28"/>
                      </a:lnTo>
                      <a:lnTo>
                        <a:pt x="68" y="29"/>
                      </a:lnTo>
                      <a:lnTo>
                        <a:pt x="67" y="29"/>
                      </a:lnTo>
                      <a:lnTo>
                        <a:pt x="65" y="22"/>
                      </a:lnTo>
                      <a:lnTo>
                        <a:pt x="64" y="21"/>
                      </a:lnTo>
                      <a:lnTo>
                        <a:pt x="60" y="18"/>
                      </a:lnTo>
                      <a:lnTo>
                        <a:pt x="56" y="14"/>
                      </a:lnTo>
                      <a:lnTo>
                        <a:pt x="56" y="13"/>
                      </a:lnTo>
                      <a:lnTo>
                        <a:pt x="55" y="10"/>
                      </a:lnTo>
                      <a:lnTo>
                        <a:pt x="55" y="6"/>
                      </a:lnTo>
                      <a:lnTo>
                        <a:pt x="55" y="5"/>
                      </a:lnTo>
                      <a:lnTo>
                        <a:pt x="55" y="4"/>
                      </a:lnTo>
                      <a:lnTo>
                        <a:pt x="52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5"/>
                      </a:lnTo>
                      <a:lnTo>
                        <a:pt x="3" y="7"/>
                      </a:lnTo>
                      <a:lnTo>
                        <a:pt x="5" y="9"/>
                      </a:lnTo>
                      <a:lnTo>
                        <a:pt x="5" y="10"/>
                      </a:lnTo>
                      <a:lnTo>
                        <a:pt x="5" y="11"/>
                      </a:lnTo>
                      <a:lnTo>
                        <a:pt x="5" y="12"/>
                      </a:lnTo>
                      <a:lnTo>
                        <a:pt x="11" y="16"/>
                      </a:lnTo>
                      <a:lnTo>
                        <a:pt x="9" y="18"/>
                      </a:lnTo>
                      <a:lnTo>
                        <a:pt x="9" y="20"/>
                      </a:lnTo>
                      <a:lnTo>
                        <a:pt x="10" y="22"/>
                      </a:lnTo>
                      <a:lnTo>
                        <a:pt x="11" y="22"/>
                      </a:lnTo>
                      <a:lnTo>
                        <a:pt x="12" y="25"/>
                      </a:lnTo>
                      <a:lnTo>
                        <a:pt x="13" y="26"/>
                      </a:lnTo>
                      <a:lnTo>
                        <a:pt x="15" y="26"/>
                      </a:lnTo>
                      <a:lnTo>
                        <a:pt x="15" y="27"/>
                      </a:lnTo>
                      <a:lnTo>
                        <a:pt x="16" y="63"/>
                      </a:lnTo>
                      <a:lnTo>
                        <a:pt x="16" y="7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8" name="Freeform 35"/>
                <p:cNvSpPr>
                  <a:spLocks/>
                </p:cNvSpPr>
                <p:nvPr/>
              </p:nvSpPr>
              <p:spPr bwMode="auto">
                <a:xfrm>
                  <a:off x="3787" y="2057"/>
                  <a:ext cx="510" cy="249"/>
                </a:xfrm>
                <a:custGeom>
                  <a:avLst/>
                  <a:gdLst>
                    <a:gd name="T0" fmla="*/ 531 w 99"/>
                    <a:gd name="T1" fmla="*/ 1167 h 51"/>
                    <a:gd name="T2" fmla="*/ 505 w 99"/>
                    <a:gd name="T3" fmla="*/ 1118 h 51"/>
                    <a:gd name="T4" fmla="*/ 582 w 99"/>
                    <a:gd name="T5" fmla="*/ 1118 h 51"/>
                    <a:gd name="T6" fmla="*/ 2122 w 99"/>
                    <a:gd name="T7" fmla="*/ 976 h 51"/>
                    <a:gd name="T8" fmla="*/ 2256 w 99"/>
                    <a:gd name="T9" fmla="*/ 908 h 51"/>
                    <a:gd name="T10" fmla="*/ 2359 w 99"/>
                    <a:gd name="T11" fmla="*/ 835 h 51"/>
                    <a:gd name="T12" fmla="*/ 2359 w 99"/>
                    <a:gd name="T13" fmla="*/ 786 h 51"/>
                    <a:gd name="T14" fmla="*/ 2390 w 99"/>
                    <a:gd name="T15" fmla="*/ 737 h 51"/>
                    <a:gd name="T16" fmla="*/ 2627 w 99"/>
                    <a:gd name="T17" fmla="*/ 547 h 51"/>
                    <a:gd name="T18" fmla="*/ 2602 w 99"/>
                    <a:gd name="T19" fmla="*/ 522 h 51"/>
                    <a:gd name="T20" fmla="*/ 2576 w 99"/>
                    <a:gd name="T21" fmla="*/ 503 h 51"/>
                    <a:gd name="T22" fmla="*/ 2519 w 99"/>
                    <a:gd name="T23" fmla="*/ 478 h 51"/>
                    <a:gd name="T24" fmla="*/ 2493 w 99"/>
                    <a:gd name="T25" fmla="*/ 478 h 51"/>
                    <a:gd name="T26" fmla="*/ 2390 w 99"/>
                    <a:gd name="T27" fmla="*/ 332 h 51"/>
                    <a:gd name="T28" fmla="*/ 2359 w 99"/>
                    <a:gd name="T29" fmla="*/ 288 h 51"/>
                    <a:gd name="T30" fmla="*/ 2359 w 99"/>
                    <a:gd name="T31" fmla="*/ 190 h 51"/>
                    <a:gd name="T32" fmla="*/ 2308 w 99"/>
                    <a:gd name="T33" fmla="*/ 166 h 51"/>
                    <a:gd name="T34" fmla="*/ 2231 w 99"/>
                    <a:gd name="T35" fmla="*/ 98 h 51"/>
                    <a:gd name="T36" fmla="*/ 2174 w 99"/>
                    <a:gd name="T37" fmla="*/ 98 h 51"/>
                    <a:gd name="T38" fmla="*/ 2148 w 99"/>
                    <a:gd name="T39" fmla="*/ 142 h 51"/>
                    <a:gd name="T40" fmla="*/ 2071 w 99"/>
                    <a:gd name="T41" fmla="*/ 142 h 51"/>
                    <a:gd name="T42" fmla="*/ 1988 w 99"/>
                    <a:gd name="T43" fmla="*/ 142 h 51"/>
                    <a:gd name="T44" fmla="*/ 1885 w 99"/>
                    <a:gd name="T45" fmla="*/ 117 h 51"/>
                    <a:gd name="T46" fmla="*/ 1752 w 99"/>
                    <a:gd name="T47" fmla="*/ 98 h 51"/>
                    <a:gd name="T48" fmla="*/ 1674 w 99"/>
                    <a:gd name="T49" fmla="*/ 0 h 51"/>
                    <a:gd name="T50" fmla="*/ 1618 w 99"/>
                    <a:gd name="T51" fmla="*/ 24 h 51"/>
                    <a:gd name="T52" fmla="*/ 1540 w 99"/>
                    <a:gd name="T53" fmla="*/ 0 h 51"/>
                    <a:gd name="T54" fmla="*/ 1540 w 99"/>
                    <a:gd name="T55" fmla="*/ 49 h 51"/>
                    <a:gd name="T56" fmla="*/ 1540 w 99"/>
                    <a:gd name="T57" fmla="*/ 142 h 51"/>
                    <a:gd name="T58" fmla="*/ 1458 w 99"/>
                    <a:gd name="T59" fmla="*/ 190 h 51"/>
                    <a:gd name="T60" fmla="*/ 1355 w 99"/>
                    <a:gd name="T61" fmla="*/ 190 h 51"/>
                    <a:gd name="T62" fmla="*/ 1221 w 99"/>
                    <a:gd name="T63" fmla="*/ 430 h 51"/>
                    <a:gd name="T64" fmla="*/ 1113 w 99"/>
                    <a:gd name="T65" fmla="*/ 503 h 51"/>
                    <a:gd name="T66" fmla="*/ 1035 w 99"/>
                    <a:gd name="T67" fmla="*/ 454 h 51"/>
                    <a:gd name="T68" fmla="*/ 984 w 99"/>
                    <a:gd name="T69" fmla="*/ 571 h 51"/>
                    <a:gd name="T70" fmla="*/ 927 w 99"/>
                    <a:gd name="T71" fmla="*/ 571 h 51"/>
                    <a:gd name="T72" fmla="*/ 850 w 99"/>
                    <a:gd name="T73" fmla="*/ 547 h 51"/>
                    <a:gd name="T74" fmla="*/ 798 w 99"/>
                    <a:gd name="T75" fmla="*/ 620 h 51"/>
                    <a:gd name="T76" fmla="*/ 690 w 99"/>
                    <a:gd name="T77" fmla="*/ 571 h 51"/>
                    <a:gd name="T78" fmla="*/ 531 w 99"/>
                    <a:gd name="T79" fmla="*/ 596 h 51"/>
                    <a:gd name="T80" fmla="*/ 531 w 99"/>
                    <a:gd name="T81" fmla="*/ 644 h 51"/>
                    <a:gd name="T82" fmla="*/ 479 w 99"/>
                    <a:gd name="T83" fmla="*/ 644 h 51"/>
                    <a:gd name="T84" fmla="*/ 479 w 99"/>
                    <a:gd name="T85" fmla="*/ 644 h 51"/>
                    <a:gd name="T86" fmla="*/ 453 w 99"/>
                    <a:gd name="T87" fmla="*/ 713 h 51"/>
                    <a:gd name="T88" fmla="*/ 453 w 99"/>
                    <a:gd name="T89" fmla="*/ 713 h 51"/>
                    <a:gd name="T90" fmla="*/ 479 w 99"/>
                    <a:gd name="T91" fmla="*/ 786 h 51"/>
                    <a:gd name="T92" fmla="*/ 319 w 99"/>
                    <a:gd name="T93" fmla="*/ 810 h 51"/>
                    <a:gd name="T94" fmla="*/ 345 w 99"/>
                    <a:gd name="T95" fmla="*/ 952 h 51"/>
                    <a:gd name="T96" fmla="*/ 268 w 99"/>
                    <a:gd name="T97" fmla="*/ 928 h 51"/>
                    <a:gd name="T98" fmla="*/ 160 w 99"/>
                    <a:gd name="T99" fmla="*/ 908 h 51"/>
                    <a:gd name="T100" fmla="*/ 108 w 99"/>
                    <a:gd name="T101" fmla="*/ 1001 h 51"/>
                    <a:gd name="T102" fmla="*/ 108 w 99"/>
                    <a:gd name="T103" fmla="*/ 1001 h 51"/>
                    <a:gd name="T104" fmla="*/ 134 w 99"/>
                    <a:gd name="T105" fmla="*/ 1050 h 51"/>
                    <a:gd name="T106" fmla="*/ 77 w 99"/>
                    <a:gd name="T107" fmla="*/ 1167 h 51"/>
                    <a:gd name="T108" fmla="*/ 26 w 99"/>
                    <a:gd name="T109" fmla="*/ 1167 h 51"/>
                    <a:gd name="T110" fmla="*/ 0 w 99"/>
                    <a:gd name="T111" fmla="*/ 1216 h 5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99"/>
                    <a:gd name="T169" fmla="*/ 0 h 51"/>
                    <a:gd name="T170" fmla="*/ 99 w 99"/>
                    <a:gd name="T171" fmla="*/ 51 h 5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99" h="51">
                      <a:moveTo>
                        <a:pt x="0" y="51"/>
                      </a:moveTo>
                      <a:lnTo>
                        <a:pt x="20" y="49"/>
                      </a:lnTo>
                      <a:lnTo>
                        <a:pt x="20" y="48"/>
                      </a:lnTo>
                      <a:lnTo>
                        <a:pt x="19" y="47"/>
                      </a:lnTo>
                      <a:lnTo>
                        <a:pt x="22" y="46"/>
                      </a:lnTo>
                      <a:lnTo>
                        <a:pt x="22" y="47"/>
                      </a:lnTo>
                      <a:lnTo>
                        <a:pt x="78" y="42"/>
                      </a:lnTo>
                      <a:lnTo>
                        <a:pt x="80" y="41"/>
                      </a:lnTo>
                      <a:lnTo>
                        <a:pt x="80" y="40"/>
                      </a:lnTo>
                      <a:lnTo>
                        <a:pt x="85" y="38"/>
                      </a:lnTo>
                      <a:lnTo>
                        <a:pt x="86" y="37"/>
                      </a:lnTo>
                      <a:lnTo>
                        <a:pt x="89" y="35"/>
                      </a:lnTo>
                      <a:lnTo>
                        <a:pt x="89" y="34"/>
                      </a:lnTo>
                      <a:lnTo>
                        <a:pt x="89" y="33"/>
                      </a:lnTo>
                      <a:lnTo>
                        <a:pt x="90" y="32"/>
                      </a:lnTo>
                      <a:lnTo>
                        <a:pt x="90" y="31"/>
                      </a:lnTo>
                      <a:lnTo>
                        <a:pt x="92" y="29"/>
                      </a:lnTo>
                      <a:lnTo>
                        <a:pt x="99" y="23"/>
                      </a:lnTo>
                      <a:lnTo>
                        <a:pt x="99" y="22"/>
                      </a:lnTo>
                      <a:lnTo>
                        <a:pt x="98" y="22"/>
                      </a:lnTo>
                      <a:lnTo>
                        <a:pt x="97" y="22"/>
                      </a:lnTo>
                      <a:lnTo>
                        <a:pt x="97" y="21"/>
                      </a:lnTo>
                      <a:lnTo>
                        <a:pt x="95" y="20"/>
                      </a:lnTo>
                      <a:lnTo>
                        <a:pt x="95" y="21"/>
                      </a:lnTo>
                      <a:lnTo>
                        <a:pt x="94" y="20"/>
                      </a:lnTo>
                      <a:lnTo>
                        <a:pt x="92" y="18"/>
                      </a:lnTo>
                      <a:lnTo>
                        <a:pt x="90" y="14"/>
                      </a:lnTo>
                      <a:lnTo>
                        <a:pt x="89" y="13"/>
                      </a:lnTo>
                      <a:lnTo>
                        <a:pt x="89" y="12"/>
                      </a:lnTo>
                      <a:lnTo>
                        <a:pt x="89" y="10"/>
                      </a:lnTo>
                      <a:lnTo>
                        <a:pt x="89" y="8"/>
                      </a:lnTo>
                      <a:lnTo>
                        <a:pt x="87" y="7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4" y="3"/>
                      </a:lnTo>
                      <a:lnTo>
                        <a:pt x="82" y="4"/>
                      </a:lnTo>
                      <a:lnTo>
                        <a:pt x="82" y="5"/>
                      </a:lnTo>
                      <a:lnTo>
                        <a:pt x="81" y="6"/>
                      </a:lnTo>
                      <a:lnTo>
                        <a:pt x="80" y="6"/>
                      </a:lnTo>
                      <a:lnTo>
                        <a:pt x="78" y="6"/>
                      </a:lnTo>
                      <a:lnTo>
                        <a:pt x="76" y="5"/>
                      </a:lnTo>
                      <a:lnTo>
                        <a:pt x="75" y="6"/>
                      </a:lnTo>
                      <a:lnTo>
                        <a:pt x="74" y="7"/>
                      </a:lnTo>
                      <a:lnTo>
                        <a:pt x="71" y="5"/>
                      </a:lnTo>
                      <a:lnTo>
                        <a:pt x="68" y="5"/>
                      </a:lnTo>
                      <a:lnTo>
                        <a:pt x="66" y="4"/>
                      </a:lnTo>
                      <a:lnTo>
                        <a:pt x="65" y="2"/>
                      </a:lnTo>
                      <a:lnTo>
                        <a:pt x="63" y="0"/>
                      </a:lnTo>
                      <a:lnTo>
                        <a:pt x="61" y="1"/>
                      </a:lnTo>
                      <a:lnTo>
                        <a:pt x="59" y="0"/>
                      </a:lnTo>
                      <a:lnTo>
                        <a:pt x="58" y="0"/>
                      </a:lnTo>
                      <a:lnTo>
                        <a:pt x="58" y="2"/>
                      </a:lnTo>
                      <a:lnTo>
                        <a:pt x="58" y="5"/>
                      </a:lnTo>
                      <a:lnTo>
                        <a:pt x="58" y="6"/>
                      </a:lnTo>
                      <a:lnTo>
                        <a:pt x="56" y="7"/>
                      </a:lnTo>
                      <a:lnTo>
                        <a:pt x="55" y="8"/>
                      </a:lnTo>
                      <a:lnTo>
                        <a:pt x="52" y="8"/>
                      </a:lnTo>
                      <a:lnTo>
                        <a:pt x="51" y="8"/>
                      </a:lnTo>
                      <a:lnTo>
                        <a:pt x="51" y="11"/>
                      </a:lnTo>
                      <a:lnTo>
                        <a:pt x="46" y="18"/>
                      </a:lnTo>
                      <a:lnTo>
                        <a:pt x="45" y="21"/>
                      </a:lnTo>
                      <a:lnTo>
                        <a:pt x="42" y="21"/>
                      </a:lnTo>
                      <a:lnTo>
                        <a:pt x="40" y="19"/>
                      </a:lnTo>
                      <a:lnTo>
                        <a:pt x="39" y="19"/>
                      </a:lnTo>
                      <a:lnTo>
                        <a:pt x="38" y="20"/>
                      </a:lnTo>
                      <a:lnTo>
                        <a:pt x="37" y="24"/>
                      </a:lnTo>
                      <a:lnTo>
                        <a:pt x="36" y="25"/>
                      </a:lnTo>
                      <a:lnTo>
                        <a:pt x="35" y="24"/>
                      </a:lnTo>
                      <a:lnTo>
                        <a:pt x="34" y="23"/>
                      </a:lnTo>
                      <a:lnTo>
                        <a:pt x="32" y="23"/>
                      </a:lnTo>
                      <a:lnTo>
                        <a:pt x="31" y="26"/>
                      </a:lnTo>
                      <a:lnTo>
                        <a:pt x="30" y="26"/>
                      </a:lnTo>
                      <a:lnTo>
                        <a:pt x="26" y="24"/>
                      </a:lnTo>
                      <a:lnTo>
                        <a:pt x="23" y="25"/>
                      </a:lnTo>
                      <a:lnTo>
                        <a:pt x="20" y="25"/>
                      </a:lnTo>
                      <a:lnTo>
                        <a:pt x="20" y="26"/>
                      </a:lnTo>
                      <a:lnTo>
                        <a:pt x="20" y="27"/>
                      </a:lnTo>
                      <a:lnTo>
                        <a:pt x="19" y="27"/>
                      </a:lnTo>
                      <a:lnTo>
                        <a:pt x="18" y="27"/>
                      </a:lnTo>
                      <a:lnTo>
                        <a:pt x="17" y="28"/>
                      </a:lnTo>
                      <a:lnTo>
                        <a:pt x="17" y="30"/>
                      </a:lnTo>
                      <a:lnTo>
                        <a:pt x="18" y="32"/>
                      </a:lnTo>
                      <a:lnTo>
                        <a:pt x="18" y="33"/>
                      </a:lnTo>
                      <a:lnTo>
                        <a:pt x="14" y="34"/>
                      </a:lnTo>
                      <a:lnTo>
                        <a:pt x="12" y="34"/>
                      </a:lnTo>
                      <a:lnTo>
                        <a:pt x="13" y="36"/>
                      </a:lnTo>
                      <a:lnTo>
                        <a:pt x="13" y="40"/>
                      </a:lnTo>
                      <a:lnTo>
                        <a:pt x="12" y="40"/>
                      </a:lnTo>
                      <a:lnTo>
                        <a:pt x="10" y="39"/>
                      </a:lnTo>
                      <a:lnTo>
                        <a:pt x="8" y="38"/>
                      </a:lnTo>
                      <a:lnTo>
                        <a:pt x="6" y="38"/>
                      </a:lnTo>
                      <a:lnTo>
                        <a:pt x="4" y="39"/>
                      </a:lnTo>
                      <a:lnTo>
                        <a:pt x="4" y="42"/>
                      </a:lnTo>
                      <a:lnTo>
                        <a:pt x="5" y="43"/>
                      </a:lnTo>
                      <a:lnTo>
                        <a:pt x="5" y="44"/>
                      </a:lnTo>
                      <a:lnTo>
                        <a:pt x="4" y="49"/>
                      </a:lnTo>
                      <a:lnTo>
                        <a:pt x="3" y="49"/>
                      </a:lnTo>
                      <a:lnTo>
                        <a:pt x="1" y="49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9" name="Freeform 36" descr="20%"/>
                <p:cNvSpPr>
                  <a:spLocks/>
                </p:cNvSpPr>
                <p:nvPr/>
              </p:nvSpPr>
              <p:spPr bwMode="auto">
                <a:xfrm>
                  <a:off x="3742" y="2243"/>
                  <a:ext cx="568" cy="190"/>
                </a:xfrm>
                <a:custGeom>
                  <a:avLst/>
                  <a:gdLst>
                    <a:gd name="T0" fmla="*/ 2907 w 111"/>
                    <a:gd name="T1" fmla="*/ 0 h 39"/>
                    <a:gd name="T2" fmla="*/ 2328 w 111"/>
                    <a:gd name="T3" fmla="*/ 73 h 39"/>
                    <a:gd name="T4" fmla="*/ 2277 w 111"/>
                    <a:gd name="T5" fmla="*/ 93 h 39"/>
                    <a:gd name="T6" fmla="*/ 814 w 111"/>
                    <a:gd name="T7" fmla="*/ 214 h 39"/>
                    <a:gd name="T8" fmla="*/ 814 w 111"/>
                    <a:gd name="T9" fmla="*/ 190 h 39"/>
                    <a:gd name="T10" fmla="*/ 732 w 111"/>
                    <a:gd name="T11" fmla="*/ 214 h 39"/>
                    <a:gd name="T12" fmla="*/ 757 w 111"/>
                    <a:gd name="T13" fmla="*/ 239 h 39"/>
                    <a:gd name="T14" fmla="*/ 757 w 111"/>
                    <a:gd name="T15" fmla="*/ 263 h 39"/>
                    <a:gd name="T16" fmla="*/ 235 w 111"/>
                    <a:gd name="T17" fmla="*/ 307 h 39"/>
                    <a:gd name="T18" fmla="*/ 210 w 111"/>
                    <a:gd name="T19" fmla="*/ 356 h 39"/>
                    <a:gd name="T20" fmla="*/ 184 w 111"/>
                    <a:gd name="T21" fmla="*/ 429 h 39"/>
                    <a:gd name="T22" fmla="*/ 210 w 111"/>
                    <a:gd name="T23" fmla="*/ 453 h 39"/>
                    <a:gd name="T24" fmla="*/ 184 w 111"/>
                    <a:gd name="T25" fmla="*/ 521 h 39"/>
                    <a:gd name="T26" fmla="*/ 184 w 111"/>
                    <a:gd name="T27" fmla="*/ 521 h 39"/>
                    <a:gd name="T28" fmla="*/ 184 w 111"/>
                    <a:gd name="T29" fmla="*/ 546 h 39"/>
                    <a:gd name="T30" fmla="*/ 159 w 111"/>
                    <a:gd name="T31" fmla="*/ 594 h 39"/>
                    <a:gd name="T32" fmla="*/ 133 w 111"/>
                    <a:gd name="T33" fmla="*/ 619 h 39"/>
                    <a:gd name="T34" fmla="*/ 102 w 111"/>
                    <a:gd name="T35" fmla="*/ 711 h 39"/>
                    <a:gd name="T36" fmla="*/ 51 w 111"/>
                    <a:gd name="T37" fmla="*/ 760 h 39"/>
                    <a:gd name="T38" fmla="*/ 51 w 111"/>
                    <a:gd name="T39" fmla="*/ 833 h 39"/>
                    <a:gd name="T40" fmla="*/ 51 w 111"/>
                    <a:gd name="T41" fmla="*/ 901 h 39"/>
                    <a:gd name="T42" fmla="*/ 51 w 111"/>
                    <a:gd name="T43" fmla="*/ 901 h 39"/>
                    <a:gd name="T44" fmla="*/ 0 w 111"/>
                    <a:gd name="T45" fmla="*/ 926 h 39"/>
                    <a:gd name="T46" fmla="*/ 757 w 111"/>
                    <a:gd name="T47" fmla="*/ 877 h 39"/>
                    <a:gd name="T48" fmla="*/ 1704 w 111"/>
                    <a:gd name="T49" fmla="*/ 809 h 39"/>
                    <a:gd name="T50" fmla="*/ 2042 w 111"/>
                    <a:gd name="T51" fmla="*/ 760 h 39"/>
                    <a:gd name="T52" fmla="*/ 2067 w 111"/>
                    <a:gd name="T53" fmla="*/ 663 h 39"/>
                    <a:gd name="T54" fmla="*/ 2093 w 111"/>
                    <a:gd name="T55" fmla="*/ 663 h 39"/>
                    <a:gd name="T56" fmla="*/ 2093 w 111"/>
                    <a:gd name="T57" fmla="*/ 663 h 39"/>
                    <a:gd name="T58" fmla="*/ 2118 w 111"/>
                    <a:gd name="T59" fmla="*/ 643 h 39"/>
                    <a:gd name="T60" fmla="*/ 2149 w 111"/>
                    <a:gd name="T61" fmla="*/ 619 h 39"/>
                    <a:gd name="T62" fmla="*/ 2118 w 111"/>
                    <a:gd name="T63" fmla="*/ 594 h 39"/>
                    <a:gd name="T64" fmla="*/ 2149 w 111"/>
                    <a:gd name="T65" fmla="*/ 570 h 39"/>
                    <a:gd name="T66" fmla="*/ 2175 w 111"/>
                    <a:gd name="T67" fmla="*/ 546 h 39"/>
                    <a:gd name="T68" fmla="*/ 2252 w 111"/>
                    <a:gd name="T69" fmla="*/ 521 h 39"/>
                    <a:gd name="T70" fmla="*/ 2328 w 111"/>
                    <a:gd name="T71" fmla="*/ 497 h 39"/>
                    <a:gd name="T72" fmla="*/ 2410 w 111"/>
                    <a:gd name="T73" fmla="*/ 429 h 39"/>
                    <a:gd name="T74" fmla="*/ 2436 w 111"/>
                    <a:gd name="T75" fmla="*/ 429 h 39"/>
                    <a:gd name="T76" fmla="*/ 2487 w 111"/>
                    <a:gd name="T77" fmla="*/ 380 h 39"/>
                    <a:gd name="T78" fmla="*/ 2513 w 111"/>
                    <a:gd name="T79" fmla="*/ 331 h 39"/>
                    <a:gd name="T80" fmla="*/ 2513 w 111"/>
                    <a:gd name="T81" fmla="*/ 331 h 39"/>
                    <a:gd name="T82" fmla="*/ 2538 w 111"/>
                    <a:gd name="T83" fmla="*/ 331 h 39"/>
                    <a:gd name="T84" fmla="*/ 2564 w 111"/>
                    <a:gd name="T85" fmla="*/ 331 h 39"/>
                    <a:gd name="T86" fmla="*/ 2564 w 111"/>
                    <a:gd name="T87" fmla="*/ 307 h 39"/>
                    <a:gd name="T88" fmla="*/ 2594 w 111"/>
                    <a:gd name="T89" fmla="*/ 283 h 39"/>
                    <a:gd name="T90" fmla="*/ 2594 w 111"/>
                    <a:gd name="T91" fmla="*/ 283 h 39"/>
                    <a:gd name="T92" fmla="*/ 2620 w 111"/>
                    <a:gd name="T93" fmla="*/ 307 h 39"/>
                    <a:gd name="T94" fmla="*/ 2646 w 111"/>
                    <a:gd name="T95" fmla="*/ 283 h 39"/>
                    <a:gd name="T96" fmla="*/ 2646 w 111"/>
                    <a:gd name="T97" fmla="*/ 283 h 39"/>
                    <a:gd name="T98" fmla="*/ 2697 w 111"/>
                    <a:gd name="T99" fmla="*/ 239 h 39"/>
                    <a:gd name="T100" fmla="*/ 2722 w 111"/>
                    <a:gd name="T101" fmla="*/ 239 h 39"/>
                    <a:gd name="T102" fmla="*/ 2773 w 111"/>
                    <a:gd name="T103" fmla="*/ 239 h 39"/>
                    <a:gd name="T104" fmla="*/ 2855 w 111"/>
                    <a:gd name="T105" fmla="*/ 141 h 39"/>
                    <a:gd name="T106" fmla="*/ 2881 w 111"/>
                    <a:gd name="T107" fmla="*/ 117 h 39"/>
                    <a:gd name="T108" fmla="*/ 2907 w 111"/>
                    <a:gd name="T109" fmla="*/ 93 h 39"/>
                    <a:gd name="T110" fmla="*/ 2907 w 111"/>
                    <a:gd name="T111" fmla="*/ 73 h 39"/>
                    <a:gd name="T112" fmla="*/ 2907 w 111"/>
                    <a:gd name="T113" fmla="*/ 24 h 39"/>
                    <a:gd name="T114" fmla="*/ 2907 w 111"/>
                    <a:gd name="T115" fmla="*/ 0 h 39"/>
                    <a:gd name="T116" fmla="*/ 2907 w 111"/>
                    <a:gd name="T117" fmla="*/ 0 h 3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11"/>
                    <a:gd name="T178" fmla="*/ 0 h 39"/>
                    <a:gd name="T179" fmla="*/ 111 w 111"/>
                    <a:gd name="T180" fmla="*/ 39 h 3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11" h="39">
                      <a:moveTo>
                        <a:pt x="111" y="0"/>
                      </a:moveTo>
                      <a:lnTo>
                        <a:pt x="89" y="3"/>
                      </a:lnTo>
                      <a:lnTo>
                        <a:pt x="87" y="4"/>
                      </a:lnTo>
                      <a:lnTo>
                        <a:pt x="31" y="9"/>
                      </a:lnTo>
                      <a:lnTo>
                        <a:pt x="31" y="8"/>
                      </a:lnTo>
                      <a:lnTo>
                        <a:pt x="28" y="9"/>
                      </a:lnTo>
                      <a:lnTo>
                        <a:pt x="29" y="10"/>
                      </a:lnTo>
                      <a:lnTo>
                        <a:pt x="29" y="11"/>
                      </a:lnTo>
                      <a:lnTo>
                        <a:pt x="9" y="13"/>
                      </a:lnTo>
                      <a:lnTo>
                        <a:pt x="8" y="15"/>
                      </a:lnTo>
                      <a:lnTo>
                        <a:pt x="7" y="18"/>
                      </a:lnTo>
                      <a:lnTo>
                        <a:pt x="8" y="19"/>
                      </a:lnTo>
                      <a:lnTo>
                        <a:pt x="7" y="22"/>
                      </a:lnTo>
                      <a:lnTo>
                        <a:pt x="7" y="23"/>
                      </a:lnTo>
                      <a:lnTo>
                        <a:pt x="6" y="25"/>
                      </a:lnTo>
                      <a:lnTo>
                        <a:pt x="5" y="26"/>
                      </a:lnTo>
                      <a:lnTo>
                        <a:pt x="4" y="30"/>
                      </a:lnTo>
                      <a:lnTo>
                        <a:pt x="2" y="32"/>
                      </a:lnTo>
                      <a:lnTo>
                        <a:pt x="2" y="35"/>
                      </a:lnTo>
                      <a:lnTo>
                        <a:pt x="2" y="38"/>
                      </a:lnTo>
                      <a:lnTo>
                        <a:pt x="0" y="39"/>
                      </a:lnTo>
                      <a:lnTo>
                        <a:pt x="29" y="37"/>
                      </a:lnTo>
                      <a:lnTo>
                        <a:pt x="65" y="34"/>
                      </a:lnTo>
                      <a:lnTo>
                        <a:pt x="78" y="32"/>
                      </a:lnTo>
                      <a:lnTo>
                        <a:pt x="79" y="28"/>
                      </a:lnTo>
                      <a:lnTo>
                        <a:pt x="80" y="28"/>
                      </a:lnTo>
                      <a:lnTo>
                        <a:pt x="81" y="27"/>
                      </a:lnTo>
                      <a:lnTo>
                        <a:pt x="82" y="26"/>
                      </a:lnTo>
                      <a:lnTo>
                        <a:pt x="81" y="25"/>
                      </a:lnTo>
                      <a:lnTo>
                        <a:pt x="82" y="24"/>
                      </a:lnTo>
                      <a:lnTo>
                        <a:pt x="83" y="23"/>
                      </a:lnTo>
                      <a:lnTo>
                        <a:pt x="86" y="22"/>
                      </a:lnTo>
                      <a:lnTo>
                        <a:pt x="89" y="21"/>
                      </a:lnTo>
                      <a:lnTo>
                        <a:pt x="92" y="18"/>
                      </a:lnTo>
                      <a:lnTo>
                        <a:pt x="93" y="18"/>
                      </a:lnTo>
                      <a:lnTo>
                        <a:pt x="95" y="16"/>
                      </a:lnTo>
                      <a:lnTo>
                        <a:pt x="96" y="14"/>
                      </a:lnTo>
                      <a:lnTo>
                        <a:pt x="97" y="14"/>
                      </a:lnTo>
                      <a:lnTo>
                        <a:pt x="98" y="14"/>
                      </a:lnTo>
                      <a:lnTo>
                        <a:pt x="98" y="13"/>
                      </a:lnTo>
                      <a:lnTo>
                        <a:pt x="99" y="12"/>
                      </a:lnTo>
                      <a:lnTo>
                        <a:pt x="100" y="13"/>
                      </a:lnTo>
                      <a:lnTo>
                        <a:pt x="101" y="12"/>
                      </a:lnTo>
                      <a:lnTo>
                        <a:pt x="103" y="10"/>
                      </a:lnTo>
                      <a:lnTo>
                        <a:pt x="104" y="10"/>
                      </a:lnTo>
                      <a:lnTo>
                        <a:pt x="106" y="10"/>
                      </a:lnTo>
                      <a:lnTo>
                        <a:pt x="109" y="6"/>
                      </a:lnTo>
                      <a:lnTo>
                        <a:pt x="110" y="5"/>
                      </a:lnTo>
                      <a:lnTo>
                        <a:pt x="111" y="4"/>
                      </a:lnTo>
                      <a:lnTo>
                        <a:pt x="111" y="3"/>
                      </a:lnTo>
                      <a:lnTo>
                        <a:pt x="111" y="1"/>
                      </a:lnTo>
                      <a:lnTo>
                        <a:pt x="111" y="0"/>
                      </a:ln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AA1202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0" name="Freeform 37" descr="20%"/>
                <p:cNvSpPr>
                  <a:spLocks/>
                </p:cNvSpPr>
                <p:nvPr/>
              </p:nvSpPr>
              <p:spPr bwMode="auto">
                <a:xfrm>
                  <a:off x="3890" y="2409"/>
                  <a:ext cx="267" cy="404"/>
                </a:xfrm>
                <a:custGeom>
                  <a:avLst/>
                  <a:gdLst>
                    <a:gd name="T0" fmla="*/ 0 w 52"/>
                    <a:gd name="T1" fmla="*/ 73 h 83"/>
                    <a:gd name="T2" fmla="*/ 26 w 52"/>
                    <a:gd name="T3" fmla="*/ 117 h 83"/>
                    <a:gd name="T4" fmla="*/ 0 w 52"/>
                    <a:gd name="T5" fmla="*/ 1304 h 83"/>
                    <a:gd name="T6" fmla="*/ 0 w 52"/>
                    <a:gd name="T7" fmla="*/ 1348 h 83"/>
                    <a:gd name="T8" fmla="*/ 77 w 52"/>
                    <a:gd name="T9" fmla="*/ 1942 h 83"/>
                    <a:gd name="T10" fmla="*/ 108 w 52"/>
                    <a:gd name="T11" fmla="*/ 1942 h 83"/>
                    <a:gd name="T12" fmla="*/ 134 w 52"/>
                    <a:gd name="T13" fmla="*/ 1918 h 83"/>
                    <a:gd name="T14" fmla="*/ 185 w 52"/>
                    <a:gd name="T15" fmla="*/ 1942 h 83"/>
                    <a:gd name="T16" fmla="*/ 211 w 52"/>
                    <a:gd name="T17" fmla="*/ 1918 h 83"/>
                    <a:gd name="T18" fmla="*/ 211 w 52"/>
                    <a:gd name="T19" fmla="*/ 1825 h 83"/>
                    <a:gd name="T20" fmla="*/ 236 w 52"/>
                    <a:gd name="T21" fmla="*/ 1777 h 83"/>
                    <a:gd name="T22" fmla="*/ 262 w 52"/>
                    <a:gd name="T23" fmla="*/ 1825 h 83"/>
                    <a:gd name="T24" fmla="*/ 262 w 52"/>
                    <a:gd name="T25" fmla="*/ 1850 h 83"/>
                    <a:gd name="T26" fmla="*/ 288 w 52"/>
                    <a:gd name="T27" fmla="*/ 1893 h 83"/>
                    <a:gd name="T28" fmla="*/ 344 w 52"/>
                    <a:gd name="T29" fmla="*/ 1966 h 83"/>
                    <a:gd name="T30" fmla="*/ 370 w 52"/>
                    <a:gd name="T31" fmla="*/ 1966 h 83"/>
                    <a:gd name="T32" fmla="*/ 395 w 52"/>
                    <a:gd name="T33" fmla="*/ 1966 h 83"/>
                    <a:gd name="T34" fmla="*/ 447 w 52"/>
                    <a:gd name="T35" fmla="*/ 1918 h 83"/>
                    <a:gd name="T36" fmla="*/ 447 w 52"/>
                    <a:gd name="T37" fmla="*/ 1918 h 83"/>
                    <a:gd name="T38" fmla="*/ 472 w 52"/>
                    <a:gd name="T39" fmla="*/ 1893 h 83"/>
                    <a:gd name="T40" fmla="*/ 472 w 52"/>
                    <a:gd name="T41" fmla="*/ 1893 h 83"/>
                    <a:gd name="T42" fmla="*/ 472 w 52"/>
                    <a:gd name="T43" fmla="*/ 1874 h 83"/>
                    <a:gd name="T44" fmla="*/ 447 w 52"/>
                    <a:gd name="T45" fmla="*/ 1874 h 83"/>
                    <a:gd name="T46" fmla="*/ 447 w 52"/>
                    <a:gd name="T47" fmla="*/ 1850 h 83"/>
                    <a:gd name="T48" fmla="*/ 472 w 52"/>
                    <a:gd name="T49" fmla="*/ 1825 h 83"/>
                    <a:gd name="T50" fmla="*/ 472 w 52"/>
                    <a:gd name="T51" fmla="*/ 1801 h 83"/>
                    <a:gd name="T52" fmla="*/ 421 w 52"/>
                    <a:gd name="T53" fmla="*/ 1777 h 83"/>
                    <a:gd name="T54" fmla="*/ 421 w 52"/>
                    <a:gd name="T55" fmla="*/ 1777 h 83"/>
                    <a:gd name="T56" fmla="*/ 395 w 52"/>
                    <a:gd name="T57" fmla="*/ 1777 h 83"/>
                    <a:gd name="T58" fmla="*/ 370 w 52"/>
                    <a:gd name="T59" fmla="*/ 1728 h 83"/>
                    <a:gd name="T60" fmla="*/ 370 w 52"/>
                    <a:gd name="T61" fmla="*/ 1704 h 83"/>
                    <a:gd name="T62" fmla="*/ 370 w 52"/>
                    <a:gd name="T63" fmla="*/ 1684 h 83"/>
                    <a:gd name="T64" fmla="*/ 370 w 52"/>
                    <a:gd name="T65" fmla="*/ 1684 h 83"/>
                    <a:gd name="T66" fmla="*/ 370 w 52"/>
                    <a:gd name="T67" fmla="*/ 1660 h 83"/>
                    <a:gd name="T68" fmla="*/ 1371 w 52"/>
                    <a:gd name="T69" fmla="*/ 1562 h 83"/>
                    <a:gd name="T70" fmla="*/ 1371 w 52"/>
                    <a:gd name="T71" fmla="*/ 1538 h 83"/>
                    <a:gd name="T72" fmla="*/ 1320 w 52"/>
                    <a:gd name="T73" fmla="*/ 1494 h 83"/>
                    <a:gd name="T74" fmla="*/ 1320 w 52"/>
                    <a:gd name="T75" fmla="*/ 1373 h 83"/>
                    <a:gd name="T76" fmla="*/ 1263 w 52"/>
                    <a:gd name="T77" fmla="*/ 1304 h 83"/>
                    <a:gd name="T78" fmla="*/ 1263 w 52"/>
                    <a:gd name="T79" fmla="*/ 1231 h 83"/>
                    <a:gd name="T80" fmla="*/ 1294 w 52"/>
                    <a:gd name="T81" fmla="*/ 1183 h 83"/>
                    <a:gd name="T82" fmla="*/ 1294 w 52"/>
                    <a:gd name="T83" fmla="*/ 1115 h 83"/>
                    <a:gd name="T84" fmla="*/ 1320 w 52"/>
                    <a:gd name="T85" fmla="*/ 1066 h 83"/>
                    <a:gd name="T86" fmla="*/ 1345 w 52"/>
                    <a:gd name="T87" fmla="*/ 1066 h 83"/>
                    <a:gd name="T88" fmla="*/ 1294 w 52"/>
                    <a:gd name="T89" fmla="*/ 1042 h 83"/>
                    <a:gd name="T90" fmla="*/ 1320 w 52"/>
                    <a:gd name="T91" fmla="*/ 993 h 83"/>
                    <a:gd name="T92" fmla="*/ 1294 w 52"/>
                    <a:gd name="T93" fmla="*/ 973 h 83"/>
                    <a:gd name="T94" fmla="*/ 1263 w 52"/>
                    <a:gd name="T95" fmla="*/ 949 h 83"/>
                    <a:gd name="T96" fmla="*/ 1237 w 52"/>
                    <a:gd name="T97" fmla="*/ 925 h 83"/>
                    <a:gd name="T98" fmla="*/ 1212 w 52"/>
                    <a:gd name="T99" fmla="*/ 876 h 83"/>
                    <a:gd name="T100" fmla="*/ 1186 w 52"/>
                    <a:gd name="T101" fmla="*/ 852 h 83"/>
                    <a:gd name="T102" fmla="*/ 950 w 52"/>
                    <a:gd name="T103" fmla="*/ 0 h 83"/>
                    <a:gd name="T104" fmla="*/ 0 w 52"/>
                    <a:gd name="T105" fmla="*/ 73 h 83"/>
                    <a:gd name="T106" fmla="*/ 0 w 52"/>
                    <a:gd name="T107" fmla="*/ 73 h 8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2"/>
                    <a:gd name="T163" fmla="*/ 0 h 83"/>
                    <a:gd name="T164" fmla="*/ 52 w 52"/>
                    <a:gd name="T165" fmla="*/ 83 h 8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2" h="83">
                      <a:moveTo>
                        <a:pt x="0" y="3"/>
                      </a:moveTo>
                      <a:lnTo>
                        <a:pt x="1" y="5"/>
                      </a:lnTo>
                      <a:lnTo>
                        <a:pt x="0" y="55"/>
                      </a:lnTo>
                      <a:lnTo>
                        <a:pt x="0" y="57"/>
                      </a:lnTo>
                      <a:lnTo>
                        <a:pt x="3" y="82"/>
                      </a:lnTo>
                      <a:lnTo>
                        <a:pt x="4" y="82"/>
                      </a:lnTo>
                      <a:lnTo>
                        <a:pt x="5" y="81"/>
                      </a:lnTo>
                      <a:lnTo>
                        <a:pt x="7" y="82"/>
                      </a:lnTo>
                      <a:lnTo>
                        <a:pt x="8" y="81"/>
                      </a:lnTo>
                      <a:lnTo>
                        <a:pt x="8" y="77"/>
                      </a:lnTo>
                      <a:lnTo>
                        <a:pt x="9" y="75"/>
                      </a:lnTo>
                      <a:lnTo>
                        <a:pt x="10" y="77"/>
                      </a:lnTo>
                      <a:lnTo>
                        <a:pt x="10" y="78"/>
                      </a:lnTo>
                      <a:lnTo>
                        <a:pt x="11" y="80"/>
                      </a:lnTo>
                      <a:lnTo>
                        <a:pt x="13" y="83"/>
                      </a:lnTo>
                      <a:lnTo>
                        <a:pt x="14" y="83"/>
                      </a:lnTo>
                      <a:lnTo>
                        <a:pt x="15" y="83"/>
                      </a:lnTo>
                      <a:lnTo>
                        <a:pt x="17" y="81"/>
                      </a:lnTo>
                      <a:lnTo>
                        <a:pt x="18" y="80"/>
                      </a:lnTo>
                      <a:lnTo>
                        <a:pt x="18" y="79"/>
                      </a:lnTo>
                      <a:lnTo>
                        <a:pt x="17" y="79"/>
                      </a:lnTo>
                      <a:lnTo>
                        <a:pt x="17" y="78"/>
                      </a:lnTo>
                      <a:lnTo>
                        <a:pt x="18" y="77"/>
                      </a:lnTo>
                      <a:lnTo>
                        <a:pt x="18" y="76"/>
                      </a:lnTo>
                      <a:lnTo>
                        <a:pt x="16" y="75"/>
                      </a:lnTo>
                      <a:lnTo>
                        <a:pt x="15" y="75"/>
                      </a:lnTo>
                      <a:lnTo>
                        <a:pt x="14" y="73"/>
                      </a:lnTo>
                      <a:lnTo>
                        <a:pt x="14" y="72"/>
                      </a:lnTo>
                      <a:lnTo>
                        <a:pt x="14" y="71"/>
                      </a:lnTo>
                      <a:lnTo>
                        <a:pt x="14" y="70"/>
                      </a:lnTo>
                      <a:lnTo>
                        <a:pt x="52" y="66"/>
                      </a:lnTo>
                      <a:lnTo>
                        <a:pt x="52" y="65"/>
                      </a:lnTo>
                      <a:lnTo>
                        <a:pt x="50" y="63"/>
                      </a:lnTo>
                      <a:lnTo>
                        <a:pt x="50" y="58"/>
                      </a:lnTo>
                      <a:lnTo>
                        <a:pt x="48" y="55"/>
                      </a:lnTo>
                      <a:lnTo>
                        <a:pt x="48" y="52"/>
                      </a:lnTo>
                      <a:lnTo>
                        <a:pt x="49" y="50"/>
                      </a:lnTo>
                      <a:lnTo>
                        <a:pt x="49" y="47"/>
                      </a:lnTo>
                      <a:lnTo>
                        <a:pt x="50" y="45"/>
                      </a:lnTo>
                      <a:lnTo>
                        <a:pt x="51" y="45"/>
                      </a:lnTo>
                      <a:lnTo>
                        <a:pt x="49" y="44"/>
                      </a:lnTo>
                      <a:lnTo>
                        <a:pt x="50" y="42"/>
                      </a:lnTo>
                      <a:lnTo>
                        <a:pt x="49" y="41"/>
                      </a:lnTo>
                      <a:lnTo>
                        <a:pt x="48" y="40"/>
                      </a:lnTo>
                      <a:lnTo>
                        <a:pt x="47" y="39"/>
                      </a:lnTo>
                      <a:lnTo>
                        <a:pt x="46" y="37"/>
                      </a:lnTo>
                      <a:lnTo>
                        <a:pt x="45" y="36"/>
                      </a:lnTo>
                      <a:lnTo>
                        <a:pt x="36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AA1202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1" name="Freeform 38"/>
                <p:cNvSpPr>
                  <a:spLocks/>
                </p:cNvSpPr>
                <p:nvPr/>
              </p:nvSpPr>
              <p:spPr bwMode="auto">
                <a:xfrm>
                  <a:off x="4142" y="2179"/>
                  <a:ext cx="610" cy="249"/>
                </a:xfrm>
                <a:custGeom>
                  <a:avLst/>
                  <a:gdLst>
                    <a:gd name="T0" fmla="*/ 51 w 119"/>
                    <a:gd name="T1" fmla="*/ 976 h 51"/>
                    <a:gd name="T2" fmla="*/ 108 w 119"/>
                    <a:gd name="T3" fmla="*/ 928 h 51"/>
                    <a:gd name="T4" fmla="*/ 133 w 119"/>
                    <a:gd name="T5" fmla="*/ 859 h 51"/>
                    <a:gd name="T6" fmla="*/ 369 w 119"/>
                    <a:gd name="T7" fmla="*/ 737 h 51"/>
                    <a:gd name="T8" fmla="*/ 472 w 119"/>
                    <a:gd name="T9" fmla="*/ 644 h 51"/>
                    <a:gd name="T10" fmla="*/ 528 w 119"/>
                    <a:gd name="T11" fmla="*/ 644 h 51"/>
                    <a:gd name="T12" fmla="*/ 554 w 119"/>
                    <a:gd name="T13" fmla="*/ 596 h 51"/>
                    <a:gd name="T14" fmla="*/ 605 w 119"/>
                    <a:gd name="T15" fmla="*/ 596 h 51"/>
                    <a:gd name="T16" fmla="*/ 738 w 119"/>
                    <a:gd name="T17" fmla="*/ 547 h 51"/>
                    <a:gd name="T18" fmla="*/ 866 w 119"/>
                    <a:gd name="T19" fmla="*/ 405 h 51"/>
                    <a:gd name="T20" fmla="*/ 866 w 119"/>
                    <a:gd name="T21" fmla="*/ 308 h 51"/>
                    <a:gd name="T22" fmla="*/ 974 w 119"/>
                    <a:gd name="T23" fmla="*/ 308 h 51"/>
                    <a:gd name="T24" fmla="*/ 1102 w 119"/>
                    <a:gd name="T25" fmla="*/ 288 h 51"/>
                    <a:gd name="T26" fmla="*/ 2968 w 119"/>
                    <a:gd name="T27" fmla="*/ 24 h 51"/>
                    <a:gd name="T28" fmla="*/ 2994 w 119"/>
                    <a:gd name="T29" fmla="*/ 49 h 51"/>
                    <a:gd name="T30" fmla="*/ 3050 w 119"/>
                    <a:gd name="T31" fmla="*/ 117 h 51"/>
                    <a:gd name="T32" fmla="*/ 3050 w 119"/>
                    <a:gd name="T33" fmla="*/ 142 h 51"/>
                    <a:gd name="T34" fmla="*/ 2994 w 119"/>
                    <a:gd name="T35" fmla="*/ 117 h 51"/>
                    <a:gd name="T36" fmla="*/ 2968 w 119"/>
                    <a:gd name="T37" fmla="*/ 142 h 51"/>
                    <a:gd name="T38" fmla="*/ 2865 w 119"/>
                    <a:gd name="T39" fmla="*/ 190 h 51"/>
                    <a:gd name="T40" fmla="*/ 2758 w 119"/>
                    <a:gd name="T41" fmla="*/ 264 h 51"/>
                    <a:gd name="T42" fmla="*/ 2783 w 119"/>
                    <a:gd name="T43" fmla="*/ 288 h 51"/>
                    <a:gd name="T44" fmla="*/ 2942 w 119"/>
                    <a:gd name="T45" fmla="*/ 215 h 51"/>
                    <a:gd name="T46" fmla="*/ 2994 w 119"/>
                    <a:gd name="T47" fmla="*/ 264 h 51"/>
                    <a:gd name="T48" fmla="*/ 3019 w 119"/>
                    <a:gd name="T49" fmla="*/ 264 h 51"/>
                    <a:gd name="T50" fmla="*/ 3101 w 119"/>
                    <a:gd name="T51" fmla="*/ 215 h 51"/>
                    <a:gd name="T52" fmla="*/ 3127 w 119"/>
                    <a:gd name="T53" fmla="*/ 332 h 51"/>
                    <a:gd name="T54" fmla="*/ 3076 w 119"/>
                    <a:gd name="T55" fmla="*/ 405 h 51"/>
                    <a:gd name="T56" fmla="*/ 2994 w 119"/>
                    <a:gd name="T57" fmla="*/ 454 h 51"/>
                    <a:gd name="T58" fmla="*/ 2891 w 119"/>
                    <a:gd name="T59" fmla="*/ 478 h 51"/>
                    <a:gd name="T60" fmla="*/ 2865 w 119"/>
                    <a:gd name="T61" fmla="*/ 454 h 51"/>
                    <a:gd name="T62" fmla="*/ 2840 w 119"/>
                    <a:gd name="T63" fmla="*/ 430 h 51"/>
                    <a:gd name="T64" fmla="*/ 2840 w 119"/>
                    <a:gd name="T65" fmla="*/ 503 h 51"/>
                    <a:gd name="T66" fmla="*/ 2865 w 119"/>
                    <a:gd name="T67" fmla="*/ 522 h 51"/>
                    <a:gd name="T68" fmla="*/ 2891 w 119"/>
                    <a:gd name="T69" fmla="*/ 571 h 51"/>
                    <a:gd name="T70" fmla="*/ 2758 w 119"/>
                    <a:gd name="T71" fmla="*/ 644 h 51"/>
                    <a:gd name="T72" fmla="*/ 2758 w 119"/>
                    <a:gd name="T73" fmla="*/ 693 h 51"/>
                    <a:gd name="T74" fmla="*/ 2942 w 119"/>
                    <a:gd name="T75" fmla="*/ 644 h 51"/>
                    <a:gd name="T76" fmla="*/ 2994 w 119"/>
                    <a:gd name="T77" fmla="*/ 644 h 51"/>
                    <a:gd name="T78" fmla="*/ 2865 w 119"/>
                    <a:gd name="T79" fmla="*/ 762 h 51"/>
                    <a:gd name="T80" fmla="*/ 2707 w 119"/>
                    <a:gd name="T81" fmla="*/ 859 h 51"/>
                    <a:gd name="T82" fmla="*/ 2681 w 119"/>
                    <a:gd name="T83" fmla="*/ 884 h 51"/>
                    <a:gd name="T84" fmla="*/ 2522 w 119"/>
                    <a:gd name="T85" fmla="*/ 1050 h 51"/>
                    <a:gd name="T86" fmla="*/ 2445 w 119"/>
                    <a:gd name="T87" fmla="*/ 1191 h 51"/>
                    <a:gd name="T88" fmla="*/ 1815 w 119"/>
                    <a:gd name="T89" fmla="*/ 928 h 51"/>
                    <a:gd name="T90" fmla="*/ 1312 w 119"/>
                    <a:gd name="T91" fmla="*/ 859 h 51"/>
                    <a:gd name="T92" fmla="*/ 1287 w 119"/>
                    <a:gd name="T93" fmla="*/ 859 h 51"/>
                    <a:gd name="T94" fmla="*/ 789 w 119"/>
                    <a:gd name="T95" fmla="*/ 884 h 51"/>
                    <a:gd name="T96" fmla="*/ 682 w 119"/>
                    <a:gd name="T97" fmla="*/ 952 h 51"/>
                    <a:gd name="T98" fmla="*/ 0 w 119"/>
                    <a:gd name="T99" fmla="*/ 1074 h 51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19"/>
                    <a:gd name="T151" fmla="*/ 0 h 51"/>
                    <a:gd name="T152" fmla="*/ 119 w 119"/>
                    <a:gd name="T153" fmla="*/ 51 h 51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19" h="51">
                      <a:moveTo>
                        <a:pt x="0" y="45"/>
                      </a:moveTo>
                      <a:lnTo>
                        <a:pt x="1" y="41"/>
                      </a:lnTo>
                      <a:lnTo>
                        <a:pt x="2" y="41"/>
                      </a:lnTo>
                      <a:lnTo>
                        <a:pt x="3" y="40"/>
                      </a:lnTo>
                      <a:lnTo>
                        <a:pt x="4" y="39"/>
                      </a:lnTo>
                      <a:lnTo>
                        <a:pt x="3" y="38"/>
                      </a:lnTo>
                      <a:lnTo>
                        <a:pt x="4" y="37"/>
                      </a:lnTo>
                      <a:lnTo>
                        <a:pt x="5" y="36"/>
                      </a:lnTo>
                      <a:lnTo>
                        <a:pt x="8" y="35"/>
                      </a:lnTo>
                      <a:lnTo>
                        <a:pt x="11" y="34"/>
                      </a:lnTo>
                      <a:lnTo>
                        <a:pt x="14" y="31"/>
                      </a:lnTo>
                      <a:lnTo>
                        <a:pt x="15" y="31"/>
                      </a:lnTo>
                      <a:lnTo>
                        <a:pt x="17" y="29"/>
                      </a:lnTo>
                      <a:lnTo>
                        <a:pt x="18" y="27"/>
                      </a:lnTo>
                      <a:lnTo>
                        <a:pt x="19" y="27"/>
                      </a:lnTo>
                      <a:lnTo>
                        <a:pt x="20" y="27"/>
                      </a:lnTo>
                      <a:lnTo>
                        <a:pt x="20" y="26"/>
                      </a:lnTo>
                      <a:lnTo>
                        <a:pt x="21" y="25"/>
                      </a:lnTo>
                      <a:lnTo>
                        <a:pt x="22" y="26"/>
                      </a:lnTo>
                      <a:lnTo>
                        <a:pt x="23" y="25"/>
                      </a:lnTo>
                      <a:lnTo>
                        <a:pt x="25" y="23"/>
                      </a:lnTo>
                      <a:lnTo>
                        <a:pt x="26" y="23"/>
                      </a:lnTo>
                      <a:lnTo>
                        <a:pt x="28" y="23"/>
                      </a:lnTo>
                      <a:lnTo>
                        <a:pt x="31" y="19"/>
                      </a:lnTo>
                      <a:lnTo>
                        <a:pt x="32" y="18"/>
                      </a:lnTo>
                      <a:lnTo>
                        <a:pt x="33" y="17"/>
                      </a:lnTo>
                      <a:lnTo>
                        <a:pt x="33" y="16"/>
                      </a:lnTo>
                      <a:lnTo>
                        <a:pt x="33" y="14"/>
                      </a:lnTo>
                      <a:lnTo>
                        <a:pt x="33" y="13"/>
                      </a:lnTo>
                      <a:lnTo>
                        <a:pt x="37" y="12"/>
                      </a:lnTo>
                      <a:lnTo>
                        <a:pt x="37" y="13"/>
                      </a:lnTo>
                      <a:lnTo>
                        <a:pt x="40" y="13"/>
                      </a:lnTo>
                      <a:lnTo>
                        <a:pt x="42" y="12"/>
                      </a:lnTo>
                      <a:lnTo>
                        <a:pt x="78" y="7"/>
                      </a:lnTo>
                      <a:lnTo>
                        <a:pt x="112" y="0"/>
                      </a:lnTo>
                      <a:lnTo>
                        <a:pt x="113" y="1"/>
                      </a:lnTo>
                      <a:lnTo>
                        <a:pt x="114" y="2"/>
                      </a:lnTo>
                      <a:lnTo>
                        <a:pt x="115" y="3"/>
                      </a:lnTo>
                      <a:lnTo>
                        <a:pt x="116" y="5"/>
                      </a:lnTo>
                      <a:lnTo>
                        <a:pt x="116" y="6"/>
                      </a:lnTo>
                      <a:lnTo>
                        <a:pt x="115" y="5"/>
                      </a:lnTo>
                      <a:lnTo>
                        <a:pt x="114" y="5"/>
                      </a:lnTo>
                      <a:lnTo>
                        <a:pt x="113" y="5"/>
                      </a:lnTo>
                      <a:lnTo>
                        <a:pt x="112" y="5"/>
                      </a:lnTo>
                      <a:lnTo>
                        <a:pt x="113" y="6"/>
                      </a:lnTo>
                      <a:lnTo>
                        <a:pt x="110" y="8"/>
                      </a:lnTo>
                      <a:lnTo>
                        <a:pt x="109" y="8"/>
                      </a:lnTo>
                      <a:lnTo>
                        <a:pt x="108" y="10"/>
                      </a:lnTo>
                      <a:lnTo>
                        <a:pt x="106" y="10"/>
                      </a:lnTo>
                      <a:lnTo>
                        <a:pt x="105" y="11"/>
                      </a:lnTo>
                      <a:lnTo>
                        <a:pt x="105" y="12"/>
                      </a:lnTo>
                      <a:lnTo>
                        <a:pt x="106" y="12"/>
                      </a:lnTo>
                      <a:lnTo>
                        <a:pt x="108" y="11"/>
                      </a:lnTo>
                      <a:lnTo>
                        <a:pt x="111" y="10"/>
                      </a:lnTo>
                      <a:lnTo>
                        <a:pt x="112" y="9"/>
                      </a:lnTo>
                      <a:lnTo>
                        <a:pt x="114" y="9"/>
                      </a:lnTo>
                      <a:lnTo>
                        <a:pt x="114" y="10"/>
                      </a:lnTo>
                      <a:lnTo>
                        <a:pt x="114" y="11"/>
                      </a:lnTo>
                      <a:lnTo>
                        <a:pt x="115" y="12"/>
                      </a:lnTo>
                      <a:lnTo>
                        <a:pt x="115" y="11"/>
                      </a:lnTo>
                      <a:lnTo>
                        <a:pt x="116" y="11"/>
                      </a:lnTo>
                      <a:lnTo>
                        <a:pt x="117" y="9"/>
                      </a:lnTo>
                      <a:lnTo>
                        <a:pt x="118" y="9"/>
                      </a:lnTo>
                      <a:lnTo>
                        <a:pt x="119" y="11"/>
                      </a:lnTo>
                      <a:lnTo>
                        <a:pt x="119" y="14"/>
                      </a:lnTo>
                      <a:lnTo>
                        <a:pt x="119" y="15"/>
                      </a:lnTo>
                      <a:lnTo>
                        <a:pt x="117" y="16"/>
                      </a:lnTo>
                      <a:lnTo>
                        <a:pt x="117" y="17"/>
                      </a:lnTo>
                      <a:lnTo>
                        <a:pt x="117" y="18"/>
                      </a:lnTo>
                      <a:lnTo>
                        <a:pt x="115" y="19"/>
                      </a:lnTo>
                      <a:lnTo>
                        <a:pt x="114" y="19"/>
                      </a:lnTo>
                      <a:lnTo>
                        <a:pt x="113" y="20"/>
                      </a:lnTo>
                      <a:lnTo>
                        <a:pt x="111" y="20"/>
                      </a:lnTo>
                      <a:lnTo>
                        <a:pt x="110" y="20"/>
                      </a:lnTo>
                      <a:lnTo>
                        <a:pt x="109" y="19"/>
                      </a:lnTo>
                      <a:lnTo>
                        <a:pt x="109" y="18"/>
                      </a:lnTo>
                      <a:lnTo>
                        <a:pt x="108" y="18"/>
                      </a:lnTo>
                      <a:lnTo>
                        <a:pt x="108" y="20"/>
                      </a:lnTo>
                      <a:lnTo>
                        <a:pt x="108" y="21"/>
                      </a:lnTo>
                      <a:lnTo>
                        <a:pt x="108" y="22"/>
                      </a:lnTo>
                      <a:lnTo>
                        <a:pt x="109" y="22"/>
                      </a:lnTo>
                      <a:lnTo>
                        <a:pt x="110" y="23"/>
                      </a:lnTo>
                      <a:lnTo>
                        <a:pt x="110" y="24"/>
                      </a:lnTo>
                      <a:lnTo>
                        <a:pt x="107" y="28"/>
                      </a:lnTo>
                      <a:lnTo>
                        <a:pt x="105" y="27"/>
                      </a:lnTo>
                      <a:lnTo>
                        <a:pt x="104" y="27"/>
                      </a:lnTo>
                      <a:lnTo>
                        <a:pt x="104" y="28"/>
                      </a:lnTo>
                      <a:lnTo>
                        <a:pt x="105" y="29"/>
                      </a:lnTo>
                      <a:lnTo>
                        <a:pt x="108" y="28"/>
                      </a:lnTo>
                      <a:lnTo>
                        <a:pt x="110" y="28"/>
                      </a:lnTo>
                      <a:lnTo>
                        <a:pt x="112" y="27"/>
                      </a:lnTo>
                      <a:lnTo>
                        <a:pt x="112" y="26"/>
                      </a:lnTo>
                      <a:lnTo>
                        <a:pt x="113" y="26"/>
                      </a:lnTo>
                      <a:lnTo>
                        <a:pt x="114" y="27"/>
                      </a:lnTo>
                      <a:lnTo>
                        <a:pt x="113" y="29"/>
                      </a:lnTo>
                      <a:lnTo>
                        <a:pt x="111" y="31"/>
                      </a:lnTo>
                      <a:lnTo>
                        <a:pt x="109" y="32"/>
                      </a:lnTo>
                      <a:lnTo>
                        <a:pt x="108" y="32"/>
                      </a:lnTo>
                      <a:lnTo>
                        <a:pt x="105" y="32"/>
                      </a:lnTo>
                      <a:lnTo>
                        <a:pt x="103" y="36"/>
                      </a:lnTo>
                      <a:lnTo>
                        <a:pt x="102" y="37"/>
                      </a:lnTo>
                      <a:lnTo>
                        <a:pt x="99" y="39"/>
                      </a:lnTo>
                      <a:lnTo>
                        <a:pt x="97" y="41"/>
                      </a:lnTo>
                      <a:lnTo>
                        <a:pt x="96" y="44"/>
                      </a:lnTo>
                      <a:lnTo>
                        <a:pt x="95" y="48"/>
                      </a:lnTo>
                      <a:lnTo>
                        <a:pt x="95" y="49"/>
                      </a:lnTo>
                      <a:lnTo>
                        <a:pt x="93" y="50"/>
                      </a:lnTo>
                      <a:lnTo>
                        <a:pt x="88" y="51"/>
                      </a:lnTo>
                      <a:lnTo>
                        <a:pt x="87" y="51"/>
                      </a:lnTo>
                      <a:lnTo>
                        <a:pt x="69" y="39"/>
                      </a:lnTo>
                      <a:lnTo>
                        <a:pt x="54" y="41"/>
                      </a:lnTo>
                      <a:lnTo>
                        <a:pt x="53" y="39"/>
                      </a:lnTo>
                      <a:lnTo>
                        <a:pt x="50" y="36"/>
                      </a:lnTo>
                      <a:lnTo>
                        <a:pt x="49" y="37"/>
                      </a:lnTo>
                      <a:lnTo>
                        <a:pt x="49" y="36"/>
                      </a:lnTo>
                      <a:lnTo>
                        <a:pt x="49" y="35"/>
                      </a:lnTo>
                      <a:lnTo>
                        <a:pt x="31" y="37"/>
                      </a:lnTo>
                      <a:lnTo>
                        <a:pt x="30" y="37"/>
                      </a:lnTo>
                      <a:lnTo>
                        <a:pt x="30" y="38"/>
                      </a:lnTo>
                      <a:lnTo>
                        <a:pt x="26" y="40"/>
                      </a:lnTo>
                      <a:lnTo>
                        <a:pt x="25" y="40"/>
                      </a:lnTo>
                      <a:lnTo>
                        <a:pt x="21" y="42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2" name="Freeform 39"/>
                <p:cNvSpPr>
                  <a:spLocks/>
                </p:cNvSpPr>
                <p:nvPr/>
              </p:nvSpPr>
              <p:spPr bwMode="auto">
                <a:xfrm>
                  <a:off x="3433" y="2306"/>
                  <a:ext cx="345" cy="302"/>
                </a:xfrm>
                <a:custGeom>
                  <a:avLst/>
                  <a:gdLst>
                    <a:gd name="T0" fmla="*/ 0 w 67"/>
                    <a:gd name="T1" fmla="*/ 73 h 62"/>
                    <a:gd name="T2" fmla="*/ 1591 w 67"/>
                    <a:gd name="T3" fmla="*/ 0 h 62"/>
                    <a:gd name="T4" fmla="*/ 1591 w 67"/>
                    <a:gd name="T5" fmla="*/ 24 h 62"/>
                    <a:gd name="T6" fmla="*/ 1617 w 67"/>
                    <a:gd name="T7" fmla="*/ 49 h 62"/>
                    <a:gd name="T8" fmla="*/ 1643 w 67"/>
                    <a:gd name="T9" fmla="*/ 73 h 62"/>
                    <a:gd name="T10" fmla="*/ 1617 w 67"/>
                    <a:gd name="T11" fmla="*/ 117 h 62"/>
                    <a:gd name="T12" fmla="*/ 1591 w 67"/>
                    <a:gd name="T13" fmla="*/ 141 h 62"/>
                    <a:gd name="T14" fmla="*/ 1540 w 67"/>
                    <a:gd name="T15" fmla="*/ 190 h 62"/>
                    <a:gd name="T16" fmla="*/ 1540 w 67"/>
                    <a:gd name="T17" fmla="*/ 214 h 62"/>
                    <a:gd name="T18" fmla="*/ 1776 w 67"/>
                    <a:gd name="T19" fmla="*/ 214 h 62"/>
                    <a:gd name="T20" fmla="*/ 1776 w 67"/>
                    <a:gd name="T21" fmla="*/ 214 h 62"/>
                    <a:gd name="T22" fmla="*/ 1776 w 67"/>
                    <a:gd name="T23" fmla="*/ 239 h 62"/>
                    <a:gd name="T24" fmla="*/ 1751 w 67"/>
                    <a:gd name="T25" fmla="*/ 283 h 62"/>
                    <a:gd name="T26" fmla="*/ 1725 w 67"/>
                    <a:gd name="T27" fmla="*/ 307 h 62"/>
                    <a:gd name="T28" fmla="*/ 1699 w 67"/>
                    <a:gd name="T29" fmla="*/ 404 h 62"/>
                    <a:gd name="T30" fmla="*/ 1643 w 67"/>
                    <a:gd name="T31" fmla="*/ 453 h 62"/>
                    <a:gd name="T32" fmla="*/ 1643 w 67"/>
                    <a:gd name="T33" fmla="*/ 521 h 62"/>
                    <a:gd name="T34" fmla="*/ 1643 w 67"/>
                    <a:gd name="T35" fmla="*/ 594 h 62"/>
                    <a:gd name="T36" fmla="*/ 1643 w 67"/>
                    <a:gd name="T37" fmla="*/ 594 h 62"/>
                    <a:gd name="T38" fmla="*/ 1591 w 67"/>
                    <a:gd name="T39" fmla="*/ 619 h 62"/>
                    <a:gd name="T40" fmla="*/ 1591 w 67"/>
                    <a:gd name="T41" fmla="*/ 643 h 62"/>
                    <a:gd name="T42" fmla="*/ 1514 w 67"/>
                    <a:gd name="T43" fmla="*/ 687 h 62"/>
                    <a:gd name="T44" fmla="*/ 1514 w 67"/>
                    <a:gd name="T45" fmla="*/ 760 h 62"/>
                    <a:gd name="T46" fmla="*/ 1514 w 67"/>
                    <a:gd name="T47" fmla="*/ 828 h 62"/>
                    <a:gd name="T48" fmla="*/ 1483 w 67"/>
                    <a:gd name="T49" fmla="*/ 852 h 62"/>
                    <a:gd name="T50" fmla="*/ 1431 w 67"/>
                    <a:gd name="T51" fmla="*/ 901 h 62"/>
                    <a:gd name="T52" fmla="*/ 1380 w 67"/>
                    <a:gd name="T53" fmla="*/ 950 h 62"/>
                    <a:gd name="T54" fmla="*/ 1354 w 67"/>
                    <a:gd name="T55" fmla="*/ 974 h 62"/>
                    <a:gd name="T56" fmla="*/ 1354 w 67"/>
                    <a:gd name="T57" fmla="*/ 1018 h 62"/>
                    <a:gd name="T58" fmla="*/ 1323 w 67"/>
                    <a:gd name="T59" fmla="*/ 1067 h 62"/>
                    <a:gd name="T60" fmla="*/ 1323 w 67"/>
                    <a:gd name="T61" fmla="*/ 1091 h 62"/>
                    <a:gd name="T62" fmla="*/ 1298 w 67"/>
                    <a:gd name="T63" fmla="*/ 1164 h 62"/>
                    <a:gd name="T64" fmla="*/ 1272 w 67"/>
                    <a:gd name="T65" fmla="*/ 1208 h 62"/>
                    <a:gd name="T66" fmla="*/ 1298 w 67"/>
                    <a:gd name="T67" fmla="*/ 1281 h 62"/>
                    <a:gd name="T68" fmla="*/ 1323 w 67"/>
                    <a:gd name="T69" fmla="*/ 1305 h 62"/>
                    <a:gd name="T70" fmla="*/ 1323 w 67"/>
                    <a:gd name="T71" fmla="*/ 1354 h 62"/>
                    <a:gd name="T72" fmla="*/ 1323 w 67"/>
                    <a:gd name="T73" fmla="*/ 1354 h 62"/>
                    <a:gd name="T74" fmla="*/ 1323 w 67"/>
                    <a:gd name="T75" fmla="*/ 1378 h 62"/>
                    <a:gd name="T76" fmla="*/ 1323 w 67"/>
                    <a:gd name="T77" fmla="*/ 1378 h 62"/>
                    <a:gd name="T78" fmla="*/ 1298 w 67"/>
                    <a:gd name="T79" fmla="*/ 1422 h 62"/>
                    <a:gd name="T80" fmla="*/ 1323 w 67"/>
                    <a:gd name="T81" fmla="*/ 1447 h 62"/>
                    <a:gd name="T82" fmla="*/ 211 w 67"/>
                    <a:gd name="T83" fmla="*/ 1471 h 62"/>
                    <a:gd name="T84" fmla="*/ 211 w 67"/>
                    <a:gd name="T85" fmla="*/ 1257 h 62"/>
                    <a:gd name="T86" fmla="*/ 160 w 67"/>
                    <a:gd name="T87" fmla="*/ 1232 h 62"/>
                    <a:gd name="T88" fmla="*/ 108 w 67"/>
                    <a:gd name="T89" fmla="*/ 1257 h 62"/>
                    <a:gd name="T90" fmla="*/ 108 w 67"/>
                    <a:gd name="T91" fmla="*/ 1257 h 62"/>
                    <a:gd name="T92" fmla="*/ 51 w 67"/>
                    <a:gd name="T93" fmla="*/ 1208 h 62"/>
                    <a:gd name="T94" fmla="*/ 51 w 67"/>
                    <a:gd name="T95" fmla="*/ 521 h 62"/>
                    <a:gd name="T96" fmla="*/ 0 w 67"/>
                    <a:gd name="T97" fmla="*/ 73 h 62"/>
                    <a:gd name="T98" fmla="*/ 0 w 67"/>
                    <a:gd name="T99" fmla="*/ 73 h 6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67"/>
                    <a:gd name="T151" fmla="*/ 0 h 62"/>
                    <a:gd name="T152" fmla="*/ 67 w 67"/>
                    <a:gd name="T153" fmla="*/ 62 h 6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67" h="62">
                      <a:moveTo>
                        <a:pt x="0" y="3"/>
                      </a:moveTo>
                      <a:lnTo>
                        <a:pt x="60" y="0"/>
                      </a:lnTo>
                      <a:lnTo>
                        <a:pt x="60" y="1"/>
                      </a:lnTo>
                      <a:lnTo>
                        <a:pt x="61" y="2"/>
                      </a:lnTo>
                      <a:lnTo>
                        <a:pt x="62" y="3"/>
                      </a:lnTo>
                      <a:lnTo>
                        <a:pt x="61" y="5"/>
                      </a:lnTo>
                      <a:lnTo>
                        <a:pt x="60" y="6"/>
                      </a:lnTo>
                      <a:lnTo>
                        <a:pt x="58" y="8"/>
                      </a:lnTo>
                      <a:lnTo>
                        <a:pt x="58" y="9"/>
                      </a:lnTo>
                      <a:lnTo>
                        <a:pt x="67" y="9"/>
                      </a:lnTo>
                      <a:lnTo>
                        <a:pt x="67" y="10"/>
                      </a:lnTo>
                      <a:lnTo>
                        <a:pt x="66" y="12"/>
                      </a:lnTo>
                      <a:lnTo>
                        <a:pt x="65" y="13"/>
                      </a:lnTo>
                      <a:lnTo>
                        <a:pt x="64" y="17"/>
                      </a:lnTo>
                      <a:lnTo>
                        <a:pt x="62" y="19"/>
                      </a:lnTo>
                      <a:lnTo>
                        <a:pt x="62" y="22"/>
                      </a:lnTo>
                      <a:lnTo>
                        <a:pt x="62" y="25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57" y="29"/>
                      </a:lnTo>
                      <a:lnTo>
                        <a:pt x="57" y="32"/>
                      </a:lnTo>
                      <a:lnTo>
                        <a:pt x="57" y="35"/>
                      </a:lnTo>
                      <a:lnTo>
                        <a:pt x="56" y="36"/>
                      </a:lnTo>
                      <a:lnTo>
                        <a:pt x="54" y="38"/>
                      </a:lnTo>
                      <a:lnTo>
                        <a:pt x="52" y="40"/>
                      </a:lnTo>
                      <a:lnTo>
                        <a:pt x="51" y="41"/>
                      </a:lnTo>
                      <a:lnTo>
                        <a:pt x="51" y="43"/>
                      </a:lnTo>
                      <a:lnTo>
                        <a:pt x="50" y="45"/>
                      </a:lnTo>
                      <a:lnTo>
                        <a:pt x="50" y="46"/>
                      </a:lnTo>
                      <a:lnTo>
                        <a:pt x="49" y="49"/>
                      </a:lnTo>
                      <a:lnTo>
                        <a:pt x="48" y="51"/>
                      </a:lnTo>
                      <a:lnTo>
                        <a:pt x="49" y="54"/>
                      </a:lnTo>
                      <a:lnTo>
                        <a:pt x="50" y="55"/>
                      </a:lnTo>
                      <a:lnTo>
                        <a:pt x="50" y="57"/>
                      </a:lnTo>
                      <a:lnTo>
                        <a:pt x="50" y="58"/>
                      </a:lnTo>
                      <a:lnTo>
                        <a:pt x="49" y="60"/>
                      </a:lnTo>
                      <a:lnTo>
                        <a:pt x="50" y="61"/>
                      </a:lnTo>
                      <a:lnTo>
                        <a:pt x="8" y="62"/>
                      </a:lnTo>
                      <a:lnTo>
                        <a:pt x="8" y="53"/>
                      </a:lnTo>
                      <a:lnTo>
                        <a:pt x="6" y="52"/>
                      </a:lnTo>
                      <a:lnTo>
                        <a:pt x="4" y="53"/>
                      </a:lnTo>
                      <a:lnTo>
                        <a:pt x="2" y="51"/>
                      </a:lnTo>
                      <a:lnTo>
                        <a:pt x="2" y="2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6373" name="Group 40"/>
                <p:cNvGrpSpPr>
                  <a:grpSpLocks/>
                </p:cNvGrpSpPr>
                <p:nvPr/>
              </p:nvGrpSpPr>
              <p:grpSpPr bwMode="auto">
                <a:xfrm>
                  <a:off x="728" y="2448"/>
                  <a:ext cx="1266" cy="876"/>
                  <a:chOff x="768" y="2832"/>
                  <a:chExt cx="1203" cy="876"/>
                </a:xfrm>
              </p:grpSpPr>
              <p:sp>
                <p:nvSpPr>
                  <p:cNvPr id="56396" name="Freeform 41"/>
                  <p:cNvSpPr>
                    <a:spLocks/>
                  </p:cNvSpPr>
                  <p:nvPr/>
                </p:nvSpPr>
                <p:spPr bwMode="auto">
                  <a:xfrm>
                    <a:off x="1056" y="2832"/>
                    <a:ext cx="915" cy="780"/>
                  </a:xfrm>
                  <a:custGeom>
                    <a:avLst/>
                    <a:gdLst>
                      <a:gd name="T0" fmla="*/ 331 w 188"/>
                      <a:gd name="T1" fmla="*/ 736 h 160"/>
                      <a:gd name="T2" fmla="*/ 618 w 188"/>
                      <a:gd name="T3" fmla="*/ 951 h 160"/>
                      <a:gd name="T4" fmla="*/ 428 w 188"/>
                      <a:gd name="T5" fmla="*/ 1189 h 160"/>
                      <a:gd name="T6" fmla="*/ 380 w 188"/>
                      <a:gd name="T7" fmla="*/ 1024 h 160"/>
                      <a:gd name="T8" fmla="*/ 117 w 188"/>
                      <a:gd name="T9" fmla="*/ 1307 h 160"/>
                      <a:gd name="T10" fmla="*/ 263 w 188"/>
                      <a:gd name="T11" fmla="*/ 1521 h 160"/>
                      <a:gd name="T12" fmla="*/ 638 w 188"/>
                      <a:gd name="T13" fmla="*/ 1448 h 160"/>
                      <a:gd name="T14" fmla="*/ 521 w 188"/>
                      <a:gd name="T15" fmla="*/ 1760 h 160"/>
                      <a:gd name="T16" fmla="*/ 428 w 188"/>
                      <a:gd name="T17" fmla="*/ 1877 h 160"/>
                      <a:gd name="T18" fmla="*/ 238 w 188"/>
                      <a:gd name="T19" fmla="*/ 1950 h 160"/>
                      <a:gd name="T20" fmla="*/ 141 w 188"/>
                      <a:gd name="T21" fmla="*/ 2330 h 160"/>
                      <a:gd name="T22" fmla="*/ 263 w 188"/>
                      <a:gd name="T23" fmla="*/ 2545 h 160"/>
                      <a:gd name="T24" fmla="*/ 521 w 188"/>
                      <a:gd name="T25" fmla="*/ 2662 h 160"/>
                      <a:gd name="T26" fmla="*/ 521 w 188"/>
                      <a:gd name="T27" fmla="*/ 2852 h 160"/>
                      <a:gd name="T28" fmla="*/ 827 w 188"/>
                      <a:gd name="T29" fmla="*/ 2925 h 160"/>
                      <a:gd name="T30" fmla="*/ 993 w 188"/>
                      <a:gd name="T31" fmla="*/ 2969 h 160"/>
                      <a:gd name="T32" fmla="*/ 686 w 188"/>
                      <a:gd name="T33" fmla="*/ 3349 h 160"/>
                      <a:gd name="T34" fmla="*/ 448 w 188"/>
                      <a:gd name="T35" fmla="*/ 3495 h 160"/>
                      <a:gd name="T36" fmla="*/ 73 w 188"/>
                      <a:gd name="T37" fmla="*/ 3685 h 160"/>
                      <a:gd name="T38" fmla="*/ 73 w 188"/>
                      <a:gd name="T39" fmla="*/ 3802 h 160"/>
                      <a:gd name="T40" fmla="*/ 686 w 188"/>
                      <a:gd name="T41" fmla="*/ 3539 h 160"/>
                      <a:gd name="T42" fmla="*/ 1470 w 188"/>
                      <a:gd name="T43" fmla="*/ 2852 h 160"/>
                      <a:gd name="T44" fmla="*/ 1397 w 188"/>
                      <a:gd name="T45" fmla="*/ 2779 h 160"/>
                      <a:gd name="T46" fmla="*/ 1825 w 188"/>
                      <a:gd name="T47" fmla="*/ 2257 h 160"/>
                      <a:gd name="T48" fmla="*/ 1703 w 188"/>
                      <a:gd name="T49" fmla="*/ 2398 h 160"/>
                      <a:gd name="T50" fmla="*/ 1728 w 188"/>
                      <a:gd name="T51" fmla="*/ 2589 h 160"/>
                      <a:gd name="T52" fmla="*/ 1703 w 188"/>
                      <a:gd name="T53" fmla="*/ 2711 h 160"/>
                      <a:gd name="T54" fmla="*/ 2039 w 188"/>
                      <a:gd name="T55" fmla="*/ 2520 h 160"/>
                      <a:gd name="T56" fmla="*/ 2039 w 188"/>
                      <a:gd name="T57" fmla="*/ 2330 h 160"/>
                      <a:gd name="T58" fmla="*/ 2536 w 188"/>
                      <a:gd name="T59" fmla="*/ 2447 h 160"/>
                      <a:gd name="T60" fmla="*/ 2867 w 188"/>
                      <a:gd name="T61" fmla="*/ 2398 h 160"/>
                      <a:gd name="T62" fmla="*/ 3436 w 188"/>
                      <a:gd name="T63" fmla="*/ 2589 h 160"/>
                      <a:gd name="T64" fmla="*/ 3626 w 188"/>
                      <a:gd name="T65" fmla="*/ 2828 h 160"/>
                      <a:gd name="T66" fmla="*/ 3933 w 188"/>
                      <a:gd name="T67" fmla="*/ 3042 h 160"/>
                      <a:gd name="T68" fmla="*/ 4453 w 188"/>
                      <a:gd name="T69" fmla="*/ 3091 h 160"/>
                      <a:gd name="T70" fmla="*/ 4380 w 188"/>
                      <a:gd name="T71" fmla="*/ 2779 h 160"/>
                      <a:gd name="T72" fmla="*/ 4171 w 188"/>
                      <a:gd name="T73" fmla="*/ 2735 h 160"/>
                      <a:gd name="T74" fmla="*/ 3860 w 188"/>
                      <a:gd name="T75" fmla="*/ 2520 h 160"/>
                      <a:gd name="T76" fmla="*/ 3480 w 188"/>
                      <a:gd name="T77" fmla="*/ 2257 h 160"/>
                      <a:gd name="T78" fmla="*/ 3339 w 188"/>
                      <a:gd name="T79" fmla="*/ 2447 h 160"/>
                      <a:gd name="T80" fmla="*/ 3056 w 188"/>
                      <a:gd name="T81" fmla="*/ 2208 h 160"/>
                      <a:gd name="T82" fmla="*/ 2769 w 188"/>
                      <a:gd name="T83" fmla="*/ 1901 h 160"/>
                      <a:gd name="T84" fmla="*/ 2414 w 188"/>
                      <a:gd name="T85" fmla="*/ 497 h 160"/>
                      <a:gd name="T86" fmla="*/ 2132 w 188"/>
                      <a:gd name="T87" fmla="*/ 117 h 160"/>
                      <a:gd name="T88" fmla="*/ 1635 w 188"/>
                      <a:gd name="T89" fmla="*/ 117 h 160"/>
                      <a:gd name="T90" fmla="*/ 1397 w 188"/>
                      <a:gd name="T91" fmla="*/ 117 h 160"/>
                      <a:gd name="T92" fmla="*/ 1066 w 188"/>
                      <a:gd name="T93" fmla="*/ 0 h 160"/>
                      <a:gd name="T94" fmla="*/ 827 w 188"/>
                      <a:gd name="T95" fmla="*/ 98 h 160"/>
                      <a:gd name="T96" fmla="*/ 569 w 188"/>
                      <a:gd name="T97" fmla="*/ 307 h 160"/>
                      <a:gd name="T98" fmla="*/ 448 w 188"/>
                      <a:gd name="T99" fmla="*/ 497 h 160"/>
                      <a:gd name="T100" fmla="*/ 238 w 188"/>
                      <a:gd name="T101" fmla="*/ 619 h 160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188"/>
                      <a:gd name="T154" fmla="*/ 0 h 160"/>
                      <a:gd name="T155" fmla="*/ 188 w 188"/>
                      <a:gd name="T156" fmla="*/ 160 h 160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188" h="160">
                        <a:moveTo>
                          <a:pt x="10" y="26"/>
                        </a:moveTo>
                        <a:lnTo>
                          <a:pt x="14" y="31"/>
                        </a:lnTo>
                        <a:lnTo>
                          <a:pt x="19" y="39"/>
                        </a:lnTo>
                        <a:lnTo>
                          <a:pt x="26" y="40"/>
                        </a:lnTo>
                        <a:lnTo>
                          <a:pt x="26" y="50"/>
                        </a:lnTo>
                        <a:lnTo>
                          <a:pt x="18" y="50"/>
                        </a:lnTo>
                        <a:lnTo>
                          <a:pt x="18" y="43"/>
                        </a:lnTo>
                        <a:lnTo>
                          <a:pt x="16" y="43"/>
                        </a:lnTo>
                        <a:lnTo>
                          <a:pt x="0" y="50"/>
                        </a:lnTo>
                        <a:lnTo>
                          <a:pt x="5" y="55"/>
                        </a:lnTo>
                        <a:lnTo>
                          <a:pt x="5" y="61"/>
                        </a:lnTo>
                        <a:lnTo>
                          <a:pt x="11" y="64"/>
                        </a:lnTo>
                        <a:lnTo>
                          <a:pt x="21" y="66"/>
                        </a:lnTo>
                        <a:lnTo>
                          <a:pt x="27" y="61"/>
                        </a:lnTo>
                        <a:lnTo>
                          <a:pt x="29" y="72"/>
                        </a:lnTo>
                        <a:lnTo>
                          <a:pt x="22" y="74"/>
                        </a:lnTo>
                        <a:lnTo>
                          <a:pt x="21" y="77"/>
                        </a:lnTo>
                        <a:lnTo>
                          <a:pt x="18" y="79"/>
                        </a:lnTo>
                        <a:lnTo>
                          <a:pt x="13" y="75"/>
                        </a:lnTo>
                        <a:lnTo>
                          <a:pt x="10" y="82"/>
                        </a:lnTo>
                        <a:lnTo>
                          <a:pt x="2" y="90"/>
                        </a:lnTo>
                        <a:lnTo>
                          <a:pt x="6" y="98"/>
                        </a:lnTo>
                        <a:lnTo>
                          <a:pt x="5" y="101"/>
                        </a:lnTo>
                        <a:lnTo>
                          <a:pt x="11" y="107"/>
                        </a:lnTo>
                        <a:lnTo>
                          <a:pt x="19" y="107"/>
                        </a:lnTo>
                        <a:lnTo>
                          <a:pt x="22" y="112"/>
                        </a:lnTo>
                        <a:lnTo>
                          <a:pt x="21" y="115"/>
                        </a:lnTo>
                        <a:lnTo>
                          <a:pt x="22" y="120"/>
                        </a:lnTo>
                        <a:lnTo>
                          <a:pt x="29" y="117"/>
                        </a:lnTo>
                        <a:lnTo>
                          <a:pt x="35" y="123"/>
                        </a:lnTo>
                        <a:lnTo>
                          <a:pt x="45" y="119"/>
                        </a:lnTo>
                        <a:lnTo>
                          <a:pt x="42" y="125"/>
                        </a:lnTo>
                        <a:lnTo>
                          <a:pt x="42" y="131"/>
                        </a:lnTo>
                        <a:lnTo>
                          <a:pt x="29" y="141"/>
                        </a:lnTo>
                        <a:lnTo>
                          <a:pt x="24" y="147"/>
                        </a:lnTo>
                        <a:lnTo>
                          <a:pt x="19" y="147"/>
                        </a:lnTo>
                        <a:lnTo>
                          <a:pt x="11" y="154"/>
                        </a:lnTo>
                        <a:lnTo>
                          <a:pt x="3" y="155"/>
                        </a:lnTo>
                        <a:lnTo>
                          <a:pt x="0" y="159"/>
                        </a:lnTo>
                        <a:lnTo>
                          <a:pt x="3" y="160"/>
                        </a:lnTo>
                        <a:lnTo>
                          <a:pt x="19" y="154"/>
                        </a:lnTo>
                        <a:lnTo>
                          <a:pt x="29" y="149"/>
                        </a:lnTo>
                        <a:lnTo>
                          <a:pt x="48" y="136"/>
                        </a:lnTo>
                        <a:lnTo>
                          <a:pt x="62" y="120"/>
                        </a:lnTo>
                        <a:lnTo>
                          <a:pt x="64" y="117"/>
                        </a:lnTo>
                        <a:lnTo>
                          <a:pt x="59" y="117"/>
                        </a:lnTo>
                        <a:lnTo>
                          <a:pt x="73" y="96"/>
                        </a:lnTo>
                        <a:lnTo>
                          <a:pt x="77" y="95"/>
                        </a:lnTo>
                        <a:lnTo>
                          <a:pt x="77" y="98"/>
                        </a:lnTo>
                        <a:lnTo>
                          <a:pt x="72" y="101"/>
                        </a:lnTo>
                        <a:lnTo>
                          <a:pt x="70" y="111"/>
                        </a:lnTo>
                        <a:lnTo>
                          <a:pt x="73" y="109"/>
                        </a:lnTo>
                        <a:lnTo>
                          <a:pt x="70" y="112"/>
                        </a:lnTo>
                        <a:lnTo>
                          <a:pt x="72" y="114"/>
                        </a:lnTo>
                        <a:lnTo>
                          <a:pt x="82" y="107"/>
                        </a:lnTo>
                        <a:lnTo>
                          <a:pt x="86" y="106"/>
                        </a:lnTo>
                        <a:lnTo>
                          <a:pt x="88" y="101"/>
                        </a:lnTo>
                        <a:lnTo>
                          <a:pt x="86" y="98"/>
                        </a:lnTo>
                        <a:lnTo>
                          <a:pt x="96" y="96"/>
                        </a:lnTo>
                        <a:lnTo>
                          <a:pt x="107" y="103"/>
                        </a:lnTo>
                        <a:lnTo>
                          <a:pt x="117" y="99"/>
                        </a:lnTo>
                        <a:lnTo>
                          <a:pt x="121" y="101"/>
                        </a:lnTo>
                        <a:lnTo>
                          <a:pt x="128" y="101"/>
                        </a:lnTo>
                        <a:lnTo>
                          <a:pt x="145" y="109"/>
                        </a:lnTo>
                        <a:lnTo>
                          <a:pt x="149" y="112"/>
                        </a:lnTo>
                        <a:lnTo>
                          <a:pt x="153" y="119"/>
                        </a:lnTo>
                        <a:lnTo>
                          <a:pt x="163" y="125"/>
                        </a:lnTo>
                        <a:lnTo>
                          <a:pt x="166" y="128"/>
                        </a:lnTo>
                        <a:lnTo>
                          <a:pt x="177" y="135"/>
                        </a:lnTo>
                        <a:lnTo>
                          <a:pt x="188" y="130"/>
                        </a:lnTo>
                        <a:lnTo>
                          <a:pt x="188" y="123"/>
                        </a:lnTo>
                        <a:lnTo>
                          <a:pt x="185" y="117"/>
                        </a:lnTo>
                        <a:lnTo>
                          <a:pt x="180" y="115"/>
                        </a:lnTo>
                        <a:lnTo>
                          <a:pt x="176" y="115"/>
                        </a:lnTo>
                        <a:lnTo>
                          <a:pt x="169" y="111"/>
                        </a:lnTo>
                        <a:lnTo>
                          <a:pt x="163" y="106"/>
                        </a:lnTo>
                        <a:lnTo>
                          <a:pt x="150" y="93"/>
                        </a:lnTo>
                        <a:lnTo>
                          <a:pt x="147" y="95"/>
                        </a:lnTo>
                        <a:lnTo>
                          <a:pt x="144" y="99"/>
                        </a:lnTo>
                        <a:lnTo>
                          <a:pt x="141" y="103"/>
                        </a:lnTo>
                        <a:lnTo>
                          <a:pt x="129" y="96"/>
                        </a:lnTo>
                        <a:lnTo>
                          <a:pt x="129" y="93"/>
                        </a:lnTo>
                        <a:lnTo>
                          <a:pt x="120" y="96"/>
                        </a:lnTo>
                        <a:lnTo>
                          <a:pt x="117" y="80"/>
                        </a:lnTo>
                        <a:lnTo>
                          <a:pt x="109" y="45"/>
                        </a:lnTo>
                        <a:lnTo>
                          <a:pt x="102" y="21"/>
                        </a:lnTo>
                        <a:lnTo>
                          <a:pt x="99" y="10"/>
                        </a:lnTo>
                        <a:lnTo>
                          <a:pt x="90" y="5"/>
                        </a:lnTo>
                        <a:lnTo>
                          <a:pt x="85" y="8"/>
                        </a:lnTo>
                        <a:lnTo>
                          <a:pt x="69" y="5"/>
                        </a:lnTo>
                        <a:lnTo>
                          <a:pt x="64" y="7"/>
                        </a:lnTo>
                        <a:lnTo>
                          <a:pt x="59" y="5"/>
                        </a:lnTo>
                        <a:lnTo>
                          <a:pt x="59" y="4"/>
                        </a:lnTo>
                        <a:lnTo>
                          <a:pt x="45" y="0"/>
                        </a:lnTo>
                        <a:lnTo>
                          <a:pt x="43" y="4"/>
                        </a:lnTo>
                        <a:lnTo>
                          <a:pt x="35" y="4"/>
                        </a:lnTo>
                        <a:lnTo>
                          <a:pt x="29" y="8"/>
                        </a:lnTo>
                        <a:lnTo>
                          <a:pt x="24" y="13"/>
                        </a:lnTo>
                        <a:lnTo>
                          <a:pt x="22" y="18"/>
                        </a:lnTo>
                        <a:lnTo>
                          <a:pt x="19" y="21"/>
                        </a:lnTo>
                        <a:lnTo>
                          <a:pt x="13" y="21"/>
                        </a:lnTo>
                        <a:lnTo>
                          <a:pt x="10" y="26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97" name="Freeform 42"/>
                  <p:cNvSpPr>
                    <a:spLocks/>
                  </p:cNvSpPr>
                  <p:nvPr/>
                </p:nvSpPr>
                <p:spPr bwMode="auto">
                  <a:xfrm>
                    <a:off x="1021" y="3608"/>
                    <a:ext cx="20" cy="14"/>
                  </a:xfrm>
                  <a:custGeom>
                    <a:avLst/>
                    <a:gdLst>
                      <a:gd name="T0" fmla="*/ 50 w 4"/>
                      <a:gd name="T1" fmla="*/ 42 h 3"/>
                      <a:gd name="T2" fmla="*/ 50 w 4"/>
                      <a:gd name="T3" fmla="*/ 23 h 3"/>
                      <a:gd name="T4" fmla="*/ 50 w 4"/>
                      <a:gd name="T5" fmla="*/ 23 h 3"/>
                      <a:gd name="T6" fmla="*/ 50 w 4"/>
                      <a:gd name="T7" fmla="*/ 23 h 3"/>
                      <a:gd name="T8" fmla="*/ 50 w 4"/>
                      <a:gd name="T9" fmla="*/ 23 h 3"/>
                      <a:gd name="T10" fmla="*/ 50 w 4"/>
                      <a:gd name="T11" fmla="*/ 23 h 3"/>
                      <a:gd name="T12" fmla="*/ 50 w 4"/>
                      <a:gd name="T13" fmla="*/ 23 h 3"/>
                      <a:gd name="T14" fmla="*/ 25 w 4"/>
                      <a:gd name="T15" fmla="*/ 0 h 3"/>
                      <a:gd name="T16" fmla="*/ 25 w 4"/>
                      <a:gd name="T17" fmla="*/ 0 h 3"/>
                      <a:gd name="T18" fmla="*/ 0 w 4"/>
                      <a:gd name="T19" fmla="*/ 23 h 3"/>
                      <a:gd name="T20" fmla="*/ 0 w 4"/>
                      <a:gd name="T21" fmla="*/ 23 h 3"/>
                      <a:gd name="T22" fmla="*/ 0 w 4"/>
                      <a:gd name="T23" fmla="*/ 23 h 3"/>
                      <a:gd name="T24" fmla="*/ 0 w 4"/>
                      <a:gd name="T25" fmla="*/ 23 h 3"/>
                      <a:gd name="T26" fmla="*/ 0 w 4"/>
                      <a:gd name="T27" fmla="*/ 23 h 3"/>
                      <a:gd name="T28" fmla="*/ 0 w 4"/>
                      <a:gd name="T29" fmla="*/ 23 h 3"/>
                      <a:gd name="T30" fmla="*/ 0 w 4"/>
                      <a:gd name="T31" fmla="*/ 42 h 3"/>
                      <a:gd name="T32" fmla="*/ 0 w 4"/>
                      <a:gd name="T33" fmla="*/ 42 h 3"/>
                      <a:gd name="T34" fmla="*/ 25 w 4"/>
                      <a:gd name="T35" fmla="*/ 42 h 3"/>
                      <a:gd name="T36" fmla="*/ 25 w 4"/>
                      <a:gd name="T37" fmla="*/ 42 h 3"/>
                      <a:gd name="T38" fmla="*/ 25 w 4"/>
                      <a:gd name="T39" fmla="*/ 65 h 3"/>
                      <a:gd name="T40" fmla="*/ 50 w 4"/>
                      <a:gd name="T41" fmla="*/ 65 h 3"/>
                      <a:gd name="T42" fmla="*/ 50 w 4"/>
                      <a:gd name="T43" fmla="*/ 65 h 3"/>
                      <a:gd name="T44" fmla="*/ 75 w 4"/>
                      <a:gd name="T45" fmla="*/ 65 h 3"/>
                      <a:gd name="T46" fmla="*/ 75 w 4"/>
                      <a:gd name="T47" fmla="*/ 65 h 3"/>
                      <a:gd name="T48" fmla="*/ 100 w 4"/>
                      <a:gd name="T49" fmla="*/ 42 h 3"/>
                      <a:gd name="T50" fmla="*/ 100 w 4"/>
                      <a:gd name="T51" fmla="*/ 42 h 3"/>
                      <a:gd name="T52" fmla="*/ 100 w 4"/>
                      <a:gd name="T53" fmla="*/ 42 h 3"/>
                      <a:gd name="T54" fmla="*/ 100 w 4"/>
                      <a:gd name="T55" fmla="*/ 23 h 3"/>
                      <a:gd name="T56" fmla="*/ 100 w 4"/>
                      <a:gd name="T57" fmla="*/ 23 h 3"/>
                      <a:gd name="T58" fmla="*/ 100 w 4"/>
                      <a:gd name="T59" fmla="*/ 23 h 3"/>
                      <a:gd name="T60" fmla="*/ 100 w 4"/>
                      <a:gd name="T61" fmla="*/ 23 h 3"/>
                      <a:gd name="T62" fmla="*/ 100 w 4"/>
                      <a:gd name="T63" fmla="*/ 23 h 3"/>
                      <a:gd name="T64" fmla="*/ 100 w 4"/>
                      <a:gd name="T65" fmla="*/ 0 h 3"/>
                      <a:gd name="T66" fmla="*/ 100 w 4"/>
                      <a:gd name="T67" fmla="*/ 0 h 3"/>
                      <a:gd name="T68" fmla="*/ 100 w 4"/>
                      <a:gd name="T69" fmla="*/ 0 h 3"/>
                      <a:gd name="T70" fmla="*/ 100 w 4"/>
                      <a:gd name="T71" fmla="*/ 0 h 3"/>
                      <a:gd name="T72" fmla="*/ 100 w 4"/>
                      <a:gd name="T73" fmla="*/ 23 h 3"/>
                      <a:gd name="T74" fmla="*/ 75 w 4"/>
                      <a:gd name="T75" fmla="*/ 23 h 3"/>
                      <a:gd name="T76" fmla="*/ 75 w 4"/>
                      <a:gd name="T77" fmla="*/ 23 h 3"/>
                      <a:gd name="T78" fmla="*/ 50 w 4"/>
                      <a:gd name="T79" fmla="*/ 42 h 3"/>
                      <a:gd name="T80" fmla="*/ 50 w 4"/>
                      <a:gd name="T81" fmla="*/ 42 h 3"/>
                      <a:gd name="T82" fmla="*/ 50 w 4"/>
                      <a:gd name="T83" fmla="*/ 42 h 3"/>
                      <a:gd name="T84" fmla="*/ 50 w 4"/>
                      <a:gd name="T85" fmla="*/ 42 h 3"/>
                      <a:gd name="T86" fmla="*/ 50 w 4"/>
                      <a:gd name="T87" fmla="*/ 65 h 3"/>
                      <a:gd name="T88" fmla="*/ 75 w 4"/>
                      <a:gd name="T89" fmla="*/ 65 h 3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4"/>
                      <a:gd name="T136" fmla="*/ 0 h 3"/>
                      <a:gd name="T137" fmla="*/ 4 w 4"/>
                      <a:gd name="T138" fmla="*/ 3 h 3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4" h="3">
                        <a:moveTo>
                          <a:pt x="2" y="2"/>
                        </a:moveTo>
                        <a:lnTo>
                          <a:pt x="2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lnTo>
                          <a:pt x="4" y="2"/>
                        </a:lnTo>
                        <a:lnTo>
                          <a:pt x="4" y="1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2" y="2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98" name="Freeform 43"/>
                  <p:cNvSpPr>
                    <a:spLocks/>
                  </p:cNvSpPr>
                  <p:nvPr/>
                </p:nvSpPr>
                <p:spPr bwMode="auto">
                  <a:xfrm>
                    <a:off x="978" y="3610"/>
                    <a:ext cx="43" cy="30"/>
                  </a:xfrm>
                  <a:custGeom>
                    <a:avLst/>
                    <a:gdLst>
                      <a:gd name="T0" fmla="*/ 158 w 9"/>
                      <a:gd name="T1" fmla="*/ 0 h 6"/>
                      <a:gd name="T2" fmla="*/ 91 w 9"/>
                      <a:gd name="T3" fmla="*/ 0 h 6"/>
                      <a:gd name="T4" fmla="*/ 67 w 9"/>
                      <a:gd name="T5" fmla="*/ 25 h 6"/>
                      <a:gd name="T6" fmla="*/ 67 w 9"/>
                      <a:gd name="T7" fmla="*/ 25 h 6"/>
                      <a:gd name="T8" fmla="*/ 67 w 9"/>
                      <a:gd name="T9" fmla="*/ 50 h 6"/>
                      <a:gd name="T10" fmla="*/ 67 w 9"/>
                      <a:gd name="T11" fmla="*/ 75 h 6"/>
                      <a:gd name="T12" fmla="*/ 48 w 9"/>
                      <a:gd name="T13" fmla="*/ 75 h 6"/>
                      <a:gd name="T14" fmla="*/ 48 w 9"/>
                      <a:gd name="T15" fmla="*/ 75 h 6"/>
                      <a:gd name="T16" fmla="*/ 24 w 9"/>
                      <a:gd name="T17" fmla="*/ 75 h 6"/>
                      <a:gd name="T18" fmla="*/ 24 w 9"/>
                      <a:gd name="T19" fmla="*/ 100 h 6"/>
                      <a:gd name="T20" fmla="*/ 24 w 9"/>
                      <a:gd name="T21" fmla="*/ 125 h 6"/>
                      <a:gd name="T22" fmla="*/ 0 w 9"/>
                      <a:gd name="T23" fmla="*/ 125 h 6"/>
                      <a:gd name="T24" fmla="*/ 0 w 9"/>
                      <a:gd name="T25" fmla="*/ 150 h 6"/>
                      <a:gd name="T26" fmla="*/ 0 w 9"/>
                      <a:gd name="T27" fmla="*/ 150 h 6"/>
                      <a:gd name="T28" fmla="*/ 0 w 9"/>
                      <a:gd name="T29" fmla="*/ 150 h 6"/>
                      <a:gd name="T30" fmla="*/ 0 w 9"/>
                      <a:gd name="T31" fmla="*/ 150 h 6"/>
                      <a:gd name="T32" fmla="*/ 0 w 9"/>
                      <a:gd name="T33" fmla="*/ 150 h 6"/>
                      <a:gd name="T34" fmla="*/ 0 w 9"/>
                      <a:gd name="T35" fmla="*/ 150 h 6"/>
                      <a:gd name="T36" fmla="*/ 0 w 9"/>
                      <a:gd name="T37" fmla="*/ 150 h 6"/>
                      <a:gd name="T38" fmla="*/ 24 w 9"/>
                      <a:gd name="T39" fmla="*/ 150 h 6"/>
                      <a:gd name="T40" fmla="*/ 48 w 9"/>
                      <a:gd name="T41" fmla="*/ 150 h 6"/>
                      <a:gd name="T42" fmla="*/ 67 w 9"/>
                      <a:gd name="T43" fmla="*/ 125 h 6"/>
                      <a:gd name="T44" fmla="*/ 139 w 9"/>
                      <a:gd name="T45" fmla="*/ 75 h 6"/>
                      <a:gd name="T46" fmla="*/ 158 w 9"/>
                      <a:gd name="T47" fmla="*/ 50 h 6"/>
                      <a:gd name="T48" fmla="*/ 182 w 9"/>
                      <a:gd name="T49" fmla="*/ 50 h 6"/>
                      <a:gd name="T50" fmla="*/ 205 w 9"/>
                      <a:gd name="T51" fmla="*/ 25 h 6"/>
                      <a:gd name="T52" fmla="*/ 205 w 9"/>
                      <a:gd name="T53" fmla="*/ 25 h 6"/>
                      <a:gd name="T54" fmla="*/ 205 w 9"/>
                      <a:gd name="T55" fmla="*/ 25 h 6"/>
                      <a:gd name="T56" fmla="*/ 182 w 9"/>
                      <a:gd name="T57" fmla="*/ 0 h 6"/>
                      <a:gd name="T58" fmla="*/ 182 w 9"/>
                      <a:gd name="T59" fmla="*/ 0 h 6"/>
                      <a:gd name="T60" fmla="*/ 182 w 9"/>
                      <a:gd name="T61" fmla="*/ 0 h 6"/>
                      <a:gd name="T62" fmla="*/ 182 w 9"/>
                      <a:gd name="T63" fmla="*/ 0 h 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9"/>
                      <a:gd name="T97" fmla="*/ 0 h 6"/>
                      <a:gd name="T98" fmla="*/ 9 w 9"/>
                      <a:gd name="T99" fmla="*/ 6 h 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9" h="6">
                        <a:moveTo>
                          <a:pt x="8" y="0"/>
                        </a:move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2" y="3"/>
                        </a:lnTo>
                        <a:lnTo>
                          <a:pt x="1" y="3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6"/>
                        </a:lnTo>
                        <a:lnTo>
                          <a:pt x="1" y="6"/>
                        </a:lnTo>
                        <a:lnTo>
                          <a:pt x="2" y="6"/>
                        </a:lnTo>
                        <a:lnTo>
                          <a:pt x="2" y="5"/>
                        </a:lnTo>
                        <a:lnTo>
                          <a:pt x="3" y="5"/>
                        </a:lnTo>
                        <a:lnTo>
                          <a:pt x="5" y="4"/>
                        </a:lnTo>
                        <a:lnTo>
                          <a:pt x="6" y="3"/>
                        </a:lnTo>
                        <a:lnTo>
                          <a:pt x="7" y="2"/>
                        </a:lnTo>
                        <a:lnTo>
                          <a:pt x="8" y="2"/>
                        </a:lnTo>
                        <a:lnTo>
                          <a:pt x="9" y="1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99" name="Freeform 44"/>
                  <p:cNvSpPr>
                    <a:spLocks/>
                  </p:cNvSpPr>
                  <p:nvPr/>
                </p:nvSpPr>
                <p:spPr bwMode="auto">
                  <a:xfrm>
                    <a:off x="934" y="3632"/>
                    <a:ext cx="44" cy="34"/>
                  </a:xfrm>
                  <a:custGeom>
                    <a:avLst/>
                    <a:gdLst>
                      <a:gd name="T0" fmla="*/ 191 w 9"/>
                      <a:gd name="T1" fmla="*/ 73 h 7"/>
                      <a:gd name="T2" fmla="*/ 191 w 9"/>
                      <a:gd name="T3" fmla="*/ 24 h 7"/>
                      <a:gd name="T4" fmla="*/ 117 w 9"/>
                      <a:gd name="T5" fmla="*/ 73 h 7"/>
                      <a:gd name="T6" fmla="*/ 98 w 9"/>
                      <a:gd name="T7" fmla="*/ 92 h 7"/>
                      <a:gd name="T8" fmla="*/ 98 w 9"/>
                      <a:gd name="T9" fmla="*/ 92 h 7"/>
                      <a:gd name="T10" fmla="*/ 49 w 9"/>
                      <a:gd name="T11" fmla="*/ 117 h 7"/>
                      <a:gd name="T12" fmla="*/ 24 w 9"/>
                      <a:gd name="T13" fmla="*/ 141 h 7"/>
                      <a:gd name="T14" fmla="*/ 0 w 9"/>
                      <a:gd name="T15" fmla="*/ 141 h 7"/>
                      <a:gd name="T16" fmla="*/ 49 w 9"/>
                      <a:gd name="T17" fmla="*/ 141 h 7"/>
                      <a:gd name="T18" fmla="*/ 73 w 9"/>
                      <a:gd name="T19" fmla="*/ 117 h 7"/>
                      <a:gd name="T20" fmla="*/ 142 w 9"/>
                      <a:gd name="T21" fmla="*/ 92 h 7"/>
                      <a:gd name="T22" fmla="*/ 191 w 9"/>
                      <a:gd name="T23" fmla="*/ 73 h 7"/>
                      <a:gd name="T24" fmla="*/ 191 w 9"/>
                      <a:gd name="T25" fmla="*/ 73 h 7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"/>
                      <a:gd name="T40" fmla="*/ 0 h 7"/>
                      <a:gd name="T41" fmla="*/ 9 w 9"/>
                      <a:gd name="T42" fmla="*/ 7 h 7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" h="7">
                        <a:moveTo>
                          <a:pt x="8" y="3"/>
                        </a:moveTo>
                        <a:cubicBezTo>
                          <a:pt x="8" y="2"/>
                          <a:pt x="9" y="1"/>
                          <a:pt x="8" y="1"/>
                        </a:cubicBezTo>
                        <a:cubicBezTo>
                          <a:pt x="7" y="0"/>
                          <a:pt x="5" y="2"/>
                          <a:pt x="5" y="3"/>
                        </a:cubicBezTo>
                        <a:cubicBezTo>
                          <a:pt x="4" y="3"/>
                          <a:pt x="4" y="3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5"/>
                          <a:pt x="3" y="5"/>
                          <a:pt x="2" y="5"/>
                        </a:cubicBezTo>
                        <a:cubicBezTo>
                          <a:pt x="2" y="5"/>
                          <a:pt x="2" y="5"/>
                          <a:pt x="1" y="6"/>
                        </a:cubicBezTo>
                        <a:cubicBezTo>
                          <a:pt x="1" y="6"/>
                          <a:pt x="0" y="6"/>
                          <a:pt x="0" y="6"/>
                        </a:cubicBezTo>
                        <a:cubicBezTo>
                          <a:pt x="1" y="7"/>
                          <a:pt x="1" y="7"/>
                          <a:pt x="2" y="6"/>
                        </a:cubicBezTo>
                        <a:cubicBezTo>
                          <a:pt x="2" y="6"/>
                          <a:pt x="3" y="5"/>
                          <a:pt x="3" y="5"/>
                        </a:cubicBezTo>
                        <a:cubicBezTo>
                          <a:pt x="4" y="5"/>
                          <a:pt x="5" y="5"/>
                          <a:pt x="6" y="4"/>
                        </a:cubicBezTo>
                        <a:cubicBezTo>
                          <a:pt x="7" y="4"/>
                          <a:pt x="7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00" name="Freeform 45"/>
                  <p:cNvSpPr>
                    <a:spLocks/>
                  </p:cNvSpPr>
                  <p:nvPr/>
                </p:nvSpPr>
                <p:spPr bwMode="auto">
                  <a:xfrm>
                    <a:off x="934" y="3637"/>
                    <a:ext cx="39" cy="29"/>
                  </a:xfrm>
                  <a:custGeom>
                    <a:avLst/>
                    <a:gdLst>
                      <a:gd name="T0" fmla="*/ 190 w 8"/>
                      <a:gd name="T1" fmla="*/ 48 h 6"/>
                      <a:gd name="T2" fmla="*/ 190 w 8"/>
                      <a:gd name="T3" fmla="*/ 24 h 6"/>
                      <a:gd name="T4" fmla="*/ 190 w 8"/>
                      <a:gd name="T5" fmla="*/ 24 h 6"/>
                      <a:gd name="T6" fmla="*/ 190 w 8"/>
                      <a:gd name="T7" fmla="*/ 0 h 6"/>
                      <a:gd name="T8" fmla="*/ 190 w 8"/>
                      <a:gd name="T9" fmla="*/ 0 h 6"/>
                      <a:gd name="T10" fmla="*/ 190 w 8"/>
                      <a:gd name="T11" fmla="*/ 0 h 6"/>
                      <a:gd name="T12" fmla="*/ 190 w 8"/>
                      <a:gd name="T13" fmla="*/ 0 h 6"/>
                      <a:gd name="T14" fmla="*/ 190 w 8"/>
                      <a:gd name="T15" fmla="*/ 0 h 6"/>
                      <a:gd name="T16" fmla="*/ 190 w 8"/>
                      <a:gd name="T17" fmla="*/ 0 h 6"/>
                      <a:gd name="T18" fmla="*/ 190 w 8"/>
                      <a:gd name="T19" fmla="*/ 0 h 6"/>
                      <a:gd name="T20" fmla="*/ 166 w 8"/>
                      <a:gd name="T21" fmla="*/ 0 h 6"/>
                      <a:gd name="T22" fmla="*/ 166 w 8"/>
                      <a:gd name="T23" fmla="*/ 0 h 6"/>
                      <a:gd name="T24" fmla="*/ 141 w 8"/>
                      <a:gd name="T25" fmla="*/ 0 h 6"/>
                      <a:gd name="T26" fmla="*/ 117 w 8"/>
                      <a:gd name="T27" fmla="*/ 24 h 6"/>
                      <a:gd name="T28" fmla="*/ 117 w 8"/>
                      <a:gd name="T29" fmla="*/ 48 h 6"/>
                      <a:gd name="T30" fmla="*/ 117 w 8"/>
                      <a:gd name="T31" fmla="*/ 48 h 6"/>
                      <a:gd name="T32" fmla="*/ 97 w 8"/>
                      <a:gd name="T33" fmla="*/ 48 h 6"/>
                      <a:gd name="T34" fmla="*/ 97 w 8"/>
                      <a:gd name="T35" fmla="*/ 48 h 6"/>
                      <a:gd name="T36" fmla="*/ 97 w 8"/>
                      <a:gd name="T37" fmla="*/ 48 h 6"/>
                      <a:gd name="T38" fmla="*/ 97 w 8"/>
                      <a:gd name="T39" fmla="*/ 72 h 6"/>
                      <a:gd name="T40" fmla="*/ 97 w 8"/>
                      <a:gd name="T41" fmla="*/ 72 h 6"/>
                      <a:gd name="T42" fmla="*/ 97 w 8"/>
                      <a:gd name="T43" fmla="*/ 72 h 6"/>
                      <a:gd name="T44" fmla="*/ 97 w 8"/>
                      <a:gd name="T45" fmla="*/ 72 h 6"/>
                      <a:gd name="T46" fmla="*/ 49 w 8"/>
                      <a:gd name="T47" fmla="*/ 92 h 6"/>
                      <a:gd name="T48" fmla="*/ 49 w 8"/>
                      <a:gd name="T49" fmla="*/ 92 h 6"/>
                      <a:gd name="T50" fmla="*/ 49 w 8"/>
                      <a:gd name="T51" fmla="*/ 92 h 6"/>
                      <a:gd name="T52" fmla="*/ 49 w 8"/>
                      <a:gd name="T53" fmla="*/ 92 h 6"/>
                      <a:gd name="T54" fmla="*/ 24 w 8"/>
                      <a:gd name="T55" fmla="*/ 92 h 6"/>
                      <a:gd name="T56" fmla="*/ 24 w 8"/>
                      <a:gd name="T57" fmla="*/ 116 h 6"/>
                      <a:gd name="T58" fmla="*/ 24 w 8"/>
                      <a:gd name="T59" fmla="*/ 116 h 6"/>
                      <a:gd name="T60" fmla="*/ 0 w 8"/>
                      <a:gd name="T61" fmla="*/ 116 h 6"/>
                      <a:gd name="T62" fmla="*/ 0 w 8"/>
                      <a:gd name="T63" fmla="*/ 116 h 6"/>
                      <a:gd name="T64" fmla="*/ 0 w 8"/>
                      <a:gd name="T65" fmla="*/ 116 h 6"/>
                      <a:gd name="T66" fmla="*/ 24 w 8"/>
                      <a:gd name="T67" fmla="*/ 140 h 6"/>
                      <a:gd name="T68" fmla="*/ 24 w 8"/>
                      <a:gd name="T69" fmla="*/ 140 h 6"/>
                      <a:gd name="T70" fmla="*/ 24 w 8"/>
                      <a:gd name="T71" fmla="*/ 140 h 6"/>
                      <a:gd name="T72" fmla="*/ 24 w 8"/>
                      <a:gd name="T73" fmla="*/ 140 h 6"/>
                      <a:gd name="T74" fmla="*/ 49 w 8"/>
                      <a:gd name="T75" fmla="*/ 116 h 6"/>
                      <a:gd name="T76" fmla="*/ 49 w 8"/>
                      <a:gd name="T77" fmla="*/ 116 h 6"/>
                      <a:gd name="T78" fmla="*/ 73 w 8"/>
                      <a:gd name="T79" fmla="*/ 116 h 6"/>
                      <a:gd name="T80" fmla="*/ 73 w 8"/>
                      <a:gd name="T81" fmla="*/ 92 h 6"/>
                      <a:gd name="T82" fmla="*/ 73 w 8"/>
                      <a:gd name="T83" fmla="*/ 92 h 6"/>
                      <a:gd name="T84" fmla="*/ 117 w 8"/>
                      <a:gd name="T85" fmla="*/ 92 h 6"/>
                      <a:gd name="T86" fmla="*/ 117 w 8"/>
                      <a:gd name="T87" fmla="*/ 72 h 6"/>
                      <a:gd name="T88" fmla="*/ 141 w 8"/>
                      <a:gd name="T89" fmla="*/ 72 h 6"/>
                      <a:gd name="T90" fmla="*/ 166 w 8"/>
                      <a:gd name="T91" fmla="*/ 72 h 6"/>
                      <a:gd name="T92" fmla="*/ 166 w 8"/>
                      <a:gd name="T93" fmla="*/ 48 h 6"/>
                      <a:gd name="T94" fmla="*/ 166 w 8"/>
                      <a:gd name="T95" fmla="*/ 48 h 6"/>
                      <a:gd name="T96" fmla="*/ 190 w 8"/>
                      <a:gd name="T97" fmla="*/ 48 h 6"/>
                      <a:gd name="T98" fmla="*/ 190 w 8"/>
                      <a:gd name="T99" fmla="*/ 48 h 6"/>
                      <a:gd name="T100" fmla="*/ 190 w 8"/>
                      <a:gd name="T101" fmla="*/ 48 h 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8"/>
                      <a:gd name="T154" fmla="*/ 0 h 6"/>
                      <a:gd name="T155" fmla="*/ 8 w 8"/>
                      <a:gd name="T156" fmla="*/ 6 h 6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8" h="6">
                        <a:moveTo>
                          <a:pt x="8" y="2"/>
                        </a:moveTo>
                        <a:lnTo>
                          <a:pt x="8" y="1"/>
                        </a:lnTo>
                        <a:lnTo>
                          <a:pt x="8" y="0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1"/>
                        </a:lnTo>
                        <a:lnTo>
                          <a:pt x="5" y="2"/>
                        </a:lnTo>
                        <a:lnTo>
                          <a:pt x="4" y="2"/>
                        </a:lnTo>
                        <a:lnTo>
                          <a:pt x="4" y="3"/>
                        </a:lnTo>
                        <a:lnTo>
                          <a:pt x="2" y="4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1" y="6"/>
                        </a:lnTo>
                        <a:lnTo>
                          <a:pt x="2" y="5"/>
                        </a:lnTo>
                        <a:lnTo>
                          <a:pt x="3" y="5"/>
                        </a:lnTo>
                        <a:lnTo>
                          <a:pt x="3" y="4"/>
                        </a:lnTo>
                        <a:lnTo>
                          <a:pt x="5" y="4"/>
                        </a:lnTo>
                        <a:lnTo>
                          <a:pt x="5" y="3"/>
                        </a:lnTo>
                        <a:lnTo>
                          <a:pt x="6" y="3"/>
                        </a:lnTo>
                        <a:lnTo>
                          <a:pt x="7" y="3"/>
                        </a:lnTo>
                        <a:lnTo>
                          <a:pt x="7" y="2"/>
                        </a:lnTo>
                        <a:lnTo>
                          <a:pt x="8" y="2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01" name="Freeform 46"/>
                  <p:cNvSpPr>
                    <a:spLocks/>
                  </p:cNvSpPr>
                  <p:nvPr/>
                </p:nvSpPr>
                <p:spPr bwMode="auto">
                  <a:xfrm>
                    <a:off x="909" y="3676"/>
                    <a:ext cx="5" cy="5"/>
                  </a:xfrm>
                  <a:custGeom>
                    <a:avLst/>
                    <a:gdLst>
                      <a:gd name="T0" fmla="*/ 25 w 1"/>
                      <a:gd name="T1" fmla="*/ 0 h 1"/>
                      <a:gd name="T2" fmla="*/ 0 w 1"/>
                      <a:gd name="T3" fmla="*/ 0 h 1"/>
                      <a:gd name="T4" fmla="*/ 0 w 1"/>
                      <a:gd name="T5" fmla="*/ 25 h 1"/>
                      <a:gd name="T6" fmla="*/ 25 w 1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"/>
                      <a:gd name="T13" fmla="*/ 0 h 1"/>
                      <a:gd name="T14" fmla="*/ 1 w 1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02" name="Freeform 47"/>
                  <p:cNvSpPr>
                    <a:spLocks/>
                  </p:cNvSpPr>
                  <p:nvPr/>
                </p:nvSpPr>
                <p:spPr bwMode="auto">
                  <a:xfrm>
                    <a:off x="909" y="3676"/>
                    <a:ext cx="5" cy="5"/>
                  </a:xfrm>
                  <a:custGeom>
                    <a:avLst/>
                    <a:gdLst>
                      <a:gd name="T0" fmla="*/ 25 w 1"/>
                      <a:gd name="T1" fmla="*/ 0 h 1"/>
                      <a:gd name="T2" fmla="*/ 25 w 1"/>
                      <a:gd name="T3" fmla="*/ 0 h 1"/>
                      <a:gd name="T4" fmla="*/ 25 w 1"/>
                      <a:gd name="T5" fmla="*/ 0 h 1"/>
                      <a:gd name="T6" fmla="*/ 25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  <a:gd name="T12" fmla="*/ 0 w 1"/>
                      <a:gd name="T13" fmla="*/ 0 h 1"/>
                      <a:gd name="T14" fmla="*/ 0 w 1"/>
                      <a:gd name="T15" fmla="*/ 0 h 1"/>
                      <a:gd name="T16" fmla="*/ 0 w 1"/>
                      <a:gd name="T17" fmla="*/ 25 h 1"/>
                      <a:gd name="T18" fmla="*/ 0 w 1"/>
                      <a:gd name="T19" fmla="*/ 25 h 1"/>
                      <a:gd name="T20" fmla="*/ 0 w 1"/>
                      <a:gd name="T21" fmla="*/ 25 h 1"/>
                      <a:gd name="T22" fmla="*/ 0 w 1"/>
                      <a:gd name="T23" fmla="*/ 25 h 1"/>
                      <a:gd name="T24" fmla="*/ 0 w 1"/>
                      <a:gd name="T25" fmla="*/ 25 h 1"/>
                      <a:gd name="T26" fmla="*/ 25 w 1"/>
                      <a:gd name="T27" fmla="*/ 25 h 1"/>
                      <a:gd name="T28" fmla="*/ 25 w 1"/>
                      <a:gd name="T29" fmla="*/ 0 h 1"/>
                      <a:gd name="T30" fmla="*/ 25 w 1"/>
                      <a:gd name="T31" fmla="*/ 0 h 1"/>
                      <a:gd name="T32" fmla="*/ 25 w 1"/>
                      <a:gd name="T33" fmla="*/ 0 h 1"/>
                      <a:gd name="T34" fmla="*/ 25 w 1"/>
                      <a:gd name="T35" fmla="*/ 0 h 1"/>
                      <a:gd name="T36" fmla="*/ 25 w 1"/>
                      <a:gd name="T37" fmla="*/ 0 h 1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"/>
                      <a:gd name="T58" fmla="*/ 0 h 1"/>
                      <a:gd name="T59" fmla="*/ 1 w 1"/>
                      <a:gd name="T60" fmla="*/ 1 h 1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" h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03" name="Freeform 48"/>
                  <p:cNvSpPr>
                    <a:spLocks/>
                  </p:cNvSpPr>
                  <p:nvPr/>
                </p:nvSpPr>
                <p:spPr bwMode="auto">
                  <a:xfrm>
                    <a:off x="870" y="3682"/>
                    <a:ext cx="14" cy="14"/>
                  </a:xfrm>
                  <a:custGeom>
                    <a:avLst/>
                    <a:gdLst>
                      <a:gd name="T0" fmla="*/ 42 w 3"/>
                      <a:gd name="T1" fmla="*/ 23 h 3"/>
                      <a:gd name="T2" fmla="*/ 65 w 3"/>
                      <a:gd name="T3" fmla="*/ 23 h 3"/>
                      <a:gd name="T4" fmla="*/ 42 w 3"/>
                      <a:gd name="T5" fmla="*/ 23 h 3"/>
                      <a:gd name="T6" fmla="*/ 65 w 3"/>
                      <a:gd name="T7" fmla="*/ 42 h 3"/>
                      <a:gd name="T8" fmla="*/ 42 w 3"/>
                      <a:gd name="T9" fmla="*/ 42 h 3"/>
                      <a:gd name="T10" fmla="*/ 23 w 3"/>
                      <a:gd name="T11" fmla="*/ 65 h 3"/>
                      <a:gd name="T12" fmla="*/ 0 w 3"/>
                      <a:gd name="T13" fmla="*/ 65 h 3"/>
                      <a:gd name="T14" fmla="*/ 23 w 3"/>
                      <a:gd name="T15" fmla="*/ 23 h 3"/>
                      <a:gd name="T16" fmla="*/ 42 w 3"/>
                      <a:gd name="T17" fmla="*/ 23 h 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"/>
                      <a:gd name="T28" fmla="*/ 0 h 3"/>
                      <a:gd name="T29" fmla="*/ 3 w 3"/>
                      <a:gd name="T30" fmla="*/ 3 h 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" h="3">
                        <a:moveTo>
                          <a:pt x="2" y="1"/>
                        </a:moveTo>
                        <a:cubicBezTo>
                          <a:pt x="2" y="0"/>
                          <a:pt x="3" y="0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1" y="3"/>
                        </a:cubicBezTo>
                        <a:cubicBezTo>
                          <a:pt x="1" y="3"/>
                          <a:pt x="0" y="3"/>
                          <a:pt x="0" y="3"/>
                        </a:cubicBezTo>
                        <a:cubicBezTo>
                          <a:pt x="0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04" name="Freeform 49"/>
                  <p:cNvSpPr>
                    <a:spLocks/>
                  </p:cNvSpPr>
                  <p:nvPr/>
                </p:nvSpPr>
                <p:spPr bwMode="auto">
                  <a:xfrm>
                    <a:off x="875" y="3684"/>
                    <a:ext cx="14" cy="9"/>
                  </a:xfrm>
                  <a:custGeom>
                    <a:avLst/>
                    <a:gdLst>
                      <a:gd name="T0" fmla="*/ 42 w 3"/>
                      <a:gd name="T1" fmla="*/ 0 h 2"/>
                      <a:gd name="T2" fmla="*/ 42 w 3"/>
                      <a:gd name="T3" fmla="*/ 0 h 2"/>
                      <a:gd name="T4" fmla="*/ 42 w 3"/>
                      <a:gd name="T5" fmla="*/ 0 h 2"/>
                      <a:gd name="T6" fmla="*/ 42 w 3"/>
                      <a:gd name="T7" fmla="*/ 0 h 2"/>
                      <a:gd name="T8" fmla="*/ 65 w 3"/>
                      <a:gd name="T9" fmla="*/ 0 h 2"/>
                      <a:gd name="T10" fmla="*/ 65 w 3"/>
                      <a:gd name="T11" fmla="*/ 0 h 2"/>
                      <a:gd name="T12" fmla="*/ 65 w 3"/>
                      <a:gd name="T13" fmla="*/ 0 h 2"/>
                      <a:gd name="T14" fmla="*/ 65 w 3"/>
                      <a:gd name="T15" fmla="*/ 0 h 2"/>
                      <a:gd name="T16" fmla="*/ 65 w 3"/>
                      <a:gd name="T17" fmla="*/ 0 h 2"/>
                      <a:gd name="T18" fmla="*/ 65 w 3"/>
                      <a:gd name="T19" fmla="*/ 0 h 2"/>
                      <a:gd name="T20" fmla="*/ 65 w 3"/>
                      <a:gd name="T21" fmla="*/ 0 h 2"/>
                      <a:gd name="T22" fmla="*/ 42 w 3"/>
                      <a:gd name="T23" fmla="*/ 0 h 2"/>
                      <a:gd name="T24" fmla="*/ 42 w 3"/>
                      <a:gd name="T25" fmla="*/ 22 h 2"/>
                      <a:gd name="T26" fmla="*/ 65 w 3"/>
                      <a:gd name="T27" fmla="*/ 22 h 2"/>
                      <a:gd name="T28" fmla="*/ 65 w 3"/>
                      <a:gd name="T29" fmla="*/ 22 h 2"/>
                      <a:gd name="T30" fmla="*/ 65 w 3"/>
                      <a:gd name="T31" fmla="*/ 22 h 2"/>
                      <a:gd name="T32" fmla="*/ 42 w 3"/>
                      <a:gd name="T33" fmla="*/ 22 h 2"/>
                      <a:gd name="T34" fmla="*/ 42 w 3"/>
                      <a:gd name="T35" fmla="*/ 22 h 2"/>
                      <a:gd name="T36" fmla="*/ 42 w 3"/>
                      <a:gd name="T37" fmla="*/ 22 h 2"/>
                      <a:gd name="T38" fmla="*/ 42 w 3"/>
                      <a:gd name="T39" fmla="*/ 22 h 2"/>
                      <a:gd name="T40" fmla="*/ 42 w 3"/>
                      <a:gd name="T41" fmla="*/ 22 h 2"/>
                      <a:gd name="T42" fmla="*/ 23 w 3"/>
                      <a:gd name="T43" fmla="*/ 40 h 2"/>
                      <a:gd name="T44" fmla="*/ 23 w 3"/>
                      <a:gd name="T45" fmla="*/ 40 h 2"/>
                      <a:gd name="T46" fmla="*/ 23 w 3"/>
                      <a:gd name="T47" fmla="*/ 40 h 2"/>
                      <a:gd name="T48" fmla="*/ 0 w 3"/>
                      <a:gd name="T49" fmla="*/ 40 h 2"/>
                      <a:gd name="T50" fmla="*/ 0 w 3"/>
                      <a:gd name="T51" fmla="*/ 40 h 2"/>
                      <a:gd name="T52" fmla="*/ 0 w 3"/>
                      <a:gd name="T53" fmla="*/ 22 h 2"/>
                      <a:gd name="T54" fmla="*/ 23 w 3"/>
                      <a:gd name="T55" fmla="*/ 22 h 2"/>
                      <a:gd name="T56" fmla="*/ 23 w 3"/>
                      <a:gd name="T57" fmla="*/ 22 h 2"/>
                      <a:gd name="T58" fmla="*/ 23 w 3"/>
                      <a:gd name="T59" fmla="*/ 22 h 2"/>
                      <a:gd name="T60" fmla="*/ 23 w 3"/>
                      <a:gd name="T61" fmla="*/ 0 h 2"/>
                      <a:gd name="T62" fmla="*/ 42 w 3"/>
                      <a:gd name="T63" fmla="*/ 0 h 2"/>
                      <a:gd name="T64" fmla="*/ 42 w 3"/>
                      <a:gd name="T65" fmla="*/ 0 h 2"/>
                      <a:gd name="T66" fmla="*/ 42 w 3"/>
                      <a:gd name="T67" fmla="*/ 0 h 2"/>
                      <a:gd name="T68" fmla="*/ 42 w 3"/>
                      <a:gd name="T69" fmla="*/ 0 h 2"/>
                      <a:gd name="T70" fmla="*/ 42 w 3"/>
                      <a:gd name="T71" fmla="*/ 0 h 2"/>
                      <a:gd name="T72" fmla="*/ 42 w 3"/>
                      <a:gd name="T73" fmla="*/ 0 h 2"/>
                      <a:gd name="T74" fmla="*/ 42 w 3"/>
                      <a:gd name="T75" fmla="*/ 0 h 2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w 3"/>
                      <a:gd name="T115" fmla="*/ 0 h 2"/>
                      <a:gd name="T116" fmla="*/ 3 w 3"/>
                      <a:gd name="T117" fmla="*/ 2 h 2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T114" t="T115" r="T116" b="T117"/>
                    <a:pathLst>
                      <a:path w="3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05" name="Freeform 50"/>
                  <p:cNvSpPr>
                    <a:spLocks/>
                  </p:cNvSpPr>
                  <p:nvPr/>
                </p:nvSpPr>
                <p:spPr bwMode="auto">
                  <a:xfrm>
                    <a:off x="833" y="3690"/>
                    <a:ext cx="19" cy="10"/>
                  </a:xfrm>
                  <a:custGeom>
                    <a:avLst/>
                    <a:gdLst>
                      <a:gd name="T0" fmla="*/ 66 w 4"/>
                      <a:gd name="T1" fmla="*/ 25 h 2"/>
                      <a:gd name="T2" fmla="*/ 66 w 4"/>
                      <a:gd name="T3" fmla="*/ 0 h 2"/>
                      <a:gd name="T4" fmla="*/ 90 w 4"/>
                      <a:gd name="T5" fmla="*/ 0 h 2"/>
                      <a:gd name="T6" fmla="*/ 90 w 4"/>
                      <a:gd name="T7" fmla="*/ 25 h 2"/>
                      <a:gd name="T8" fmla="*/ 24 w 4"/>
                      <a:gd name="T9" fmla="*/ 50 h 2"/>
                      <a:gd name="T10" fmla="*/ 66 w 4"/>
                      <a:gd name="T11" fmla="*/ 25 h 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4"/>
                      <a:gd name="T19" fmla="*/ 0 h 2"/>
                      <a:gd name="T20" fmla="*/ 4 w 4"/>
                      <a:gd name="T21" fmla="*/ 2 h 2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4" h="2">
                        <a:moveTo>
                          <a:pt x="3" y="1"/>
                        </a:moveTo>
                        <a:cubicBezTo>
                          <a:pt x="3" y="1"/>
                          <a:pt x="3" y="0"/>
                          <a:pt x="3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2"/>
                          <a:pt x="2" y="2"/>
                          <a:pt x="1" y="2"/>
                        </a:cubicBezTo>
                        <a:cubicBezTo>
                          <a:pt x="0" y="1"/>
                          <a:pt x="3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06" name="Freeform 51"/>
                  <p:cNvSpPr>
                    <a:spLocks/>
                  </p:cNvSpPr>
                  <p:nvPr/>
                </p:nvSpPr>
                <p:spPr bwMode="auto">
                  <a:xfrm>
                    <a:off x="838" y="3690"/>
                    <a:ext cx="14" cy="10"/>
                  </a:xfrm>
                  <a:custGeom>
                    <a:avLst/>
                    <a:gdLst>
                      <a:gd name="T0" fmla="*/ 42 w 3"/>
                      <a:gd name="T1" fmla="*/ 25 h 2"/>
                      <a:gd name="T2" fmla="*/ 42 w 3"/>
                      <a:gd name="T3" fmla="*/ 25 h 2"/>
                      <a:gd name="T4" fmla="*/ 42 w 3"/>
                      <a:gd name="T5" fmla="*/ 0 h 2"/>
                      <a:gd name="T6" fmla="*/ 42 w 3"/>
                      <a:gd name="T7" fmla="*/ 0 h 2"/>
                      <a:gd name="T8" fmla="*/ 42 w 3"/>
                      <a:gd name="T9" fmla="*/ 0 h 2"/>
                      <a:gd name="T10" fmla="*/ 42 w 3"/>
                      <a:gd name="T11" fmla="*/ 0 h 2"/>
                      <a:gd name="T12" fmla="*/ 42 w 3"/>
                      <a:gd name="T13" fmla="*/ 0 h 2"/>
                      <a:gd name="T14" fmla="*/ 65 w 3"/>
                      <a:gd name="T15" fmla="*/ 0 h 2"/>
                      <a:gd name="T16" fmla="*/ 65 w 3"/>
                      <a:gd name="T17" fmla="*/ 0 h 2"/>
                      <a:gd name="T18" fmla="*/ 65 w 3"/>
                      <a:gd name="T19" fmla="*/ 0 h 2"/>
                      <a:gd name="T20" fmla="*/ 65 w 3"/>
                      <a:gd name="T21" fmla="*/ 25 h 2"/>
                      <a:gd name="T22" fmla="*/ 65 w 3"/>
                      <a:gd name="T23" fmla="*/ 25 h 2"/>
                      <a:gd name="T24" fmla="*/ 65 w 3"/>
                      <a:gd name="T25" fmla="*/ 25 h 2"/>
                      <a:gd name="T26" fmla="*/ 65 w 3"/>
                      <a:gd name="T27" fmla="*/ 25 h 2"/>
                      <a:gd name="T28" fmla="*/ 42 w 3"/>
                      <a:gd name="T29" fmla="*/ 50 h 2"/>
                      <a:gd name="T30" fmla="*/ 23 w 3"/>
                      <a:gd name="T31" fmla="*/ 50 h 2"/>
                      <a:gd name="T32" fmla="*/ 0 w 3"/>
                      <a:gd name="T33" fmla="*/ 50 h 2"/>
                      <a:gd name="T34" fmla="*/ 0 w 3"/>
                      <a:gd name="T35" fmla="*/ 50 h 2"/>
                      <a:gd name="T36" fmla="*/ 0 w 3"/>
                      <a:gd name="T37" fmla="*/ 50 h 2"/>
                      <a:gd name="T38" fmla="*/ 0 w 3"/>
                      <a:gd name="T39" fmla="*/ 50 h 2"/>
                      <a:gd name="T40" fmla="*/ 0 w 3"/>
                      <a:gd name="T41" fmla="*/ 50 h 2"/>
                      <a:gd name="T42" fmla="*/ 0 w 3"/>
                      <a:gd name="T43" fmla="*/ 50 h 2"/>
                      <a:gd name="T44" fmla="*/ 23 w 3"/>
                      <a:gd name="T45" fmla="*/ 50 h 2"/>
                      <a:gd name="T46" fmla="*/ 42 w 3"/>
                      <a:gd name="T47" fmla="*/ 25 h 2"/>
                      <a:gd name="T48" fmla="*/ 42 w 3"/>
                      <a:gd name="T49" fmla="*/ 25 h 2"/>
                      <a:gd name="T50" fmla="*/ 42 w 3"/>
                      <a:gd name="T51" fmla="*/ 25 h 2"/>
                      <a:gd name="T52" fmla="*/ 42 w 3"/>
                      <a:gd name="T53" fmla="*/ 25 h 2"/>
                      <a:gd name="T54" fmla="*/ 42 w 3"/>
                      <a:gd name="T55" fmla="*/ 25 h 2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3"/>
                      <a:gd name="T85" fmla="*/ 0 h 2"/>
                      <a:gd name="T86" fmla="*/ 3 w 3"/>
                      <a:gd name="T87" fmla="*/ 2 h 2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3" h="2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2" y="2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07" name="Freeform 52"/>
                  <p:cNvSpPr>
                    <a:spLocks/>
                  </p:cNvSpPr>
                  <p:nvPr/>
                </p:nvSpPr>
                <p:spPr bwMode="auto">
                  <a:xfrm>
                    <a:off x="814" y="3691"/>
                    <a:ext cx="10" cy="15"/>
                  </a:xfrm>
                  <a:custGeom>
                    <a:avLst/>
                    <a:gdLst>
                      <a:gd name="T0" fmla="*/ 25 w 2"/>
                      <a:gd name="T1" fmla="*/ 25 h 3"/>
                      <a:gd name="T2" fmla="*/ 0 w 2"/>
                      <a:gd name="T3" fmla="*/ 0 h 3"/>
                      <a:gd name="T4" fmla="*/ 0 w 2"/>
                      <a:gd name="T5" fmla="*/ 0 h 3"/>
                      <a:gd name="T6" fmla="*/ 25 w 2"/>
                      <a:gd name="T7" fmla="*/ 50 h 3"/>
                      <a:gd name="T8" fmla="*/ 0 w 2"/>
                      <a:gd name="T9" fmla="*/ 50 h 3"/>
                      <a:gd name="T10" fmla="*/ 0 w 2"/>
                      <a:gd name="T11" fmla="*/ 50 h 3"/>
                      <a:gd name="T12" fmla="*/ 0 w 2"/>
                      <a:gd name="T13" fmla="*/ 75 h 3"/>
                      <a:gd name="T14" fmla="*/ 25 w 2"/>
                      <a:gd name="T15" fmla="*/ 75 h 3"/>
                      <a:gd name="T16" fmla="*/ 25 w 2"/>
                      <a:gd name="T17" fmla="*/ 75 h 3"/>
                      <a:gd name="T18" fmla="*/ 50 w 2"/>
                      <a:gd name="T19" fmla="*/ 75 h 3"/>
                      <a:gd name="T20" fmla="*/ 50 w 2"/>
                      <a:gd name="T21" fmla="*/ 25 h 3"/>
                      <a:gd name="T22" fmla="*/ 50 w 2"/>
                      <a:gd name="T23" fmla="*/ 0 h 3"/>
                      <a:gd name="T24" fmla="*/ 25 w 2"/>
                      <a:gd name="T25" fmla="*/ 0 h 3"/>
                      <a:gd name="T26" fmla="*/ 25 w 2"/>
                      <a:gd name="T27" fmla="*/ 25 h 3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"/>
                      <a:gd name="T43" fmla="*/ 0 h 3"/>
                      <a:gd name="T44" fmla="*/ 2 w 2"/>
                      <a:gd name="T45" fmla="*/ 3 h 3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" h="3">
                        <a:moveTo>
                          <a:pt x="1" y="1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08" name="Freeform 53"/>
                  <p:cNvSpPr>
                    <a:spLocks/>
                  </p:cNvSpPr>
                  <p:nvPr/>
                </p:nvSpPr>
                <p:spPr bwMode="auto">
                  <a:xfrm>
                    <a:off x="814" y="3691"/>
                    <a:ext cx="10" cy="15"/>
                  </a:xfrm>
                  <a:custGeom>
                    <a:avLst/>
                    <a:gdLst>
                      <a:gd name="T0" fmla="*/ 25 w 2"/>
                      <a:gd name="T1" fmla="*/ 25 h 3"/>
                      <a:gd name="T2" fmla="*/ 25 w 2"/>
                      <a:gd name="T3" fmla="*/ 0 h 3"/>
                      <a:gd name="T4" fmla="*/ 25 w 2"/>
                      <a:gd name="T5" fmla="*/ 0 h 3"/>
                      <a:gd name="T6" fmla="*/ 25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0 h 3"/>
                      <a:gd name="T12" fmla="*/ 0 w 2"/>
                      <a:gd name="T13" fmla="*/ 25 h 3"/>
                      <a:gd name="T14" fmla="*/ 25 w 2"/>
                      <a:gd name="T15" fmla="*/ 25 h 3"/>
                      <a:gd name="T16" fmla="*/ 25 w 2"/>
                      <a:gd name="T17" fmla="*/ 25 h 3"/>
                      <a:gd name="T18" fmla="*/ 25 w 2"/>
                      <a:gd name="T19" fmla="*/ 50 h 3"/>
                      <a:gd name="T20" fmla="*/ 0 w 2"/>
                      <a:gd name="T21" fmla="*/ 50 h 3"/>
                      <a:gd name="T22" fmla="*/ 0 w 2"/>
                      <a:gd name="T23" fmla="*/ 50 h 3"/>
                      <a:gd name="T24" fmla="*/ 0 w 2"/>
                      <a:gd name="T25" fmla="*/ 50 h 3"/>
                      <a:gd name="T26" fmla="*/ 0 w 2"/>
                      <a:gd name="T27" fmla="*/ 50 h 3"/>
                      <a:gd name="T28" fmla="*/ 0 w 2"/>
                      <a:gd name="T29" fmla="*/ 50 h 3"/>
                      <a:gd name="T30" fmla="*/ 0 w 2"/>
                      <a:gd name="T31" fmla="*/ 50 h 3"/>
                      <a:gd name="T32" fmla="*/ 0 w 2"/>
                      <a:gd name="T33" fmla="*/ 75 h 3"/>
                      <a:gd name="T34" fmla="*/ 25 w 2"/>
                      <a:gd name="T35" fmla="*/ 75 h 3"/>
                      <a:gd name="T36" fmla="*/ 25 w 2"/>
                      <a:gd name="T37" fmla="*/ 75 h 3"/>
                      <a:gd name="T38" fmla="*/ 25 w 2"/>
                      <a:gd name="T39" fmla="*/ 75 h 3"/>
                      <a:gd name="T40" fmla="*/ 25 w 2"/>
                      <a:gd name="T41" fmla="*/ 75 h 3"/>
                      <a:gd name="T42" fmla="*/ 25 w 2"/>
                      <a:gd name="T43" fmla="*/ 75 h 3"/>
                      <a:gd name="T44" fmla="*/ 50 w 2"/>
                      <a:gd name="T45" fmla="*/ 75 h 3"/>
                      <a:gd name="T46" fmla="*/ 50 w 2"/>
                      <a:gd name="T47" fmla="*/ 50 h 3"/>
                      <a:gd name="T48" fmla="*/ 50 w 2"/>
                      <a:gd name="T49" fmla="*/ 25 h 3"/>
                      <a:gd name="T50" fmla="*/ 50 w 2"/>
                      <a:gd name="T51" fmla="*/ 25 h 3"/>
                      <a:gd name="T52" fmla="*/ 50 w 2"/>
                      <a:gd name="T53" fmla="*/ 25 h 3"/>
                      <a:gd name="T54" fmla="*/ 50 w 2"/>
                      <a:gd name="T55" fmla="*/ 0 h 3"/>
                      <a:gd name="T56" fmla="*/ 50 w 2"/>
                      <a:gd name="T57" fmla="*/ 0 h 3"/>
                      <a:gd name="T58" fmla="*/ 50 w 2"/>
                      <a:gd name="T59" fmla="*/ 0 h 3"/>
                      <a:gd name="T60" fmla="*/ 25 w 2"/>
                      <a:gd name="T61" fmla="*/ 0 h 3"/>
                      <a:gd name="T62" fmla="*/ 25 w 2"/>
                      <a:gd name="T63" fmla="*/ 0 h 3"/>
                      <a:gd name="T64" fmla="*/ 25 w 2"/>
                      <a:gd name="T65" fmla="*/ 25 h 3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2"/>
                      <a:gd name="T100" fmla="*/ 0 h 3"/>
                      <a:gd name="T101" fmla="*/ 2 w 2"/>
                      <a:gd name="T102" fmla="*/ 3 h 3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2" h="3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09" name="Freeform 54"/>
                  <p:cNvSpPr>
                    <a:spLocks/>
                  </p:cNvSpPr>
                  <p:nvPr/>
                </p:nvSpPr>
                <p:spPr bwMode="auto">
                  <a:xfrm>
                    <a:off x="795" y="3693"/>
                    <a:ext cx="15" cy="15"/>
                  </a:xfrm>
                  <a:custGeom>
                    <a:avLst/>
                    <a:gdLst>
                      <a:gd name="T0" fmla="*/ 75 w 3"/>
                      <a:gd name="T1" fmla="*/ 75 h 3"/>
                      <a:gd name="T2" fmla="*/ 75 w 3"/>
                      <a:gd name="T3" fmla="*/ 75 h 3"/>
                      <a:gd name="T4" fmla="*/ 75 w 3"/>
                      <a:gd name="T5" fmla="*/ 75 h 3"/>
                      <a:gd name="T6" fmla="*/ 75 w 3"/>
                      <a:gd name="T7" fmla="*/ 75 h 3"/>
                      <a:gd name="T8" fmla="*/ 75 w 3"/>
                      <a:gd name="T9" fmla="*/ 75 h 3"/>
                      <a:gd name="T10" fmla="*/ 75 w 3"/>
                      <a:gd name="T11" fmla="*/ 75 h 3"/>
                      <a:gd name="T12" fmla="*/ 50 w 3"/>
                      <a:gd name="T13" fmla="*/ 50 h 3"/>
                      <a:gd name="T14" fmla="*/ 25 w 3"/>
                      <a:gd name="T15" fmla="*/ 25 h 3"/>
                      <a:gd name="T16" fmla="*/ 25 w 3"/>
                      <a:gd name="T17" fmla="*/ 25 h 3"/>
                      <a:gd name="T18" fmla="*/ 25 w 3"/>
                      <a:gd name="T19" fmla="*/ 25 h 3"/>
                      <a:gd name="T20" fmla="*/ 25 w 3"/>
                      <a:gd name="T21" fmla="*/ 25 h 3"/>
                      <a:gd name="T22" fmla="*/ 25 w 3"/>
                      <a:gd name="T23" fmla="*/ 25 h 3"/>
                      <a:gd name="T24" fmla="*/ 25 w 3"/>
                      <a:gd name="T25" fmla="*/ 0 h 3"/>
                      <a:gd name="T26" fmla="*/ 0 w 3"/>
                      <a:gd name="T27" fmla="*/ 0 h 3"/>
                      <a:gd name="T28" fmla="*/ 0 w 3"/>
                      <a:gd name="T29" fmla="*/ 0 h 3"/>
                      <a:gd name="T30" fmla="*/ 0 w 3"/>
                      <a:gd name="T31" fmla="*/ 0 h 3"/>
                      <a:gd name="T32" fmla="*/ 0 w 3"/>
                      <a:gd name="T33" fmla="*/ 0 h 3"/>
                      <a:gd name="T34" fmla="*/ 0 w 3"/>
                      <a:gd name="T35" fmla="*/ 0 h 3"/>
                      <a:gd name="T36" fmla="*/ 0 w 3"/>
                      <a:gd name="T37" fmla="*/ 0 h 3"/>
                      <a:gd name="T38" fmla="*/ 0 w 3"/>
                      <a:gd name="T39" fmla="*/ 0 h 3"/>
                      <a:gd name="T40" fmla="*/ 0 w 3"/>
                      <a:gd name="T41" fmla="*/ 25 h 3"/>
                      <a:gd name="T42" fmla="*/ 0 w 3"/>
                      <a:gd name="T43" fmla="*/ 25 h 3"/>
                      <a:gd name="T44" fmla="*/ 0 w 3"/>
                      <a:gd name="T45" fmla="*/ 25 h 3"/>
                      <a:gd name="T46" fmla="*/ 0 w 3"/>
                      <a:gd name="T47" fmla="*/ 25 h 3"/>
                      <a:gd name="T48" fmla="*/ 25 w 3"/>
                      <a:gd name="T49" fmla="*/ 25 h 3"/>
                      <a:gd name="T50" fmla="*/ 25 w 3"/>
                      <a:gd name="T51" fmla="*/ 50 h 3"/>
                      <a:gd name="T52" fmla="*/ 25 w 3"/>
                      <a:gd name="T53" fmla="*/ 50 h 3"/>
                      <a:gd name="T54" fmla="*/ 50 w 3"/>
                      <a:gd name="T55" fmla="*/ 75 h 3"/>
                      <a:gd name="T56" fmla="*/ 50 w 3"/>
                      <a:gd name="T57" fmla="*/ 75 h 3"/>
                      <a:gd name="T58" fmla="*/ 75 w 3"/>
                      <a:gd name="T59" fmla="*/ 75 h 3"/>
                      <a:gd name="T60" fmla="*/ 75 w 3"/>
                      <a:gd name="T61" fmla="*/ 75 h 3"/>
                      <a:gd name="T62" fmla="*/ 75 w 3"/>
                      <a:gd name="T63" fmla="*/ 75 h 3"/>
                      <a:gd name="T64" fmla="*/ 75 w 3"/>
                      <a:gd name="T65" fmla="*/ 75 h 3"/>
                      <a:gd name="T66" fmla="*/ 75 w 3"/>
                      <a:gd name="T67" fmla="*/ 75 h 3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"/>
                      <a:gd name="T103" fmla="*/ 0 h 3"/>
                      <a:gd name="T104" fmla="*/ 3 w 3"/>
                      <a:gd name="T105" fmla="*/ 3 h 3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" h="3">
                        <a:moveTo>
                          <a:pt x="3" y="3"/>
                        </a:moveTo>
                        <a:lnTo>
                          <a:pt x="3" y="3"/>
                        </a:lnTo>
                        <a:lnTo>
                          <a:pt x="2" y="2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10" name="Freeform 55"/>
                  <p:cNvSpPr>
                    <a:spLocks/>
                  </p:cNvSpPr>
                  <p:nvPr/>
                </p:nvSpPr>
                <p:spPr bwMode="auto">
                  <a:xfrm>
                    <a:off x="768" y="3683"/>
                    <a:ext cx="19" cy="10"/>
                  </a:xfrm>
                  <a:custGeom>
                    <a:avLst/>
                    <a:gdLst>
                      <a:gd name="T0" fmla="*/ 0 w 4"/>
                      <a:gd name="T1" fmla="*/ 25 h 2"/>
                      <a:gd name="T2" fmla="*/ 0 w 4"/>
                      <a:gd name="T3" fmla="*/ 25 h 2"/>
                      <a:gd name="T4" fmla="*/ 24 w 4"/>
                      <a:gd name="T5" fmla="*/ 0 h 2"/>
                      <a:gd name="T6" fmla="*/ 24 w 4"/>
                      <a:gd name="T7" fmla="*/ 0 h 2"/>
                      <a:gd name="T8" fmla="*/ 47 w 4"/>
                      <a:gd name="T9" fmla="*/ 0 h 2"/>
                      <a:gd name="T10" fmla="*/ 66 w 4"/>
                      <a:gd name="T11" fmla="*/ 0 h 2"/>
                      <a:gd name="T12" fmla="*/ 66 w 4"/>
                      <a:gd name="T13" fmla="*/ 0 h 2"/>
                      <a:gd name="T14" fmla="*/ 66 w 4"/>
                      <a:gd name="T15" fmla="*/ 0 h 2"/>
                      <a:gd name="T16" fmla="*/ 66 w 4"/>
                      <a:gd name="T17" fmla="*/ 25 h 2"/>
                      <a:gd name="T18" fmla="*/ 90 w 4"/>
                      <a:gd name="T19" fmla="*/ 25 h 2"/>
                      <a:gd name="T20" fmla="*/ 90 w 4"/>
                      <a:gd name="T21" fmla="*/ 25 h 2"/>
                      <a:gd name="T22" fmla="*/ 90 w 4"/>
                      <a:gd name="T23" fmla="*/ 25 h 2"/>
                      <a:gd name="T24" fmla="*/ 90 w 4"/>
                      <a:gd name="T25" fmla="*/ 25 h 2"/>
                      <a:gd name="T26" fmla="*/ 90 w 4"/>
                      <a:gd name="T27" fmla="*/ 25 h 2"/>
                      <a:gd name="T28" fmla="*/ 90 w 4"/>
                      <a:gd name="T29" fmla="*/ 25 h 2"/>
                      <a:gd name="T30" fmla="*/ 90 w 4"/>
                      <a:gd name="T31" fmla="*/ 25 h 2"/>
                      <a:gd name="T32" fmla="*/ 90 w 4"/>
                      <a:gd name="T33" fmla="*/ 50 h 2"/>
                      <a:gd name="T34" fmla="*/ 90 w 4"/>
                      <a:gd name="T35" fmla="*/ 50 h 2"/>
                      <a:gd name="T36" fmla="*/ 90 w 4"/>
                      <a:gd name="T37" fmla="*/ 50 h 2"/>
                      <a:gd name="T38" fmla="*/ 90 w 4"/>
                      <a:gd name="T39" fmla="*/ 50 h 2"/>
                      <a:gd name="T40" fmla="*/ 66 w 4"/>
                      <a:gd name="T41" fmla="*/ 25 h 2"/>
                      <a:gd name="T42" fmla="*/ 66 w 4"/>
                      <a:gd name="T43" fmla="*/ 25 h 2"/>
                      <a:gd name="T44" fmla="*/ 66 w 4"/>
                      <a:gd name="T45" fmla="*/ 50 h 2"/>
                      <a:gd name="T46" fmla="*/ 66 w 4"/>
                      <a:gd name="T47" fmla="*/ 50 h 2"/>
                      <a:gd name="T48" fmla="*/ 66 w 4"/>
                      <a:gd name="T49" fmla="*/ 50 h 2"/>
                      <a:gd name="T50" fmla="*/ 47 w 4"/>
                      <a:gd name="T51" fmla="*/ 50 h 2"/>
                      <a:gd name="T52" fmla="*/ 47 w 4"/>
                      <a:gd name="T53" fmla="*/ 50 h 2"/>
                      <a:gd name="T54" fmla="*/ 47 w 4"/>
                      <a:gd name="T55" fmla="*/ 50 h 2"/>
                      <a:gd name="T56" fmla="*/ 47 w 4"/>
                      <a:gd name="T57" fmla="*/ 50 h 2"/>
                      <a:gd name="T58" fmla="*/ 47 w 4"/>
                      <a:gd name="T59" fmla="*/ 50 h 2"/>
                      <a:gd name="T60" fmla="*/ 47 w 4"/>
                      <a:gd name="T61" fmla="*/ 50 h 2"/>
                      <a:gd name="T62" fmla="*/ 47 w 4"/>
                      <a:gd name="T63" fmla="*/ 50 h 2"/>
                      <a:gd name="T64" fmla="*/ 24 w 4"/>
                      <a:gd name="T65" fmla="*/ 50 h 2"/>
                      <a:gd name="T66" fmla="*/ 24 w 4"/>
                      <a:gd name="T67" fmla="*/ 50 h 2"/>
                      <a:gd name="T68" fmla="*/ 24 w 4"/>
                      <a:gd name="T69" fmla="*/ 25 h 2"/>
                      <a:gd name="T70" fmla="*/ 24 w 4"/>
                      <a:gd name="T71" fmla="*/ 25 h 2"/>
                      <a:gd name="T72" fmla="*/ 24 w 4"/>
                      <a:gd name="T73" fmla="*/ 25 h 2"/>
                      <a:gd name="T74" fmla="*/ 24 w 4"/>
                      <a:gd name="T75" fmla="*/ 25 h 2"/>
                      <a:gd name="T76" fmla="*/ 24 w 4"/>
                      <a:gd name="T77" fmla="*/ 25 h 2"/>
                      <a:gd name="T78" fmla="*/ 24 w 4"/>
                      <a:gd name="T79" fmla="*/ 25 h 2"/>
                      <a:gd name="T80" fmla="*/ 24 w 4"/>
                      <a:gd name="T81" fmla="*/ 25 h 2"/>
                      <a:gd name="T82" fmla="*/ 24 w 4"/>
                      <a:gd name="T83" fmla="*/ 25 h 2"/>
                      <a:gd name="T84" fmla="*/ 24 w 4"/>
                      <a:gd name="T85" fmla="*/ 25 h 2"/>
                      <a:gd name="T86" fmla="*/ 24 w 4"/>
                      <a:gd name="T87" fmla="*/ 25 h 2"/>
                      <a:gd name="T88" fmla="*/ 24 w 4"/>
                      <a:gd name="T89" fmla="*/ 25 h 2"/>
                      <a:gd name="T90" fmla="*/ 24 w 4"/>
                      <a:gd name="T91" fmla="*/ 25 h 2"/>
                      <a:gd name="T92" fmla="*/ 24 w 4"/>
                      <a:gd name="T93" fmla="*/ 25 h 2"/>
                      <a:gd name="T94" fmla="*/ 0 w 4"/>
                      <a:gd name="T95" fmla="*/ 25 h 2"/>
                      <a:gd name="T96" fmla="*/ 0 w 4"/>
                      <a:gd name="T97" fmla="*/ 25 h 2"/>
                      <a:gd name="T98" fmla="*/ 0 w 4"/>
                      <a:gd name="T99" fmla="*/ 25 h 2"/>
                      <a:gd name="T100" fmla="*/ 0 w 4"/>
                      <a:gd name="T101" fmla="*/ 25 h 2"/>
                      <a:gd name="T102" fmla="*/ 0 w 4"/>
                      <a:gd name="T103" fmla="*/ 25 h 2"/>
                      <a:gd name="T104" fmla="*/ 0 w 4"/>
                      <a:gd name="T105" fmla="*/ 25 h 2"/>
                      <a:gd name="T106" fmla="*/ 0 w 4"/>
                      <a:gd name="T107" fmla="*/ 25 h 2"/>
                      <a:gd name="T108" fmla="*/ 0 w 4"/>
                      <a:gd name="T109" fmla="*/ 25 h 2"/>
                      <a:gd name="T110" fmla="*/ 0 w 4"/>
                      <a:gd name="T111" fmla="*/ 25 h 2"/>
                      <a:gd name="T112" fmla="*/ 0 w 4"/>
                      <a:gd name="T113" fmla="*/ 25 h 2"/>
                      <a:gd name="T114" fmla="*/ 0 w 4"/>
                      <a:gd name="T115" fmla="*/ 25 h 2"/>
                      <a:gd name="T116" fmla="*/ 0 w 4"/>
                      <a:gd name="T117" fmla="*/ 25 h 2"/>
                      <a:gd name="T118" fmla="*/ 0 w 4"/>
                      <a:gd name="T119" fmla="*/ 25 h 2"/>
                      <a:gd name="T120" fmla="*/ 0 w 4"/>
                      <a:gd name="T121" fmla="*/ 25 h 2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w 4"/>
                      <a:gd name="T184" fmla="*/ 0 h 2"/>
                      <a:gd name="T185" fmla="*/ 4 w 4"/>
                      <a:gd name="T186" fmla="*/ 2 h 2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T183" t="T184" r="T185" b="T186"/>
                    <a:pathLst>
                      <a:path w="4" h="2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4" y="2"/>
                        </a:lnTo>
                        <a:lnTo>
                          <a:pt x="3" y="1"/>
                        </a:lnTo>
                        <a:lnTo>
                          <a:pt x="3" y="2"/>
                        </a:lnTo>
                        <a:lnTo>
                          <a:pt x="2" y="2"/>
                        </a:lnTo>
                        <a:lnTo>
                          <a:pt x="1" y="2"/>
                        </a:lnTo>
                        <a:lnTo>
                          <a:pt x="1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6374" name="Group 56"/>
                <p:cNvGrpSpPr>
                  <a:grpSpLocks/>
                </p:cNvGrpSpPr>
                <p:nvPr/>
              </p:nvGrpSpPr>
              <p:grpSpPr bwMode="auto">
                <a:xfrm>
                  <a:off x="3669" y="1384"/>
                  <a:ext cx="523" cy="468"/>
                  <a:chOff x="3562" y="1636"/>
                  <a:chExt cx="497" cy="468"/>
                </a:xfrm>
              </p:grpSpPr>
              <p:sp>
                <p:nvSpPr>
                  <p:cNvPr id="56394" name="Freeform 57"/>
                  <p:cNvSpPr>
                    <a:spLocks/>
                  </p:cNvSpPr>
                  <p:nvPr/>
                </p:nvSpPr>
                <p:spPr bwMode="auto">
                  <a:xfrm>
                    <a:off x="3806" y="1758"/>
                    <a:ext cx="253" cy="346"/>
                  </a:xfrm>
                  <a:custGeom>
                    <a:avLst/>
                    <a:gdLst>
                      <a:gd name="T0" fmla="*/ 618 w 52"/>
                      <a:gd name="T1" fmla="*/ 1613 h 71"/>
                      <a:gd name="T2" fmla="*/ 1017 w 52"/>
                      <a:gd name="T3" fmla="*/ 1594 h 71"/>
                      <a:gd name="T4" fmla="*/ 1066 w 52"/>
                      <a:gd name="T5" fmla="*/ 1472 h 71"/>
                      <a:gd name="T6" fmla="*/ 1066 w 52"/>
                      <a:gd name="T7" fmla="*/ 1379 h 71"/>
                      <a:gd name="T8" fmla="*/ 1138 w 52"/>
                      <a:gd name="T9" fmla="*/ 1306 h 71"/>
                      <a:gd name="T10" fmla="*/ 1158 w 52"/>
                      <a:gd name="T11" fmla="*/ 1233 h 71"/>
                      <a:gd name="T12" fmla="*/ 1182 w 52"/>
                      <a:gd name="T13" fmla="*/ 1189 h 71"/>
                      <a:gd name="T14" fmla="*/ 1207 w 52"/>
                      <a:gd name="T15" fmla="*/ 1213 h 71"/>
                      <a:gd name="T16" fmla="*/ 1231 w 52"/>
                      <a:gd name="T17" fmla="*/ 1189 h 71"/>
                      <a:gd name="T18" fmla="*/ 1231 w 52"/>
                      <a:gd name="T19" fmla="*/ 1092 h 71"/>
                      <a:gd name="T20" fmla="*/ 1207 w 52"/>
                      <a:gd name="T21" fmla="*/ 999 h 71"/>
                      <a:gd name="T22" fmla="*/ 1114 w 52"/>
                      <a:gd name="T23" fmla="*/ 663 h 71"/>
                      <a:gd name="T24" fmla="*/ 993 w 52"/>
                      <a:gd name="T25" fmla="*/ 663 h 71"/>
                      <a:gd name="T26" fmla="*/ 851 w 52"/>
                      <a:gd name="T27" fmla="*/ 853 h 71"/>
                      <a:gd name="T28" fmla="*/ 827 w 52"/>
                      <a:gd name="T29" fmla="*/ 833 h 71"/>
                      <a:gd name="T30" fmla="*/ 783 w 52"/>
                      <a:gd name="T31" fmla="*/ 809 h 71"/>
                      <a:gd name="T32" fmla="*/ 783 w 52"/>
                      <a:gd name="T33" fmla="*/ 711 h 71"/>
                      <a:gd name="T34" fmla="*/ 851 w 52"/>
                      <a:gd name="T35" fmla="*/ 663 h 71"/>
                      <a:gd name="T36" fmla="*/ 851 w 52"/>
                      <a:gd name="T37" fmla="*/ 619 h 71"/>
                      <a:gd name="T38" fmla="*/ 900 w 52"/>
                      <a:gd name="T39" fmla="*/ 570 h 71"/>
                      <a:gd name="T40" fmla="*/ 900 w 52"/>
                      <a:gd name="T41" fmla="*/ 404 h 71"/>
                      <a:gd name="T42" fmla="*/ 876 w 52"/>
                      <a:gd name="T43" fmla="*/ 331 h 71"/>
                      <a:gd name="T44" fmla="*/ 827 w 52"/>
                      <a:gd name="T45" fmla="*/ 283 h 71"/>
                      <a:gd name="T46" fmla="*/ 876 w 52"/>
                      <a:gd name="T47" fmla="*/ 239 h 71"/>
                      <a:gd name="T48" fmla="*/ 851 w 52"/>
                      <a:gd name="T49" fmla="*/ 166 h 71"/>
                      <a:gd name="T50" fmla="*/ 710 w 52"/>
                      <a:gd name="T51" fmla="*/ 93 h 71"/>
                      <a:gd name="T52" fmla="*/ 618 w 52"/>
                      <a:gd name="T53" fmla="*/ 49 h 71"/>
                      <a:gd name="T54" fmla="*/ 496 w 52"/>
                      <a:gd name="T55" fmla="*/ 24 h 71"/>
                      <a:gd name="T56" fmla="*/ 428 w 52"/>
                      <a:gd name="T57" fmla="*/ 24 h 71"/>
                      <a:gd name="T58" fmla="*/ 355 w 52"/>
                      <a:gd name="T59" fmla="*/ 73 h 71"/>
                      <a:gd name="T60" fmla="*/ 355 w 52"/>
                      <a:gd name="T61" fmla="*/ 141 h 71"/>
                      <a:gd name="T62" fmla="*/ 380 w 52"/>
                      <a:gd name="T63" fmla="*/ 166 h 71"/>
                      <a:gd name="T64" fmla="*/ 355 w 52"/>
                      <a:gd name="T65" fmla="*/ 190 h 71"/>
                      <a:gd name="T66" fmla="*/ 307 w 52"/>
                      <a:gd name="T67" fmla="*/ 239 h 71"/>
                      <a:gd name="T68" fmla="*/ 282 w 52"/>
                      <a:gd name="T69" fmla="*/ 307 h 71"/>
                      <a:gd name="T70" fmla="*/ 282 w 52"/>
                      <a:gd name="T71" fmla="*/ 404 h 71"/>
                      <a:gd name="T72" fmla="*/ 238 w 52"/>
                      <a:gd name="T73" fmla="*/ 380 h 71"/>
                      <a:gd name="T74" fmla="*/ 238 w 52"/>
                      <a:gd name="T75" fmla="*/ 307 h 71"/>
                      <a:gd name="T76" fmla="*/ 238 w 52"/>
                      <a:gd name="T77" fmla="*/ 263 h 71"/>
                      <a:gd name="T78" fmla="*/ 190 w 52"/>
                      <a:gd name="T79" fmla="*/ 307 h 71"/>
                      <a:gd name="T80" fmla="*/ 190 w 52"/>
                      <a:gd name="T81" fmla="*/ 380 h 71"/>
                      <a:gd name="T82" fmla="*/ 117 w 52"/>
                      <a:gd name="T83" fmla="*/ 404 h 71"/>
                      <a:gd name="T84" fmla="*/ 92 w 52"/>
                      <a:gd name="T85" fmla="*/ 453 h 71"/>
                      <a:gd name="T86" fmla="*/ 73 w 52"/>
                      <a:gd name="T87" fmla="*/ 546 h 71"/>
                      <a:gd name="T88" fmla="*/ 49 w 52"/>
                      <a:gd name="T89" fmla="*/ 663 h 71"/>
                      <a:gd name="T90" fmla="*/ 24 w 52"/>
                      <a:gd name="T91" fmla="*/ 760 h 71"/>
                      <a:gd name="T92" fmla="*/ 49 w 52"/>
                      <a:gd name="T93" fmla="*/ 877 h 71"/>
                      <a:gd name="T94" fmla="*/ 49 w 52"/>
                      <a:gd name="T95" fmla="*/ 975 h 71"/>
                      <a:gd name="T96" fmla="*/ 141 w 52"/>
                      <a:gd name="T97" fmla="*/ 1189 h 71"/>
                      <a:gd name="T98" fmla="*/ 165 w 52"/>
                      <a:gd name="T99" fmla="*/ 1306 h 71"/>
                      <a:gd name="T100" fmla="*/ 165 w 52"/>
                      <a:gd name="T101" fmla="*/ 1330 h 71"/>
                      <a:gd name="T102" fmla="*/ 141 w 52"/>
                      <a:gd name="T103" fmla="*/ 1472 h 71"/>
                      <a:gd name="T104" fmla="*/ 49 w 52"/>
                      <a:gd name="T105" fmla="*/ 1637 h 71"/>
                      <a:gd name="T106" fmla="*/ 0 w 52"/>
                      <a:gd name="T107" fmla="*/ 1686 h 7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52"/>
                      <a:gd name="T163" fmla="*/ 0 h 71"/>
                      <a:gd name="T164" fmla="*/ 52 w 52"/>
                      <a:gd name="T165" fmla="*/ 71 h 71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52" h="71">
                        <a:moveTo>
                          <a:pt x="0" y="71"/>
                        </a:moveTo>
                        <a:lnTo>
                          <a:pt x="26" y="68"/>
                        </a:lnTo>
                        <a:lnTo>
                          <a:pt x="26" y="69"/>
                        </a:lnTo>
                        <a:lnTo>
                          <a:pt x="43" y="67"/>
                        </a:lnTo>
                        <a:lnTo>
                          <a:pt x="43" y="66"/>
                        </a:lnTo>
                        <a:lnTo>
                          <a:pt x="45" y="62"/>
                        </a:lnTo>
                        <a:lnTo>
                          <a:pt x="45" y="61"/>
                        </a:lnTo>
                        <a:lnTo>
                          <a:pt x="45" y="58"/>
                        </a:lnTo>
                        <a:lnTo>
                          <a:pt x="46" y="56"/>
                        </a:lnTo>
                        <a:lnTo>
                          <a:pt x="48" y="55"/>
                        </a:lnTo>
                        <a:lnTo>
                          <a:pt x="48" y="52"/>
                        </a:lnTo>
                        <a:lnTo>
                          <a:pt x="49" y="52"/>
                        </a:lnTo>
                        <a:lnTo>
                          <a:pt x="49" y="51"/>
                        </a:lnTo>
                        <a:lnTo>
                          <a:pt x="50" y="50"/>
                        </a:lnTo>
                        <a:lnTo>
                          <a:pt x="50" y="51"/>
                        </a:lnTo>
                        <a:lnTo>
                          <a:pt x="51" y="51"/>
                        </a:lnTo>
                        <a:lnTo>
                          <a:pt x="52" y="50"/>
                        </a:lnTo>
                        <a:lnTo>
                          <a:pt x="52" y="49"/>
                        </a:lnTo>
                        <a:lnTo>
                          <a:pt x="52" y="46"/>
                        </a:lnTo>
                        <a:lnTo>
                          <a:pt x="52" y="43"/>
                        </a:lnTo>
                        <a:lnTo>
                          <a:pt x="51" y="42"/>
                        </a:lnTo>
                        <a:lnTo>
                          <a:pt x="51" y="37"/>
                        </a:lnTo>
                        <a:lnTo>
                          <a:pt x="47" y="28"/>
                        </a:lnTo>
                        <a:lnTo>
                          <a:pt x="43" y="27"/>
                        </a:lnTo>
                        <a:lnTo>
                          <a:pt x="42" y="28"/>
                        </a:lnTo>
                        <a:lnTo>
                          <a:pt x="40" y="29"/>
                        </a:lnTo>
                        <a:lnTo>
                          <a:pt x="36" y="36"/>
                        </a:lnTo>
                        <a:lnTo>
                          <a:pt x="35" y="36"/>
                        </a:lnTo>
                        <a:lnTo>
                          <a:pt x="35" y="35"/>
                        </a:lnTo>
                        <a:lnTo>
                          <a:pt x="33" y="35"/>
                        </a:lnTo>
                        <a:lnTo>
                          <a:pt x="33" y="34"/>
                        </a:lnTo>
                        <a:lnTo>
                          <a:pt x="32" y="33"/>
                        </a:lnTo>
                        <a:lnTo>
                          <a:pt x="33" y="30"/>
                        </a:lnTo>
                        <a:lnTo>
                          <a:pt x="33" y="29"/>
                        </a:lnTo>
                        <a:lnTo>
                          <a:pt x="36" y="28"/>
                        </a:lnTo>
                        <a:lnTo>
                          <a:pt x="36" y="26"/>
                        </a:lnTo>
                        <a:lnTo>
                          <a:pt x="37" y="24"/>
                        </a:lnTo>
                        <a:lnTo>
                          <a:pt x="38" y="24"/>
                        </a:lnTo>
                        <a:lnTo>
                          <a:pt x="38" y="22"/>
                        </a:lnTo>
                        <a:lnTo>
                          <a:pt x="38" y="17"/>
                        </a:lnTo>
                        <a:lnTo>
                          <a:pt x="38" y="15"/>
                        </a:lnTo>
                        <a:lnTo>
                          <a:pt x="37" y="14"/>
                        </a:lnTo>
                        <a:lnTo>
                          <a:pt x="36" y="12"/>
                        </a:lnTo>
                        <a:lnTo>
                          <a:pt x="35" y="12"/>
                        </a:lnTo>
                        <a:lnTo>
                          <a:pt x="36" y="11"/>
                        </a:lnTo>
                        <a:lnTo>
                          <a:pt x="37" y="10"/>
                        </a:lnTo>
                        <a:lnTo>
                          <a:pt x="36" y="7"/>
                        </a:lnTo>
                        <a:lnTo>
                          <a:pt x="34" y="6"/>
                        </a:lnTo>
                        <a:lnTo>
                          <a:pt x="30" y="4"/>
                        </a:lnTo>
                        <a:lnTo>
                          <a:pt x="27" y="3"/>
                        </a:lnTo>
                        <a:lnTo>
                          <a:pt x="26" y="2"/>
                        </a:lnTo>
                        <a:lnTo>
                          <a:pt x="23" y="2"/>
                        </a:lnTo>
                        <a:lnTo>
                          <a:pt x="21" y="1"/>
                        </a:lnTo>
                        <a:lnTo>
                          <a:pt x="19" y="0"/>
                        </a:lnTo>
                        <a:lnTo>
                          <a:pt x="18" y="1"/>
                        </a:lnTo>
                        <a:lnTo>
                          <a:pt x="17" y="1"/>
                        </a:lnTo>
                        <a:lnTo>
                          <a:pt x="15" y="3"/>
                        </a:lnTo>
                        <a:lnTo>
                          <a:pt x="15" y="5"/>
                        </a:lnTo>
                        <a:lnTo>
                          <a:pt x="15" y="6"/>
                        </a:lnTo>
                        <a:lnTo>
                          <a:pt x="16" y="6"/>
                        </a:lnTo>
                        <a:lnTo>
                          <a:pt x="16" y="7"/>
                        </a:lnTo>
                        <a:lnTo>
                          <a:pt x="15" y="8"/>
                        </a:lnTo>
                        <a:lnTo>
                          <a:pt x="14" y="8"/>
                        </a:lnTo>
                        <a:lnTo>
                          <a:pt x="13" y="10"/>
                        </a:lnTo>
                        <a:lnTo>
                          <a:pt x="12" y="11"/>
                        </a:lnTo>
                        <a:lnTo>
                          <a:pt x="12" y="13"/>
                        </a:lnTo>
                        <a:lnTo>
                          <a:pt x="13" y="15"/>
                        </a:lnTo>
                        <a:lnTo>
                          <a:pt x="12" y="17"/>
                        </a:lnTo>
                        <a:lnTo>
                          <a:pt x="10" y="18"/>
                        </a:lnTo>
                        <a:lnTo>
                          <a:pt x="10" y="16"/>
                        </a:lnTo>
                        <a:lnTo>
                          <a:pt x="10" y="14"/>
                        </a:lnTo>
                        <a:lnTo>
                          <a:pt x="10" y="13"/>
                        </a:lnTo>
                        <a:lnTo>
                          <a:pt x="10" y="12"/>
                        </a:lnTo>
                        <a:lnTo>
                          <a:pt x="10" y="11"/>
                        </a:lnTo>
                        <a:lnTo>
                          <a:pt x="9" y="12"/>
                        </a:lnTo>
                        <a:lnTo>
                          <a:pt x="8" y="13"/>
                        </a:lnTo>
                        <a:lnTo>
                          <a:pt x="8" y="15"/>
                        </a:lnTo>
                        <a:lnTo>
                          <a:pt x="8" y="16"/>
                        </a:lnTo>
                        <a:lnTo>
                          <a:pt x="7" y="16"/>
                        </a:lnTo>
                        <a:lnTo>
                          <a:pt x="5" y="17"/>
                        </a:lnTo>
                        <a:lnTo>
                          <a:pt x="5" y="18"/>
                        </a:lnTo>
                        <a:lnTo>
                          <a:pt x="4" y="19"/>
                        </a:lnTo>
                        <a:lnTo>
                          <a:pt x="3" y="21"/>
                        </a:lnTo>
                        <a:lnTo>
                          <a:pt x="3" y="23"/>
                        </a:lnTo>
                        <a:lnTo>
                          <a:pt x="3" y="26"/>
                        </a:lnTo>
                        <a:lnTo>
                          <a:pt x="2" y="28"/>
                        </a:lnTo>
                        <a:lnTo>
                          <a:pt x="1" y="31"/>
                        </a:lnTo>
                        <a:lnTo>
                          <a:pt x="1" y="32"/>
                        </a:lnTo>
                        <a:lnTo>
                          <a:pt x="1" y="33"/>
                        </a:lnTo>
                        <a:lnTo>
                          <a:pt x="2" y="37"/>
                        </a:lnTo>
                        <a:lnTo>
                          <a:pt x="1" y="39"/>
                        </a:lnTo>
                        <a:lnTo>
                          <a:pt x="2" y="41"/>
                        </a:lnTo>
                        <a:lnTo>
                          <a:pt x="5" y="46"/>
                        </a:lnTo>
                        <a:lnTo>
                          <a:pt x="6" y="50"/>
                        </a:lnTo>
                        <a:lnTo>
                          <a:pt x="6" y="54"/>
                        </a:lnTo>
                        <a:lnTo>
                          <a:pt x="7" y="55"/>
                        </a:lnTo>
                        <a:lnTo>
                          <a:pt x="7" y="56"/>
                        </a:lnTo>
                        <a:lnTo>
                          <a:pt x="6" y="59"/>
                        </a:lnTo>
                        <a:lnTo>
                          <a:pt x="6" y="62"/>
                        </a:lnTo>
                        <a:lnTo>
                          <a:pt x="5" y="64"/>
                        </a:lnTo>
                        <a:lnTo>
                          <a:pt x="2" y="69"/>
                        </a:lnTo>
                        <a:lnTo>
                          <a:pt x="1" y="71"/>
                        </a:lnTo>
                        <a:lnTo>
                          <a:pt x="0" y="7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95" name="Freeform 58"/>
                  <p:cNvSpPr>
                    <a:spLocks/>
                  </p:cNvSpPr>
                  <p:nvPr/>
                </p:nvSpPr>
                <p:spPr bwMode="auto">
                  <a:xfrm>
                    <a:off x="3562" y="1636"/>
                    <a:ext cx="405" cy="200"/>
                  </a:xfrm>
                  <a:custGeom>
                    <a:avLst/>
                    <a:gdLst>
                      <a:gd name="T0" fmla="*/ 98 w 83"/>
                      <a:gd name="T1" fmla="*/ 380 h 41"/>
                      <a:gd name="T2" fmla="*/ 190 w 83"/>
                      <a:gd name="T3" fmla="*/ 307 h 41"/>
                      <a:gd name="T4" fmla="*/ 478 w 83"/>
                      <a:gd name="T5" fmla="*/ 141 h 41"/>
                      <a:gd name="T6" fmla="*/ 620 w 83"/>
                      <a:gd name="T7" fmla="*/ 24 h 41"/>
                      <a:gd name="T8" fmla="*/ 737 w 83"/>
                      <a:gd name="T9" fmla="*/ 24 h 41"/>
                      <a:gd name="T10" fmla="*/ 668 w 83"/>
                      <a:gd name="T11" fmla="*/ 98 h 41"/>
                      <a:gd name="T12" fmla="*/ 547 w 83"/>
                      <a:gd name="T13" fmla="*/ 215 h 41"/>
                      <a:gd name="T14" fmla="*/ 547 w 83"/>
                      <a:gd name="T15" fmla="*/ 288 h 41"/>
                      <a:gd name="T16" fmla="*/ 668 w 83"/>
                      <a:gd name="T17" fmla="*/ 239 h 41"/>
                      <a:gd name="T18" fmla="*/ 927 w 83"/>
                      <a:gd name="T19" fmla="*/ 356 h 41"/>
                      <a:gd name="T20" fmla="*/ 1025 w 83"/>
                      <a:gd name="T21" fmla="*/ 380 h 41"/>
                      <a:gd name="T22" fmla="*/ 1049 w 83"/>
                      <a:gd name="T23" fmla="*/ 405 h 41"/>
                      <a:gd name="T24" fmla="*/ 1166 w 83"/>
                      <a:gd name="T25" fmla="*/ 307 h 41"/>
                      <a:gd name="T26" fmla="*/ 1522 w 83"/>
                      <a:gd name="T27" fmla="*/ 190 h 41"/>
                      <a:gd name="T28" fmla="*/ 1498 w 83"/>
                      <a:gd name="T29" fmla="*/ 263 h 41"/>
                      <a:gd name="T30" fmla="*/ 1571 w 83"/>
                      <a:gd name="T31" fmla="*/ 332 h 41"/>
                      <a:gd name="T32" fmla="*/ 1713 w 83"/>
                      <a:gd name="T33" fmla="*/ 307 h 41"/>
                      <a:gd name="T34" fmla="*/ 1810 w 83"/>
                      <a:gd name="T35" fmla="*/ 429 h 41"/>
                      <a:gd name="T36" fmla="*/ 1952 w 83"/>
                      <a:gd name="T37" fmla="*/ 454 h 41"/>
                      <a:gd name="T38" fmla="*/ 1952 w 83"/>
                      <a:gd name="T39" fmla="*/ 498 h 41"/>
                      <a:gd name="T40" fmla="*/ 1879 w 83"/>
                      <a:gd name="T41" fmla="*/ 498 h 41"/>
                      <a:gd name="T42" fmla="*/ 1786 w 83"/>
                      <a:gd name="T43" fmla="*/ 498 h 41"/>
                      <a:gd name="T44" fmla="*/ 1644 w 83"/>
                      <a:gd name="T45" fmla="*/ 498 h 41"/>
                      <a:gd name="T46" fmla="*/ 1644 w 83"/>
                      <a:gd name="T47" fmla="*/ 571 h 41"/>
                      <a:gd name="T48" fmla="*/ 1478 w 83"/>
                      <a:gd name="T49" fmla="*/ 498 h 41"/>
                      <a:gd name="T50" fmla="*/ 1357 w 83"/>
                      <a:gd name="T51" fmla="*/ 546 h 41"/>
                      <a:gd name="T52" fmla="*/ 1308 w 83"/>
                      <a:gd name="T53" fmla="*/ 595 h 41"/>
                      <a:gd name="T54" fmla="*/ 1191 w 83"/>
                      <a:gd name="T55" fmla="*/ 595 h 41"/>
                      <a:gd name="T56" fmla="*/ 1093 w 83"/>
                      <a:gd name="T57" fmla="*/ 712 h 41"/>
                      <a:gd name="T58" fmla="*/ 1117 w 83"/>
                      <a:gd name="T59" fmla="*/ 668 h 41"/>
                      <a:gd name="T60" fmla="*/ 1049 w 83"/>
                      <a:gd name="T61" fmla="*/ 668 h 41"/>
                      <a:gd name="T62" fmla="*/ 1000 w 83"/>
                      <a:gd name="T63" fmla="*/ 644 h 41"/>
                      <a:gd name="T64" fmla="*/ 952 w 83"/>
                      <a:gd name="T65" fmla="*/ 761 h 41"/>
                      <a:gd name="T66" fmla="*/ 859 w 83"/>
                      <a:gd name="T67" fmla="*/ 902 h 41"/>
                      <a:gd name="T68" fmla="*/ 810 w 83"/>
                      <a:gd name="T69" fmla="*/ 927 h 41"/>
                      <a:gd name="T70" fmla="*/ 834 w 83"/>
                      <a:gd name="T71" fmla="*/ 859 h 41"/>
                      <a:gd name="T72" fmla="*/ 761 w 83"/>
                      <a:gd name="T73" fmla="*/ 859 h 41"/>
                      <a:gd name="T74" fmla="*/ 712 w 83"/>
                      <a:gd name="T75" fmla="*/ 688 h 41"/>
                      <a:gd name="T76" fmla="*/ 693 w 83"/>
                      <a:gd name="T77" fmla="*/ 668 h 41"/>
                      <a:gd name="T78" fmla="*/ 547 w 83"/>
                      <a:gd name="T79" fmla="*/ 620 h 41"/>
                      <a:gd name="T80" fmla="*/ 522 w 83"/>
                      <a:gd name="T81" fmla="*/ 620 h 41"/>
                      <a:gd name="T82" fmla="*/ 381 w 83"/>
                      <a:gd name="T83" fmla="*/ 571 h 41"/>
                      <a:gd name="T84" fmla="*/ 98 w 83"/>
                      <a:gd name="T85" fmla="*/ 454 h 41"/>
                      <a:gd name="T86" fmla="*/ 0 w 83"/>
                      <a:gd name="T87" fmla="*/ 405 h 4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83"/>
                      <a:gd name="T133" fmla="*/ 0 h 41"/>
                      <a:gd name="T134" fmla="*/ 83 w 83"/>
                      <a:gd name="T135" fmla="*/ 41 h 4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83" h="41">
                        <a:moveTo>
                          <a:pt x="0" y="17"/>
                        </a:moveTo>
                        <a:lnTo>
                          <a:pt x="3" y="17"/>
                        </a:lnTo>
                        <a:lnTo>
                          <a:pt x="4" y="16"/>
                        </a:lnTo>
                        <a:lnTo>
                          <a:pt x="7" y="14"/>
                        </a:lnTo>
                        <a:lnTo>
                          <a:pt x="7" y="13"/>
                        </a:lnTo>
                        <a:lnTo>
                          <a:pt x="8" y="13"/>
                        </a:lnTo>
                        <a:lnTo>
                          <a:pt x="13" y="11"/>
                        </a:lnTo>
                        <a:lnTo>
                          <a:pt x="16" y="10"/>
                        </a:lnTo>
                        <a:lnTo>
                          <a:pt x="20" y="6"/>
                        </a:lnTo>
                        <a:lnTo>
                          <a:pt x="21" y="5"/>
                        </a:lnTo>
                        <a:lnTo>
                          <a:pt x="24" y="2"/>
                        </a:lnTo>
                        <a:lnTo>
                          <a:pt x="26" y="1"/>
                        </a:lnTo>
                        <a:lnTo>
                          <a:pt x="30" y="0"/>
                        </a:lnTo>
                        <a:lnTo>
                          <a:pt x="31" y="1"/>
                        </a:lnTo>
                        <a:lnTo>
                          <a:pt x="29" y="2"/>
                        </a:lnTo>
                        <a:lnTo>
                          <a:pt x="28" y="2"/>
                        </a:lnTo>
                        <a:lnTo>
                          <a:pt x="28" y="4"/>
                        </a:lnTo>
                        <a:lnTo>
                          <a:pt x="25" y="7"/>
                        </a:lnTo>
                        <a:lnTo>
                          <a:pt x="24" y="8"/>
                        </a:lnTo>
                        <a:lnTo>
                          <a:pt x="23" y="9"/>
                        </a:lnTo>
                        <a:lnTo>
                          <a:pt x="23" y="11"/>
                        </a:lnTo>
                        <a:lnTo>
                          <a:pt x="23" y="13"/>
                        </a:lnTo>
                        <a:lnTo>
                          <a:pt x="23" y="12"/>
                        </a:lnTo>
                        <a:lnTo>
                          <a:pt x="26" y="10"/>
                        </a:lnTo>
                        <a:lnTo>
                          <a:pt x="27" y="10"/>
                        </a:lnTo>
                        <a:lnTo>
                          <a:pt x="28" y="10"/>
                        </a:lnTo>
                        <a:lnTo>
                          <a:pt x="33" y="12"/>
                        </a:lnTo>
                        <a:lnTo>
                          <a:pt x="36" y="16"/>
                        </a:lnTo>
                        <a:lnTo>
                          <a:pt x="39" y="15"/>
                        </a:lnTo>
                        <a:lnTo>
                          <a:pt x="41" y="16"/>
                        </a:lnTo>
                        <a:lnTo>
                          <a:pt x="42" y="16"/>
                        </a:lnTo>
                        <a:lnTo>
                          <a:pt x="43" y="16"/>
                        </a:lnTo>
                        <a:lnTo>
                          <a:pt x="44" y="17"/>
                        </a:lnTo>
                        <a:lnTo>
                          <a:pt x="45" y="17"/>
                        </a:lnTo>
                        <a:lnTo>
                          <a:pt x="46" y="15"/>
                        </a:lnTo>
                        <a:lnTo>
                          <a:pt x="49" y="13"/>
                        </a:lnTo>
                        <a:lnTo>
                          <a:pt x="59" y="10"/>
                        </a:lnTo>
                        <a:lnTo>
                          <a:pt x="62" y="9"/>
                        </a:lnTo>
                        <a:lnTo>
                          <a:pt x="64" y="8"/>
                        </a:lnTo>
                        <a:lnTo>
                          <a:pt x="64" y="9"/>
                        </a:lnTo>
                        <a:lnTo>
                          <a:pt x="63" y="10"/>
                        </a:lnTo>
                        <a:lnTo>
                          <a:pt x="63" y="11"/>
                        </a:lnTo>
                        <a:lnTo>
                          <a:pt x="65" y="14"/>
                        </a:lnTo>
                        <a:lnTo>
                          <a:pt x="66" y="14"/>
                        </a:lnTo>
                        <a:lnTo>
                          <a:pt x="68" y="14"/>
                        </a:lnTo>
                        <a:lnTo>
                          <a:pt x="69" y="14"/>
                        </a:lnTo>
                        <a:lnTo>
                          <a:pt x="72" y="13"/>
                        </a:lnTo>
                        <a:lnTo>
                          <a:pt x="73" y="14"/>
                        </a:lnTo>
                        <a:lnTo>
                          <a:pt x="75" y="17"/>
                        </a:lnTo>
                        <a:lnTo>
                          <a:pt x="76" y="18"/>
                        </a:lnTo>
                        <a:lnTo>
                          <a:pt x="79" y="19"/>
                        </a:lnTo>
                        <a:lnTo>
                          <a:pt x="81" y="18"/>
                        </a:lnTo>
                        <a:lnTo>
                          <a:pt x="82" y="19"/>
                        </a:lnTo>
                        <a:lnTo>
                          <a:pt x="83" y="19"/>
                        </a:lnTo>
                        <a:lnTo>
                          <a:pt x="83" y="20"/>
                        </a:lnTo>
                        <a:lnTo>
                          <a:pt x="82" y="21"/>
                        </a:lnTo>
                        <a:lnTo>
                          <a:pt x="80" y="21"/>
                        </a:lnTo>
                        <a:lnTo>
                          <a:pt x="79" y="21"/>
                        </a:lnTo>
                        <a:lnTo>
                          <a:pt x="78" y="21"/>
                        </a:lnTo>
                        <a:lnTo>
                          <a:pt x="76" y="21"/>
                        </a:lnTo>
                        <a:lnTo>
                          <a:pt x="75" y="21"/>
                        </a:lnTo>
                        <a:lnTo>
                          <a:pt x="74" y="21"/>
                        </a:lnTo>
                        <a:lnTo>
                          <a:pt x="71" y="22"/>
                        </a:lnTo>
                        <a:lnTo>
                          <a:pt x="69" y="21"/>
                        </a:lnTo>
                        <a:lnTo>
                          <a:pt x="69" y="22"/>
                        </a:lnTo>
                        <a:lnTo>
                          <a:pt x="69" y="23"/>
                        </a:lnTo>
                        <a:lnTo>
                          <a:pt x="69" y="24"/>
                        </a:lnTo>
                        <a:lnTo>
                          <a:pt x="68" y="23"/>
                        </a:lnTo>
                        <a:lnTo>
                          <a:pt x="66" y="22"/>
                        </a:lnTo>
                        <a:lnTo>
                          <a:pt x="62" y="21"/>
                        </a:lnTo>
                        <a:lnTo>
                          <a:pt x="61" y="22"/>
                        </a:lnTo>
                        <a:lnTo>
                          <a:pt x="60" y="21"/>
                        </a:lnTo>
                        <a:lnTo>
                          <a:pt x="57" y="23"/>
                        </a:lnTo>
                        <a:lnTo>
                          <a:pt x="56" y="23"/>
                        </a:lnTo>
                        <a:lnTo>
                          <a:pt x="55" y="24"/>
                        </a:lnTo>
                        <a:lnTo>
                          <a:pt x="55" y="25"/>
                        </a:lnTo>
                        <a:lnTo>
                          <a:pt x="54" y="25"/>
                        </a:lnTo>
                        <a:lnTo>
                          <a:pt x="52" y="24"/>
                        </a:lnTo>
                        <a:lnTo>
                          <a:pt x="50" y="25"/>
                        </a:lnTo>
                        <a:lnTo>
                          <a:pt x="50" y="26"/>
                        </a:lnTo>
                        <a:lnTo>
                          <a:pt x="50" y="27"/>
                        </a:lnTo>
                        <a:lnTo>
                          <a:pt x="46" y="30"/>
                        </a:lnTo>
                        <a:lnTo>
                          <a:pt x="45" y="30"/>
                        </a:lnTo>
                        <a:lnTo>
                          <a:pt x="47" y="28"/>
                        </a:lnTo>
                        <a:lnTo>
                          <a:pt x="47" y="27"/>
                        </a:lnTo>
                        <a:lnTo>
                          <a:pt x="45" y="27"/>
                        </a:lnTo>
                        <a:lnTo>
                          <a:pt x="44" y="28"/>
                        </a:lnTo>
                        <a:lnTo>
                          <a:pt x="43" y="29"/>
                        </a:lnTo>
                        <a:lnTo>
                          <a:pt x="42" y="28"/>
                        </a:lnTo>
                        <a:lnTo>
                          <a:pt x="42" y="27"/>
                        </a:lnTo>
                        <a:lnTo>
                          <a:pt x="41" y="27"/>
                        </a:lnTo>
                        <a:lnTo>
                          <a:pt x="41" y="29"/>
                        </a:lnTo>
                        <a:lnTo>
                          <a:pt x="40" y="32"/>
                        </a:lnTo>
                        <a:lnTo>
                          <a:pt x="39" y="34"/>
                        </a:lnTo>
                        <a:lnTo>
                          <a:pt x="38" y="36"/>
                        </a:lnTo>
                        <a:lnTo>
                          <a:pt x="36" y="38"/>
                        </a:lnTo>
                        <a:lnTo>
                          <a:pt x="36" y="40"/>
                        </a:lnTo>
                        <a:lnTo>
                          <a:pt x="36" y="41"/>
                        </a:lnTo>
                        <a:lnTo>
                          <a:pt x="34" y="39"/>
                        </a:lnTo>
                        <a:lnTo>
                          <a:pt x="34" y="38"/>
                        </a:lnTo>
                        <a:lnTo>
                          <a:pt x="34" y="37"/>
                        </a:lnTo>
                        <a:lnTo>
                          <a:pt x="35" y="36"/>
                        </a:lnTo>
                        <a:lnTo>
                          <a:pt x="34" y="36"/>
                        </a:lnTo>
                        <a:lnTo>
                          <a:pt x="32" y="36"/>
                        </a:lnTo>
                        <a:lnTo>
                          <a:pt x="33" y="32"/>
                        </a:lnTo>
                        <a:lnTo>
                          <a:pt x="32" y="30"/>
                        </a:lnTo>
                        <a:lnTo>
                          <a:pt x="30" y="29"/>
                        </a:lnTo>
                        <a:lnTo>
                          <a:pt x="28" y="29"/>
                        </a:lnTo>
                        <a:lnTo>
                          <a:pt x="28" y="28"/>
                        </a:lnTo>
                        <a:lnTo>
                          <a:pt x="29" y="28"/>
                        </a:lnTo>
                        <a:lnTo>
                          <a:pt x="28" y="27"/>
                        </a:lnTo>
                        <a:lnTo>
                          <a:pt x="26" y="26"/>
                        </a:lnTo>
                        <a:lnTo>
                          <a:pt x="23" y="26"/>
                        </a:lnTo>
                        <a:lnTo>
                          <a:pt x="22" y="26"/>
                        </a:lnTo>
                        <a:lnTo>
                          <a:pt x="20" y="26"/>
                        </a:lnTo>
                        <a:lnTo>
                          <a:pt x="18" y="24"/>
                        </a:lnTo>
                        <a:lnTo>
                          <a:pt x="16" y="24"/>
                        </a:lnTo>
                        <a:lnTo>
                          <a:pt x="5" y="22"/>
                        </a:lnTo>
                        <a:lnTo>
                          <a:pt x="4" y="21"/>
                        </a:lnTo>
                        <a:lnTo>
                          <a:pt x="4" y="19"/>
                        </a:lnTo>
                        <a:lnTo>
                          <a:pt x="3" y="19"/>
                        </a:lnTo>
                        <a:lnTo>
                          <a:pt x="1" y="18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6375" name="Freeform 59"/>
                <p:cNvSpPr>
                  <a:spLocks/>
                </p:cNvSpPr>
                <p:nvPr/>
              </p:nvSpPr>
              <p:spPr bwMode="auto">
                <a:xfrm>
                  <a:off x="3880" y="1838"/>
                  <a:ext cx="206" cy="351"/>
                </a:xfrm>
                <a:custGeom>
                  <a:avLst/>
                  <a:gdLst>
                    <a:gd name="T0" fmla="*/ 26 w 40"/>
                    <a:gd name="T1" fmla="*/ 117 h 72"/>
                    <a:gd name="T2" fmla="*/ 108 w 40"/>
                    <a:gd name="T3" fmla="*/ 1068 h 72"/>
                    <a:gd name="T4" fmla="*/ 108 w 40"/>
                    <a:gd name="T5" fmla="*/ 1092 h 72"/>
                    <a:gd name="T6" fmla="*/ 108 w 40"/>
                    <a:gd name="T7" fmla="*/ 1116 h 72"/>
                    <a:gd name="T8" fmla="*/ 108 w 40"/>
                    <a:gd name="T9" fmla="*/ 1165 h 72"/>
                    <a:gd name="T10" fmla="*/ 134 w 40"/>
                    <a:gd name="T11" fmla="*/ 1233 h 72"/>
                    <a:gd name="T12" fmla="*/ 160 w 40"/>
                    <a:gd name="T13" fmla="*/ 1331 h 72"/>
                    <a:gd name="T14" fmla="*/ 108 w 40"/>
                    <a:gd name="T15" fmla="*/ 1404 h 72"/>
                    <a:gd name="T16" fmla="*/ 108 w 40"/>
                    <a:gd name="T17" fmla="*/ 1423 h 72"/>
                    <a:gd name="T18" fmla="*/ 52 w 40"/>
                    <a:gd name="T19" fmla="*/ 1497 h 72"/>
                    <a:gd name="T20" fmla="*/ 0 w 40"/>
                    <a:gd name="T21" fmla="*/ 1545 h 72"/>
                    <a:gd name="T22" fmla="*/ 0 w 40"/>
                    <a:gd name="T23" fmla="*/ 1618 h 72"/>
                    <a:gd name="T24" fmla="*/ 0 w 40"/>
                    <a:gd name="T25" fmla="*/ 1687 h 72"/>
                    <a:gd name="T26" fmla="*/ 0 w 40"/>
                    <a:gd name="T27" fmla="*/ 1687 h 72"/>
                    <a:gd name="T28" fmla="*/ 0 w 40"/>
                    <a:gd name="T29" fmla="*/ 1711 h 72"/>
                    <a:gd name="T30" fmla="*/ 0 w 40"/>
                    <a:gd name="T31" fmla="*/ 1711 h 72"/>
                    <a:gd name="T32" fmla="*/ 26 w 40"/>
                    <a:gd name="T33" fmla="*/ 1711 h 72"/>
                    <a:gd name="T34" fmla="*/ 52 w 40"/>
                    <a:gd name="T35" fmla="*/ 1711 h 72"/>
                    <a:gd name="T36" fmla="*/ 52 w 40"/>
                    <a:gd name="T37" fmla="*/ 1687 h 72"/>
                    <a:gd name="T38" fmla="*/ 52 w 40"/>
                    <a:gd name="T39" fmla="*/ 1662 h 72"/>
                    <a:gd name="T40" fmla="*/ 134 w 40"/>
                    <a:gd name="T41" fmla="*/ 1662 h 72"/>
                    <a:gd name="T42" fmla="*/ 211 w 40"/>
                    <a:gd name="T43" fmla="*/ 1638 h 72"/>
                    <a:gd name="T44" fmla="*/ 319 w 40"/>
                    <a:gd name="T45" fmla="*/ 1687 h 72"/>
                    <a:gd name="T46" fmla="*/ 319 w 40"/>
                    <a:gd name="T47" fmla="*/ 1687 h 72"/>
                    <a:gd name="T48" fmla="*/ 345 w 40"/>
                    <a:gd name="T49" fmla="*/ 1687 h 72"/>
                    <a:gd name="T50" fmla="*/ 371 w 40"/>
                    <a:gd name="T51" fmla="*/ 1618 h 72"/>
                    <a:gd name="T52" fmla="*/ 422 w 40"/>
                    <a:gd name="T53" fmla="*/ 1618 h 72"/>
                    <a:gd name="T54" fmla="*/ 453 w 40"/>
                    <a:gd name="T55" fmla="*/ 1638 h 72"/>
                    <a:gd name="T56" fmla="*/ 479 w 40"/>
                    <a:gd name="T57" fmla="*/ 1662 h 72"/>
                    <a:gd name="T58" fmla="*/ 505 w 40"/>
                    <a:gd name="T59" fmla="*/ 1638 h 72"/>
                    <a:gd name="T60" fmla="*/ 530 w 40"/>
                    <a:gd name="T61" fmla="*/ 1545 h 72"/>
                    <a:gd name="T62" fmla="*/ 556 w 40"/>
                    <a:gd name="T63" fmla="*/ 1521 h 72"/>
                    <a:gd name="T64" fmla="*/ 582 w 40"/>
                    <a:gd name="T65" fmla="*/ 1521 h 72"/>
                    <a:gd name="T66" fmla="*/ 639 w 40"/>
                    <a:gd name="T67" fmla="*/ 1570 h 72"/>
                    <a:gd name="T68" fmla="*/ 716 w 40"/>
                    <a:gd name="T69" fmla="*/ 1570 h 72"/>
                    <a:gd name="T70" fmla="*/ 742 w 40"/>
                    <a:gd name="T71" fmla="*/ 1497 h 72"/>
                    <a:gd name="T72" fmla="*/ 875 w 40"/>
                    <a:gd name="T73" fmla="*/ 1331 h 72"/>
                    <a:gd name="T74" fmla="*/ 875 w 40"/>
                    <a:gd name="T75" fmla="*/ 1258 h 72"/>
                    <a:gd name="T76" fmla="*/ 901 w 40"/>
                    <a:gd name="T77" fmla="*/ 1258 h 72"/>
                    <a:gd name="T78" fmla="*/ 984 w 40"/>
                    <a:gd name="T79" fmla="*/ 1258 h 72"/>
                    <a:gd name="T80" fmla="*/ 1009 w 40"/>
                    <a:gd name="T81" fmla="*/ 1233 h 72"/>
                    <a:gd name="T82" fmla="*/ 1061 w 40"/>
                    <a:gd name="T83" fmla="*/ 1214 h 72"/>
                    <a:gd name="T84" fmla="*/ 1061 w 40"/>
                    <a:gd name="T85" fmla="*/ 1189 h 72"/>
                    <a:gd name="T86" fmla="*/ 1061 w 40"/>
                    <a:gd name="T87" fmla="*/ 1116 h 72"/>
                    <a:gd name="T88" fmla="*/ 1061 w 40"/>
                    <a:gd name="T89" fmla="*/ 1116 h 72"/>
                    <a:gd name="T90" fmla="*/ 1061 w 40"/>
                    <a:gd name="T91" fmla="*/ 1068 h 72"/>
                    <a:gd name="T92" fmla="*/ 927 w 40"/>
                    <a:gd name="T93" fmla="*/ 24 h 72"/>
                    <a:gd name="T94" fmla="*/ 927 w 40"/>
                    <a:gd name="T95" fmla="*/ 0 h 72"/>
                    <a:gd name="T96" fmla="*/ 237 w 40"/>
                    <a:gd name="T97" fmla="*/ 73 h 72"/>
                    <a:gd name="T98" fmla="*/ 211 w 40"/>
                    <a:gd name="T99" fmla="*/ 97 h 72"/>
                    <a:gd name="T100" fmla="*/ 160 w 40"/>
                    <a:gd name="T101" fmla="*/ 117 h 72"/>
                    <a:gd name="T102" fmla="*/ 134 w 40"/>
                    <a:gd name="T103" fmla="*/ 141 h 72"/>
                    <a:gd name="T104" fmla="*/ 77 w 40"/>
                    <a:gd name="T105" fmla="*/ 141 h 72"/>
                    <a:gd name="T106" fmla="*/ 26 w 40"/>
                    <a:gd name="T107" fmla="*/ 117 h 72"/>
                    <a:gd name="T108" fmla="*/ 26 w 40"/>
                    <a:gd name="T109" fmla="*/ 117 h 7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0"/>
                    <a:gd name="T166" fmla="*/ 0 h 72"/>
                    <a:gd name="T167" fmla="*/ 40 w 40"/>
                    <a:gd name="T168" fmla="*/ 72 h 7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0" h="72">
                      <a:moveTo>
                        <a:pt x="1" y="5"/>
                      </a:moveTo>
                      <a:lnTo>
                        <a:pt x="4" y="45"/>
                      </a:lnTo>
                      <a:lnTo>
                        <a:pt x="4" y="46"/>
                      </a:lnTo>
                      <a:lnTo>
                        <a:pt x="4" y="47"/>
                      </a:lnTo>
                      <a:lnTo>
                        <a:pt x="4" y="49"/>
                      </a:lnTo>
                      <a:lnTo>
                        <a:pt x="5" y="52"/>
                      </a:lnTo>
                      <a:lnTo>
                        <a:pt x="6" y="56"/>
                      </a:lnTo>
                      <a:lnTo>
                        <a:pt x="4" y="59"/>
                      </a:lnTo>
                      <a:lnTo>
                        <a:pt x="4" y="60"/>
                      </a:lnTo>
                      <a:lnTo>
                        <a:pt x="2" y="63"/>
                      </a:lnTo>
                      <a:lnTo>
                        <a:pt x="0" y="65"/>
                      </a:lnTo>
                      <a:lnTo>
                        <a:pt x="0" y="68"/>
                      </a:lnTo>
                      <a:lnTo>
                        <a:pt x="0" y="71"/>
                      </a:lnTo>
                      <a:lnTo>
                        <a:pt x="0" y="72"/>
                      </a:lnTo>
                      <a:lnTo>
                        <a:pt x="1" y="72"/>
                      </a:lnTo>
                      <a:lnTo>
                        <a:pt x="2" y="72"/>
                      </a:lnTo>
                      <a:lnTo>
                        <a:pt x="2" y="71"/>
                      </a:lnTo>
                      <a:lnTo>
                        <a:pt x="2" y="70"/>
                      </a:lnTo>
                      <a:lnTo>
                        <a:pt x="5" y="70"/>
                      </a:lnTo>
                      <a:lnTo>
                        <a:pt x="8" y="69"/>
                      </a:lnTo>
                      <a:lnTo>
                        <a:pt x="12" y="71"/>
                      </a:lnTo>
                      <a:lnTo>
                        <a:pt x="13" y="71"/>
                      </a:lnTo>
                      <a:lnTo>
                        <a:pt x="14" y="68"/>
                      </a:lnTo>
                      <a:lnTo>
                        <a:pt x="16" y="68"/>
                      </a:lnTo>
                      <a:lnTo>
                        <a:pt x="17" y="69"/>
                      </a:lnTo>
                      <a:lnTo>
                        <a:pt x="18" y="70"/>
                      </a:lnTo>
                      <a:lnTo>
                        <a:pt x="19" y="69"/>
                      </a:lnTo>
                      <a:lnTo>
                        <a:pt x="20" y="65"/>
                      </a:lnTo>
                      <a:lnTo>
                        <a:pt x="21" y="64"/>
                      </a:lnTo>
                      <a:lnTo>
                        <a:pt x="22" y="64"/>
                      </a:lnTo>
                      <a:lnTo>
                        <a:pt x="24" y="66"/>
                      </a:lnTo>
                      <a:lnTo>
                        <a:pt x="27" y="66"/>
                      </a:lnTo>
                      <a:lnTo>
                        <a:pt x="28" y="63"/>
                      </a:lnTo>
                      <a:lnTo>
                        <a:pt x="33" y="56"/>
                      </a:lnTo>
                      <a:lnTo>
                        <a:pt x="33" y="53"/>
                      </a:lnTo>
                      <a:lnTo>
                        <a:pt x="34" y="53"/>
                      </a:lnTo>
                      <a:lnTo>
                        <a:pt x="37" y="53"/>
                      </a:lnTo>
                      <a:lnTo>
                        <a:pt x="38" y="52"/>
                      </a:lnTo>
                      <a:lnTo>
                        <a:pt x="40" y="51"/>
                      </a:lnTo>
                      <a:lnTo>
                        <a:pt x="40" y="50"/>
                      </a:lnTo>
                      <a:lnTo>
                        <a:pt x="40" y="47"/>
                      </a:lnTo>
                      <a:lnTo>
                        <a:pt x="40" y="45"/>
                      </a:lnTo>
                      <a:lnTo>
                        <a:pt x="35" y="1"/>
                      </a:lnTo>
                      <a:lnTo>
                        <a:pt x="35" y="0"/>
                      </a:lnTo>
                      <a:lnTo>
                        <a:pt x="9" y="3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5" y="6"/>
                      </a:lnTo>
                      <a:lnTo>
                        <a:pt x="3" y="6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6" name="Freeform 60"/>
                <p:cNvSpPr>
                  <a:spLocks/>
                </p:cNvSpPr>
                <p:nvPr/>
              </p:nvSpPr>
              <p:spPr bwMode="auto">
                <a:xfrm>
                  <a:off x="4234" y="2350"/>
                  <a:ext cx="353" cy="258"/>
                </a:xfrm>
                <a:custGeom>
                  <a:avLst/>
                  <a:gdLst>
                    <a:gd name="T0" fmla="*/ 1074 w 69"/>
                    <a:gd name="T1" fmla="*/ 1256 h 53"/>
                    <a:gd name="T2" fmla="*/ 992 w 69"/>
                    <a:gd name="T3" fmla="*/ 1232 h 53"/>
                    <a:gd name="T4" fmla="*/ 967 w 69"/>
                    <a:gd name="T5" fmla="*/ 1139 h 53"/>
                    <a:gd name="T6" fmla="*/ 865 w 69"/>
                    <a:gd name="T7" fmla="*/ 1042 h 53"/>
                    <a:gd name="T8" fmla="*/ 813 w 69"/>
                    <a:gd name="T9" fmla="*/ 925 h 53"/>
                    <a:gd name="T10" fmla="*/ 757 w 69"/>
                    <a:gd name="T11" fmla="*/ 876 h 53"/>
                    <a:gd name="T12" fmla="*/ 655 w 69"/>
                    <a:gd name="T13" fmla="*/ 808 h 53"/>
                    <a:gd name="T14" fmla="*/ 604 w 69"/>
                    <a:gd name="T15" fmla="*/ 759 h 53"/>
                    <a:gd name="T16" fmla="*/ 578 w 69"/>
                    <a:gd name="T17" fmla="*/ 711 h 53"/>
                    <a:gd name="T18" fmla="*/ 394 w 69"/>
                    <a:gd name="T19" fmla="*/ 594 h 53"/>
                    <a:gd name="T20" fmla="*/ 343 w 69"/>
                    <a:gd name="T21" fmla="*/ 545 h 53"/>
                    <a:gd name="T22" fmla="*/ 261 w 69"/>
                    <a:gd name="T23" fmla="*/ 448 h 53"/>
                    <a:gd name="T24" fmla="*/ 210 w 69"/>
                    <a:gd name="T25" fmla="*/ 380 h 53"/>
                    <a:gd name="T26" fmla="*/ 26 w 69"/>
                    <a:gd name="T27" fmla="*/ 331 h 53"/>
                    <a:gd name="T28" fmla="*/ 26 w 69"/>
                    <a:gd name="T29" fmla="*/ 239 h 53"/>
                    <a:gd name="T30" fmla="*/ 77 w 69"/>
                    <a:gd name="T31" fmla="*/ 190 h 53"/>
                    <a:gd name="T32" fmla="*/ 77 w 69"/>
                    <a:gd name="T33" fmla="*/ 166 h 53"/>
                    <a:gd name="T34" fmla="*/ 210 w 69"/>
                    <a:gd name="T35" fmla="*/ 117 h 53"/>
                    <a:gd name="T36" fmla="*/ 312 w 69"/>
                    <a:gd name="T37" fmla="*/ 73 h 53"/>
                    <a:gd name="T38" fmla="*/ 343 w 69"/>
                    <a:gd name="T39" fmla="*/ 49 h 53"/>
                    <a:gd name="T40" fmla="*/ 813 w 69"/>
                    <a:gd name="T41" fmla="*/ 24 h 53"/>
                    <a:gd name="T42" fmla="*/ 813 w 69"/>
                    <a:gd name="T43" fmla="*/ 49 h 53"/>
                    <a:gd name="T44" fmla="*/ 916 w 69"/>
                    <a:gd name="T45" fmla="*/ 92 h 53"/>
                    <a:gd name="T46" fmla="*/ 1335 w 69"/>
                    <a:gd name="T47" fmla="*/ 92 h 53"/>
                    <a:gd name="T48" fmla="*/ 1780 w 69"/>
                    <a:gd name="T49" fmla="*/ 404 h 53"/>
                    <a:gd name="T50" fmla="*/ 1729 w 69"/>
                    <a:gd name="T51" fmla="*/ 448 h 53"/>
                    <a:gd name="T52" fmla="*/ 1647 w 69"/>
                    <a:gd name="T53" fmla="*/ 570 h 53"/>
                    <a:gd name="T54" fmla="*/ 1622 w 69"/>
                    <a:gd name="T55" fmla="*/ 662 h 53"/>
                    <a:gd name="T56" fmla="*/ 1622 w 69"/>
                    <a:gd name="T57" fmla="*/ 711 h 53"/>
                    <a:gd name="T58" fmla="*/ 1571 w 69"/>
                    <a:gd name="T59" fmla="*/ 735 h 53"/>
                    <a:gd name="T60" fmla="*/ 1545 w 69"/>
                    <a:gd name="T61" fmla="*/ 784 h 53"/>
                    <a:gd name="T62" fmla="*/ 1494 w 69"/>
                    <a:gd name="T63" fmla="*/ 828 h 53"/>
                    <a:gd name="T64" fmla="*/ 1386 w 69"/>
                    <a:gd name="T65" fmla="*/ 925 h 53"/>
                    <a:gd name="T66" fmla="*/ 1310 w 69"/>
                    <a:gd name="T67" fmla="*/ 974 h 53"/>
                    <a:gd name="T68" fmla="*/ 1284 w 69"/>
                    <a:gd name="T69" fmla="*/ 1017 h 53"/>
                    <a:gd name="T70" fmla="*/ 1202 w 69"/>
                    <a:gd name="T71" fmla="*/ 1042 h 53"/>
                    <a:gd name="T72" fmla="*/ 1202 w 69"/>
                    <a:gd name="T73" fmla="*/ 1066 h 53"/>
                    <a:gd name="T74" fmla="*/ 1177 w 69"/>
                    <a:gd name="T75" fmla="*/ 1115 h 53"/>
                    <a:gd name="T76" fmla="*/ 1126 w 69"/>
                    <a:gd name="T77" fmla="*/ 1139 h 53"/>
                    <a:gd name="T78" fmla="*/ 1126 w 69"/>
                    <a:gd name="T79" fmla="*/ 1139 h 53"/>
                    <a:gd name="T80" fmla="*/ 1126 w 69"/>
                    <a:gd name="T81" fmla="*/ 1163 h 53"/>
                    <a:gd name="T82" fmla="*/ 1151 w 69"/>
                    <a:gd name="T83" fmla="*/ 1183 h 53"/>
                    <a:gd name="T84" fmla="*/ 1100 w 69"/>
                    <a:gd name="T85" fmla="*/ 1207 h 53"/>
                    <a:gd name="T86" fmla="*/ 1074 w 69"/>
                    <a:gd name="T87" fmla="*/ 1232 h 5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9"/>
                    <a:gd name="T133" fmla="*/ 0 h 53"/>
                    <a:gd name="T134" fmla="*/ 69 w 69"/>
                    <a:gd name="T135" fmla="*/ 53 h 5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9" h="53">
                      <a:moveTo>
                        <a:pt x="41" y="52"/>
                      </a:moveTo>
                      <a:lnTo>
                        <a:pt x="41" y="53"/>
                      </a:lnTo>
                      <a:lnTo>
                        <a:pt x="39" y="52"/>
                      </a:lnTo>
                      <a:lnTo>
                        <a:pt x="38" y="52"/>
                      </a:lnTo>
                      <a:lnTo>
                        <a:pt x="38" y="51"/>
                      </a:lnTo>
                      <a:lnTo>
                        <a:pt x="37" y="48"/>
                      </a:lnTo>
                      <a:lnTo>
                        <a:pt x="35" y="45"/>
                      </a:lnTo>
                      <a:lnTo>
                        <a:pt x="33" y="44"/>
                      </a:lnTo>
                      <a:lnTo>
                        <a:pt x="32" y="41"/>
                      </a:lnTo>
                      <a:lnTo>
                        <a:pt x="31" y="39"/>
                      </a:lnTo>
                      <a:lnTo>
                        <a:pt x="30" y="37"/>
                      </a:lnTo>
                      <a:lnTo>
                        <a:pt x="29" y="37"/>
                      </a:lnTo>
                      <a:lnTo>
                        <a:pt x="26" y="36"/>
                      </a:lnTo>
                      <a:lnTo>
                        <a:pt x="25" y="34"/>
                      </a:lnTo>
                      <a:lnTo>
                        <a:pt x="23" y="33"/>
                      </a:lnTo>
                      <a:lnTo>
                        <a:pt x="23" y="32"/>
                      </a:lnTo>
                      <a:lnTo>
                        <a:pt x="22" y="30"/>
                      </a:lnTo>
                      <a:lnTo>
                        <a:pt x="19" y="29"/>
                      </a:lnTo>
                      <a:lnTo>
                        <a:pt x="15" y="25"/>
                      </a:lnTo>
                      <a:lnTo>
                        <a:pt x="13" y="24"/>
                      </a:lnTo>
                      <a:lnTo>
                        <a:pt x="13" y="23"/>
                      </a:lnTo>
                      <a:lnTo>
                        <a:pt x="11" y="21"/>
                      </a:lnTo>
                      <a:lnTo>
                        <a:pt x="10" y="19"/>
                      </a:lnTo>
                      <a:lnTo>
                        <a:pt x="8" y="17"/>
                      </a:lnTo>
                      <a:lnTo>
                        <a:pt x="8" y="16"/>
                      </a:lnTo>
                      <a:lnTo>
                        <a:pt x="5" y="16"/>
                      </a:lnTo>
                      <a:lnTo>
                        <a:pt x="1" y="14"/>
                      </a:lnTo>
                      <a:lnTo>
                        <a:pt x="0" y="13"/>
                      </a:lnTo>
                      <a:lnTo>
                        <a:pt x="1" y="10"/>
                      </a:lnTo>
                      <a:lnTo>
                        <a:pt x="2" y="9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12" y="3"/>
                      </a:lnTo>
                      <a:lnTo>
                        <a:pt x="12" y="2"/>
                      </a:lnTo>
                      <a:lnTo>
                        <a:pt x="13" y="2"/>
                      </a:lnTo>
                      <a:lnTo>
                        <a:pt x="31" y="0"/>
                      </a:ln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32" y="1"/>
                      </a:lnTo>
                      <a:lnTo>
                        <a:pt x="35" y="4"/>
                      </a:lnTo>
                      <a:lnTo>
                        <a:pt x="36" y="6"/>
                      </a:lnTo>
                      <a:lnTo>
                        <a:pt x="51" y="4"/>
                      </a:lnTo>
                      <a:lnTo>
                        <a:pt x="69" y="16"/>
                      </a:lnTo>
                      <a:lnTo>
                        <a:pt x="68" y="17"/>
                      </a:lnTo>
                      <a:lnTo>
                        <a:pt x="67" y="18"/>
                      </a:lnTo>
                      <a:lnTo>
                        <a:pt x="66" y="19"/>
                      </a:lnTo>
                      <a:lnTo>
                        <a:pt x="63" y="23"/>
                      </a:lnTo>
                      <a:lnTo>
                        <a:pt x="63" y="24"/>
                      </a:lnTo>
                      <a:lnTo>
                        <a:pt x="62" y="26"/>
                      </a:lnTo>
                      <a:lnTo>
                        <a:pt x="62" y="28"/>
                      </a:lnTo>
                      <a:lnTo>
                        <a:pt x="62" y="29"/>
                      </a:lnTo>
                      <a:lnTo>
                        <a:pt x="62" y="30"/>
                      </a:lnTo>
                      <a:lnTo>
                        <a:pt x="61" y="31"/>
                      </a:lnTo>
                      <a:lnTo>
                        <a:pt x="60" y="31"/>
                      </a:lnTo>
                      <a:lnTo>
                        <a:pt x="59" y="32"/>
                      </a:lnTo>
                      <a:lnTo>
                        <a:pt x="59" y="33"/>
                      </a:lnTo>
                      <a:lnTo>
                        <a:pt x="58" y="34"/>
                      </a:lnTo>
                      <a:lnTo>
                        <a:pt x="57" y="35"/>
                      </a:lnTo>
                      <a:lnTo>
                        <a:pt x="55" y="37"/>
                      </a:lnTo>
                      <a:lnTo>
                        <a:pt x="53" y="39"/>
                      </a:lnTo>
                      <a:lnTo>
                        <a:pt x="52" y="40"/>
                      </a:lnTo>
                      <a:lnTo>
                        <a:pt x="50" y="41"/>
                      </a:lnTo>
                      <a:lnTo>
                        <a:pt x="50" y="42"/>
                      </a:lnTo>
                      <a:lnTo>
                        <a:pt x="49" y="43"/>
                      </a:lnTo>
                      <a:lnTo>
                        <a:pt x="47" y="44"/>
                      </a:lnTo>
                      <a:lnTo>
                        <a:pt x="46" y="44"/>
                      </a:lnTo>
                      <a:lnTo>
                        <a:pt x="46" y="45"/>
                      </a:lnTo>
                      <a:lnTo>
                        <a:pt x="45" y="47"/>
                      </a:lnTo>
                      <a:lnTo>
                        <a:pt x="44" y="48"/>
                      </a:lnTo>
                      <a:lnTo>
                        <a:pt x="43" y="48"/>
                      </a:lnTo>
                      <a:lnTo>
                        <a:pt x="43" y="49"/>
                      </a:lnTo>
                      <a:lnTo>
                        <a:pt x="44" y="49"/>
                      </a:lnTo>
                      <a:lnTo>
                        <a:pt x="44" y="50"/>
                      </a:lnTo>
                      <a:lnTo>
                        <a:pt x="43" y="50"/>
                      </a:lnTo>
                      <a:lnTo>
                        <a:pt x="42" y="51"/>
                      </a:lnTo>
                      <a:lnTo>
                        <a:pt x="41" y="5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7" name="Freeform 61"/>
                <p:cNvSpPr>
                  <a:spLocks/>
                </p:cNvSpPr>
                <p:nvPr/>
              </p:nvSpPr>
              <p:spPr bwMode="auto">
                <a:xfrm>
                  <a:off x="4074" y="2384"/>
                  <a:ext cx="376" cy="376"/>
                </a:xfrm>
                <a:custGeom>
                  <a:avLst/>
                  <a:gdLst>
                    <a:gd name="T0" fmla="*/ 237 w 73"/>
                    <a:gd name="T1" fmla="*/ 977 h 77"/>
                    <a:gd name="T2" fmla="*/ 294 w 73"/>
                    <a:gd name="T3" fmla="*/ 1050 h 77"/>
                    <a:gd name="T4" fmla="*/ 345 w 73"/>
                    <a:gd name="T5" fmla="*/ 1099 h 77"/>
                    <a:gd name="T6" fmla="*/ 345 w 73"/>
                    <a:gd name="T7" fmla="*/ 1167 h 77"/>
                    <a:gd name="T8" fmla="*/ 371 w 73"/>
                    <a:gd name="T9" fmla="*/ 1191 h 77"/>
                    <a:gd name="T10" fmla="*/ 345 w 73"/>
                    <a:gd name="T11" fmla="*/ 1314 h 77"/>
                    <a:gd name="T12" fmla="*/ 319 w 73"/>
                    <a:gd name="T13" fmla="*/ 1431 h 77"/>
                    <a:gd name="T14" fmla="*/ 371 w 73"/>
                    <a:gd name="T15" fmla="*/ 1621 h 77"/>
                    <a:gd name="T16" fmla="*/ 422 w 73"/>
                    <a:gd name="T17" fmla="*/ 1694 h 77"/>
                    <a:gd name="T18" fmla="*/ 453 w 73"/>
                    <a:gd name="T19" fmla="*/ 1763 h 77"/>
                    <a:gd name="T20" fmla="*/ 479 w 73"/>
                    <a:gd name="T21" fmla="*/ 1812 h 77"/>
                    <a:gd name="T22" fmla="*/ 1540 w 73"/>
                    <a:gd name="T23" fmla="*/ 1812 h 77"/>
                    <a:gd name="T24" fmla="*/ 1592 w 73"/>
                    <a:gd name="T25" fmla="*/ 1836 h 77"/>
                    <a:gd name="T26" fmla="*/ 1566 w 73"/>
                    <a:gd name="T27" fmla="*/ 1694 h 77"/>
                    <a:gd name="T28" fmla="*/ 1592 w 73"/>
                    <a:gd name="T29" fmla="*/ 1646 h 77"/>
                    <a:gd name="T30" fmla="*/ 1700 w 73"/>
                    <a:gd name="T31" fmla="*/ 1646 h 77"/>
                    <a:gd name="T32" fmla="*/ 1777 w 73"/>
                    <a:gd name="T33" fmla="*/ 1646 h 77"/>
                    <a:gd name="T34" fmla="*/ 1777 w 73"/>
                    <a:gd name="T35" fmla="*/ 1548 h 77"/>
                    <a:gd name="T36" fmla="*/ 1777 w 73"/>
                    <a:gd name="T37" fmla="*/ 1480 h 77"/>
                    <a:gd name="T38" fmla="*/ 1828 w 73"/>
                    <a:gd name="T39" fmla="*/ 1265 h 77"/>
                    <a:gd name="T40" fmla="*/ 1885 w 73"/>
                    <a:gd name="T41" fmla="*/ 1143 h 77"/>
                    <a:gd name="T42" fmla="*/ 1937 w 73"/>
                    <a:gd name="T43" fmla="*/ 1123 h 77"/>
                    <a:gd name="T44" fmla="*/ 1937 w 73"/>
                    <a:gd name="T45" fmla="*/ 1099 h 77"/>
                    <a:gd name="T46" fmla="*/ 1911 w 73"/>
                    <a:gd name="T47" fmla="*/ 1099 h 77"/>
                    <a:gd name="T48" fmla="*/ 1828 w 73"/>
                    <a:gd name="T49" fmla="*/ 1074 h 77"/>
                    <a:gd name="T50" fmla="*/ 1803 w 73"/>
                    <a:gd name="T51" fmla="*/ 977 h 77"/>
                    <a:gd name="T52" fmla="*/ 1700 w 73"/>
                    <a:gd name="T53" fmla="*/ 884 h 77"/>
                    <a:gd name="T54" fmla="*/ 1643 w 73"/>
                    <a:gd name="T55" fmla="*/ 762 h 77"/>
                    <a:gd name="T56" fmla="*/ 1592 w 73"/>
                    <a:gd name="T57" fmla="*/ 713 h 77"/>
                    <a:gd name="T58" fmla="*/ 1483 w 73"/>
                    <a:gd name="T59" fmla="*/ 645 h 77"/>
                    <a:gd name="T60" fmla="*/ 1432 w 73"/>
                    <a:gd name="T61" fmla="*/ 596 h 77"/>
                    <a:gd name="T62" fmla="*/ 1406 w 73"/>
                    <a:gd name="T63" fmla="*/ 547 h 77"/>
                    <a:gd name="T64" fmla="*/ 1221 w 73"/>
                    <a:gd name="T65" fmla="*/ 430 h 77"/>
                    <a:gd name="T66" fmla="*/ 1169 w 73"/>
                    <a:gd name="T67" fmla="*/ 381 h 77"/>
                    <a:gd name="T68" fmla="*/ 1087 w 73"/>
                    <a:gd name="T69" fmla="*/ 288 h 77"/>
                    <a:gd name="T70" fmla="*/ 1035 w 73"/>
                    <a:gd name="T71" fmla="*/ 215 h 77"/>
                    <a:gd name="T72" fmla="*/ 850 w 73"/>
                    <a:gd name="T73" fmla="*/ 166 h 77"/>
                    <a:gd name="T74" fmla="*/ 850 w 73"/>
                    <a:gd name="T75" fmla="*/ 73 h 77"/>
                    <a:gd name="T76" fmla="*/ 901 w 73"/>
                    <a:gd name="T77" fmla="*/ 24 h 77"/>
                    <a:gd name="T78" fmla="*/ 901 w 73"/>
                    <a:gd name="T79" fmla="*/ 0 h 77"/>
                    <a:gd name="T80" fmla="*/ 0 w 73"/>
                    <a:gd name="T81" fmla="*/ 117 h 7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73"/>
                    <a:gd name="T124" fmla="*/ 0 h 77"/>
                    <a:gd name="T125" fmla="*/ 73 w 73"/>
                    <a:gd name="T126" fmla="*/ 77 h 7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73" h="77">
                      <a:moveTo>
                        <a:pt x="0" y="5"/>
                      </a:moveTo>
                      <a:lnTo>
                        <a:pt x="9" y="41"/>
                      </a:lnTo>
                      <a:lnTo>
                        <a:pt x="10" y="42"/>
                      </a:lnTo>
                      <a:lnTo>
                        <a:pt x="11" y="44"/>
                      </a:lnTo>
                      <a:lnTo>
                        <a:pt x="12" y="45"/>
                      </a:lnTo>
                      <a:lnTo>
                        <a:pt x="13" y="46"/>
                      </a:lnTo>
                      <a:lnTo>
                        <a:pt x="14" y="47"/>
                      </a:lnTo>
                      <a:lnTo>
                        <a:pt x="13" y="49"/>
                      </a:lnTo>
                      <a:lnTo>
                        <a:pt x="15" y="50"/>
                      </a:lnTo>
                      <a:lnTo>
                        <a:pt x="14" y="50"/>
                      </a:lnTo>
                      <a:lnTo>
                        <a:pt x="13" y="52"/>
                      </a:lnTo>
                      <a:lnTo>
                        <a:pt x="13" y="55"/>
                      </a:lnTo>
                      <a:lnTo>
                        <a:pt x="12" y="57"/>
                      </a:lnTo>
                      <a:lnTo>
                        <a:pt x="12" y="60"/>
                      </a:lnTo>
                      <a:lnTo>
                        <a:pt x="14" y="63"/>
                      </a:lnTo>
                      <a:lnTo>
                        <a:pt x="14" y="68"/>
                      </a:lnTo>
                      <a:lnTo>
                        <a:pt x="16" y="70"/>
                      </a:lnTo>
                      <a:lnTo>
                        <a:pt x="16" y="71"/>
                      </a:lnTo>
                      <a:lnTo>
                        <a:pt x="16" y="72"/>
                      </a:lnTo>
                      <a:lnTo>
                        <a:pt x="17" y="74"/>
                      </a:lnTo>
                      <a:lnTo>
                        <a:pt x="17" y="75"/>
                      </a:lnTo>
                      <a:lnTo>
                        <a:pt x="18" y="76"/>
                      </a:lnTo>
                      <a:lnTo>
                        <a:pt x="57" y="74"/>
                      </a:lnTo>
                      <a:lnTo>
                        <a:pt x="58" y="76"/>
                      </a:lnTo>
                      <a:lnTo>
                        <a:pt x="60" y="77"/>
                      </a:lnTo>
                      <a:lnTo>
                        <a:pt x="60" y="75"/>
                      </a:lnTo>
                      <a:lnTo>
                        <a:pt x="59" y="71"/>
                      </a:lnTo>
                      <a:lnTo>
                        <a:pt x="60" y="70"/>
                      </a:lnTo>
                      <a:lnTo>
                        <a:pt x="60" y="69"/>
                      </a:lnTo>
                      <a:lnTo>
                        <a:pt x="61" y="68"/>
                      </a:lnTo>
                      <a:lnTo>
                        <a:pt x="64" y="69"/>
                      </a:lnTo>
                      <a:lnTo>
                        <a:pt x="66" y="69"/>
                      </a:lnTo>
                      <a:lnTo>
                        <a:pt x="67" y="69"/>
                      </a:lnTo>
                      <a:lnTo>
                        <a:pt x="67" y="66"/>
                      </a:lnTo>
                      <a:lnTo>
                        <a:pt x="67" y="65"/>
                      </a:lnTo>
                      <a:lnTo>
                        <a:pt x="67" y="63"/>
                      </a:lnTo>
                      <a:lnTo>
                        <a:pt x="67" y="62"/>
                      </a:lnTo>
                      <a:lnTo>
                        <a:pt x="69" y="56"/>
                      </a:lnTo>
                      <a:lnTo>
                        <a:pt x="69" y="53"/>
                      </a:lnTo>
                      <a:lnTo>
                        <a:pt x="70" y="51"/>
                      </a:lnTo>
                      <a:lnTo>
                        <a:pt x="71" y="48"/>
                      </a:lnTo>
                      <a:lnTo>
                        <a:pt x="73" y="47"/>
                      </a:lnTo>
                      <a:lnTo>
                        <a:pt x="73" y="46"/>
                      </a:lnTo>
                      <a:lnTo>
                        <a:pt x="72" y="45"/>
                      </a:lnTo>
                      <a:lnTo>
                        <a:pt x="72" y="46"/>
                      </a:lnTo>
                      <a:lnTo>
                        <a:pt x="70" y="45"/>
                      </a:lnTo>
                      <a:lnTo>
                        <a:pt x="69" y="45"/>
                      </a:lnTo>
                      <a:lnTo>
                        <a:pt x="69" y="44"/>
                      </a:lnTo>
                      <a:lnTo>
                        <a:pt x="68" y="41"/>
                      </a:lnTo>
                      <a:lnTo>
                        <a:pt x="66" y="38"/>
                      </a:lnTo>
                      <a:lnTo>
                        <a:pt x="64" y="37"/>
                      </a:lnTo>
                      <a:lnTo>
                        <a:pt x="63" y="34"/>
                      </a:lnTo>
                      <a:lnTo>
                        <a:pt x="62" y="32"/>
                      </a:lnTo>
                      <a:lnTo>
                        <a:pt x="61" y="30"/>
                      </a:lnTo>
                      <a:lnTo>
                        <a:pt x="60" y="30"/>
                      </a:lnTo>
                      <a:lnTo>
                        <a:pt x="57" y="29"/>
                      </a:lnTo>
                      <a:lnTo>
                        <a:pt x="56" y="27"/>
                      </a:lnTo>
                      <a:lnTo>
                        <a:pt x="54" y="26"/>
                      </a:lnTo>
                      <a:lnTo>
                        <a:pt x="54" y="25"/>
                      </a:lnTo>
                      <a:lnTo>
                        <a:pt x="53" y="23"/>
                      </a:lnTo>
                      <a:lnTo>
                        <a:pt x="50" y="22"/>
                      </a:lnTo>
                      <a:lnTo>
                        <a:pt x="46" y="18"/>
                      </a:lnTo>
                      <a:lnTo>
                        <a:pt x="44" y="17"/>
                      </a:lnTo>
                      <a:lnTo>
                        <a:pt x="44" y="16"/>
                      </a:lnTo>
                      <a:lnTo>
                        <a:pt x="42" y="14"/>
                      </a:lnTo>
                      <a:lnTo>
                        <a:pt x="41" y="12"/>
                      </a:lnTo>
                      <a:lnTo>
                        <a:pt x="39" y="10"/>
                      </a:lnTo>
                      <a:lnTo>
                        <a:pt x="39" y="9"/>
                      </a:lnTo>
                      <a:lnTo>
                        <a:pt x="36" y="9"/>
                      </a:lnTo>
                      <a:lnTo>
                        <a:pt x="32" y="7"/>
                      </a:lnTo>
                      <a:lnTo>
                        <a:pt x="31" y="6"/>
                      </a:lnTo>
                      <a:lnTo>
                        <a:pt x="32" y="3"/>
                      </a:lnTo>
                      <a:lnTo>
                        <a:pt x="33" y="2"/>
                      </a:lnTo>
                      <a:lnTo>
                        <a:pt x="34" y="1"/>
                      </a:lnTo>
                      <a:lnTo>
                        <a:pt x="34" y="0"/>
                      </a:lnTo>
                      <a:lnTo>
                        <a:pt x="13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8" name="Freeform 62"/>
                <p:cNvSpPr>
                  <a:spLocks/>
                </p:cNvSpPr>
                <p:nvPr/>
              </p:nvSpPr>
              <p:spPr bwMode="auto">
                <a:xfrm>
                  <a:off x="4428" y="1916"/>
                  <a:ext cx="319" cy="141"/>
                </a:xfrm>
                <a:custGeom>
                  <a:avLst/>
                  <a:gdLst>
                    <a:gd name="T0" fmla="*/ 952 w 62"/>
                    <a:gd name="T1" fmla="*/ 49 h 29"/>
                    <a:gd name="T2" fmla="*/ 51 w 62"/>
                    <a:gd name="T3" fmla="*/ 404 h 29"/>
                    <a:gd name="T4" fmla="*/ 108 w 62"/>
                    <a:gd name="T5" fmla="*/ 379 h 29"/>
                    <a:gd name="T6" fmla="*/ 211 w 62"/>
                    <a:gd name="T7" fmla="*/ 306 h 29"/>
                    <a:gd name="T8" fmla="*/ 262 w 62"/>
                    <a:gd name="T9" fmla="*/ 258 h 29"/>
                    <a:gd name="T10" fmla="*/ 293 w 62"/>
                    <a:gd name="T11" fmla="*/ 238 h 29"/>
                    <a:gd name="T12" fmla="*/ 370 w 62"/>
                    <a:gd name="T13" fmla="*/ 214 h 29"/>
                    <a:gd name="T14" fmla="*/ 504 w 62"/>
                    <a:gd name="T15" fmla="*/ 165 h 29"/>
                    <a:gd name="T16" fmla="*/ 556 w 62"/>
                    <a:gd name="T17" fmla="*/ 190 h 29"/>
                    <a:gd name="T18" fmla="*/ 607 w 62"/>
                    <a:gd name="T19" fmla="*/ 190 h 29"/>
                    <a:gd name="T20" fmla="*/ 664 w 62"/>
                    <a:gd name="T21" fmla="*/ 282 h 29"/>
                    <a:gd name="T22" fmla="*/ 715 w 62"/>
                    <a:gd name="T23" fmla="*/ 282 h 29"/>
                    <a:gd name="T24" fmla="*/ 715 w 62"/>
                    <a:gd name="T25" fmla="*/ 331 h 29"/>
                    <a:gd name="T26" fmla="*/ 823 w 62"/>
                    <a:gd name="T27" fmla="*/ 355 h 29"/>
                    <a:gd name="T28" fmla="*/ 900 w 62"/>
                    <a:gd name="T29" fmla="*/ 404 h 29"/>
                    <a:gd name="T30" fmla="*/ 926 w 62"/>
                    <a:gd name="T31" fmla="*/ 447 h 29"/>
                    <a:gd name="T32" fmla="*/ 849 w 62"/>
                    <a:gd name="T33" fmla="*/ 593 h 29"/>
                    <a:gd name="T34" fmla="*/ 926 w 62"/>
                    <a:gd name="T35" fmla="*/ 637 h 29"/>
                    <a:gd name="T36" fmla="*/ 1008 w 62"/>
                    <a:gd name="T37" fmla="*/ 661 h 29"/>
                    <a:gd name="T38" fmla="*/ 1034 w 62"/>
                    <a:gd name="T39" fmla="*/ 661 h 29"/>
                    <a:gd name="T40" fmla="*/ 1111 w 62"/>
                    <a:gd name="T41" fmla="*/ 637 h 29"/>
                    <a:gd name="T42" fmla="*/ 1219 w 62"/>
                    <a:gd name="T43" fmla="*/ 686 h 29"/>
                    <a:gd name="T44" fmla="*/ 1245 w 62"/>
                    <a:gd name="T45" fmla="*/ 661 h 29"/>
                    <a:gd name="T46" fmla="*/ 1194 w 62"/>
                    <a:gd name="T47" fmla="*/ 613 h 29"/>
                    <a:gd name="T48" fmla="*/ 1163 w 62"/>
                    <a:gd name="T49" fmla="*/ 593 h 29"/>
                    <a:gd name="T50" fmla="*/ 1194 w 62"/>
                    <a:gd name="T51" fmla="*/ 569 h 29"/>
                    <a:gd name="T52" fmla="*/ 1163 w 62"/>
                    <a:gd name="T53" fmla="*/ 545 h 29"/>
                    <a:gd name="T54" fmla="*/ 1086 w 62"/>
                    <a:gd name="T55" fmla="*/ 447 h 29"/>
                    <a:gd name="T56" fmla="*/ 1086 w 62"/>
                    <a:gd name="T57" fmla="*/ 379 h 29"/>
                    <a:gd name="T58" fmla="*/ 1086 w 62"/>
                    <a:gd name="T59" fmla="*/ 282 h 29"/>
                    <a:gd name="T60" fmla="*/ 1086 w 62"/>
                    <a:gd name="T61" fmla="*/ 238 h 29"/>
                    <a:gd name="T62" fmla="*/ 1086 w 62"/>
                    <a:gd name="T63" fmla="*/ 214 h 29"/>
                    <a:gd name="T64" fmla="*/ 1163 w 62"/>
                    <a:gd name="T65" fmla="*/ 141 h 29"/>
                    <a:gd name="T66" fmla="*/ 1194 w 62"/>
                    <a:gd name="T67" fmla="*/ 92 h 29"/>
                    <a:gd name="T68" fmla="*/ 1245 w 62"/>
                    <a:gd name="T69" fmla="*/ 92 h 29"/>
                    <a:gd name="T70" fmla="*/ 1194 w 62"/>
                    <a:gd name="T71" fmla="*/ 190 h 29"/>
                    <a:gd name="T72" fmla="*/ 1163 w 62"/>
                    <a:gd name="T73" fmla="*/ 238 h 29"/>
                    <a:gd name="T74" fmla="*/ 1219 w 62"/>
                    <a:gd name="T75" fmla="*/ 282 h 29"/>
                    <a:gd name="T76" fmla="*/ 1219 w 62"/>
                    <a:gd name="T77" fmla="*/ 379 h 29"/>
                    <a:gd name="T78" fmla="*/ 1194 w 62"/>
                    <a:gd name="T79" fmla="*/ 428 h 29"/>
                    <a:gd name="T80" fmla="*/ 1219 w 62"/>
                    <a:gd name="T81" fmla="*/ 447 h 29"/>
                    <a:gd name="T82" fmla="*/ 1219 w 62"/>
                    <a:gd name="T83" fmla="*/ 496 h 29"/>
                    <a:gd name="T84" fmla="*/ 1245 w 62"/>
                    <a:gd name="T85" fmla="*/ 569 h 29"/>
                    <a:gd name="T86" fmla="*/ 1322 w 62"/>
                    <a:gd name="T87" fmla="*/ 593 h 29"/>
                    <a:gd name="T88" fmla="*/ 1379 w 62"/>
                    <a:gd name="T89" fmla="*/ 569 h 29"/>
                    <a:gd name="T90" fmla="*/ 1379 w 62"/>
                    <a:gd name="T91" fmla="*/ 613 h 29"/>
                    <a:gd name="T92" fmla="*/ 1405 w 62"/>
                    <a:gd name="T93" fmla="*/ 661 h 29"/>
                    <a:gd name="T94" fmla="*/ 1456 w 62"/>
                    <a:gd name="T95" fmla="*/ 686 h 29"/>
                    <a:gd name="T96" fmla="*/ 1482 w 62"/>
                    <a:gd name="T97" fmla="*/ 661 h 29"/>
                    <a:gd name="T98" fmla="*/ 1616 w 62"/>
                    <a:gd name="T99" fmla="*/ 613 h 29"/>
                    <a:gd name="T100" fmla="*/ 1641 w 62"/>
                    <a:gd name="T101" fmla="*/ 447 h 29"/>
                    <a:gd name="T102" fmla="*/ 1430 w 62"/>
                    <a:gd name="T103" fmla="*/ 496 h 29"/>
                    <a:gd name="T104" fmla="*/ 1245 w 62"/>
                    <a:gd name="T105" fmla="*/ 0 h 29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62"/>
                    <a:gd name="T160" fmla="*/ 0 h 29"/>
                    <a:gd name="T161" fmla="*/ 62 w 62"/>
                    <a:gd name="T162" fmla="*/ 29 h 29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62" h="29">
                      <a:moveTo>
                        <a:pt x="47" y="0"/>
                      </a:moveTo>
                      <a:lnTo>
                        <a:pt x="36" y="2"/>
                      </a:lnTo>
                      <a:lnTo>
                        <a:pt x="0" y="9"/>
                      </a:lnTo>
                      <a:lnTo>
                        <a:pt x="2" y="17"/>
                      </a:lnTo>
                      <a:lnTo>
                        <a:pt x="3" y="16"/>
                      </a:lnTo>
                      <a:lnTo>
                        <a:pt x="4" y="16"/>
                      </a:lnTo>
                      <a:lnTo>
                        <a:pt x="6" y="13"/>
                      </a:lnTo>
                      <a:lnTo>
                        <a:pt x="8" y="13"/>
                      </a:lnTo>
                      <a:lnTo>
                        <a:pt x="9" y="11"/>
                      </a:lnTo>
                      <a:lnTo>
                        <a:pt x="10" y="11"/>
                      </a:lnTo>
                      <a:lnTo>
                        <a:pt x="10" y="9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4" y="9"/>
                      </a:lnTo>
                      <a:lnTo>
                        <a:pt x="15" y="8"/>
                      </a:lnTo>
                      <a:lnTo>
                        <a:pt x="19" y="7"/>
                      </a:lnTo>
                      <a:lnTo>
                        <a:pt x="20" y="7"/>
                      </a:lnTo>
                      <a:lnTo>
                        <a:pt x="21" y="8"/>
                      </a:lnTo>
                      <a:lnTo>
                        <a:pt x="22" y="7"/>
                      </a:lnTo>
                      <a:lnTo>
                        <a:pt x="23" y="8"/>
                      </a:lnTo>
                      <a:lnTo>
                        <a:pt x="23" y="9"/>
                      </a:lnTo>
                      <a:lnTo>
                        <a:pt x="25" y="12"/>
                      </a:lnTo>
                      <a:lnTo>
                        <a:pt x="26" y="12"/>
                      </a:lnTo>
                      <a:lnTo>
                        <a:pt x="27" y="12"/>
                      </a:lnTo>
                      <a:lnTo>
                        <a:pt x="28" y="13"/>
                      </a:lnTo>
                      <a:lnTo>
                        <a:pt x="27" y="14"/>
                      </a:lnTo>
                      <a:lnTo>
                        <a:pt x="29" y="15"/>
                      </a:lnTo>
                      <a:lnTo>
                        <a:pt x="31" y="15"/>
                      </a:lnTo>
                      <a:lnTo>
                        <a:pt x="33" y="17"/>
                      </a:lnTo>
                      <a:lnTo>
                        <a:pt x="34" y="17"/>
                      </a:lnTo>
                      <a:lnTo>
                        <a:pt x="35" y="19"/>
                      </a:lnTo>
                      <a:lnTo>
                        <a:pt x="33" y="23"/>
                      </a:lnTo>
                      <a:lnTo>
                        <a:pt x="32" y="25"/>
                      </a:lnTo>
                      <a:lnTo>
                        <a:pt x="33" y="27"/>
                      </a:lnTo>
                      <a:lnTo>
                        <a:pt x="35" y="27"/>
                      </a:lnTo>
                      <a:lnTo>
                        <a:pt x="36" y="26"/>
                      </a:lnTo>
                      <a:lnTo>
                        <a:pt x="38" y="28"/>
                      </a:lnTo>
                      <a:lnTo>
                        <a:pt x="39" y="28"/>
                      </a:lnTo>
                      <a:lnTo>
                        <a:pt x="40" y="27"/>
                      </a:lnTo>
                      <a:lnTo>
                        <a:pt x="42" y="27"/>
                      </a:lnTo>
                      <a:lnTo>
                        <a:pt x="45" y="28"/>
                      </a:lnTo>
                      <a:lnTo>
                        <a:pt x="46" y="29"/>
                      </a:lnTo>
                      <a:lnTo>
                        <a:pt x="47" y="29"/>
                      </a:lnTo>
                      <a:lnTo>
                        <a:pt x="47" y="28"/>
                      </a:lnTo>
                      <a:lnTo>
                        <a:pt x="46" y="28"/>
                      </a:lnTo>
                      <a:lnTo>
                        <a:pt x="45" y="26"/>
                      </a:lnTo>
                      <a:lnTo>
                        <a:pt x="44" y="25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4" y="23"/>
                      </a:lnTo>
                      <a:lnTo>
                        <a:pt x="43" y="21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41" y="12"/>
                      </a:lnTo>
                      <a:lnTo>
                        <a:pt x="41" y="11"/>
                      </a:lnTo>
                      <a:lnTo>
                        <a:pt x="41" y="10"/>
                      </a:lnTo>
                      <a:lnTo>
                        <a:pt x="41" y="9"/>
                      </a:lnTo>
                      <a:lnTo>
                        <a:pt x="42" y="8"/>
                      </a:lnTo>
                      <a:lnTo>
                        <a:pt x="44" y="6"/>
                      </a:lnTo>
                      <a:lnTo>
                        <a:pt x="45" y="6"/>
                      </a:lnTo>
                      <a:lnTo>
                        <a:pt x="45" y="4"/>
                      </a:lnTo>
                      <a:lnTo>
                        <a:pt x="46" y="4"/>
                      </a:lnTo>
                      <a:lnTo>
                        <a:pt x="47" y="4"/>
                      </a:lnTo>
                      <a:lnTo>
                        <a:pt x="46" y="6"/>
                      </a:lnTo>
                      <a:lnTo>
                        <a:pt x="45" y="8"/>
                      </a:lnTo>
                      <a:lnTo>
                        <a:pt x="44" y="9"/>
                      </a:lnTo>
                      <a:lnTo>
                        <a:pt x="44" y="10"/>
                      </a:lnTo>
                      <a:lnTo>
                        <a:pt x="44" y="12"/>
                      </a:lnTo>
                      <a:lnTo>
                        <a:pt x="46" y="12"/>
                      </a:lnTo>
                      <a:lnTo>
                        <a:pt x="46" y="15"/>
                      </a:lnTo>
                      <a:lnTo>
                        <a:pt x="46" y="16"/>
                      </a:lnTo>
                      <a:lnTo>
                        <a:pt x="44" y="17"/>
                      </a:lnTo>
                      <a:lnTo>
                        <a:pt x="45" y="18"/>
                      </a:lnTo>
                      <a:lnTo>
                        <a:pt x="46" y="18"/>
                      </a:lnTo>
                      <a:lnTo>
                        <a:pt x="46" y="19"/>
                      </a:lnTo>
                      <a:lnTo>
                        <a:pt x="46" y="20"/>
                      </a:lnTo>
                      <a:lnTo>
                        <a:pt x="46" y="21"/>
                      </a:lnTo>
                      <a:lnTo>
                        <a:pt x="46" y="22"/>
                      </a:lnTo>
                      <a:lnTo>
                        <a:pt x="47" y="24"/>
                      </a:lnTo>
                      <a:lnTo>
                        <a:pt x="49" y="25"/>
                      </a:lnTo>
                      <a:lnTo>
                        <a:pt x="50" y="25"/>
                      </a:lnTo>
                      <a:lnTo>
                        <a:pt x="51" y="24"/>
                      </a:lnTo>
                      <a:lnTo>
                        <a:pt x="52" y="24"/>
                      </a:lnTo>
                      <a:lnTo>
                        <a:pt x="52" y="25"/>
                      </a:lnTo>
                      <a:lnTo>
                        <a:pt x="52" y="26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5" y="29"/>
                      </a:lnTo>
                      <a:lnTo>
                        <a:pt x="56" y="28"/>
                      </a:lnTo>
                      <a:lnTo>
                        <a:pt x="61" y="27"/>
                      </a:lnTo>
                      <a:lnTo>
                        <a:pt x="61" y="26"/>
                      </a:lnTo>
                      <a:lnTo>
                        <a:pt x="61" y="25"/>
                      </a:lnTo>
                      <a:lnTo>
                        <a:pt x="62" y="19"/>
                      </a:lnTo>
                      <a:lnTo>
                        <a:pt x="54" y="21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9" name="Freeform 63"/>
                <p:cNvSpPr>
                  <a:spLocks/>
                </p:cNvSpPr>
                <p:nvPr/>
              </p:nvSpPr>
              <p:spPr bwMode="auto">
                <a:xfrm>
                  <a:off x="4670" y="1901"/>
                  <a:ext cx="77" cy="117"/>
                </a:xfrm>
                <a:custGeom>
                  <a:avLst/>
                  <a:gdLst>
                    <a:gd name="T0" fmla="*/ 395 w 15"/>
                    <a:gd name="T1" fmla="*/ 522 h 24"/>
                    <a:gd name="T2" fmla="*/ 395 w 15"/>
                    <a:gd name="T3" fmla="*/ 478 h 24"/>
                    <a:gd name="T4" fmla="*/ 370 w 15"/>
                    <a:gd name="T5" fmla="*/ 429 h 24"/>
                    <a:gd name="T6" fmla="*/ 318 w 15"/>
                    <a:gd name="T7" fmla="*/ 380 h 24"/>
                    <a:gd name="T8" fmla="*/ 262 w 15"/>
                    <a:gd name="T9" fmla="*/ 356 h 24"/>
                    <a:gd name="T10" fmla="*/ 236 w 15"/>
                    <a:gd name="T11" fmla="*/ 332 h 24"/>
                    <a:gd name="T12" fmla="*/ 236 w 15"/>
                    <a:gd name="T13" fmla="*/ 283 h 24"/>
                    <a:gd name="T14" fmla="*/ 185 w 15"/>
                    <a:gd name="T15" fmla="*/ 215 h 24"/>
                    <a:gd name="T16" fmla="*/ 159 w 15"/>
                    <a:gd name="T17" fmla="*/ 190 h 24"/>
                    <a:gd name="T18" fmla="*/ 133 w 15"/>
                    <a:gd name="T19" fmla="*/ 141 h 24"/>
                    <a:gd name="T20" fmla="*/ 108 w 15"/>
                    <a:gd name="T21" fmla="*/ 117 h 24"/>
                    <a:gd name="T22" fmla="*/ 108 w 15"/>
                    <a:gd name="T23" fmla="*/ 98 h 24"/>
                    <a:gd name="T24" fmla="*/ 108 w 15"/>
                    <a:gd name="T25" fmla="*/ 98 h 24"/>
                    <a:gd name="T26" fmla="*/ 108 w 15"/>
                    <a:gd name="T27" fmla="*/ 73 h 24"/>
                    <a:gd name="T28" fmla="*/ 133 w 15"/>
                    <a:gd name="T29" fmla="*/ 0 h 24"/>
                    <a:gd name="T30" fmla="*/ 108 w 15"/>
                    <a:gd name="T31" fmla="*/ 0 h 24"/>
                    <a:gd name="T32" fmla="*/ 51 w 15"/>
                    <a:gd name="T33" fmla="*/ 0 h 24"/>
                    <a:gd name="T34" fmla="*/ 26 w 15"/>
                    <a:gd name="T35" fmla="*/ 24 h 24"/>
                    <a:gd name="T36" fmla="*/ 26 w 15"/>
                    <a:gd name="T37" fmla="*/ 49 h 24"/>
                    <a:gd name="T38" fmla="*/ 26 w 15"/>
                    <a:gd name="T39" fmla="*/ 73 h 24"/>
                    <a:gd name="T40" fmla="*/ 0 w 15"/>
                    <a:gd name="T41" fmla="*/ 73 h 24"/>
                    <a:gd name="T42" fmla="*/ 185 w 15"/>
                    <a:gd name="T43" fmla="*/ 570 h 24"/>
                    <a:gd name="T44" fmla="*/ 395 w 15"/>
                    <a:gd name="T45" fmla="*/ 522 h 24"/>
                    <a:gd name="T46" fmla="*/ 395 w 15"/>
                    <a:gd name="T47" fmla="*/ 522 h 2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5"/>
                    <a:gd name="T73" fmla="*/ 0 h 24"/>
                    <a:gd name="T74" fmla="*/ 15 w 15"/>
                    <a:gd name="T75" fmla="*/ 24 h 2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5" h="24">
                      <a:moveTo>
                        <a:pt x="15" y="22"/>
                      </a:moveTo>
                      <a:lnTo>
                        <a:pt x="15" y="20"/>
                      </a:lnTo>
                      <a:lnTo>
                        <a:pt x="14" y="18"/>
                      </a:lnTo>
                      <a:lnTo>
                        <a:pt x="12" y="16"/>
                      </a:lnTo>
                      <a:lnTo>
                        <a:pt x="10" y="15"/>
                      </a:lnTo>
                      <a:lnTo>
                        <a:pt x="9" y="14"/>
                      </a:lnTo>
                      <a:lnTo>
                        <a:pt x="9" y="12"/>
                      </a:lnTo>
                      <a:lnTo>
                        <a:pt x="7" y="9"/>
                      </a:lnTo>
                      <a:lnTo>
                        <a:pt x="6" y="8"/>
                      </a:lnTo>
                      <a:lnTo>
                        <a:pt x="5" y="6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7" y="24"/>
                      </a:lnTo>
                      <a:lnTo>
                        <a:pt x="15" y="2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80" name="Freeform 64"/>
                <p:cNvSpPr>
                  <a:spLocks/>
                </p:cNvSpPr>
                <p:nvPr/>
              </p:nvSpPr>
              <p:spPr bwMode="auto">
                <a:xfrm>
                  <a:off x="4690" y="1765"/>
                  <a:ext cx="97" cy="205"/>
                </a:xfrm>
                <a:custGeom>
                  <a:avLst/>
                  <a:gdLst>
                    <a:gd name="T0" fmla="*/ 0 w 19"/>
                    <a:gd name="T1" fmla="*/ 737 h 42"/>
                    <a:gd name="T2" fmla="*/ 0 w 19"/>
                    <a:gd name="T3" fmla="*/ 761 h 42"/>
                    <a:gd name="T4" fmla="*/ 51 w 19"/>
                    <a:gd name="T5" fmla="*/ 810 h 42"/>
                    <a:gd name="T6" fmla="*/ 158 w 19"/>
                    <a:gd name="T7" fmla="*/ 883 h 42"/>
                    <a:gd name="T8" fmla="*/ 235 w 19"/>
                    <a:gd name="T9" fmla="*/ 903 h 42"/>
                    <a:gd name="T10" fmla="*/ 260 w 19"/>
                    <a:gd name="T11" fmla="*/ 952 h 42"/>
                    <a:gd name="T12" fmla="*/ 286 w 19"/>
                    <a:gd name="T13" fmla="*/ 1001 h 42"/>
                    <a:gd name="T14" fmla="*/ 337 w 19"/>
                    <a:gd name="T15" fmla="*/ 927 h 42"/>
                    <a:gd name="T16" fmla="*/ 362 w 19"/>
                    <a:gd name="T17" fmla="*/ 835 h 42"/>
                    <a:gd name="T18" fmla="*/ 444 w 19"/>
                    <a:gd name="T19" fmla="*/ 713 h 42"/>
                    <a:gd name="T20" fmla="*/ 495 w 19"/>
                    <a:gd name="T21" fmla="*/ 620 h 42"/>
                    <a:gd name="T22" fmla="*/ 470 w 19"/>
                    <a:gd name="T23" fmla="*/ 454 h 42"/>
                    <a:gd name="T24" fmla="*/ 444 w 19"/>
                    <a:gd name="T25" fmla="*/ 307 h 42"/>
                    <a:gd name="T26" fmla="*/ 362 w 19"/>
                    <a:gd name="T27" fmla="*/ 332 h 42"/>
                    <a:gd name="T28" fmla="*/ 337 w 19"/>
                    <a:gd name="T29" fmla="*/ 332 h 42"/>
                    <a:gd name="T30" fmla="*/ 311 w 19"/>
                    <a:gd name="T31" fmla="*/ 332 h 42"/>
                    <a:gd name="T32" fmla="*/ 337 w 19"/>
                    <a:gd name="T33" fmla="*/ 264 h 42"/>
                    <a:gd name="T34" fmla="*/ 362 w 19"/>
                    <a:gd name="T35" fmla="*/ 264 h 42"/>
                    <a:gd name="T36" fmla="*/ 393 w 19"/>
                    <a:gd name="T37" fmla="*/ 190 h 42"/>
                    <a:gd name="T38" fmla="*/ 419 w 19"/>
                    <a:gd name="T39" fmla="*/ 142 h 42"/>
                    <a:gd name="T40" fmla="*/ 102 w 19"/>
                    <a:gd name="T41" fmla="*/ 0 h 42"/>
                    <a:gd name="T42" fmla="*/ 77 w 19"/>
                    <a:gd name="T43" fmla="*/ 49 h 42"/>
                    <a:gd name="T44" fmla="*/ 51 w 19"/>
                    <a:gd name="T45" fmla="*/ 142 h 42"/>
                    <a:gd name="T46" fmla="*/ 0 w 19"/>
                    <a:gd name="T47" fmla="*/ 190 h 42"/>
                    <a:gd name="T48" fmla="*/ 26 w 19"/>
                    <a:gd name="T49" fmla="*/ 215 h 42"/>
                    <a:gd name="T50" fmla="*/ 26 w 19"/>
                    <a:gd name="T51" fmla="*/ 264 h 42"/>
                    <a:gd name="T52" fmla="*/ 26 w 19"/>
                    <a:gd name="T53" fmla="*/ 356 h 42"/>
                    <a:gd name="T54" fmla="*/ 77 w 19"/>
                    <a:gd name="T55" fmla="*/ 405 h 42"/>
                    <a:gd name="T56" fmla="*/ 133 w 19"/>
                    <a:gd name="T57" fmla="*/ 430 h 42"/>
                    <a:gd name="T58" fmla="*/ 184 w 19"/>
                    <a:gd name="T59" fmla="*/ 454 h 42"/>
                    <a:gd name="T60" fmla="*/ 235 w 19"/>
                    <a:gd name="T61" fmla="*/ 503 h 42"/>
                    <a:gd name="T62" fmla="*/ 102 w 19"/>
                    <a:gd name="T63" fmla="*/ 571 h 42"/>
                    <a:gd name="T64" fmla="*/ 26 w 19"/>
                    <a:gd name="T65" fmla="*/ 669 h 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9"/>
                    <a:gd name="T100" fmla="*/ 0 h 42"/>
                    <a:gd name="T101" fmla="*/ 19 w 19"/>
                    <a:gd name="T102" fmla="*/ 42 h 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9" h="42">
                      <a:moveTo>
                        <a:pt x="1" y="28"/>
                      </a:moveTo>
                      <a:lnTo>
                        <a:pt x="0" y="31"/>
                      </a:lnTo>
                      <a:lnTo>
                        <a:pt x="0" y="32"/>
                      </a:lnTo>
                      <a:lnTo>
                        <a:pt x="1" y="33"/>
                      </a:lnTo>
                      <a:lnTo>
                        <a:pt x="2" y="34"/>
                      </a:lnTo>
                      <a:lnTo>
                        <a:pt x="3" y="35"/>
                      </a:lnTo>
                      <a:lnTo>
                        <a:pt x="6" y="37"/>
                      </a:lnTo>
                      <a:lnTo>
                        <a:pt x="7" y="37"/>
                      </a:lnTo>
                      <a:lnTo>
                        <a:pt x="9" y="38"/>
                      </a:lnTo>
                      <a:lnTo>
                        <a:pt x="10" y="38"/>
                      </a:lnTo>
                      <a:lnTo>
                        <a:pt x="10" y="40"/>
                      </a:lnTo>
                      <a:lnTo>
                        <a:pt x="10" y="41"/>
                      </a:lnTo>
                      <a:lnTo>
                        <a:pt x="11" y="42"/>
                      </a:lnTo>
                      <a:lnTo>
                        <a:pt x="12" y="41"/>
                      </a:lnTo>
                      <a:lnTo>
                        <a:pt x="13" y="39"/>
                      </a:lnTo>
                      <a:lnTo>
                        <a:pt x="13" y="37"/>
                      </a:lnTo>
                      <a:lnTo>
                        <a:pt x="14" y="35"/>
                      </a:lnTo>
                      <a:lnTo>
                        <a:pt x="15" y="33"/>
                      </a:lnTo>
                      <a:lnTo>
                        <a:pt x="17" y="30"/>
                      </a:lnTo>
                      <a:lnTo>
                        <a:pt x="18" y="28"/>
                      </a:lnTo>
                      <a:lnTo>
                        <a:pt x="19" y="26"/>
                      </a:lnTo>
                      <a:lnTo>
                        <a:pt x="18" y="25"/>
                      </a:lnTo>
                      <a:lnTo>
                        <a:pt x="18" y="19"/>
                      </a:lnTo>
                      <a:lnTo>
                        <a:pt x="18" y="15"/>
                      </a:lnTo>
                      <a:lnTo>
                        <a:pt x="17" y="13"/>
                      </a:lnTo>
                      <a:lnTo>
                        <a:pt x="15" y="14"/>
                      </a:lnTo>
                      <a:lnTo>
                        <a:pt x="14" y="14"/>
                      </a:lnTo>
                      <a:lnTo>
                        <a:pt x="13" y="14"/>
                      </a:lnTo>
                      <a:lnTo>
                        <a:pt x="12" y="14"/>
                      </a:lnTo>
                      <a:lnTo>
                        <a:pt x="12" y="13"/>
                      </a:lnTo>
                      <a:lnTo>
                        <a:pt x="13" y="11"/>
                      </a:lnTo>
                      <a:lnTo>
                        <a:pt x="14" y="11"/>
                      </a:lnTo>
                      <a:lnTo>
                        <a:pt x="14" y="9"/>
                      </a:lnTo>
                      <a:lnTo>
                        <a:pt x="15" y="8"/>
                      </a:lnTo>
                      <a:lnTo>
                        <a:pt x="15" y="7"/>
                      </a:lnTo>
                      <a:lnTo>
                        <a:pt x="16" y="6"/>
                      </a:lnTo>
                      <a:lnTo>
                        <a:pt x="15" y="4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1" y="9"/>
                      </a:lnTo>
                      <a:lnTo>
                        <a:pt x="2" y="11"/>
                      </a:lnTo>
                      <a:lnTo>
                        <a:pt x="1" y="11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3" y="15"/>
                      </a:lnTo>
                      <a:lnTo>
                        <a:pt x="3" y="17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6" y="18"/>
                      </a:lnTo>
                      <a:lnTo>
                        <a:pt x="7" y="19"/>
                      </a:lnTo>
                      <a:lnTo>
                        <a:pt x="9" y="20"/>
                      </a:lnTo>
                      <a:lnTo>
                        <a:pt x="9" y="21"/>
                      </a:lnTo>
                      <a:lnTo>
                        <a:pt x="7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1" y="28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81" name="Freeform 65"/>
                <p:cNvSpPr>
                  <a:spLocks/>
                </p:cNvSpPr>
                <p:nvPr/>
              </p:nvSpPr>
              <p:spPr bwMode="auto">
                <a:xfrm>
                  <a:off x="4777" y="1672"/>
                  <a:ext cx="118" cy="107"/>
                </a:xfrm>
                <a:custGeom>
                  <a:avLst/>
                  <a:gdLst>
                    <a:gd name="T0" fmla="*/ 0 w 23"/>
                    <a:gd name="T1" fmla="*/ 92 h 22"/>
                    <a:gd name="T2" fmla="*/ 210 w 23"/>
                    <a:gd name="T3" fmla="*/ 49 h 22"/>
                    <a:gd name="T4" fmla="*/ 210 w 23"/>
                    <a:gd name="T5" fmla="*/ 73 h 22"/>
                    <a:gd name="T6" fmla="*/ 236 w 23"/>
                    <a:gd name="T7" fmla="*/ 73 h 22"/>
                    <a:gd name="T8" fmla="*/ 236 w 23"/>
                    <a:gd name="T9" fmla="*/ 73 h 22"/>
                    <a:gd name="T10" fmla="*/ 528 w 23"/>
                    <a:gd name="T11" fmla="*/ 0 h 22"/>
                    <a:gd name="T12" fmla="*/ 605 w 23"/>
                    <a:gd name="T13" fmla="*/ 214 h 22"/>
                    <a:gd name="T14" fmla="*/ 605 w 23"/>
                    <a:gd name="T15" fmla="*/ 238 h 22"/>
                    <a:gd name="T16" fmla="*/ 580 w 23"/>
                    <a:gd name="T17" fmla="*/ 238 h 22"/>
                    <a:gd name="T18" fmla="*/ 605 w 23"/>
                    <a:gd name="T19" fmla="*/ 263 h 22"/>
                    <a:gd name="T20" fmla="*/ 605 w 23"/>
                    <a:gd name="T21" fmla="*/ 263 h 22"/>
                    <a:gd name="T22" fmla="*/ 554 w 23"/>
                    <a:gd name="T23" fmla="*/ 282 h 22"/>
                    <a:gd name="T24" fmla="*/ 446 w 23"/>
                    <a:gd name="T25" fmla="*/ 306 h 22"/>
                    <a:gd name="T26" fmla="*/ 421 w 23"/>
                    <a:gd name="T27" fmla="*/ 306 h 22"/>
                    <a:gd name="T28" fmla="*/ 421 w 23"/>
                    <a:gd name="T29" fmla="*/ 306 h 22"/>
                    <a:gd name="T30" fmla="*/ 421 w 23"/>
                    <a:gd name="T31" fmla="*/ 331 h 22"/>
                    <a:gd name="T32" fmla="*/ 421 w 23"/>
                    <a:gd name="T33" fmla="*/ 331 h 22"/>
                    <a:gd name="T34" fmla="*/ 344 w 23"/>
                    <a:gd name="T35" fmla="*/ 355 h 22"/>
                    <a:gd name="T36" fmla="*/ 262 w 23"/>
                    <a:gd name="T37" fmla="*/ 379 h 22"/>
                    <a:gd name="T38" fmla="*/ 262 w 23"/>
                    <a:gd name="T39" fmla="*/ 379 h 22"/>
                    <a:gd name="T40" fmla="*/ 210 w 23"/>
                    <a:gd name="T41" fmla="*/ 428 h 22"/>
                    <a:gd name="T42" fmla="*/ 77 w 23"/>
                    <a:gd name="T43" fmla="*/ 496 h 22"/>
                    <a:gd name="T44" fmla="*/ 51 w 23"/>
                    <a:gd name="T45" fmla="*/ 520 h 22"/>
                    <a:gd name="T46" fmla="*/ 0 w 23"/>
                    <a:gd name="T47" fmla="*/ 496 h 22"/>
                    <a:gd name="T48" fmla="*/ 51 w 23"/>
                    <a:gd name="T49" fmla="*/ 447 h 22"/>
                    <a:gd name="T50" fmla="*/ 51 w 23"/>
                    <a:gd name="T51" fmla="*/ 428 h 22"/>
                    <a:gd name="T52" fmla="*/ 51 w 23"/>
                    <a:gd name="T53" fmla="*/ 404 h 22"/>
                    <a:gd name="T54" fmla="*/ 0 w 23"/>
                    <a:gd name="T55" fmla="*/ 92 h 22"/>
                    <a:gd name="T56" fmla="*/ 0 w 23"/>
                    <a:gd name="T57" fmla="*/ 92 h 2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3"/>
                    <a:gd name="T88" fmla="*/ 0 h 22"/>
                    <a:gd name="T89" fmla="*/ 23 w 23"/>
                    <a:gd name="T90" fmla="*/ 22 h 2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3" h="22">
                      <a:moveTo>
                        <a:pt x="0" y="4"/>
                      </a:moveTo>
                      <a:lnTo>
                        <a:pt x="8" y="2"/>
                      </a:lnTo>
                      <a:lnTo>
                        <a:pt x="8" y="3"/>
                      </a:lnTo>
                      <a:lnTo>
                        <a:pt x="9" y="3"/>
                      </a:lnTo>
                      <a:lnTo>
                        <a:pt x="20" y="0"/>
                      </a:lnTo>
                      <a:lnTo>
                        <a:pt x="23" y="9"/>
                      </a:lnTo>
                      <a:lnTo>
                        <a:pt x="23" y="10"/>
                      </a:lnTo>
                      <a:lnTo>
                        <a:pt x="22" y="10"/>
                      </a:lnTo>
                      <a:lnTo>
                        <a:pt x="23" y="11"/>
                      </a:lnTo>
                      <a:lnTo>
                        <a:pt x="21" y="12"/>
                      </a:lnTo>
                      <a:lnTo>
                        <a:pt x="17" y="13"/>
                      </a:lnTo>
                      <a:lnTo>
                        <a:pt x="16" y="13"/>
                      </a:lnTo>
                      <a:lnTo>
                        <a:pt x="16" y="14"/>
                      </a:lnTo>
                      <a:lnTo>
                        <a:pt x="13" y="15"/>
                      </a:lnTo>
                      <a:lnTo>
                        <a:pt x="10" y="16"/>
                      </a:lnTo>
                      <a:lnTo>
                        <a:pt x="8" y="18"/>
                      </a:lnTo>
                      <a:lnTo>
                        <a:pt x="3" y="21"/>
                      </a:lnTo>
                      <a:lnTo>
                        <a:pt x="2" y="22"/>
                      </a:lnTo>
                      <a:lnTo>
                        <a:pt x="0" y="21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82" name="Freeform 66"/>
                <p:cNvSpPr>
                  <a:spLocks/>
                </p:cNvSpPr>
                <p:nvPr/>
              </p:nvSpPr>
              <p:spPr bwMode="auto">
                <a:xfrm>
                  <a:off x="4772" y="1589"/>
                  <a:ext cx="232" cy="112"/>
                </a:xfrm>
                <a:custGeom>
                  <a:avLst/>
                  <a:gdLst>
                    <a:gd name="T0" fmla="*/ 268 w 45"/>
                    <a:gd name="T1" fmla="*/ 166 h 23"/>
                    <a:gd name="T2" fmla="*/ 639 w 45"/>
                    <a:gd name="T3" fmla="*/ 73 h 23"/>
                    <a:gd name="T4" fmla="*/ 665 w 45"/>
                    <a:gd name="T5" fmla="*/ 73 h 23"/>
                    <a:gd name="T6" fmla="*/ 665 w 45"/>
                    <a:gd name="T7" fmla="*/ 49 h 23"/>
                    <a:gd name="T8" fmla="*/ 717 w 45"/>
                    <a:gd name="T9" fmla="*/ 0 h 23"/>
                    <a:gd name="T10" fmla="*/ 773 w 45"/>
                    <a:gd name="T11" fmla="*/ 0 h 23"/>
                    <a:gd name="T12" fmla="*/ 825 w 45"/>
                    <a:gd name="T13" fmla="*/ 73 h 23"/>
                    <a:gd name="T14" fmla="*/ 851 w 45"/>
                    <a:gd name="T15" fmla="*/ 117 h 23"/>
                    <a:gd name="T16" fmla="*/ 799 w 45"/>
                    <a:gd name="T17" fmla="*/ 166 h 23"/>
                    <a:gd name="T18" fmla="*/ 773 w 45"/>
                    <a:gd name="T19" fmla="*/ 239 h 23"/>
                    <a:gd name="T20" fmla="*/ 876 w 45"/>
                    <a:gd name="T21" fmla="*/ 239 h 23"/>
                    <a:gd name="T22" fmla="*/ 959 w 45"/>
                    <a:gd name="T23" fmla="*/ 355 h 23"/>
                    <a:gd name="T24" fmla="*/ 1088 w 45"/>
                    <a:gd name="T25" fmla="*/ 380 h 23"/>
                    <a:gd name="T26" fmla="*/ 1145 w 45"/>
                    <a:gd name="T27" fmla="*/ 331 h 23"/>
                    <a:gd name="T28" fmla="*/ 1119 w 45"/>
                    <a:gd name="T29" fmla="*/ 282 h 23"/>
                    <a:gd name="T30" fmla="*/ 1062 w 45"/>
                    <a:gd name="T31" fmla="*/ 239 h 23"/>
                    <a:gd name="T32" fmla="*/ 1119 w 45"/>
                    <a:gd name="T33" fmla="*/ 263 h 23"/>
                    <a:gd name="T34" fmla="*/ 1196 w 45"/>
                    <a:gd name="T35" fmla="*/ 380 h 23"/>
                    <a:gd name="T36" fmla="*/ 1170 w 45"/>
                    <a:gd name="T37" fmla="*/ 404 h 23"/>
                    <a:gd name="T38" fmla="*/ 1062 w 45"/>
                    <a:gd name="T39" fmla="*/ 453 h 23"/>
                    <a:gd name="T40" fmla="*/ 985 w 45"/>
                    <a:gd name="T41" fmla="*/ 497 h 23"/>
                    <a:gd name="T42" fmla="*/ 985 w 45"/>
                    <a:gd name="T43" fmla="*/ 472 h 23"/>
                    <a:gd name="T44" fmla="*/ 959 w 45"/>
                    <a:gd name="T45" fmla="*/ 429 h 23"/>
                    <a:gd name="T46" fmla="*/ 902 w 45"/>
                    <a:gd name="T47" fmla="*/ 521 h 23"/>
                    <a:gd name="T48" fmla="*/ 851 w 45"/>
                    <a:gd name="T49" fmla="*/ 521 h 23"/>
                    <a:gd name="T50" fmla="*/ 851 w 45"/>
                    <a:gd name="T51" fmla="*/ 497 h 23"/>
                    <a:gd name="T52" fmla="*/ 799 w 45"/>
                    <a:gd name="T53" fmla="*/ 472 h 23"/>
                    <a:gd name="T54" fmla="*/ 742 w 45"/>
                    <a:gd name="T55" fmla="*/ 453 h 23"/>
                    <a:gd name="T56" fmla="*/ 717 w 45"/>
                    <a:gd name="T57" fmla="*/ 404 h 23"/>
                    <a:gd name="T58" fmla="*/ 557 w 45"/>
                    <a:gd name="T59" fmla="*/ 404 h 23"/>
                    <a:gd name="T60" fmla="*/ 268 w 45"/>
                    <a:gd name="T61" fmla="*/ 472 h 23"/>
                    <a:gd name="T62" fmla="*/ 237 w 45"/>
                    <a:gd name="T63" fmla="*/ 453 h 23"/>
                    <a:gd name="T64" fmla="*/ 0 w 45"/>
                    <a:gd name="T65" fmla="*/ 497 h 23"/>
                    <a:gd name="T66" fmla="*/ 0 w 45"/>
                    <a:gd name="T67" fmla="*/ 214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5"/>
                    <a:gd name="T103" fmla="*/ 0 h 23"/>
                    <a:gd name="T104" fmla="*/ 45 w 45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5" h="23">
                      <a:moveTo>
                        <a:pt x="0" y="9"/>
                      </a:moveTo>
                      <a:lnTo>
                        <a:pt x="10" y="7"/>
                      </a:lnTo>
                      <a:lnTo>
                        <a:pt x="24" y="4"/>
                      </a:lnTo>
                      <a:lnTo>
                        <a:pt x="24" y="3"/>
                      </a:ln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6" y="2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29" y="0"/>
                      </a:lnTo>
                      <a:lnTo>
                        <a:pt x="30" y="2"/>
                      </a:lnTo>
                      <a:lnTo>
                        <a:pt x="31" y="3"/>
                      </a:lnTo>
                      <a:lnTo>
                        <a:pt x="32" y="4"/>
                      </a:lnTo>
                      <a:lnTo>
                        <a:pt x="32" y="5"/>
                      </a:lnTo>
                      <a:lnTo>
                        <a:pt x="31" y="5"/>
                      </a:lnTo>
                      <a:lnTo>
                        <a:pt x="30" y="7"/>
                      </a:lnTo>
                      <a:lnTo>
                        <a:pt x="29" y="9"/>
                      </a:lnTo>
                      <a:lnTo>
                        <a:pt x="29" y="10"/>
                      </a:lnTo>
                      <a:lnTo>
                        <a:pt x="31" y="9"/>
                      </a:lnTo>
                      <a:lnTo>
                        <a:pt x="33" y="10"/>
                      </a:lnTo>
                      <a:lnTo>
                        <a:pt x="36" y="13"/>
                      </a:lnTo>
                      <a:lnTo>
                        <a:pt x="36" y="15"/>
                      </a:lnTo>
                      <a:lnTo>
                        <a:pt x="38" y="16"/>
                      </a:lnTo>
                      <a:lnTo>
                        <a:pt x="41" y="16"/>
                      </a:lnTo>
                      <a:lnTo>
                        <a:pt x="42" y="16"/>
                      </a:lnTo>
                      <a:lnTo>
                        <a:pt x="43" y="14"/>
                      </a:lnTo>
                      <a:lnTo>
                        <a:pt x="43" y="13"/>
                      </a:lnTo>
                      <a:lnTo>
                        <a:pt x="42" y="12"/>
                      </a:lnTo>
                      <a:lnTo>
                        <a:pt x="40" y="11"/>
                      </a:lnTo>
                      <a:lnTo>
                        <a:pt x="40" y="10"/>
                      </a:lnTo>
                      <a:lnTo>
                        <a:pt x="41" y="11"/>
                      </a:lnTo>
                      <a:lnTo>
                        <a:pt x="42" y="11"/>
                      </a:lnTo>
                      <a:lnTo>
                        <a:pt x="44" y="14"/>
                      </a:lnTo>
                      <a:lnTo>
                        <a:pt x="45" y="16"/>
                      </a:lnTo>
                      <a:lnTo>
                        <a:pt x="45" y="18"/>
                      </a:lnTo>
                      <a:lnTo>
                        <a:pt x="44" y="17"/>
                      </a:lnTo>
                      <a:lnTo>
                        <a:pt x="42" y="18"/>
                      </a:lnTo>
                      <a:lnTo>
                        <a:pt x="40" y="19"/>
                      </a:lnTo>
                      <a:lnTo>
                        <a:pt x="38" y="21"/>
                      </a:lnTo>
                      <a:lnTo>
                        <a:pt x="37" y="21"/>
                      </a:lnTo>
                      <a:lnTo>
                        <a:pt x="37" y="20"/>
                      </a:lnTo>
                      <a:lnTo>
                        <a:pt x="37" y="18"/>
                      </a:lnTo>
                      <a:lnTo>
                        <a:pt x="36" y="18"/>
                      </a:lnTo>
                      <a:lnTo>
                        <a:pt x="35" y="20"/>
                      </a:lnTo>
                      <a:lnTo>
                        <a:pt x="34" y="22"/>
                      </a:lnTo>
                      <a:lnTo>
                        <a:pt x="33" y="23"/>
                      </a:lnTo>
                      <a:lnTo>
                        <a:pt x="32" y="22"/>
                      </a:lnTo>
                      <a:lnTo>
                        <a:pt x="32" y="21"/>
                      </a:lnTo>
                      <a:lnTo>
                        <a:pt x="31" y="21"/>
                      </a:lnTo>
                      <a:lnTo>
                        <a:pt x="30" y="20"/>
                      </a:lnTo>
                      <a:lnTo>
                        <a:pt x="28" y="19"/>
                      </a:lnTo>
                      <a:lnTo>
                        <a:pt x="27" y="17"/>
                      </a:lnTo>
                      <a:lnTo>
                        <a:pt x="26" y="15"/>
                      </a:lnTo>
                      <a:lnTo>
                        <a:pt x="21" y="17"/>
                      </a:lnTo>
                      <a:lnTo>
                        <a:pt x="10" y="20"/>
                      </a:lnTo>
                      <a:lnTo>
                        <a:pt x="9" y="20"/>
                      </a:lnTo>
                      <a:lnTo>
                        <a:pt x="9" y="19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83" name="Freeform 67"/>
                <p:cNvSpPr>
                  <a:spLocks/>
                </p:cNvSpPr>
                <p:nvPr/>
              </p:nvSpPr>
              <p:spPr bwMode="auto">
                <a:xfrm>
                  <a:off x="4880" y="1662"/>
                  <a:ext cx="61" cy="64"/>
                </a:xfrm>
                <a:custGeom>
                  <a:avLst/>
                  <a:gdLst>
                    <a:gd name="T0" fmla="*/ 0 w 12"/>
                    <a:gd name="T1" fmla="*/ 49 h 13"/>
                    <a:gd name="T2" fmla="*/ 76 w 12"/>
                    <a:gd name="T3" fmla="*/ 266 h 13"/>
                    <a:gd name="T4" fmla="*/ 76 w 12"/>
                    <a:gd name="T5" fmla="*/ 290 h 13"/>
                    <a:gd name="T6" fmla="*/ 51 w 12"/>
                    <a:gd name="T7" fmla="*/ 290 h 13"/>
                    <a:gd name="T8" fmla="*/ 76 w 12"/>
                    <a:gd name="T9" fmla="*/ 315 h 13"/>
                    <a:gd name="T10" fmla="*/ 76 w 12"/>
                    <a:gd name="T11" fmla="*/ 315 h 13"/>
                    <a:gd name="T12" fmla="*/ 76 w 12"/>
                    <a:gd name="T13" fmla="*/ 315 h 13"/>
                    <a:gd name="T14" fmla="*/ 158 w 12"/>
                    <a:gd name="T15" fmla="*/ 290 h 13"/>
                    <a:gd name="T16" fmla="*/ 183 w 12"/>
                    <a:gd name="T17" fmla="*/ 266 h 13"/>
                    <a:gd name="T18" fmla="*/ 183 w 12"/>
                    <a:gd name="T19" fmla="*/ 241 h 13"/>
                    <a:gd name="T20" fmla="*/ 183 w 12"/>
                    <a:gd name="T21" fmla="*/ 217 h 13"/>
                    <a:gd name="T22" fmla="*/ 183 w 12"/>
                    <a:gd name="T23" fmla="*/ 167 h 13"/>
                    <a:gd name="T24" fmla="*/ 208 w 12"/>
                    <a:gd name="T25" fmla="*/ 148 h 13"/>
                    <a:gd name="T26" fmla="*/ 208 w 12"/>
                    <a:gd name="T27" fmla="*/ 167 h 13"/>
                    <a:gd name="T28" fmla="*/ 208 w 12"/>
                    <a:gd name="T29" fmla="*/ 192 h 13"/>
                    <a:gd name="T30" fmla="*/ 208 w 12"/>
                    <a:gd name="T31" fmla="*/ 241 h 13"/>
                    <a:gd name="T32" fmla="*/ 234 w 12"/>
                    <a:gd name="T33" fmla="*/ 241 h 13"/>
                    <a:gd name="T34" fmla="*/ 234 w 12"/>
                    <a:gd name="T35" fmla="*/ 241 h 13"/>
                    <a:gd name="T36" fmla="*/ 234 w 12"/>
                    <a:gd name="T37" fmla="*/ 217 h 13"/>
                    <a:gd name="T38" fmla="*/ 259 w 12"/>
                    <a:gd name="T39" fmla="*/ 217 h 13"/>
                    <a:gd name="T40" fmla="*/ 285 w 12"/>
                    <a:gd name="T41" fmla="*/ 192 h 13"/>
                    <a:gd name="T42" fmla="*/ 310 w 12"/>
                    <a:gd name="T43" fmla="*/ 192 h 13"/>
                    <a:gd name="T44" fmla="*/ 310 w 12"/>
                    <a:gd name="T45" fmla="*/ 192 h 13"/>
                    <a:gd name="T46" fmla="*/ 285 w 12"/>
                    <a:gd name="T47" fmla="*/ 167 h 13"/>
                    <a:gd name="T48" fmla="*/ 285 w 12"/>
                    <a:gd name="T49" fmla="*/ 148 h 13"/>
                    <a:gd name="T50" fmla="*/ 285 w 12"/>
                    <a:gd name="T51" fmla="*/ 148 h 13"/>
                    <a:gd name="T52" fmla="*/ 259 w 12"/>
                    <a:gd name="T53" fmla="*/ 148 h 13"/>
                    <a:gd name="T54" fmla="*/ 234 w 12"/>
                    <a:gd name="T55" fmla="*/ 123 h 13"/>
                    <a:gd name="T56" fmla="*/ 234 w 12"/>
                    <a:gd name="T57" fmla="*/ 123 h 13"/>
                    <a:gd name="T58" fmla="*/ 183 w 12"/>
                    <a:gd name="T59" fmla="*/ 98 h 13"/>
                    <a:gd name="T60" fmla="*/ 158 w 12"/>
                    <a:gd name="T61" fmla="*/ 49 h 13"/>
                    <a:gd name="T62" fmla="*/ 158 w 12"/>
                    <a:gd name="T63" fmla="*/ 49 h 13"/>
                    <a:gd name="T64" fmla="*/ 127 w 12"/>
                    <a:gd name="T65" fmla="*/ 0 h 13"/>
                    <a:gd name="T66" fmla="*/ 0 w 12"/>
                    <a:gd name="T67" fmla="*/ 49 h 13"/>
                    <a:gd name="T68" fmla="*/ 0 w 12"/>
                    <a:gd name="T69" fmla="*/ 49 h 1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"/>
                    <a:gd name="T106" fmla="*/ 0 h 13"/>
                    <a:gd name="T107" fmla="*/ 12 w 12"/>
                    <a:gd name="T108" fmla="*/ 13 h 1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" h="13">
                      <a:moveTo>
                        <a:pt x="0" y="2"/>
                      </a:moveTo>
                      <a:lnTo>
                        <a:pt x="3" y="11"/>
                      </a:lnTo>
                      <a:lnTo>
                        <a:pt x="3" y="12"/>
                      </a:lnTo>
                      <a:lnTo>
                        <a:pt x="2" y="12"/>
                      </a:lnTo>
                      <a:lnTo>
                        <a:pt x="3" y="13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7" y="10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8" y="7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9" y="10"/>
                      </a:lnTo>
                      <a:lnTo>
                        <a:pt x="9" y="9"/>
                      </a:lnTo>
                      <a:lnTo>
                        <a:pt x="10" y="9"/>
                      </a:lnTo>
                      <a:lnTo>
                        <a:pt x="11" y="8"/>
                      </a:lnTo>
                      <a:lnTo>
                        <a:pt x="12" y="8"/>
                      </a:lnTo>
                      <a:lnTo>
                        <a:pt x="11" y="7"/>
                      </a:lnTo>
                      <a:lnTo>
                        <a:pt x="11" y="6"/>
                      </a:lnTo>
                      <a:lnTo>
                        <a:pt x="10" y="6"/>
                      </a:lnTo>
                      <a:lnTo>
                        <a:pt x="9" y="5"/>
                      </a:lnTo>
                      <a:lnTo>
                        <a:pt x="7" y="4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84" name="Freeform 68"/>
                <p:cNvSpPr>
                  <a:spLocks/>
                </p:cNvSpPr>
                <p:nvPr/>
              </p:nvSpPr>
              <p:spPr bwMode="auto">
                <a:xfrm>
                  <a:off x="4813" y="1394"/>
                  <a:ext cx="108" cy="229"/>
                </a:xfrm>
                <a:custGeom>
                  <a:avLst/>
                  <a:gdLst>
                    <a:gd name="T0" fmla="*/ 555 w 21"/>
                    <a:gd name="T1" fmla="*/ 950 h 47"/>
                    <a:gd name="T2" fmla="*/ 530 w 21"/>
                    <a:gd name="T3" fmla="*/ 950 h 47"/>
                    <a:gd name="T4" fmla="*/ 504 w 21"/>
                    <a:gd name="T5" fmla="*/ 950 h 47"/>
                    <a:gd name="T6" fmla="*/ 478 w 21"/>
                    <a:gd name="T7" fmla="*/ 999 h 47"/>
                    <a:gd name="T8" fmla="*/ 447 w 21"/>
                    <a:gd name="T9" fmla="*/ 999 h 47"/>
                    <a:gd name="T10" fmla="*/ 447 w 21"/>
                    <a:gd name="T11" fmla="*/ 1023 h 47"/>
                    <a:gd name="T12" fmla="*/ 447 w 21"/>
                    <a:gd name="T13" fmla="*/ 1023 h 47"/>
                    <a:gd name="T14" fmla="*/ 447 w 21"/>
                    <a:gd name="T15" fmla="*/ 1023 h 47"/>
                    <a:gd name="T16" fmla="*/ 422 w 21"/>
                    <a:gd name="T17" fmla="*/ 1023 h 47"/>
                    <a:gd name="T18" fmla="*/ 422 w 21"/>
                    <a:gd name="T19" fmla="*/ 1043 h 47"/>
                    <a:gd name="T20" fmla="*/ 51 w 21"/>
                    <a:gd name="T21" fmla="*/ 1116 h 47"/>
                    <a:gd name="T22" fmla="*/ 26 w 21"/>
                    <a:gd name="T23" fmla="*/ 1091 h 47"/>
                    <a:gd name="T24" fmla="*/ 0 w 21"/>
                    <a:gd name="T25" fmla="*/ 1067 h 47"/>
                    <a:gd name="T26" fmla="*/ 0 w 21"/>
                    <a:gd name="T27" fmla="*/ 1043 h 47"/>
                    <a:gd name="T28" fmla="*/ 26 w 21"/>
                    <a:gd name="T29" fmla="*/ 1023 h 47"/>
                    <a:gd name="T30" fmla="*/ 0 w 21"/>
                    <a:gd name="T31" fmla="*/ 974 h 47"/>
                    <a:gd name="T32" fmla="*/ 0 w 21"/>
                    <a:gd name="T33" fmla="*/ 809 h 47"/>
                    <a:gd name="T34" fmla="*/ 0 w 21"/>
                    <a:gd name="T35" fmla="*/ 760 h 47"/>
                    <a:gd name="T36" fmla="*/ 26 w 21"/>
                    <a:gd name="T37" fmla="*/ 663 h 47"/>
                    <a:gd name="T38" fmla="*/ 26 w 21"/>
                    <a:gd name="T39" fmla="*/ 619 h 47"/>
                    <a:gd name="T40" fmla="*/ 26 w 21"/>
                    <a:gd name="T41" fmla="*/ 570 h 47"/>
                    <a:gd name="T42" fmla="*/ 26 w 21"/>
                    <a:gd name="T43" fmla="*/ 521 h 47"/>
                    <a:gd name="T44" fmla="*/ 26 w 21"/>
                    <a:gd name="T45" fmla="*/ 497 h 47"/>
                    <a:gd name="T46" fmla="*/ 26 w 21"/>
                    <a:gd name="T47" fmla="*/ 473 h 47"/>
                    <a:gd name="T48" fmla="*/ 108 w 21"/>
                    <a:gd name="T49" fmla="*/ 429 h 47"/>
                    <a:gd name="T50" fmla="*/ 134 w 21"/>
                    <a:gd name="T51" fmla="*/ 331 h 47"/>
                    <a:gd name="T52" fmla="*/ 108 w 21"/>
                    <a:gd name="T53" fmla="*/ 283 h 47"/>
                    <a:gd name="T54" fmla="*/ 108 w 21"/>
                    <a:gd name="T55" fmla="*/ 239 h 47"/>
                    <a:gd name="T56" fmla="*/ 108 w 21"/>
                    <a:gd name="T57" fmla="*/ 239 h 47"/>
                    <a:gd name="T58" fmla="*/ 108 w 21"/>
                    <a:gd name="T59" fmla="*/ 214 h 47"/>
                    <a:gd name="T60" fmla="*/ 77 w 21"/>
                    <a:gd name="T61" fmla="*/ 166 h 47"/>
                    <a:gd name="T62" fmla="*/ 108 w 21"/>
                    <a:gd name="T63" fmla="*/ 93 h 47"/>
                    <a:gd name="T64" fmla="*/ 77 w 21"/>
                    <a:gd name="T65" fmla="*/ 73 h 47"/>
                    <a:gd name="T66" fmla="*/ 77 w 21"/>
                    <a:gd name="T67" fmla="*/ 49 h 47"/>
                    <a:gd name="T68" fmla="*/ 108 w 21"/>
                    <a:gd name="T69" fmla="*/ 49 h 47"/>
                    <a:gd name="T70" fmla="*/ 134 w 21"/>
                    <a:gd name="T71" fmla="*/ 24 h 47"/>
                    <a:gd name="T72" fmla="*/ 159 w 21"/>
                    <a:gd name="T73" fmla="*/ 24 h 47"/>
                    <a:gd name="T74" fmla="*/ 159 w 21"/>
                    <a:gd name="T75" fmla="*/ 24 h 47"/>
                    <a:gd name="T76" fmla="*/ 185 w 21"/>
                    <a:gd name="T77" fmla="*/ 0 h 47"/>
                    <a:gd name="T78" fmla="*/ 447 w 21"/>
                    <a:gd name="T79" fmla="*/ 687 h 47"/>
                    <a:gd name="T80" fmla="*/ 447 w 21"/>
                    <a:gd name="T81" fmla="*/ 711 h 47"/>
                    <a:gd name="T82" fmla="*/ 447 w 21"/>
                    <a:gd name="T83" fmla="*/ 736 h 47"/>
                    <a:gd name="T84" fmla="*/ 447 w 21"/>
                    <a:gd name="T85" fmla="*/ 736 h 47"/>
                    <a:gd name="T86" fmla="*/ 504 w 21"/>
                    <a:gd name="T87" fmla="*/ 784 h 47"/>
                    <a:gd name="T88" fmla="*/ 530 w 21"/>
                    <a:gd name="T89" fmla="*/ 784 h 47"/>
                    <a:gd name="T90" fmla="*/ 530 w 21"/>
                    <a:gd name="T91" fmla="*/ 809 h 47"/>
                    <a:gd name="T92" fmla="*/ 530 w 21"/>
                    <a:gd name="T93" fmla="*/ 833 h 47"/>
                    <a:gd name="T94" fmla="*/ 555 w 21"/>
                    <a:gd name="T95" fmla="*/ 877 h 47"/>
                    <a:gd name="T96" fmla="*/ 555 w 21"/>
                    <a:gd name="T97" fmla="*/ 901 h 47"/>
                    <a:gd name="T98" fmla="*/ 555 w 21"/>
                    <a:gd name="T99" fmla="*/ 926 h 47"/>
                    <a:gd name="T100" fmla="*/ 555 w 21"/>
                    <a:gd name="T101" fmla="*/ 950 h 47"/>
                    <a:gd name="T102" fmla="*/ 555 w 21"/>
                    <a:gd name="T103" fmla="*/ 950 h 4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"/>
                    <a:gd name="T157" fmla="*/ 0 h 47"/>
                    <a:gd name="T158" fmla="*/ 21 w 21"/>
                    <a:gd name="T159" fmla="*/ 47 h 4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" h="47">
                      <a:moveTo>
                        <a:pt x="21" y="40"/>
                      </a:moveTo>
                      <a:lnTo>
                        <a:pt x="20" y="40"/>
                      </a:lnTo>
                      <a:lnTo>
                        <a:pt x="19" y="40"/>
                      </a:lnTo>
                      <a:lnTo>
                        <a:pt x="18" y="42"/>
                      </a:lnTo>
                      <a:lnTo>
                        <a:pt x="17" y="42"/>
                      </a:lnTo>
                      <a:lnTo>
                        <a:pt x="17" y="43"/>
                      </a:lnTo>
                      <a:lnTo>
                        <a:pt x="16" y="43"/>
                      </a:lnTo>
                      <a:lnTo>
                        <a:pt x="16" y="44"/>
                      </a:lnTo>
                      <a:lnTo>
                        <a:pt x="2" y="47"/>
                      </a:lnTo>
                      <a:lnTo>
                        <a:pt x="1" y="46"/>
                      </a:lnTo>
                      <a:lnTo>
                        <a:pt x="0" y="45"/>
                      </a:lnTo>
                      <a:lnTo>
                        <a:pt x="0" y="44"/>
                      </a:lnTo>
                      <a:lnTo>
                        <a:pt x="1" y="43"/>
                      </a:lnTo>
                      <a:lnTo>
                        <a:pt x="0" y="41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1" y="28"/>
                      </a:lnTo>
                      <a:lnTo>
                        <a:pt x="1" y="26"/>
                      </a:lnTo>
                      <a:lnTo>
                        <a:pt x="1" y="24"/>
                      </a:lnTo>
                      <a:lnTo>
                        <a:pt x="1" y="22"/>
                      </a:lnTo>
                      <a:lnTo>
                        <a:pt x="1" y="21"/>
                      </a:lnTo>
                      <a:lnTo>
                        <a:pt x="1" y="20"/>
                      </a:lnTo>
                      <a:lnTo>
                        <a:pt x="4" y="18"/>
                      </a:lnTo>
                      <a:lnTo>
                        <a:pt x="5" y="14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4" y="9"/>
                      </a:lnTo>
                      <a:lnTo>
                        <a:pt x="3" y="7"/>
                      </a:lnTo>
                      <a:lnTo>
                        <a:pt x="4" y="4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17" y="29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9" y="33"/>
                      </a:lnTo>
                      <a:lnTo>
                        <a:pt x="20" y="33"/>
                      </a:lnTo>
                      <a:lnTo>
                        <a:pt x="20" y="34"/>
                      </a:lnTo>
                      <a:lnTo>
                        <a:pt x="20" y="35"/>
                      </a:lnTo>
                      <a:lnTo>
                        <a:pt x="21" y="37"/>
                      </a:lnTo>
                      <a:lnTo>
                        <a:pt x="21" y="38"/>
                      </a:lnTo>
                      <a:lnTo>
                        <a:pt x="21" y="39"/>
                      </a:lnTo>
                      <a:lnTo>
                        <a:pt x="21" y="4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6385" name="Group 70"/>
                <p:cNvGrpSpPr>
                  <a:grpSpLocks/>
                </p:cNvGrpSpPr>
                <p:nvPr/>
              </p:nvGrpSpPr>
              <p:grpSpPr bwMode="auto">
                <a:xfrm>
                  <a:off x="1990" y="2891"/>
                  <a:ext cx="658" cy="400"/>
                  <a:chOff x="1991" y="3321"/>
                  <a:chExt cx="361" cy="231"/>
                </a:xfrm>
              </p:grpSpPr>
              <p:sp>
                <p:nvSpPr>
                  <p:cNvPr id="56386" name="Freeform 71"/>
                  <p:cNvSpPr>
                    <a:spLocks/>
                  </p:cNvSpPr>
                  <p:nvPr/>
                </p:nvSpPr>
                <p:spPr bwMode="auto">
                  <a:xfrm>
                    <a:off x="2274" y="3459"/>
                    <a:ext cx="78" cy="93"/>
                  </a:xfrm>
                  <a:custGeom>
                    <a:avLst/>
                    <a:gdLst>
                      <a:gd name="T0" fmla="*/ 0 w 16"/>
                      <a:gd name="T1" fmla="*/ 166 h 19"/>
                      <a:gd name="T2" fmla="*/ 24 w 16"/>
                      <a:gd name="T3" fmla="*/ 313 h 19"/>
                      <a:gd name="T4" fmla="*/ 24 w 16"/>
                      <a:gd name="T5" fmla="*/ 382 h 19"/>
                      <a:gd name="T6" fmla="*/ 141 w 16"/>
                      <a:gd name="T7" fmla="*/ 455 h 19"/>
                      <a:gd name="T8" fmla="*/ 190 w 16"/>
                      <a:gd name="T9" fmla="*/ 382 h 19"/>
                      <a:gd name="T10" fmla="*/ 380 w 16"/>
                      <a:gd name="T11" fmla="*/ 264 h 19"/>
                      <a:gd name="T12" fmla="*/ 307 w 16"/>
                      <a:gd name="T13" fmla="*/ 117 h 19"/>
                      <a:gd name="T14" fmla="*/ 73 w 16"/>
                      <a:gd name="T15" fmla="*/ 0 h 19"/>
                      <a:gd name="T16" fmla="*/ 73 w 16"/>
                      <a:gd name="T17" fmla="*/ 117 h 19"/>
                      <a:gd name="T18" fmla="*/ 0 w 16"/>
                      <a:gd name="T19" fmla="*/ 166 h 19"/>
                      <a:gd name="T20" fmla="*/ 0 w 16"/>
                      <a:gd name="T21" fmla="*/ 166 h 19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6"/>
                      <a:gd name="T34" fmla="*/ 0 h 19"/>
                      <a:gd name="T35" fmla="*/ 16 w 16"/>
                      <a:gd name="T36" fmla="*/ 19 h 19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6" h="19">
                        <a:moveTo>
                          <a:pt x="0" y="7"/>
                        </a:moveTo>
                        <a:lnTo>
                          <a:pt x="1" y="13"/>
                        </a:lnTo>
                        <a:lnTo>
                          <a:pt x="1" y="16"/>
                        </a:lnTo>
                        <a:lnTo>
                          <a:pt x="6" y="19"/>
                        </a:lnTo>
                        <a:lnTo>
                          <a:pt x="8" y="16"/>
                        </a:lnTo>
                        <a:lnTo>
                          <a:pt x="16" y="11"/>
                        </a:lnTo>
                        <a:lnTo>
                          <a:pt x="13" y="5"/>
                        </a:lnTo>
                        <a:lnTo>
                          <a:pt x="3" y="0"/>
                        </a:lnTo>
                        <a:lnTo>
                          <a:pt x="3" y="5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87" name="Freeform 72"/>
                  <p:cNvSpPr>
                    <a:spLocks/>
                  </p:cNvSpPr>
                  <p:nvPr/>
                </p:nvSpPr>
                <p:spPr bwMode="auto">
                  <a:xfrm>
                    <a:off x="2235" y="3409"/>
                    <a:ext cx="44" cy="29"/>
                  </a:xfrm>
                  <a:custGeom>
                    <a:avLst/>
                    <a:gdLst>
                      <a:gd name="T0" fmla="*/ 73 w 9"/>
                      <a:gd name="T1" fmla="*/ 140 h 6"/>
                      <a:gd name="T2" fmla="*/ 191 w 9"/>
                      <a:gd name="T3" fmla="*/ 140 h 6"/>
                      <a:gd name="T4" fmla="*/ 215 w 9"/>
                      <a:gd name="T5" fmla="*/ 72 h 6"/>
                      <a:gd name="T6" fmla="*/ 117 w 9"/>
                      <a:gd name="T7" fmla="*/ 48 h 6"/>
                      <a:gd name="T8" fmla="*/ 73 w 9"/>
                      <a:gd name="T9" fmla="*/ 48 h 6"/>
                      <a:gd name="T10" fmla="*/ 49 w 9"/>
                      <a:gd name="T11" fmla="*/ 0 h 6"/>
                      <a:gd name="T12" fmla="*/ 0 w 9"/>
                      <a:gd name="T13" fmla="*/ 48 h 6"/>
                      <a:gd name="T14" fmla="*/ 49 w 9"/>
                      <a:gd name="T15" fmla="*/ 116 h 6"/>
                      <a:gd name="T16" fmla="*/ 73 w 9"/>
                      <a:gd name="T17" fmla="*/ 140 h 6"/>
                      <a:gd name="T18" fmla="*/ 73 w 9"/>
                      <a:gd name="T19" fmla="*/ 140 h 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9"/>
                      <a:gd name="T31" fmla="*/ 0 h 6"/>
                      <a:gd name="T32" fmla="*/ 9 w 9"/>
                      <a:gd name="T33" fmla="*/ 6 h 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9" h="6">
                        <a:moveTo>
                          <a:pt x="3" y="6"/>
                        </a:moveTo>
                        <a:lnTo>
                          <a:pt x="8" y="6"/>
                        </a:lnTo>
                        <a:lnTo>
                          <a:pt x="9" y="3"/>
                        </a:lnTo>
                        <a:lnTo>
                          <a:pt x="5" y="2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2" y="5"/>
                        </a:lnTo>
                        <a:lnTo>
                          <a:pt x="3" y="6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88" name="Freeform 73"/>
                  <p:cNvSpPr>
                    <a:spLocks/>
                  </p:cNvSpPr>
                  <p:nvPr/>
                </p:nvSpPr>
                <p:spPr bwMode="auto">
                  <a:xfrm>
                    <a:off x="2225" y="3438"/>
                    <a:ext cx="20" cy="10"/>
                  </a:xfrm>
                  <a:custGeom>
                    <a:avLst/>
                    <a:gdLst>
                      <a:gd name="T0" fmla="*/ 0 w 4"/>
                      <a:gd name="T1" fmla="*/ 50 h 2"/>
                      <a:gd name="T2" fmla="*/ 100 w 4"/>
                      <a:gd name="T3" fmla="*/ 0 h 2"/>
                      <a:gd name="T4" fmla="*/ 100 w 4"/>
                      <a:gd name="T5" fmla="*/ 50 h 2"/>
                      <a:gd name="T6" fmla="*/ 0 w 4"/>
                      <a:gd name="T7" fmla="*/ 50 h 2"/>
                      <a:gd name="T8" fmla="*/ 0 w 4"/>
                      <a:gd name="T9" fmla="*/ 50 h 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"/>
                      <a:gd name="T16" fmla="*/ 0 h 2"/>
                      <a:gd name="T17" fmla="*/ 4 w 4"/>
                      <a:gd name="T18" fmla="*/ 2 h 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" h="2">
                        <a:moveTo>
                          <a:pt x="0" y="2"/>
                        </a:moveTo>
                        <a:lnTo>
                          <a:pt x="4" y="0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89" name="Freeform 74"/>
                  <p:cNvSpPr>
                    <a:spLocks/>
                  </p:cNvSpPr>
                  <p:nvPr/>
                </p:nvSpPr>
                <p:spPr bwMode="auto">
                  <a:xfrm>
                    <a:off x="2211" y="3419"/>
                    <a:ext cx="19" cy="14"/>
                  </a:xfrm>
                  <a:custGeom>
                    <a:avLst/>
                    <a:gdLst>
                      <a:gd name="T0" fmla="*/ 47 w 4"/>
                      <a:gd name="T1" fmla="*/ 0 h 3"/>
                      <a:gd name="T2" fmla="*/ 47 w 4"/>
                      <a:gd name="T3" fmla="*/ 0 h 3"/>
                      <a:gd name="T4" fmla="*/ 66 w 4"/>
                      <a:gd name="T5" fmla="*/ 0 h 3"/>
                      <a:gd name="T6" fmla="*/ 66 w 4"/>
                      <a:gd name="T7" fmla="*/ 0 h 3"/>
                      <a:gd name="T8" fmla="*/ 66 w 4"/>
                      <a:gd name="T9" fmla="*/ 0 h 3"/>
                      <a:gd name="T10" fmla="*/ 66 w 4"/>
                      <a:gd name="T11" fmla="*/ 23 h 3"/>
                      <a:gd name="T12" fmla="*/ 66 w 4"/>
                      <a:gd name="T13" fmla="*/ 23 h 3"/>
                      <a:gd name="T14" fmla="*/ 66 w 4"/>
                      <a:gd name="T15" fmla="*/ 23 h 3"/>
                      <a:gd name="T16" fmla="*/ 90 w 4"/>
                      <a:gd name="T17" fmla="*/ 23 h 3"/>
                      <a:gd name="T18" fmla="*/ 66 w 4"/>
                      <a:gd name="T19" fmla="*/ 42 h 3"/>
                      <a:gd name="T20" fmla="*/ 66 w 4"/>
                      <a:gd name="T21" fmla="*/ 42 h 3"/>
                      <a:gd name="T22" fmla="*/ 66 w 4"/>
                      <a:gd name="T23" fmla="*/ 42 h 3"/>
                      <a:gd name="T24" fmla="*/ 66 w 4"/>
                      <a:gd name="T25" fmla="*/ 65 h 3"/>
                      <a:gd name="T26" fmla="*/ 66 w 4"/>
                      <a:gd name="T27" fmla="*/ 65 h 3"/>
                      <a:gd name="T28" fmla="*/ 66 w 4"/>
                      <a:gd name="T29" fmla="*/ 65 h 3"/>
                      <a:gd name="T30" fmla="*/ 47 w 4"/>
                      <a:gd name="T31" fmla="*/ 65 h 3"/>
                      <a:gd name="T32" fmla="*/ 47 w 4"/>
                      <a:gd name="T33" fmla="*/ 65 h 3"/>
                      <a:gd name="T34" fmla="*/ 47 w 4"/>
                      <a:gd name="T35" fmla="*/ 65 h 3"/>
                      <a:gd name="T36" fmla="*/ 24 w 4"/>
                      <a:gd name="T37" fmla="*/ 65 h 3"/>
                      <a:gd name="T38" fmla="*/ 24 w 4"/>
                      <a:gd name="T39" fmla="*/ 65 h 3"/>
                      <a:gd name="T40" fmla="*/ 24 w 4"/>
                      <a:gd name="T41" fmla="*/ 65 h 3"/>
                      <a:gd name="T42" fmla="*/ 24 w 4"/>
                      <a:gd name="T43" fmla="*/ 42 h 3"/>
                      <a:gd name="T44" fmla="*/ 0 w 4"/>
                      <a:gd name="T45" fmla="*/ 42 h 3"/>
                      <a:gd name="T46" fmla="*/ 0 w 4"/>
                      <a:gd name="T47" fmla="*/ 42 h 3"/>
                      <a:gd name="T48" fmla="*/ 0 w 4"/>
                      <a:gd name="T49" fmla="*/ 23 h 3"/>
                      <a:gd name="T50" fmla="*/ 0 w 4"/>
                      <a:gd name="T51" fmla="*/ 23 h 3"/>
                      <a:gd name="T52" fmla="*/ 0 w 4"/>
                      <a:gd name="T53" fmla="*/ 23 h 3"/>
                      <a:gd name="T54" fmla="*/ 24 w 4"/>
                      <a:gd name="T55" fmla="*/ 23 h 3"/>
                      <a:gd name="T56" fmla="*/ 24 w 4"/>
                      <a:gd name="T57" fmla="*/ 0 h 3"/>
                      <a:gd name="T58" fmla="*/ 24 w 4"/>
                      <a:gd name="T59" fmla="*/ 0 h 3"/>
                      <a:gd name="T60" fmla="*/ 24 w 4"/>
                      <a:gd name="T61" fmla="*/ 0 h 3"/>
                      <a:gd name="T62" fmla="*/ 47 w 4"/>
                      <a:gd name="T63" fmla="*/ 0 h 3"/>
                      <a:gd name="T64" fmla="*/ 47 w 4"/>
                      <a:gd name="T65" fmla="*/ 0 h 3"/>
                      <a:gd name="T66" fmla="*/ 47 w 4"/>
                      <a:gd name="T67" fmla="*/ 0 h 3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4"/>
                      <a:gd name="T103" fmla="*/ 0 h 3"/>
                      <a:gd name="T104" fmla="*/ 4 w 4"/>
                      <a:gd name="T105" fmla="*/ 3 h 3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4" h="3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2" y="3"/>
                        </a:lnTo>
                        <a:lnTo>
                          <a:pt x="1" y="3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90" name="Freeform 75"/>
                  <p:cNvSpPr>
                    <a:spLocks/>
                  </p:cNvSpPr>
                  <p:nvPr/>
                </p:nvSpPr>
                <p:spPr bwMode="auto">
                  <a:xfrm>
                    <a:off x="2186" y="3394"/>
                    <a:ext cx="39" cy="15"/>
                  </a:xfrm>
                  <a:custGeom>
                    <a:avLst/>
                    <a:gdLst>
                      <a:gd name="T0" fmla="*/ 0 w 8"/>
                      <a:gd name="T1" fmla="*/ 75 h 3"/>
                      <a:gd name="T2" fmla="*/ 166 w 8"/>
                      <a:gd name="T3" fmla="*/ 75 h 3"/>
                      <a:gd name="T4" fmla="*/ 190 w 8"/>
                      <a:gd name="T5" fmla="*/ 0 h 3"/>
                      <a:gd name="T6" fmla="*/ 49 w 8"/>
                      <a:gd name="T7" fmla="*/ 0 h 3"/>
                      <a:gd name="T8" fmla="*/ 0 w 8"/>
                      <a:gd name="T9" fmla="*/ 75 h 3"/>
                      <a:gd name="T10" fmla="*/ 0 w 8"/>
                      <a:gd name="T11" fmla="*/ 75 h 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8"/>
                      <a:gd name="T19" fmla="*/ 0 h 3"/>
                      <a:gd name="T20" fmla="*/ 8 w 8"/>
                      <a:gd name="T21" fmla="*/ 3 h 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8" h="3">
                        <a:moveTo>
                          <a:pt x="0" y="3"/>
                        </a:moveTo>
                        <a:lnTo>
                          <a:pt x="7" y="3"/>
                        </a:lnTo>
                        <a:lnTo>
                          <a:pt x="8" y="0"/>
                        </a:lnTo>
                        <a:lnTo>
                          <a:pt x="2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91" name="Freeform 76"/>
                  <p:cNvSpPr>
                    <a:spLocks/>
                  </p:cNvSpPr>
                  <p:nvPr/>
                </p:nvSpPr>
                <p:spPr bwMode="auto">
                  <a:xfrm>
                    <a:off x="2026" y="3321"/>
                    <a:ext cx="38" cy="24"/>
                  </a:xfrm>
                  <a:custGeom>
                    <a:avLst/>
                    <a:gdLst>
                      <a:gd name="T0" fmla="*/ 0 w 8"/>
                      <a:gd name="T1" fmla="*/ 91 h 5"/>
                      <a:gd name="T2" fmla="*/ 66 w 8"/>
                      <a:gd name="T3" fmla="*/ 115 h 5"/>
                      <a:gd name="T4" fmla="*/ 133 w 8"/>
                      <a:gd name="T5" fmla="*/ 115 h 5"/>
                      <a:gd name="T6" fmla="*/ 180 w 8"/>
                      <a:gd name="T7" fmla="*/ 48 h 5"/>
                      <a:gd name="T8" fmla="*/ 114 w 8"/>
                      <a:gd name="T9" fmla="*/ 0 h 5"/>
                      <a:gd name="T10" fmla="*/ 24 w 8"/>
                      <a:gd name="T11" fmla="*/ 48 h 5"/>
                      <a:gd name="T12" fmla="*/ 0 w 8"/>
                      <a:gd name="T13" fmla="*/ 91 h 5"/>
                      <a:gd name="T14" fmla="*/ 0 w 8"/>
                      <a:gd name="T15" fmla="*/ 91 h 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8"/>
                      <a:gd name="T25" fmla="*/ 0 h 5"/>
                      <a:gd name="T26" fmla="*/ 8 w 8"/>
                      <a:gd name="T27" fmla="*/ 5 h 5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8" h="5">
                        <a:moveTo>
                          <a:pt x="0" y="4"/>
                        </a:moveTo>
                        <a:lnTo>
                          <a:pt x="3" y="5"/>
                        </a:lnTo>
                        <a:lnTo>
                          <a:pt x="6" y="5"/>
                        </a:lnTo>
                        <a:lnTo>
                          <a:pt x="8" y="2"/>
                        </a:lnTo>
                        <a:lnTo>
                          <a:pt x="5" y="0"/>
                        </a:lnTo>
                        <a:lnTo>
                          <a:pt x="1" y="2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92" name="Freeform 77"/>
                  <p:cNvSpPr>
                    <a:spLocks/>
                  </p:cNvSpPr>
                  <p:nvPr/>
                </p:nvSpPr>
                <p:spPr bwMode="auto">
                  <a:xfrm>
                    <a:off x="1991" y="3321"/>
                    <a:ext cx="20" cy="24"/>
                  </a:xfrm>
                  <a:custGeom>
                    <a:avLst/>
                    <a:gdLst>
                      <a:gd name="T0" fmla="*/ 0 w 4"/>
                      <a:gd name="T1" fmla="*/ 115 h 5"/>
                      <a:gd name="T2" fmla="*/ 100 w 4"/>
                      <a:gd name="T3" fmla="*/ 48 h 5"/>
                      <a:gd name="T4" fmla="*/ 100 w 4"/>
                      <a:gd name="T5" fmla="*/ 0 h 5"/>
                      <a:gd name="T6" fmla="*/ 0 w 4"/>
                      <a:gd name="T7" fmla="*/ 91 h 5"/>
                      <a:gd name="T8" fmla="*/ 0 w 4"/>
                      <a:gd name="T9" fmla="*/ 115 h 5"/>
                      <a:gd name="T10" fmla="*/ 0 w 4"/>
                      <a:gd name="T11" fmla="*/ 115 h 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4"/>
                      <a:gd name="T19" fmla="*/ 0 h 5"/>
                      <a:gd name="T20" fmla="*/ 4 w 4"/>
                      <a:gd name="T21" fmla="*/ 5 h 5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4" h="5">
                        <a:moveTo>
                          <a:pt x="0" y="5"/>
                        </a:move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93" name="Freeform 78"/>
                  <p:cNvSpPr>
                    <a:spLocks/>
                  </p:cNvSpPr>
                  <p:nvPr/>
                </p:nvSpPr>
                <p:spPr bwMode="auto">
                  <a:xfrm>
                    <a:off x="2128" y="3360"/>
                    <a:ext cx="39" cy="34"/>
                  </a:xfrm>
                  <a:custGeom>
                    <a:avLst/>
                    <a:gdLst>
                      <a:gd name="T0" fmla="*/ 73 w 8"/>
                      <a:gd name="T1" fmla="*/ 165 h 7"/>
                      <a:gd name="T2" fmla="*/ 190 w 8"/>
                      <a:gd name="T3" fmla="*/ 165 h 7"/>
                      <a:gd name="T4" fmla="*/ 190 w 8"/>
                      <a:gd name="T5" fmla="*/ 92 h 7"/>
                      <a:gd name="T6" fmla="*/ 97 w 8"/>
                      <a:gd name="T7" fmla="*/ 0 h 7"/>
                      <a:gd name="T8" fmla="*/ 0 w 8"/>
                      <a:gd name="T9" fmla="*/ 49 h 7"/>
                      <a:gd name="T10" fmla="*/ 73 w 8"/>
                      <a:gd name="T11" fmla="*/ 165 h 7"/>
                      <a:gd name="T12" fmla="*/ 73 w 8"/>
                      <a:gd name="T13" fmla="*/ 165 h 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"/>
                      <a:gd name="T22" fmla="*/ 0 h 7"/>
                      <a:gd name="T23" fmla="*/ 8 w 8"/>
                      <a:gd name="T24" fmla="*/ 7 h 7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" h="7">
                        <a:moveTo>
                          <a:pt x="3" y="7"/>
                        </a:moveTo>
                        <a:lnTo>
                          <a:pt x="8" y="7"/>
                        </a:lnTo>
                        <a:lnTo>
                          <a:pt x="8" y="4"/>
                        </a:lnTo>
                        <a:lnTo>
                          <a:pt x="4" y="0"/>
                        </a:lnTo>
                        <a:lnTo>
                          <a:pt x="0" y="2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56323" name="Rectangle 79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pPr eaLnBrk="1" hangingPunct="1"/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2007</a:t>
            </a:r>
          </a:p>
        </p:txBody>
      </p:sp>
      <p:sp>
        <p:nvSpPr>
          <p:cNvPr id="56324" name="Text Box 80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56325" name="Text Box 81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</a:p>
        </p:txBody>
      </p:sp>
      <p:sp>
        <p:nvSpPr>
          <p:cNvPr id="56326" name="Rectangle 82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6327" name="Rectangle 83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6328" name="Rectangle 84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6329" name="Rectangle 85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6330" name="Rectangle 86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6331" name="Rectangle 87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6332" name="Rectangle 88"/>
          <p:cNvSpPr>
            <a:spLocks noChangeArrowheads="1"/>
          </p:cNvSpPr>
          <p:nvPr/>
        </p:nvSpPr>
        <p:spPr bwMode="auto">
          <a:xfrm>
            <a:off x="444500" y="5892800"/>
            <a:ext cx="71485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6333" name="Rectangle 89" descr="20%"/>
          <p:cNvSpPr>
            <a:spLocks noChangeArrowheads="1"/>
          </p:cNvSpPr>
          <p:nvPr/>
        </p:nvSpPr>
        <p:spPr bwMode="auto">
          <a:xfrm>
            <a:off x="6753225" y="5948363"/>
            <a:ext cx="2349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 advTm="641">
    <p:randomBar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reeform 2"/>
          <p:cNvSpPr>
            <a:spLocks/>
          </p:cNvSpPr>
          <p:nvPr/>
        </p:nvSpPr>
        <p:spPr bwMode="auto">
          <a:xfrm>
            <a:off x="7697788" y="1887538"/>
            <a:ext cx="398462" cy="611187"/>
          </a:xfrm>
          <a:custGeom>
            <a:avLst/>
            <a:gdLst>
              <a:gd name="T0" fmla="*/ 661276199 w 49"/>
              <a:gd name="T1" fmla="*/ 2147483647 h 79"/>
              <a:gd name="T2" fmla="*/ 661276199 w 49"/>
              <a:gd name="T3" fmla="*/ 2147483647 h 79"/>
              <a:gd name="T4" fmla="*/ 793533014 w 49"/>
              <a:gd name="T5" fmla="*/ 2147483647 h 79"/>
              <a:gd name="T6" fmla="*/ 859653290 w 49"/>
              <a:gd name="T7" fmla="*/ 2147483647 h 79"/>
              <a:gd name="T8" fmla="*/ 925781698 w 49"/>
              <a:gd name="T9" fmla="*/ 2147483647 h 79"/>
              <a:gd name="T10" fmla="*/ 991910105 w 49"/>
              <a:gd name="T11" fmla="*/ 2147483647 h 79"/>
              <a:gd name="T12" fmla="*/ 1058038513 w 49"/>
              <a:gd name="T13" fmla="*/ 2147483647 h 79"/>
              <a:gd name="T14" fmla="*/ 1190295582 w 49"/>
              <a:gd name="T15" fmla="*/ 2147483647 h 79"/>
              <a:gd name="T16" fmla="*/ 1190295582 w 49"/>
              <a:gd name="T17" fmla="*/ 2147483647 h 79"/>
              <a:gd name="T18" fmla="*/ 1322552398 w 49"/>
              <a:gd name="T19" fmla="*/ 2147483647 h 79"/>
              <a:gd name="T20" fmla="*/ 1388672673 w 49"/>
              <a:gd name="T21" fmla="*/ 2147483647 h 79"/>
              <a:gd name="T22" fmla="*/ 1454801081 w 49"/>
              <a:gd name="T23" fmla="*/ 2147483647 h 79"/>
              <a:gd name="T24" fmla="*/ 1454801081 w 49"/>
              <a:gd name="T25" fmla="*/ 2147483647 h 79"/>
              <a:gd name="T26" fmla="*/ 1719314712 w 49"/>
              <a:gd name="T27" fmla="*/ 2147483647 h 79"/>
              <a:gd name="T28" fmla="*/ 1719314712 w 49"/>
              <a:gd name="T29" fmla="*/ 2147483647 h 79"/>
              <a:gd name="T30" fmla="*/ 1851571527 w 49"/>
              <a:gd name="T31" fmla="*/ 2147483647 h 79"/>
              <a:gd name="T32" fmla="*/ 1917691803 w 49"/>
              <a:gd name="T33" fmla="*/ 2147483647 h 79"/>
              <a:gd name="T34" fmla="*/ 2049948618 w 49"/>
              <a:gd name="T35" fmla="*/ 2147483647 h 79"/>
              <a:gd name="T36" fmla="*/ 2049948618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094893888 h 79"/>
              <a:gd name="T60" fmla="*/ 2147483647 w 49"/>
              <a:gd name="T61" fmla="*/ 1915328280 h 79"/>
              <a:gd name="T62" fmla="*/ 2147483647 w 49"/>
              <a:gd name="T63" fmla="*/ 1855478397 h 79"/>
              <a:gd name="T64" fmla="*/ 2147483647 w 49"/>
              <a:gd name="T65" fmla="*/ 1915328280 h 79"/>
              <a:gd name="T66" fmla="*/ 2147483647 w 49"/>
              <a:gd name="T67" fmla="*/ 1675913273 h 79"/>
              <a:gd name="T68" fmla="*/ 2147483647 w 49"/>
              <a:gd name="T69" fmla="*/ 1556205769 h 79"/>
              <a:gd name="T70" fmla="*/ 2147483647 w 49"/>
              <a:gd name="T71" fmla="*/ 1556205769 h 79"/>
              <a:gd name="T72" fmla="*/ 2147483647 w 49"/>
              <a:gd name="T73" fmla="*/ 1556205769 h 79"/>
              <a:gd name="T74" fmla="*/ 2147483647 w 49"/>
              <a:gd name="T75" fmla="*/ 1496355885 h 79"/>
              <a:gd name="T76" fmla="*/ 2147483647 w 49"/>
              <a:gd name="T77" fmla="*/ 1316790762 h 79"/>
              <a:gd name="T78" fmla="*/ 1587057896 w 49"/>
              <a:gd name="T79" fmla="*/ 0 h 79"/>
              <a:gd name="T80" fmla="*/ 1454801081 w 49"/>
              <a:gd name="T81" fmla="*/ 0 h 79"/>
              <a:gd name="T82" fmla="*/ 1388672673 w 49"/>
              <a:gd name="T83" fmla="*/ 119707534 h 79"/>
              <a:gd name="T84" fmla="*/ 1190295582 w 49"/>
              <a:gd name="T85" fmla="*/ 119707534 h 79"/>
              <a:gd name="T86" fmla="*/ 991910105 w 49"/>
              <a:gd name="T87" fmla="*/ 299272749 h 79"/>
              <a:gd name="T88" fmla="*/ 925781698 w 49"/>
              <a:gd name="T89" fmla="*/ 119707534 h 79"/>
              <a:gd name="T90" fmla="*/ 859653290 w 49"/>
              <a:gd name="T91" fmla="*/ 59857635 h 79"/>
              <a:gd name="T92" fmla="*/ 396762441 w 49"/>
              <a:gd name="T93" fmla="*/ 957668008 h 79"/>
              <a:gd name="T94" fmla="*/ 462890849 w 49"/>
              <a:gd name="T95" fmla="*/ 1137225638 h 79"/>
              <a:gd name="T96" fmla="*/ 462890849 w 49"/>
              <a:gd name="T97" fmla="*/ 1316790762 h 79"/>
              <a:gd name="T98" fmla="*/ 330634033 w 49"/>
              <a:gd name="T99" fmla="*/ 1436498265 h 79"/>
              <a:gd name="T100" fmla="*/ 396762441 w 49"/>
              <a:gd name="T101" fmla="*/ 1915328280 h 79"/>
              <a:gd name="T102" fmla="*/ 264513694 w 49"/>
              <a:gd name="T103" fmla="*/ 2147483647 h 79"/>
              <a:gd name="T104" fmla="*/ 264513694 w 49"/>
              <a:gd name="T105" fmla="*/ 2147483647 h 79"/>
              <a:gd name="T106" fmla="*/ 198385286 w 49"/>
              <a:gd name="T107" fmla="*/ 2147483647 h 79"/>
              <a:gd name="T108" fmla="*/ 198385286 w 49"/>
              <a:gd name="T109" fmla="*/ 2147483647 h 79"/>
              <a:gd name="T110" fmla="*/ 66128424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47" name="Freeform 3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65836088 w 90"/>
              <a:gd name="T1" fmla="*/ 2147483647 h 66"/>
              <a:gd name="T2" fmla="*/ 0 w 90"/>
              <a:gd name="T3" fmla="*/ 2147483647 h 66"/>
              <a:gd name="T4" fmla="*/ 65836088 w 90"/>
              <a:gd name="T5" fmla="*/ 2147483647 h 66"/>
              <a:gd name="T6" fmla="*/ 65836088 w 90"/>
              <a:gd name="T7" fmla="*/ 2099519644 h 66"/>
              <a:gd name="T8" fmla="*/ 65836088 w 90"/>
              <a:gd name="T9" fmla="*/ 2099519644 h 66"/>
              <a:gd name="T10" fmla="*/ 131672176 w 90"/>
              <a:gd name="T11" fmla="*/ 2147483647 h 66"/>
              <a:gd name="T12" fmla="*/ 65836088 w 90"/>
              <a:gd name="T13" fmla="*/ 2147483647 h 66"/>
              <a:gd name="T14" fmla="*/ 197508280 w 90"/>
              <a:gd name="T15" fmla="*/ 2147483647 h 66"/>
              <a:gd name="T16" fmla="*/ 197508280 w 90"/>
              <a:gd name="T17" fmla="*/ 2099519644 h 66"/>
              <a:gd name="T18" fmla="*/ 197508280 w 90"/>
              <a:gd name="T19" fmla="*/ 1979547991 h 66"/>
              <a:gd name="T20" fmla="*/ 131672176 w 90"/>
              <a:gd name="T21" fmla="*/ 1799583494 h 66"/>
              <a:gd name="T22" fmla="*/ 197508280 w 90"/>
              <a:gd name="T23" fmla="*/ 1799583494 h 66"/>
              <a:gd name="T24" fmla="*/ 329172373 w 90"/>
              <a:gd name="T25" fmla="*/ 1739597910 h 66"/>
              <a:gd name="T26" fmla="*/ 263344352 w 90"/>
              <a:gd name="T27" fmla="*/ 1679612326 h 66"/>
              <a:gd name="T28" fmla="*/ 197508280 w 90"/>
              <a:gd name="T29" fmla="*/ 1739597910 h 66"/>
              <a:gd name="T30" fmla="*/ 197508280 w 90"/>
              <a:gd name="T31" fmla="*/ 1499655574 h 66"/>
              <a:gd name="T32" fmla="*/ 197508280 w 90"/>
              <a:gd name="T33" fmla="*/ 1319698822 h 66"/>
              <a:gd name="T34" fmla="*/ 197508280 w 90"/>
              <a:gd name="T35" fmla="*/ 1019763157 h 66"/>
              <a:gd name="T36" fmla="*/ 131672176 w 90"/>
              <a:gd name="T37" fmla="*/ 659849411 h 66"/>
              <a:gd name="T38" fmla="*/ 131672176 w 90"/>
              <a:gd name="T39" fmla="*/ 359913625 h 66"/>
              <a:gd name="T40" fmla="*/ 724188933 w 90"/>
              <a:gd name="T41" fmla="*/ 539878243 h 66"/>
              <a:gd name="T42" fmla="*/ 1250869650 w 90"/>
              <a:gd name="T43" fmla="*/ 779820579 h 66"/>
              <a:gd name="T44" fmla="*/ 1514205824 w 90"/>
              <a:gd name="T45" fmla="*/ 839806163 h 66"/>
              <a:gd name="T46" fmla="*/ 1580041896 w 90"/>
              <a:gd name="T47" fmla="*/ 899791747 h 66"/>
              <a:gd name="T48" fmla="*/ 1580041896 w 90"/>
              <a:gd name="T49" fmla="*/ 1199727654 h 66"/>
              <a:gd name="T50" fmla="*/ 1448377866 w 90"/>
              <a:gd name="T51" fmla="*/ 1379684406 h 66"/>
              <a:gd name="T52" fmla="*/ 1448377866 w 90"/>
              <a:gd name="T53" fmla="*/ 1499655574 h 66"/>
              <a:gd name="T54" fmla="*/ 1448377866 w 90"/>
              <a:gd name="T55" fmla="*/ 1619626742 h 66"/>
              <a:gd name="T56" fmla="*/ 1514205824 w 90"/>
              <a:gd name="T57" fmla="*/ 1679612326 h 66"/>
              <a:gd name="T58" fmla="*/ 1645877968 w 90"/>
              <a:gd name="T59" fmla="*/ 1439669990 h 66"/>
              <a:gd name="T60" fmla="*/ 1777550113 w 90"/>
              <a:gd name="T61" fmla="*/ 1259713238 h 66"/>
              <a:gd name="T62" fmla="*/ 1909222257 w 90"/>
              <a:gd name="T63" fmla="*/ 1079748741 h 66"/>
              <a:gd name="T64" fmla="*/ 1711714041 w 90"/>
              <a:gd name="T65" fmla="*/ 599863827 h 66"/>
              <a:gd name="T66" fmla="*/ 1777550113 w 90"/>
              <a:gd name="T67" fmla="*/ 539878243 h 66"/>
              <a:gd name="T68" fmla="*/ 1909222257 w 90"/>
              <a:gd name="T69" fmla="*/ 419906954 h 66"/>
              <a:gd name="T70" fmla="*/ 1777550113 w 90"/>
              <a:gd name="T71" fmla="*/ 299928041 h 66"/>
              <a:gd name="T72" fmla="*/ 1777550113 w 90"/>
              <a:gd name="T73" fmla="*/ 0 h 66"/>
              <a:gd name="T74" fmla="*/ 2147483647 w 90"/>
              <a:gd name="T75" fmla="*/ 539878243 h 66"/>
              <a:gd name="T76" fmla="*/ 2147483647 w 90"/>
              <a:gd name="T77" fmla="*/ 959777331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1975058329 w 90"/>
              <a:gd name="T105" fmla="*/ 2147483647 h 66"/>
              <a:gd name="T106" fmla="*/ 1580041896 w 90"/>
              <a:gd name="T107" fmla="*/ 2147483647 h 66"/>
              <a:gd name="T108" fmla="*/ 1250869650 w 90"/>
              <a:gd name="T109" fmla="*/ 2147483647 h 66"/>
              <a:gd name="T110" fmla="*/ 790025005 w 90"/>
              <a:gd name="T111" fmla="*/ 2147483647 h 66"/>
              <a:gd name="T112" fmla="*/ 724188933 w 90"/>
              <a:gd name="T113" fmla="*/ 2147483647 h 66"/>
              <a:gd name="T114" fmla="*/ 724188933 w 90"/>
              <a:gd name="T115" fmla="*/ 2147483647 h 66"/>
              <a:gd name="T116" fmla="*/ 460844518 w 90"/>
              <a:gd name="T117" fmla="*/ 2147483647 h 66"/>
              <a:gd name="T118" fmla="*/ 395008446 w 90"/>
              <a:gd name="T119" fmla="*/ 2147483647 h 66"/>
              <a:gd name="T120" fmla="*/ 197508280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48" name="Freeform 4"/>
          <p:cNvSpPr>
            <a:spLocks/>
          </p:cNvSpPr>
          <p:nvPr/>
        </p:nvSpPr>
        <p:spPr bwMode="auto">
          <a:xfrm>
            <a:off x="3157538" y="1833563"/>
            <a:ext cx="658812" cy="1006475"/>
          </a:xfrm>
          <a:custGeom>
            <a:avLst/>
            <a:gdLst>
              <a:gd name="T0" fmla="*/ 463071587 w 81"/>
              <a:gd name="T1" fmla="*/ 2147483647 h 130"/>
              <a:gd name="T2" fmla="*/ 529229301 w 81"/>
              <a:gd name="T3" fmla="*/ 2147483647 h 130"/>
              <a:gd name="T4" fmla="*/ 595379008 w 81"/>
              <a:gd name="T5" fmla="*/ 2147483647 h 130"/>
              <a:gd name="T6" fmla="*/ 595379008 w 81"/>
              <a:gd name="T7" fmla="*/ 2147483647 h 130"/>
              <a:gd name="T8" fmla="*/ 396922007 w 81"/>
              <a:gd name="T9" fmla="*/ 2147483647 h 130"/>
              <a:gd name="T10" fmla="*/ 661536721 w 81"/>
              <a:gd name="T11" fmla="*/ 2147483647 h 130"/>
              <a:gd name="T12" fmla="*/ 859993595 w 81"/>
              <a:gd name="T13" fmla="*/ 2147483647 h 130"/>
              <a:gd name="T14" fmla="*/ 926151308 w 81"/>
              <a:gd name="T15" fmla="*/ 2147483647 h 130"/>
              <a:gd name="T16" fmla="*/ 1323073442 w 81"/>
              <a:gd name="T17" fmla="*/ 2147483647 h 130"/>
              <a:gd name="T18" fmla="*/ 1124608436 w 81"/>
              <a:gd name="T19" fmla="*/ 2147483647 h 130"/>
              <a:gd name="T20" fmla="*/ 1058458601 w 81"/>
              <a:gd name="T21" fmla="*/ 2147483647 h 130"/>
              <a:gd name="T22" fmla="*/ 1058458601 w 81"/>
              <a:gd name="T23" fmla="*/ 2147483647 h 130"/>
              <a:gd name="T24" fmla="*/ 1058458601 w 81"/>
              <a:gd name="T25" fmla="*/ 2147483647 h 130"/>
              <a:gd name="T26" fmla="*/ 1058458601 w 81"/>
              <a:gd name="T27" fmla="*/ 2147483647 h 130"/>
              <a:gd name="T28" fmla="*/ 1719995323 w 81"/>
              <a:gd name="T29" fmla="*/ 0 h 130"/>
              <a:gd name="T30" fmla="*/ 2147483647 w 81"/>
              <a:gd name="T31" fmla="*/ 1138865122 h 130"/>
              <a:gd name="T32" fmla="*/ 2147483647 w 81"/>
              <a:gd name="T33" fmla="*/ 1558448869 h 130"/>
              <a:gd name="T34" fmla="*/ 2147483647 w 81"/>
              <a:gd name="T35" fmla="*/ 1738267156 h 130"/>
              <a:gd name="T36" fmla="*/ 2147483647 w 81"/>
              <a:gd name="T37" fmla="*/ 1858153756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49" name="Freeform 5"/>
          <p:cNvSpPr>
            <a:spLocks/>
          </p:cNvSpPr>
          <p:nvPr/>
        </p:nvSpPr>
        <p:spPr bwMode="auto">
          <a:xfrm>
            <a:off x="3435350" y="1857375"/>
            <a:ext cx="1120775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10711275 w 138"/>
              <a:gd name="T13" fmla="*/ 2147483647 h 87"/>
              <a:gd name="T14" fmla="*/ 1912829603 w 138"/>
              <a:gd name="T15" fmla="*/ 2147483647 h 87"/>
              <a:gd name="T16" fmla="*/ 1714947930 w 138"/>
              <a:gd name="T17" fmla="*/ 2147483647 h 87"/>
              <a:gd name="T18" fmla="*/ 1583029522 w 138"/>
              <a:gd name="T19" fmla="*/ 2147483647 h 87"/>
              <a:gd name="T20" fmla="*/ 1517074379 w 138"/>
              <a:gd name="T21" fmla="*/ 2147483647 h 87"/>
              <a:gd name="T22" fmla="*/ 1517074379 w 138"/>
              <a:gd name="T23" fmla="*/ 2147483647 h 87"/>
              <a:gd name="T24" fmla="*/ 1319192707 w 138"/>
              <a:gd name="T25" fmla="*/ 2147483647 h 87"/>
              <a:gd name="T26" fmla="*/ 1319192707 w 138"/>
              <a:gd name="T27" fmla="*/ 2147483647 h 87"/>
              <a:gd name="T28" fmla="*/ 1187274299 w 138"/>
              <a:gd name="T29" fmla="*/ 2147483647 h 87"/>
              <a:gd name="T30" fmla="*/ 1187274299 w 138"/>
              <a:gd name="T31" fmla="*/ 2147483647 h 87"/>
              <a:gd name="T32" fmla="*/ 1121311034 w 138"/>
              <a:gd name="T33" fmla="*/ 2147483647 h 87"/>
              <a:gd name="T34" fmla="*/ 1055355638 w 138"/>
              <a:gd name="T35" fmla="*/ 2147483647 h 87"/>
              <a:gd name="T36" fmla="*/ 989392373 w 138"/>
              <a:gd name="T37" fmla="*/ 2147483647 h 87"/>
              <a:gd name="T38" fmla="*/ 725555557 w 138"/>
              <a:gd name="T39" fmla="*/ 2147483647 h 87"/>
              <a:gd name="T40" fmla="*/ 593637150 w 138"/>
              <a:gd name="T41" fmla="*/ 2147483647 h 87"/>
              <a:gd name="T42" fmla="*/ 593637150 w 138"/>
              <a:gd name="T43" fmla="*/ 2147483647 h 87"/>
              <a:gd name="T44" fmla="*/ 725555557 w 138"/>
              <a:gd name="T45" fmla="*/ 2147483647 h 87"/>
              <a:gd name="T46" fmla="*/ 725555557 w 138"/>
              <a:gd name="T47" fmla="*/ 2147483647 h 87"/>
              <a:gd name="T48" fmla="*/ 791518822 w 138"/>
              <a:gd name="T49" fmla="*/ 2147483647 h 87"/>
              <a:gd name="T50" fmla="*/ 923437230 w 138"/>
              <a:gd name="T51" fmla="*/ 2147483647 h 87"/>
              <a:gd name="T52" fmla="*/ 725555557 w 138"/>
              <a:gd name="T53" fmla="*/ 2147483647 h 87"/>
              <a:gd name="T54" fmla="*/ 527673758 w 138"/>
              <a:gd name="T55" fmla="*/ 2147483647 h 87"/>
              <a:gd name="T56" fmla="*/ 395755350 w 138"/>
              <a:gd name="T57" fmla="*/ 1855589534 h 87"/>
              <a:gd name="T58" fmla="*/ 131918440 w 138"/>
              <a:gd name="T59" fmla="*/ 1616159437 h 87"/>
              <a:gd name="T60" fmla="*/ 131918440 w 138"/>
              <a:gd name="T61" fmla="*/ 1496448257 h 87"/>
              <a:gd name="T62" fmla="*/ 131918440 w 138"/>
              <a:gd name="T63" fmla="*/ 1197158703 h 87"/>
              <a:gd name="T64" fmla="*/ 197881736 w 138"/>
              <a:gd name="T65" fmla="*/ 0 h 87"/>
              <a:gd name="T66" fmla="*/ 2147483647 w 138"/>
              <a:gd name="T67" fmla="*/ 478860314 h 87"/>
              <a:gd name="T68" fmla="*/ 2147483647 w 138"/>
              <a:gd name="T69" fmla="*/ 1137299244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50" name="Freeform 6"/>
          <p:cNvSpPr>
            <a:spLocks/>
          </p:cNvSpPr>
          <p:nvPr/>
        </p:nvSpPr>
        <p:spPr bwMode="auto">
          <a:xfrm>
            <a:off x="4514850" y="2003425"/>
            <a:ext cx="723900" cy="427038"/>
          </a:xfrm>
          <a:custGeom>
            <a:avLst/>
            <a:gdLst>
              <a:gd name="T0" fmla="*/ 0 w 89"/>
              <a:gd name="T1" fmla="*/ 2147483647 h 55"/>
              <a:gd name="T2" fmla="*/ 330789779 w 89"/>
              <a:gd name="T3" fmla="*/ 0 h 55"/>
              <a:gd name="T4" fmla="*/ 2147483647 w 89"/>
              <a:gd name="T5" fmla="*/ 180854486 h 55"/>
              <a:gd name="T6" fmla="*/ 2147483647 w 89"/>
              <a:gd name="T7" fmla="*/ 241136706 h 55"/>
              <a:gd name="T8" fmla="*/ 2147483647 w 89"/>
              <a:gd name="T9" fmla="*/ 301426751 h 55"/>
              <a:gd name="T10" fmla="*/ 2147483647 w 89"/>
              <a:gd name="T11" fmla="*/ 542563518 h 55"/>
              <a:gd name="T12" fmla="*/ 2147483647 w 89"/>
              <a:gd name="T13" fmla="*/ 602845738 h 55"/>
              <a:gd name="T14" fmla="*/ 2147483647 w 89"/>
              <a:gd name="T15" fmla="*/ 783700163 h 55"/>
              <a:gd name="T16" fmla="*/ 2147483647 w 89"/>
              <a:gd name="T17" fmla="*/ 1085127035 h 55"/>
              <a:gd name="T18" fmla="*/ 2147483647 w 89"/>
              <a:gd name="T19" fmla="*/ 1386553665 h 55"/>
              <a:gd name="T20" fmla="*/ 2147483647 w 89"/>
              <a:gd name="T21" fmla="*/ 1507118105 h 55"/>
              <a:gd name="T22" fmla="*/ 2147483647 w 89"/>
              <a:gd name="T23" fmla="*/ 1808544735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51" name="Freeform 7"/>
          <p:cNvSpPr>
            <a:spLocks/>
          </p:cNvSpPr>
          <p:nvPr/>
        </p:nvSpPr>
        <p:spPr bwMode="auto">
          <a:xfrm>
            <a:off x="4483100" y="2398713"/>
            <a:ext cx="766763" cy="495300"/>
          </a:xfrm>
          <a:custGeom>
            <a:avLst/>
            <a:gdLst>
              <a:gd name="T0" fmla="*/ 0 w 94"/>
              <a:gd name="T1" fmla="*/ 2147483647 h 64"/>
              <a:gd name="T2" fmla="*/ 199611248 w 94"/>
              <a:gd name="T3" fmla="*/ 1018182017 h 64"/>
              <a:gd name="T4" fmla="*/ 266148309 w 94"/>
              <a:gd name="T5" fmla="*/ 0 h 64"/>
              <a:gd name="T6" fmla="*/ 2147483647 w 94"/>
              <a:gd name="T7" fmla="*/ 239570365 h 64"/>
              <a:gd name="T8" fmla="*/ 2147483647 w 94"/>
              <a:gd name="T9" fmla="*/ 359355578 h 64"/>
              <a:gd name="T10" fmla="*/ 2147483647 w 94"/>
              <a:gd name="T11" fmla="*/ 419248154 h 64"/>
              <a:gd name="T12" fmla="*/ 2147483647 w 94"/>
              <a:gd name="T13" fmla="*/ 598933742 h 64"/>
              <a:gd name="T14" fmla="*/ 2147483647 w 94"/>
              <a:gd name="T15" fmla="*/ 658826318 h 64"/>
              <a:gd name="T16" fmla="*/ 2147483647 w 94"/>
              <a:gd name="T17" fmla="*/ 898396623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52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198193155 w 100"/>
              <a:gd name="T1" fmla="*/ 0 h 53"/>
              <a:gd name="T2" fmla="*/ 2147483647 w 100"/>
              <a:gd name="T3" fmla="*/ 120369903 h 53"/>
              <a:gd name="T4" fmla="*/ 2147483647 w 100"/>
              <a:gd name="T5" fmla="*/ 361101983 h 53"/>
              <a:gd name="T6" fmla="*/ 2147483647 w 100"/>
              <a:gd name="T7" fmla="*/ 481464098 h 53"/>
              <a:gd name="T8" fmla="*/ 2147483647 w 100"/>
              <a:gd name="T9" fmla="*/ 601834092 h 53"/>
              <a:gd name="T10" fmla="*/ 2147483647 w 100"/>
              <a:gd name="T11" fmla="*/ 722203965 h 53"/>
              <a:gd name="T12" fmla="*/ 2147483647 w 100"/>
              <a:gd name="T13" fmla="*/ 722203965 h 53"/>
              <a:gd name="T14" fmla="*/ 2147483647 w 100"/>
              <a:gd name="T15" fmla="*/ 902751017 h 53"/>
              <a:gd name="T16" fmla="*/ 2147483647 w 100"/>
              <a:gd name="T17" fmla="*/ 962935953 h 53"/>
              <a:gd name="T18" fmla="*/ 2147483647 w 100"/>
              <a:gd name="T19" fmla="*/ 962935953 h 53"/>
              <a:gd name="T20" fmla="*/ 2147483647 w 100"/>
              <a:gd name="T21" fmla="*/ 1023113375 h 53"/>
              <a:gd name="T22" fmla="*/ 2147483647 w 100"/>
              <a:gd name="T23" fmla="*/ 2147483647 h 53"/>
              <a:gd name="T24" fmla="*/ 0 w 100"/>
              <a:gd name="T25" fmla="*/ 2147483647 h 53"/>
              <a:gd name="T26" fmla="*/ 198193155 w 100"/>
              <a:gd name="T27" fmla="*/ 0 h 53"/>
              <a:gd name="T28" fmla="*/ 198193155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53" name="Freeform 9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39118966 h 54"/>
              <a:gd name="T4" fmla="*/ 2147483647 w 82"/>
              <a:gd name="T5" fmla="*/ 358674613 h 54"/>
              <a:gd name="T6" fmla="*/ 2147483647 w 82"/>
              <a:gd name="T7" fmla="*/ 777130886 h 54"/>
              <a:gd name="T8" fmla="*/ 2147483647 w 82"/>
              <a:gd name="T9" fmla="*/ 956475864 h 54"/>
              <a:gd name="T10" fmla="*/ 2147483647 w 82"/>
              <a:gd name="T11" fmla="*/ 1076031693 h 54"/>
              <a:gd name="T12" fmla="*/ 2147483647 w 82"/>
              <a:gd name="T13" fmla="*/ 1255368939 h 54"/>
              <a:gd name="T14" fmla="*/ 2147483647 w 82"/>
              <a:gd name="T15" fmla="*/ 1554269504 h 54"/>
              <a:gd name="T16" fmla="*/ 2147483647 w 82"/>
              <a:gd name="T17" fmla="*/ 1733606750 h 54"/>
              <a:gd name="T18" fmla="*/ 2147483647 w 82"/>
              <a:gd name="T19" fmla="*/ 1853162337 h 54"/>
              <a:gd name="T20" fmla="*/ 2147483647 w 82"/>
              <a:gd name="T21" fmla="*/ 2032507798 h 54"/>
              <a:gd name="T22" fmla="*/ 2147483647 w 82"/>
              <a:gd name="T23" fmla="*/ 2092281726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727261611 w 82"/>
              <a:gd name="T37" fmla="*/ 2147483647 h 54"/>
              <a:gd name="T38" fmla="*/ 727261611 w 82"/>
              <a:gd name="T39" fmla="*/ 2147483647 h 54"/>
              <a:gd name="T40" fmla="*/ 595033752 w 82"/>
              <a:gd name="T41" fmla="*/ 2147483647 h 54"/>
              <a:gd name="T42" fmla="*/ 661147682 w 82"/>
              <a:gd name="T43" fmla="*/ 2147483647 h 54"/>
              <a:gd name="T44" fmla="*/ 528919695 w 82"/>
              <a:gd name="T45" fmla="*/ 2147483647 h 54"/>
              <a:gd name="T46" fmla="*/ 528919695 w 82"/>
              <a:gd name="T47" fmla="*/ 2147483647 h 54"/>
              <a:gd name="T48" fmla="*/ 396691836 w 82"/>
              <a:gd name="T49" fmla="*/ 1972725656 h 54"/>
              <a:gd name="T50" fmla="*/ 330569775 w 82"/>
              <a:gd name="T51" fmla="*/ 1853162337 h 54"/>
              <a:gd name="T52" fmla="*/ 198341853 w 82"/>
              <a:gd name="T53" fmla="*/ 1554269504 h 54"/>
              <a:gd name="T54" fmla="*/ 264455782 w 82"/>
              <a:gd name="T55" fmla="*/ 1374932257 h 54"/>
              <a:gd name="T56" fmla="*/ 132227891 w 82"/>
              <a:gd name="T57" fmla="*/ 1195587280 h 54"/>
              <a:gd name="T58" fmla="*/ 132227891 w 82"/>
              <a:gd name="T59" fmla="*/ 1076031693 h 54"/>
              <a:gd name="T60" fmla="*/ 132227891 w 82"/>
              <a:gd name="T61" fmla="*/ 717356958 h 54"/>
              <a:gd name="T62" fmla="*/ 132227891 w 82"/>
              <a:gd name="T63" fmla="*/ 597793640 h 54"/>
              <a:gd name="T64" fmla="*/ 66113946 w 82"/>
              <a:gd name="T65" fmla="*/ 358674613 h 54"/>
              <a:gd name="T66" fmla="*/ 66113946 w 82"/>
              <a:gd name="T67" fmla="*/ 179337307 h 54"/>
              <a:gd name="T68" fmla="*/ 132227891 w 82"/>
              <a:gd name="T69" fmla="*/ 119555617 h 54"/>
              <a:gd name="T70" fmla="*/ 132227891 w 82"/>
              <a:gd name="T71" fmla="*/ 11955561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54" name="Freeform 10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1920927719 w 71"/>
              <a:gd name="T1" fmla="*/ 2147483647 h 76"/>
              <a:gd name="T2" fmla="*/ 1589738424 w 71"/>
              <a:gd name="T3" fmla="*/ 2147483647 h 76"/>
              <a:gd name="T4" fmla="*/ 1457256195 w 71"/>
              <a:gd name="T5" fmla="*/ 2147483647 h 76"/>
              <a:gd name="T6" fmla="*/ 1523497309 w 71"/>
              <a:gd name="T7" fmla="*/ 2147483647 h 76"/>
              <a:gd name="T8" fmla="*/ 1391015080 w 71"/>
              <a:gd name="T9" fmla="*/ 2147483647 h 76"/>
              <a:gd name="T10" fmla="*/ 1391015080 w 71"/>
              <a:gd name="T11" fmla="*/ 2147483647 h 76"/>
              <a:gd name="T12" fmla="*/ 1126058761 w 71"/>
              <a:gd name="T13" fmla="*/ 2147483647 h 76"/>
              <a:gd name="T14" fmla="*/ 794869212 w 71"/>
              <a:gd name="T15" fmla="*/ 2147483647 h 76"/>
              <a:gd name="T16" fmla="*/ 529912766 w 71"/>
              <a:gd name="T17" fmla="*/ 2147483647 h 76"/>
              <a:gd name="T18" fmla="*/ 463671651 w 71"/>
              <a:gd name="T19" fmla="*/ 2147483647 h 76"/>
              <a:gd name="T20" fmla="*/ 198715268 w 71"/>
              <a:gd name="T21" fmla="*/ 2147483647 h 76"/>
              <a:gd name="T22" fmla="*/ 66241130 w 71"/>
              <a:gd name="T23" fmla="*/ 2147483647 h 76"/>
              <a:gd name="T24" fmla="*/ 132474122 w 71"/>
              <a:gd name="T25" fmla="*/ 1861704030 h 76"/>
              <a:gd name="T26" fmla="*/ 198715268 w 71"/>
              <a:gd name="T27" fmla="*/ 1681535671 h 76"/>
              <a:gd name="T28" fmla="*/ 0 w 71"/>
              <a:gd name="T29" fmla="*/ 1501375062 h 76"/>
              <a:gd name="T30" fmla="*/ 66241130 w 71"/>
              <a:gd name="T31" fmla="*/ 1321206703 h 76"/>
              <a:gd name="T32" fmla="*/ 331197561 w 71"/>
              <a:gd name="T33" fmla="*/ 1020936437 h 76"/>
              <a:gd name="T34" fmla="*/ 463671651 w 71"/>
              <a:gd name="T35" fmla="*/ 960877492 h 76"/>
              <a:gd name="T36" fmla="*/ 463671651 w 71"/>
              <a:gd name="T37" fmla="*/ 360329090 h 76"/>
              <a:gd name="T38" fmla="*/ 596154007 w 71"/>
              <a:gd name="T39" fmla="*/ 300278136 h 76"/>
              <a:gd name="T40" fmla="*/ 861110326 w 71"/>
              <a:gd name="T41" fmla="*/ 300278136 h 76"/>
              <a:gd name="T42" fmla="*/ 1457256195 w 71"/>
              <a:gd name="T43" fmla="*/ 60058718 h 76"/>
              <a:gd name="T44" fmla="*/ 1589738424 w 71"/>
              <a:gd name="T45" fmla="*/ 60058718 h 76"/>
              <a:gd name="T46" fmla="*/ 1523497309 w 71"/>
              <a:gd name="T47" fmla="*/ 180168420 h 76"/>
              <a:gd name="T48" fmla="*/ 1457256195 w 71"/>
              <a:gd name="T49" fmla="*/ 360329090 h 76"/>
              <a:gd name="T50" fmla="*/ 1722212514 w 71"/>
              <a:gd name="T51" fmla="*/ 300278136 h 76"/>
              <a:gd name="T52" fmla="*/ 1854686604 w 71"/>
              <a:gd name="T53" fmla="*/ 360329090 h 76"/>
              <a:gd name="T54" fmla="*/ 2053409948 w 71"/>
              <a:gd name="T55" fmla="*/ 480438746 h 76"/>
              <a:gd name="T56" fmla="*/ 2119642924 w 71"/>
              <a:gd name="T57" fmla="*/ 600548523 h 76"/>
              <a:gd name="T58" fmla="*/ 2147483647 w 71"/>
              <a:gd name="T59" fmla="*/ 780716882 h 76"/>
              <a:gd name="T60" fmla="*/ 2147483647 w 71"/>
              <a:gd name="T61" fmla="*/ 900826538 h 76"/>
              <a:gd name="T62" fmla="*/ 2147483647 w 71"/>
              <a:gd name="T63" fmla="*/ 900826538 h 76"/>
              <a:gd name="T64" fmla="*/ 2147483647 w 71"/>
              <a:gd name="T65" fmla="*/ 900826538 h 76"/>
              <a:gd name="T66" fmla="*/ 2147483647 w 71"/>
              <a:gd name="T67" fmla="*/ 960877492 h 76"/>
              <a:gd name="T68" fmla="*/ 2147483647 w 71"/>
              <a:gd name="T69" fmla="*/ 1020936437 h 76"/>
              <a:gd name="T70" fmla="*/ 2147483647 w 71"/>
              <a:gd name="T71" fmla="*/ 1080987390 h 76"/>
              <a:gd name="T72" fmla="*/ 2147483647 w 71"/>
              <a:gd name="T73" fmla="*/ 1261155749 h 76"/>
              <a:gd name="T74" fmla="*/ 2147483647 w 71"/>
              <a:gd name="T75" fmla="*/ 1501375062 h 76"/>
              <a:gd name="T76" fmla="*/ 2147483647 w 71"/>
              <a:gd name="T77" fmla="*/ 1501375062 h 76"/>
              <a:gd name="T78" fmla="*/ 2147483647 w 71"/>
              <a:gd name="T79" fmla="*/ 1621484718 h 76"/>
              <a:gd name="T80" fmla="*/ 2147483647 w 71"/>
              <a:gd name="T81" fmla="*/ 1801645327 h 76"/>
              <a:gd name="T82" fmla="*/ 2147483647 w 71"/>
              <a:gd name="T83" fmla="*/ 1981813686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01923827 h 76"/>
              <a:gd name="T90" fmla="*/ 2147483647 w 71"/>
              <a:gd name="T91" fmla="*/ 1981813686 h 76"/>
              <a:gd name="T92" fmla="*/ 2147483647 w 71"/>
              <a:gd name="T93" fmla="*/ 1861704030 h 76"/>
              <a:gd name="T94" fmla="*/ 2147483647 w 71"/>
              <a:gd name="T95" fmla="*/ 1681535671 h 76"/>
              <a:gd name="T96" fmla="*/ 2147483647 w 71"/>
              <a:gd name="T97" fmla="*/ 1621484718 h 76"/>
              <a:gd name="T98" fmla="*/ 2147483647 w 71"/>
              <a:gd name="T99" fmla="*/ 1501375062 h 76"/>
              <a:gd name="T100" fmla="*/ 2147483647 w 71"/>
              <a:gd name="T101" fmla="*/ 1561426015 h 76"/>
              <a:gd name="T102" fmla="*/ 2147483647 w 71"/>
              <a:gd name="T103" fmla="*/ 1981813686 h 76"/>
              <a:gd name="T104" fmla="*/ 2147483647 w 71"/>
              <a:gd name="T105" fmla="*/ 210192382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1987168833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55" name="Freeform 11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328423313 w 57"/>
              <a:gd name="T1" fmla="*/ 2147483647 h 63"/>
              <a:gd name="T2" fmla="*/ 525478846 w 57"/>
              <a:gd name="T3" fmla="*/ 2147483647 h 63"/>
              <a:gd name="T4" fmla="*/ 656846627 w 57"/>
              <a:gd name="T5" fmla="*/ 2147483647 h 63"/>
              <a:gd name="T6" fmla="*/ 853902159 w 57"/>
              <a:gd name="T7" fmla="*/ 2147483647 h 63"/>
              <a:gd name="T8" fmla="*/ 1182325599 w 57"/>
              <a:gd name="T9" fmla="*/ 2147483647 h 63"/>
              <a:gd name="T10" fmla="*/ 1445069011 w 57"/>
              <a:gd name="T11" fmla="*/ 2147483647 h 63"/>
              <a:gd name="T12" fmla="*/ 1642116440 w 57"/>
              <a:gd name="T13" fmla="*/ 2147483647 h 63"/>
              <a:gd name="T14" fmla="*/ 1839171973 w 57"/>
              <a:gd name="T15" fmla="*/ 2147483647 h 63"/>
              <a:gd name="T16" fmla="*/ 1904859852 w 57"/>
              <a:gd name="T17" fmla="*/ 2147483647 h 63"/>
              <a:gd name="T18" fmla="*/ 2036227505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034705881 h 63"/>
              <a:gd name="T48" fmla="*/ 2147483647 w 57"/>
              <a:gd name="T49" fmla="*/ 1555953575 h 63"/>
              <a:gd name="T50" fmla="*/ 2147483647 w 57"/>
              <a:gd name="T51" fmla="*/ 1376418741 h 63"/>
              <a:gd name="T52" fmla="*/ 2147483647 w 57"/>
              <a:gd name="T53" fmla="*/ 1316573796 h 63"/>
              <a:gd name="T54" fmla="*/ 2147483647 w 57"/>
              <a:gd name="T55" fmla="*/ 179534895 h 63"/>
              <a:gd name="T56" fmla="*/ 2147483647 w 57"/>
              <a:gd name="T57" fmla="*/ 359062053 h 63"/>
              <a:gd name="T58" fmla="*/ 2147483647 w 57"/>
              <a:gd name="T59" fmla="*/ 598441953 h 63"/>
              <a:gd name="T60" fmla="*/ 2147483647 w 57"/>
              <a:gd name="T61" fmla="*/ 598441953 h 63"/>
              <a:gd name="T62" fmla="*/ 1970539626 w 57"/>
              <a:gd name="T63" fmla="*/ 777976788 h 63"/>
              <a:gd name="T64" fmla="*/ 1773492198 w 57"/>
              <a:gd name="T65" fmla="*/ 718131843 h 63"/>
              <a:gd name="T66" fmla="*/ 1642116440 w 57"/>
              <a:gd name="T67" fmla="*/ 718131843 h 63"/>
              <a:gd name="T68" fmla="*/ 1642116440 w 57"/>
              <a:gd name="T69" fmla="*/ 658286898 h 63"/>
              <a:gd name="T70" fmla="*/ 1248013478 w 57"/>
              <a:gd name="T71" fmla="*/ 538597009 h 63"/>
              <a:gd name="T72" fmla="*/ 1116637720 w 57"/>
              <a:gd name="T73" fmla="*/ 598441953 h 63"/>
              <a:gd name="T74" fmla="*/ 0 w 57"/>
              <a:gd name="T75" fmla="*/ 658286898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56" name="Freeform 12"/>
          <p:cNvSpPr>
            <a:spLocks/>
          </p:cNvSpPr>
          <p:nvPr/>
        </p:nvSpPr>
        <p:spPr bwMode="auto">
          <a:xfrm>
            <a:off x="6289675" y="4311650"/>
            <a:ext cx="1003300" cy="719138"/>
          </a:xfrm>
          <a:custGeom>
            <a:avLst/>
            <a:gdLst>
              <a:gd name="T0" fmla="*/ 0 w 123"/>
              <a:gd name="T1" fmla="*/ 478350457 h 93"/>
              <a:gd name="T2" fmla="*/ 0 w 123"/>
              <a:gd name="T3" fmla="*/ 597943961 h 93"/>
              <a:gd name="T4" fmla="*/ 133071838 w 123"/>
              <a:gd name="T5" fmla="*/ 717529612 h 93"/>
              <a:gd name="T6" fmla="*/ 199607773 w 123"/>
              <a:gd name="T7" fmla="*/ 896911954 h 93"/>
              <a:gd name="T8" fmla="*/ 266143676 w 123"/>
              <a:gd name="T9" fmla="*/ 1016497846 h 93"/>
              <a:gd name="T10" fmla="*/ 199607773 w 123"/>
              <a:gd name="T11" fmla="*/ 1136091230 h 93"/>
              <a:gd name="T12" fmla="*/ 465743292 w 123"/>
              <a:gd name="T13" fmla="*/ 1076294538 h 93"/>
              <a:gd name="T14" fmla="*/ 598815225 w 123"/>
              <a:gd name="T15" fmla="*/ 896911954 h 93"/>
              <a:gd name="T16" fmla="*/ 665351128 w 123"/>
              <a:gd name="T17" fmla="*/ 896911954 h 93"/>
              <a:gd name="T18" fmla="*/ 598815225 w 123"/>
              <a:gd name="T19" fmla="*/ 1016497846 h 93"/>
              <a:gd name="T20" fmla="*/ 1264166353 w 123"/>
              <a:gd name="T21" fmla="*/ 837115262 h 93"/>
              <a:gd name="T22" fmla="*/ 1264166353 w 123"/>
              <a:gd name="T23" fmla="*/ 956708646 h 93"/>
              <a:gd name="T24" fmla="*/ 1663381771 w 123"/>
              <a:gd name="T25" fmla="*/ 1016497846 h 93"/>
              <a:gd name="T26" fmla="*/ 1929517226 w 123"/>
              <a:gd name="T27" fmla="*/ 1076294538 h 93"/>
              <a:gd name="T28" fmla="*/ 2062589032 w 123"/>
              <a:gd name="T29" fmla="*/ 1136091230 h 93"/>
              <a:gd name="T30" fmla="*/ 2062589032 w 123"/>
              <a:gd name="T31" fmla="*/ 1195880189 h 93"/>
              <a:gd name="T32" fmla="*/ 2147483647 w 123"/>
              <a:gd name="T33" fmla="*/ 1435059223 h 93"/>
              <a:gd name="T34" fmla="*/ 2147483647 w 123"/>
              <a:gd name="T35" fmla="*/ 1494855915 h 93"/>
              <a:gd name="T36" fmla="*/ 2147483647 w 123"/>
              <a:gd name="T37" fmla="*/ 1554644874 h 93"/>
              <a:gd name="T38" fmla="*/ 2147483647 w 123"/>
              <a:gd name="T39" fmla="*/ 1435059223 h 93"/>
              <a:gd name="T40" fmla="*/ 2147483647 w 123"/>
              <a:gd name="T41" fmla="*/ 1255676881 h 93"/>
              <a:gd name="T42" fmla="*/ 2147483647 w 123"/>
              <a:gd name="T43" fmla="*/ 1076294538 h 93"/>
              <a:gd name="T44" fmla="*/ 2147483647 w 123"/>
              <a:gd name="T45" fmla="*/ 1255676881 h 93"/>
              <a:gd name="T46" fmla="*/ 2147483647 w 123"/>
              <a:gd name="T47" fmla="*/ 1674238257 h 93"/>
              <a:gd name="T48" fmla="*/ 2147483647 w 123"/>
              <a:gd name="T49" fmla="*/ 1793823908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1734027216 h 93"/>
              <a:gd name="T102" fmla="*/ 2147483647 w 123"/>
              <a:gd name="T103" fmla="*/ 1435059223 h 93"/>
              <a:gd name="T104" fmla="*/ 2147483647 w 123"/>
              <a:gd name="T105" fmla="*/ 478350457 h 93"/>
              <a:gd name="T106" fmla="*/ 2147483647 w 123"/>
              <a:gd name="T107" fmla="*/ 358764806 h 93"/>
              <a:gd name="T108" fmla="*/ 2147483647 w 123"/>
              <a:gd name="T109" fmla="*/ 59796707 h 93"/>
              <a:gd name="T110" fmla="*/ 2147483647 w 123"/>
              <a:gd name="T111" fmla="*/ 59796707 h 93"/>
              <a:gd name="T112" fmla="*/ 2147483647 w 123"/>
              <a:gd name="T113" fmla="*/ 418561497 h 93"/>
              <a:gd name="T114" fmla="*/ 2147483647 w 123"/>
              <a:gd name="T115" fmla="*/ 478350457 h 93"/>
              <a:gd name="T116" fmla="*/ 2147483647 w 123"/>
              <a:gd name="T117" fmla="*/ 418561497 h 93"/>
              <a:gd name="T118" fmla="*/ 2147483647 w 123"/>
              <a:gd name="T119" fmla="*/ 17938240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57" name="Freeform 13"/>
          <p:cNvSpPr>
            <a:spLocks/>
          </p:cNvSpPr>
          <p:nvPr/>
        </p:nvSpPr>
        <p:spPr bwMode="auto">
          <a:xfrm>
            <a:off x="2368550" y="2562225"/>
            <a:ext cx="877888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1453628182 w 108"/>
              <a:gd name="T19" fmla="*/ 2147483647 h 184"/>
              <a:gd name="T20" fmla="*/ 1453628182 w 108"/>
              <a:gd name="T21" fmla="*/ 2147483647 h 184"/>
              <a:gd name="T22" fmla="*/ 1519705493 w 108"/>
              <a:gd name="T23" fmla="*/ 2147483647 h 184"/>
              <a:gd name="T24" fmla="*/ 1387550872 w 108"/>
              <a:gd name="T25" fmla="*/ 2147483647 h 184"/>
              <a:gd name="T26" fmla="*/ 1453628182 w 108"/>
              <a:gd name="T27" fmla="*/ 2147483647 h 184"/>
              <a:gd name="T28" fmla="*/ 1057188451 w 108"/>
              <a:gd name="T29" fmla="*/ 2147483647 h 184"/>
              <a:gd name="T30" fmla="*/ 792887337 w 108"/>
              <a:gd name="T31" fmla="*/ 2147483647 h 184"/>
              <a:gd name="T32" fmla="*/ 925033830 w 108"/>
              <a:gd name="T33" fmla="*/ 2147483647 h 184"/>
              <a:gd name="T34" fmla="*/ 925033830 w 108"/>
              <a:gd name="T35" fmla="*/ 2147483647 h 184"/>
              <a:gd name="T36" fmla="*/ 594663534 w 108"/>
              <a:gd name="T37" fmla="*/ 2147483647 h 184"/>
              <a:gd name="T38" fmla="*/ 594663534 w 108"/>
              <a:gd name="T39" fmla="*/ 2147483647 h 184"/>
              <a:gd name="T40" fmla="*/ 726818155 w 108"/>
              <a:gd name="T41" fmla="*/ 2147483647 h 184"/>
              <a:gd name="T42" fmla="*/ 792887337 w 108"/>
              <a:gd name="T43" fmla="*/ 2147483647 h 184"/>
              <a:gd name="T44" fmla="*/ 991111140 w 108"/>
              <a:gd name="T45" fmla="*/ 2147483647 h 184"/>
              <a:gd name="T46" fmla="*/ 925033830 w 108"/>
              <a:gd name="T47" fmla="*/ 2147483647 h 184"/>
              <a:gd name="T48" fmla="*/ 792887337 w 108"/>
              <a:gd name="T49" fmla="*/ 2147483647 h 184"/>
              <a:gd name="T50" fmla="*/ 462516915 w 108"/>
              <a:gd name="T51" fmla="*/ 2147483647 h 184"/>
              <a:gd name="T52" fmla="*/ 396447733 w 108"/>
              <a:gd name="T53" fmla="*/ 2147483647 h 184"/>
              <a:gd name="T54" fmla="*/ 66077326 w 108"/>
              <a:gd name="T55" fmla="*/ 2147483647 h 184"/>
              <a:gd name="T56" fmla="*/ 66077326 w 108"/>
              <a:gd name="T57" fmla="*/ 2147483647 h 184"/>
              <a:gd name="T58" fmla="*/ 264293048 w 108"/>
              <a:gd name="T59" fmla="*/ 2147483647 h 184"/>
              <a:gd name="T60" fmla="*/ 132146524 w 108"/>
              <a:gd name="T61" fmla="*/ 1916579349 h 184"/>
              <a:gd name="T62" fmla="*/ 0 w 108"/>
              <a:gd name="T63" fmla="*/ 1677008926 h 184"/>
              <a:gd name="T64" fmla="*/ 0 w 108"/>
              <a:gd name="T65" fmla="*/ 1437438502 h 184"/>
              <a:gd name="T66" fmla="*/ 396447733 w 108"/>
              <a:gd name="T67" fmla="*/ 898397069 h 184"/>
              <a:gd name="T68" fmla="*/ 594663534 w 108"/>
              <a:gd name="T69" fmla="*/ 598934039 h 184"/>
              <a:gd name="T70" fmla="*/ 594663534 w 108"/>
              <a:gd name="T71" fmla="*/ 59892621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58" name="Freeform 14"/>
          <p:cNvSpPr>
            <a:spLocks/>
          </p:cNvSpPr>
          <p:nvPr/>
        </p:nvSpPr>
        <p:spPr bwMode="auto">
          <a:xfrm>
            <a:off x="3741738" y="2452688"/>
            <a:ext cx="766762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601293283 h 78"/>
              <a:gd name="T6" fmla="*/ 665370000 w 94"/>
              <a:gd name="T7" fmla="*/ 0 h 78"/>
              <a:gd name="T8" fmla="*/ 598833025 w 94"/>
              <a:gd name="T9" fmla="*/ 481039206 h 78"/>
              <a:gd name="T10" fmla="*/ 199610987 w 94"/>
              <a:gd name="T11" fmla="*/ 2147483647 h 78"/>
              <a:gd name="T12" fmla="*/ 133073981 w 94"/>
              <a:gd name="T13" fmla="*/ 2147483647 h 78"/>
              <a:gd name="T14" fmla="*/ 0 w 94"/>
              <a:gd name="T15" fmla="*/ 2147483647 h 78"/>
              <a:gd name="T16" fmla="*/ 1663433029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59" name="Freeform 15"/>
          <p:cNvSpPr>
            <a:spLocks/>
          </p:cNvSpPr>
          <p:nvPr/>
        </p:nvSpPr>
        <p:spPr bwMode="auto">
          <a:xfrm>
            <a:off x="3865563" y="3003550"/>
            <a:ext cx="804862" cy="595313"/>
          </a:xfrm>
          <a:custGeom>
            <a:avLst/>
            <a:gdLst>
              <a:gd name="T0" fmla="*/ 0 w 99"/>
              <a:gd name="T1" fmla="*/ 2147483647 h 77"/>
              <a:gd name="T2" fmla="*/ 660954351 w 99"/>
              <a:gd name="T3" fmla="*/ 0 h 77"/>
              <a:gd name="T4" fmla="*/ 2147483647 w 99"/>
              <a:gd name="T5" fmla="*/ 418412218 h 77"/>
              <a:gd name="T6" fmla="*/ 2147483647 w 99"/>
              <a:gd name="T7" fmla="*/ 537961966 h 77"/>
              <a:gd name="T8" fmla="*/ 2147483647 w 99"/>
              <a:gd name="T9" fmla="*/ 155411470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60" name="Freeform 16"/>
          <p:cNvSpPr>
            <a:spLocks/>
          </p:cNvSpPr>
          <p:nvPr/>
        </p:nvSpPr>
        <p:spPr bwMode="auto">
          <a:xfrm>
            <a:off x="3759200" y="3521075"/>
            <a:ext cx="771525" cy="758825"/>
          </a:xfrm>
          <a:custGeom>
            <a:avLst/>
            <a:gdLst>
              <a:gd name="T0" fmla="*/ 857424135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791470951 w 95"/>
              <a:gd name="T7" fmla="*/ 2147483647 h 98"/>
              <a:gd name="T8" fmla="*/ 857424135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1079204160 h 98"/>
              <a:gd name="T28" fmla="*/ 2147483647 w 95"/>
              <a:gd name="T29" fmla="*/ 1079204160 h 98"/>
              <a:gd name="T30" fmla="*/ 2147483647 w 95"/>
              <a:gd name="T31" fmla="*/ 539602080 h 98"/>
              <a:gd name="T32" fmla="*/ 857424135 w 95"/>
              <a:gd name="T33" fmla="*/ 0 h 98"/>
              <a:gd name="T34" fmla="*/ 857424135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61" name="Freeform 17"/>
          <p:cNvSpPr>
            <a:spLocks/>
          </p:cNvSpPr>
          <p:nvPr/>
        </p:nvSpPr>
        <p:spPr bwMode="auto">
          <a:xfrm>
            <a:off x="4052888" y="3660775"/>
            <a:ext cx="1536700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66110617 w 189"/>
              <a:gd name="T35" fmla="*/ 2147483647 h 184"/>
              <a:gd name="T36" fmla="*/ 330536873 w 189"/>
              <a:gd name="T37" fmla="*/ 2147483647 h 184"/>
              <a:gd name="T38" fmla="*/ 1520487426 w 189"/>
              <a:gd name="T39" fmla="*/ 2147483647 h 184"/>
              <a:gd name="T40" fmla="*/ 1652700498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62" name="Freeform 18"/>
          <p:cNvSpPr>
            <a:spLocks/>
          </p:cNvSpPr>
          <p:nvPr/>
        </p:nvSpPr>
        <p:spPr bwMode="auto">
          <a:xfrm>
            <a:off x="6942138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033687399 h 78"/>
              <a:gd name="T42" fmla="*/ 2147483647 w 102"/>
              <a:gd name="T43" fmla="*/ 1495356107 h 78"/>
              <a:gd name="T44" fmla="*/ 2147483647 w 102"/>
              <a:gd name="T45" fmla="*/ 1435541572 h 78"/>
              <a:gd name="T46" fmla="*/ 2147483647 w 102"/>
              <a:gd name="T47" fmla="*/ 1256097969 h 78"/>
              <a:gd name="T48" fmla="*/ 2147483647 w 102"/>
              <a:gd name="T49" fmla="*/ 717774653 h 78"/>
              <a:gd name="T50" fmla="*/ 2147483647 w 102"/>
              <a:gd name="T51" fmla="*/ 179443663 h 78"/>
              <a:gd name="T52" fmla="*/ 2147483647 w 102"/>
              <a:gd name="T53" fmla="*/ 0 h 78"/>
              <a:gd name="T54" fmla="*/ 2147483647 w 102"/>
              <a:gd name="T55" fmla="*/ 239258198 h 78"/>
              <a:gd name="T56" fmla="*/ 2147483647 w 102"/>
              <a:gd name="T57" fmla="*/ 837403722 h 78"/>
              <a:gd name="T58" fmla="*/ 2147483647 w 102"/>
              <a:gd name="T59" fmla="*/ 1076662101 h 78"/>
              <a:gd name="T60" fmla="*/ 2147483647 w 102"/>
              <a:gd name="T61" fmla="*/ 1375727038 h 78"/>
              <a:gd name="T62" fmla="*/ 2147483647 w 102"/>
              <a:gd name="T63" fmla="*/ 1495356107 h 78"/>
              <a:gd name="T64" fmla="*/ 2147483647 w 102"/>
              <a:gd name="T65" fmla="*/ 1614985175 h 78"/>
              <a:gd name="T66" fmla="*/ 2147483647 w 102"/>
              <a:gd name="T67" fmla="*/ 1914057847 h 78"/>
              <a:gd name="T68" fmla="*/ 1980110704 w 102"/>
              <a:gd name="T69" fmla="*/ 2147483647 h 78"/>
              <a:gd name="T70" fmla="*/ 1254069757 w 102"/>
              <a:gd name="T71" fmla="*/ 2147483647 h 78"/>
              <a:gd name="T72" fmla="*/ 594030063 w 102"/>
              <a:gd name="T73" fmla="*/ 2147483647 h 78"/>
              <a:gd name="T74" fmla="*/ 396025416 w 102"/>
              <a:gd name="T75" fmla="*/ 2147483647 h 78"/>
              <a:gd name="T76" fmla="*/ 594030063 w 102"/>
              <a:gd name="T77" fmla="*/ 2147483647 h 78"/>
              <a:gd name="T78" fmla="*/ 132011169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63" name="Freeform 19"/>
          <p:cNvSpPr>
            <a:spLocks/>
          </p:cNvSpPr>
          <p:nvPr/>
        </p:nvSpPr>
        <p:spPr bwMode="auto">
          <a:xfrm>
            <a:off x="7494588" y="2266950"/>
            <a:ext cx="187325" cy="325438"/>
          </a:xfrm>
          <a:custGeom>
            <a:avLst/>
            <a:gdLst>
              <a:gd name="T0" fmla="*/ 0 w 23"/>
              <a:gd name="T1" fmla="*/ 300201070 h 42"/>
              <a:gd name="T2" fmla="*/ 66337478 w 23"/>
              <a:gd name="T3" fmla="*/ 420279900 h 42"/>
              <a:gd name="T4" fmla="*/ 0 w 23"/>
              <a:gd name="T5" fmla="*/ 480315440 h 42"/>
              <a:gd name="T6" fmla="*/ 66337478 w 23"/>
              <a:gd name="T7" fmla="*/ 480315440 h 42"/>
              <a:gd name="T8" fmla="*/ 66337478 w 23"/>
              <a:gd name="T9" fmla="*/ 540358851 h 42"/>
              <a:gd name="T10" fmla="*/ 199004304 w 23"/>
              <a:gd name="T11" fmla="*/ 840552051 h 42"/>
              <a:gd name="T12" fmla="*/ 265333621 w 23"/>
              <a:gd name="T13" fmla="*/ 1020674412 h 42"/>
              <a:gd name="T14" fmla="*/ 199004304 w 23"/>
              <a:gd name="T15" fmla="*/ 1140753242 h 42"/>
              <a:gd name="T16" fmla="*/ 199004304 w 23"/>
              <a:gd name="T17" fmla="*/ 1260832072 h 42"/>
              <a:gd name="T18" fmla="*/ 331671147 w 23"/>
              <a:gd name="T19" fmla="*/ 1561033021 h 42"/>
              <a:gd name="T20" fmla="*/ 331671147 w 23"/>
              <a:gd name="T21" fmla="*/ 1681111851 h 42"/>
              <a:gd name="T22" fmla="*/ 331671147 w 23"/>
              <a:gd name="T23" fmla="*/ 1741147391 h 42"/>
              <a:gd name="T24" fmla="*/ 398000464 w 23"/>
              <a:gd name="T25" fmla="*/ 1741147391 h 42"/>
              <a:gd name="T26" fmla="*/ 331671147 w 23"/>
              <a:gd name="T27" fmla="*/ 1681111851 h 42"/>
              <a:gd name="T28" fmla="*/ 398000464 w 23"/>
              <a:gd name="T29" fmla="*/ 1681111851 h 42"/>
              <a:gd name="T30" fmla="*/ 464337925 w 23"/>
              <a:gd name="T31" fmla="*/ 1801190681 h 42"/>
              <a:gd name="T32" fmla="*/ 530675387 w 23"/>
              <a:gd name="T33" fmla="*/ 2041348825 h 42"/>
              <a:gd name="T34" fmla="*/ 530675387 w 23"/>
              <a:gd name="T35" fmla="*/ 2147483647 h 42"/>
              <a:gd name="T36" fmla="*/ 597004831 w 23"/>
              <a:gd name="T37" fmla="*/ 2147483647 h 42"/>
              <a:gd name="T38" fmla="*/ 663342293 w 23"/>
              <a:gd name="T39" fmla="*/ 2147483647 h 42"/>
              <a:gd name="T40" fmla="*/ 1326676442 w 23"/>
              <a:gd name="T41" fmla="*/ 2147483647 h 42"/>
              <a:gd name="T42" fmla="*/ 1260347125 w 23"/>
              <a:gd name="T43" fmla="*/ 2147483647 h 42"/>
              <a:gd name="T44" fmla="*/ 1194009663 w 23"/>
              <a:gd name="T45" fmla="*/ 2147483647 h 42"/>
              <a:gd name="T46" fmla="*/ 1194009663 w 23"/>
              <a:gd name="T47" fmla="*/ 2147483647 h 42"/>
              <a:gd name="T48" fmla="*/ 1260347125 w 23"/>
              <a:gd name="T49" fmla="*/ 2147483647 h 42"/>
              <a:gd name="T50" fmla="*/ 1194009663 w 23"/>
              <a:gd name="T51" fmla="*/ 2041348825 h 42"/>
              <a:gd name="T52" fmla="*/ 1194009663 w 23"/>
              <a:gd name="T53" fmla="*/ 1621068562 h 42"/>
              <a:gd name="T54" fmla="*/ 1194009663 w 23"/>
              <a:gd name="T55" fmla="*/ 1500989732 h 42"/>
              <a:gd name="T56" fmla="*/ 1260347125 w 23"/>
              <a:gd name="T57" fmla="*/ 1260832072 h 42"/>
              <a:gd name="T58" fmla="*/ 1260347125 w 23"/>
              <a:gd name="T59" fmla="*/ 1140753242 h 42"/>
              <a:gd name="T60" fmla="*/ 1260347125 w 23"/>
              <a:gd name="T61" fmla="*/ 1020674412 h 42"/>
              <a:gd name="T62" fmla="*/ 1260347125 w 23"/>
              <a:gd name="T63" fmla="*/ 900595340 h 42"/>
              <a:gd name="T64" fmla="*/ 1260347125 w 23"/>
              <a:gd name="T65" fmla="*/ 840552051 h 42"/>
              <a:gd name="T66" fmla="*/ 1260347125 w 23"/>
              <a:gd name="T67" fmla="*/ 780516510 h 42"/>
              <a:gd name="T68" fmla="*/ 1459343221 w 23"/>
              <a:gd name="T69" fmla="*/ 660437681 h 42"/>
              <a:gd name="T70" fmla="*/ 1525680682 w 23"/>
              <a:gd name="T71" fmla="*/ 420279900 h 42"/>
              <a:gd name="T72" fmla="*/ 1459343221 w 23"/>
              <a:gd name="T73" fmla="*/ 300201070 h 42"/>
              <a:gd name="T74" fmla="*/ 1459343221 w 23"/>
              <a:gd name="T75" fmla="*/ 180122180 h 42"/>
              <a:gd name="T76" fmla="*/ 1459343221 w 23"/>
              <a:gd name="T77" fmla="*/ 180122180 h 42"/>
              <a:gd name="T78" fmla="*/ 1459343221 w 23"/>
              <a:gd name="T79" fmla="*/ 120078860 h 42"/>
              <a:gd name="T80" fmla="*/ 1393013903 w 23"/>
              <a:gd name="T81" fmla="*/ 0 h 42"/>
              <a:gd name="T82" fmla="*/ 0 w 23"/>
              <a:gd name="T83" fmla="*/ 300201070 h 42"/>
              <a:gd name="T84" fmla="*/ 0 w 23"/>
              <a:gd name="T85" fmla="*/ 300201070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64" name="Freeform 20"/>
          <p:cNvSpPr>
            <a:spLocks/>
          </p:cNvSpPr>
          <p:nvPr/>
        </p:nvSpPr>
        <p:spPr bwMode="auto">
          <a:xfrm>
            <a:off x="3327400" y="2794000"/>
            <a:ext cx="619125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1615351768 h 94"/>
              <a:gd name="T4" fmla="*/ 2147483647 w 76"/>
              <a:gd name="T5" fmla="*/ 1376035883 h 94"/>
              <a:gd name="T6" fmla="*/ 2147483647 w 76"/>
              <a:gd name="T7" fmla="*/ 358966214 h 94"/>
              <a:gd name="T8" fmla="*/ 1061815496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65" name="Freeform 21"/>
          <p:cNvSpPr>
            <a:spLocks/>
          </p:cNvSpPr>
          <p:nvPr/>
        </p:nvSpPr>
        <p:spPr bwMode="auto">
          <a:xfrm>
            <a:off x="2439988" y="2035175"/>
            <a:ext cx="881062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66552810 w 108"/>
              <a:gd name="T5" fmla="*/ 2147483647 h 90"/>
              <a:gd name="T6" fmla="*/ 133105620 w 108"/>
              <a:gd name="T7" fmla="*/ 2147483647 h 90"/>
              <a:gd name="T8" fmla="*/ 199658446 w 108"/>
              <a:gd name="T9" fmla="*/ 2147483647 h 90"/>
              <a:gd name="T10" fmla="*/ 332764098 w 108"/>
              <a:gd name="T11" fmla="*/ 2147483647 h 90"/>
              <a:gd name="T12" fmla="*/ 332764098 w 108"/>
              <a:gd name="T13" fmla="*/ 2147483647 h 90"/>
              <a:gd name="T14" fmla="*/ 665528196 w 108"/>
              <a:gd name="T15" fmla="*/ 2147483647 h 90"/>
              <a:gd name="T16" fmla="*/ 1064844961 w 108"/>
              <a:gd name="T17" fmla="*/ 1379113409 h 90"/>
              <a:gd name="T18" fmla="*/ 1331056392 w 108"/>
              <a:gd name="T19" fmla="*/ 779497168 h 90"/>
              <a:gd name="T20" fmla="*/ 1597267569 w 108"/>
              <a:gd name="T21" fmla="*/ 179880988 h 90"/>
              <a:gd name="T22" fmla="*/ 1597267569 w 108"/>
              <a:gd name="T23" fmla="*/ 0 h 90"/>
              <a:gd name="T24" fmla="*/ 1796925951 w 108"/>
              <a:gd name="T25" fmla="*/ 0 h 90"/>
              <a:gd name="T26" fmla="*/ 1996576175 w 108"/>
              <a:gd name="T27" fmla="*/ 59957743 h 90"/>
              <a:gd name="T28" fmla="*/ 2063128970 w 108"/>
              <a:gd name="T29" fmla="*/ 119923230 h 90"/>
              <a:gd name="T30" fmla="*/ 2147483647 w 108"/>
              <a:gd name="T31" fmla="*/ 299804248 h 90"/>
              <a:gd name="T32" fmla="*/ 2147483647 w 108"/>
              <a:gd name="T33" fmla="*/ 479692920 h 90"/>
              <a:gd name="T34" fmla="*/ 2147483647 w 108"/>
              <a:gd name="T35" fmla="*/ 839462640 h 90"/>
              <a:gd name="T36" fmla="*/ 2147483647 w 108"/>
              <a:gd name="T37" fmla="*/ 959385839 h 90"/>
              <a:gd name="T38" fmla="*/ 2147483647 w 108"/>
              <a:gd name="T39" fmla="*/ 959385839 h 90"/>
              <a:gd name="T40" fmla="*/ 2147483647 w 108"/>
              <a:gd name="T41" fmla="*/ 1079309281 h 90"/>
              <a:gd name="T42" fmla="*/ 2147483647 w 108"/>
              <a:gd name="T43" fmla="*/ 1079309281 h 90"/>
              <a:gd name="T44" fmla="*/ 2147483647 w 108"/>
              <a:gd name="T45" fmla="*/ 1139267009 h 90"/>
              <a:gd name="T46" fmla="*/ 2147483647 w 108"/>
              <a:gd name="T47" fmla="*/ 1079309281 h 90"/>
              <a:gd name="T48" fmla="*/ 2147483647 w 108"/>
              <a:gd name="T49" fmla="*/ 1139267009 h 90"/>
              <a:gd name="T50" fmla="*/ 2147483647 w 108"/>
              <a:gd name="T51" fmla="*/ 1079309281 h 90"/>
              <a:gd name="T52" fmla="*/ 2147483647 w 108"/>
              <a:gd name="T53" fmla="*/ 1139267009 h 90"/>
              <a:gd name="T54" fmla="*/ 2147483647 w 108"/>
              <a:gd name="T55" fmla="*/ 1139267009 h 90"/>
              <a:gd name="T56" fmla="*/ 2147483647 w 108"/>
              <a:gd name="T57" fmla="*/ 1439071137 h 90"/>
              <a:gd name="T58" fmla="*/ 2147483647 w 108"/>
              <a:gd name="T59" fmla="*/ 1618959808 h 90"/>
              <a:gd name="T60" fmla="*/ 2147483647 w 108"/>
              <a:gd name="T61" fmla="*/ 1678917536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66552810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66" name="Freeform 22"/>
          <p:cNvSpPr>
            <a:spLocks/>
          </p:cNvSpPr>
          <p:nvPr/>
        </p:nvSpPr>
        <p:spPr bwMode="auto">
          <a:xfrm>
            <a:off x="2759075" y="2662238"/>
            <a:ext cx="698500" cy="1030287"/>
          </a:xfrm>
          <a:custGeom>
            <a:avLst/>
            <a:gdLst>
              <a:gd name="T0" fmla="*/ 857587386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1020146823 h 133"/>
              <a:gd name="T38" fmla="*/ 2147483647 w 86"/>
              <a:gd name="T39" fmla="*/ 540079538 h 133"/>
              <a:gd name="T40" fmla="*/ 857587386 w 86"/>
              <a:gd name="T41" fmla="*/ 0 h 133"/>
              <a:gd name="T42" fmla="*/ 857587386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67" name="Freeform 23"/>
          <p:cNvSpPr>
            <a:spLocks/>
          </p:cNvSpPr>
          <p:nvPr/>
        </p:nvSpPr>
        <p:spPr bwMode="auto">
          <a:xfrm>
            <a:off x="3124200" y="3444875"/>
            <a:ext cx="741363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599510464 h 106"/>
              <a:gd name="T4" fmla="*/ 1659276256 w 91"/>
              <a:gd name="T5" fmla="*/ 0 h 106"/>
              <a:gd name="T6" fmla="*/ 1659276256 w 91"/>
              <a:gd name="T7" fmla="*/ 0 h 106"/>
              <a:gd name="T8" fmla="*/ 1526531589 w 91"/>
              <a:gd name="T9" fmla="*/ 539557894 h 106"/>
              <a:gd name="T10" fmla="*/ 1393795069 w 91"/>
              <a:gd name="T11" fmla="*/ 959218146 h 106"/>
              <a:gd name="T12" fmla="*/ 1261050402 w 91"/>
              <a:gd name="T13" fmla="*/ 959218146 h 106"/>
              <a:gd name="T14" fmla="*/ 1194678069 w 91"/>
              <a:gd name="T15" fmla="*/ 899265575 h 106"/>
              <a:gd name="T16" fmla="*/ 1194678069 w 91"/>
              <a:gd name="T17" fmla="*/ 839313005 h 106"/>
              <a:gd name="T18" fmla="*/ 1128305736 w 91"/>
              <a:gd name="T19" fmla="*/ 779368177 h 106"/>
              <a:gd name="T20" fmla="*/ 995568961 w 91"/>
              <a:gd name="T21" fmla="*/ 779368177 h 106"/>
              <a:gd name="T22" fmla="*/ 796451961 w 91"/>
              <a:gd name="T23" fmla="*/ 779368177 h 106"/>
              <a:gd name="T24" fmla="*/ 796451961 w 91"/>
              <a:gd name="T25" fmla="*/ 839313005 h 106"/>
              <a:gd name="T26" fmla="*/ 796451961 w 91"/>
              <a:gd name="T27" fmla="*/ 1019170959 h 106"/>
              <a:gd name="T28" fmla="*/ 796451961 w 91"/>
              <a:gd name="T29" fmla="*/ 1498776040 h 106"/>
              <a:gd name="T30" fmla="*/ 796451961 w 91"/>
              <a:gd name="T31" fmla="*/ 1558728611 h 106"/>
              <a:gd name="T32" fmla="*/ 730079628 w 91"/>
              <a:gd name="T33" fmla="*/ 1798531151 h 106"/>
              <a:gd name="T34" fmla="*/ 730079628 w 91"/>
              <a:gd name="T35" fmla="*/ 1858483722 h 106"/>
              <a:gd name="T36" fmla="*/ 730079628 w 91"/>
              <a:gd name="T37" fmla="*/ 1918436293 h 106"/>
              <a:gd name="T38" fmla="*/ 730079628 w 91"/>
              <a:gd name="T39" fmla="*/ 2038341918 h 106"/>
              <a:gd name="T40" fmla="*/ 730079628 w 91"/>
              <a:gd name="T41" fmla="*/ 2098286746 h 106"/>
              <a:gd name="T42" fmla="*/ 730079628 w 91"/>
              <a:gd name="T43" fmla="*/ 2147483647 h 106"/>
              <a:gd name="T44" fmla="*/ 796451961 w 91"/>
              <a:gd name="T45" fmla="*/ 2147483647 h 106"/>
              <a:gd name="T46" fmla="*/ 796451961 w 91"/>
              <a:gd name="T47" fmla="*/ 2147483647 h 106"/>
              <a:gd name="T48" fmla="*/ 796451961 w 91"/>
              <a:gd name="T49" fmla="*/ 2147483647 h 106"/>
              <a:gd name="T50" fmla="*/ 862824295 w 91"/>
              <a:gd name="T51" fmla="*/ 2147483647 h 106"/>
              <a:gd name="T52" fmla="*/ 862824295 w 91"/>
              <a:gd name="T53" fmla="*/ 2147483647 h 106"/>
              <a:gd name="T54" fmla="*/ 929196628 w 91"/>
              <a:gd name="T55" fmla="*/ 2147483647 h 106"/>
              <a:gd name="T56" fmla="*/ 995568961 w 91"/>
              <a:gd name="T57" fmla="*/ 2147483647 h 106"/>
              <a:gd name="T58" fmla="*/ 929196628 w 91"/>
              <a:gd name="T59" fmla="*/ 2147483647 h 106"/>
              <a:gd name="T60" fmla="*/ 929196628 w 91"/>
              <a:gd name="T61" fmla="*/ 2147483647 h 106"/>
              <a:gd name="T62" fmla="*/ 796451961 w 91"/>
              <a:gd name="T63" fmla="*/ 2147483647 h 106"/>
              <a:gd name="T64" fmla="*/ 663707294 w 91"/>
              <a:gd name="T65" fmla="*/ 2147483647 h 106"/>
              <a:gd name="T66" fmla="*/ 597343108 w 91"/>
              <a:gd name="T67" fmla="*/ 2147483647 h 106"/>
              <a:gd name="T68" fmla="*/ 464598314 w 91"/>
              <a:gd name="T69" fmla="*/ 2147483647 h 106"/>
              <a:gd name="T70" fmla="*/ 331853647 w 91"/>
              <a:gd name="T71" fmla="*/ 2147483647 h 106"/>
              <a:gd name="T72" fmla="*/ 199117064 w 91"/>
              <a:gd name="T73" fmla="*/ 2147483647 h 106"/>
              <a:gd name="T74" fmla="*/ 199117064 w 91"/>
              <a:gd name="T75" fmla="*/ 2147483647 h 106"/>
              <a:gd name="T76" fmla="*/ 265481250 w 91"/>
              <a:gd name="T77" fmla="*/ 2147483647 h 106"/>
              <a:gd name="T78" fmla="*/ 199117064 w 91"/>
              <a:gd name="T79" fmla="*/ 2147483647 h 106"/>
              <a:gd name="T80" fmla="*/ 199117064 w 91"/>
              <a:gd name="T81" fmla="*/ 2147483647 h 106"/>
              <a:gd name="T82" fmla="*/ 199117064 w 91"/>
              <a:gd name="T83" fmla="*/ 2147483647 h 106"/>
              <a:gd name="T84" fmla="*/ 331853647 w 91"/>
              <a:gd name="T85" fmla="*/ 2147483647 h 106"/>
              <a:gd name="T86" fmla="*/ 398225981 w 91"/>
              <a:gd name="T87" fmla="*/ 2147483647 h 106"/>
              <a:gd name="T88" fmla="*/ 331853647 w 91"/>
              <a:gd name="T89" fmla="*/ 2147483647 h 106"/>
              <a:gd name="T90" fmla="*/ 331853647 w 91"/>
              <a:gd name="T91" fmla="*/ 2147483647 h 106"/>
              <a:gd name="T92" fmla="*/ 265481250 w 91"/>
              <a:gd name="T93" fmla="*/ 2147483647 h 106"/>
              <a:gd name="T94" fmla="*/ 199117064 w 91"/>
              <a:gd name="T95" fmla="*/ 2147483647 h 106"/>
              <a:gd name="T96" fmla="*/ 66372349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68" name="Freeform 24"/>
          <p:cNvSpPr>
            <a:spLocks/>
          </p:cNvSpPr>
          <p:nvPr/>
        </p:nvSpPr>
        <p:spPr bwMode="auto">
          <a:xfrm>
            <a:off x="5183188" y="1981200"/>
            <a:ext cx="723900" cy="773113"/>
          </a:xfrm>
          <a:custGeom>
            <a:avLst/>
            <a:gdLst>
              <a:gd name="T0" fmla="*/ 529260316 w 89"/>
              <a:gd name="T1" fmla="*/ 2147483647 h 100"/>
              <a:gd name="T2" fmla="*/ 264630158 w 89"/>
              <a:gd name="T3" fmla="*/ 2147483647 h 100"/>
              <a:gd name="T4" fmla="*/ 463100759 w 89"/>
              <a:gd name="T5" fmla="*/ 2147483647 h 100"/>
              <a:gd name="T6" fmla="*/ 463100759 w 89"/>
              <a:gd name="T7" fmla="*/ 2147483647 h 100"/>
              <a:gd name="T8" fmla="*/ 330789779 w 89"/>
              <a:gd name="T9" fmla="*/ 2147483647 h 100"/>
              <a:gd name="T10" fmla="*/ 330789779 w 89"/>
              <a:gd name="T11" fmla="*/ 2147483647 h 100"/>
              <a:gd name="T12" fmla="*/ 264630158 w 89"/>
              <a:gd name="T13" fmla="*/ 1972419885 h 100"/>
              <a:gd name="T14" fmla="*/ 132311012 w 89"/>
              <a:gd name="T15" fmla="*/ 1554026719 h 100"/>
              <a:gd name="T16" fmla="*/ 0 w 89"/>
              <a:gd name="T17" fmla="*/ 956325268 h 100"/>
              <a:gd name="T18" fmla="*/ 66159573 w 89"/>
              <a:gd name="T19" fmla="*/ 717247877 h 100"/>
              <a:gd name="T20" fmla="*/ 0 w 89"/>
              <a:gd name="T21" fmla="*/ 418393286 h 100"/>
              <a:gd name="T22" fmla="*/ 1521613385 w 89"/>
              <a:gd name="T23" fmla="*/ 179308104 h 100"/>
              <a:gd name="T24" fmla="*/ 1653932500 w 89"/>
              <a:gd name="T25" fmla="*/ 59769363 h 100"/>
              <a:gd name="T26" fmla="*/ 1852403037 w 89"/>
              <a:gd name="T27" fmla="*/ 298854591 h 100"/>
              <a:gd name="T28" fmla="*/ 1852403037 w 89"/>
              <a:gd name="T29" fmla="*/ 597701451 h 100"/>
              <a:gd name="T30" fmla="*/ 2117033132 w 89"/>
              <a:gd name="T31" fmla="*/ 717247877 h 100"/>
              <a:gd name="T32" fmla="*/ 2147483647 w 89"/>
              <a:gd name="T33" fmla="*/ 777017225 h 100"/>
              <a:gd name="T34" fmla="*/ 2147483647 w 89"/>
              <a:gd name="T35" fmla="*/ 777017225 h 100"/>
              <a:gd name="T36" fmla="*/ 2147483647 w 89"/>
              <a:gd name="T37" fmla="*/ 836786573 h 100"/>
              <a:gd name="T38" fmla="*/ 2147483647 w 89"/>
              <a:gd name="T39" fmla="*/ 777017225 h 100"/>
              <a:gd name="T40" fmla="*/ 2147483647 w 89"/>
              <a:gd name="T41" fmla="*/ 836786573 h 100"/>
              <a:gd name="T42" fmla="*/ 2147483647 w 89"/>
              <a:gd name="T43" fmla="*/ 896555921 h 100"/>
              <a:gd name="T44" fmla="*/ 2147483647 w 89"/>
              <a:gd name="T45" fmla="*/ 896555921 h 100"/>
              <a:gd name="T46" fmla="*/ 2147483647 w 89"/>
              <a:gd name="T47" fmla="*/ 1075864206 h 100"/>
              <a:gd name="T48" fmla="*/ 2147483647 w 89"/>
              <a:gd name="T49" fmla="*/ 1016094858 h 100"/>
              <a:gd name="T50" fmla="*/ 2147483647 w 89"/>
              <a:gd name="T51" fmla="*/ 1016094858 h 100"/>
              <a:gd name="T52" fmla="*/ 2147483647 w 89"/>
              <a:gd name="T53" fmla="*/ 1135633553 h 100"/>
              <a:gd name="T54" fmla="*/ 2147483647 w 89"/>
              <a:gd name="T55" fmla="*/ 1255179980 h 100"/>
              <a:gd name="T56" fmla="*/ 2147483647 w 89"/>
              <a:gd name="T57" fmla="*/ 1255179980 h 100"/>
              <a:gd name="T58" fmla="*/ 2147483647 w 89"/>
              <a:gd name="T59" fmla="*/ 1075864206 h 100"/>
              <a:gd name="T60" fmla="*/ 2147483647 w 89"/>
              <a:gd name="T61" fmla="*/ 1195410632 h 100"/>
              <a:gd name="T62" fmla="*/ 2147483647 w 89"/>
              <a:gd name="T63" fmla="*/ 1195410632 h 100"/>
              <a:gd name="T64" fmla="*/ 2147483647 w 89"/>
              <a:gd name="T65" fmla="*/ 1255179980 h 100"/>
              <a:gd name="T66" fmla="*/ 2147483647 w 89"/>
              <a:gd name="T67" fmla="*/ 1314949328 h 100"/>
              <a:gd name="T68" fmla="*/ 2147483647 w 89"/>
              <a:gd name="T69" fmla="*/ 1494257371 h 100"/>
              <a:gd name="T70" fmla="*/ 2147483647 w 89"/>
              <a:gd name="T71" fmla="*/ 1673573146 h 100"/>
              <a:gd name="T72" fmla="*/ 2147483647 w 89"/>
              <a:gd name="T73" fmla="*/ 1793111841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529260316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69" name="Freeform 25"/>
          <p:cNvSpPr>
            <a:spLocks/>
          </p:cNvSpPr>
          <p:nvPr/>
        </p:nvSpPr>
        <p:spPr bwMode="auto">
          <a:xfrm>
            <a:off x="5768975" y="2855913"/>
            <a:ext cx="439738" cy="735012"/>
          </a:xfrm>
          <a:custGeom>
            <a:avLst/>
            <a:gdLst>
              <a:gd name="T0" fmla="*/ 596822271 w 54"/>
              <a:gd name="T1" fmla="*/ 119721841 h 95"/>
              <a:gd name="T2" fmla="*/ 795762944 w 54"/>
              <a:gd name="T3" fmla="*/ 299304648 h 95"/>
              <a:gd name="T4" fmla="*/ 994695473 w 54"/>
              <a:gd name="T5" fmla="*/ 478887364 h 95"/>
              <a:gd name="T6" fmla="*/ 994695473 w 54"/>
              <a:gd name="T7" fmla="*/ 718331107 h 95"/>
              <a:gd name="T8" fmla="*/ 928384630 w 54"/>
              <a:gd name="T9" fmla="*/ 897913823 h 95"/>
              <a:gd name="T10" fmla="*/ 729443957 w 54"/>
              <a:gd name="T11" fmla="*/ 1137349950 h 95"/>
              <a:gd name="T12" fmla="*/ 596822271 w 54"/>
              <a:gd name="T13" fmla="*/ 1197210855 h 95"/>
              <a:gd name="T14" fmla="*/ 331562486 w 54"/>
              <a:gd name="T15" fmla="*/ 1257071761 h 95"/>
              <a:gd name="T16" fmla="*/ 265251579 w 54"/>
              <a:gd name="T17" fmla="*/ 1436654477 h 95"/>
              <a:gd name="T18" fmla="*/ 397881472 w 54"/>
              <a:gd name="T19" fmla="*/ 1616237194 h 95"/>
              <a:gd name="T20" fmla="*/ 265251579 w 54"/>
              <a:gd name="T21" fmla="*/ 2035264015 h 95"/>
              <a:gd name="T22" fmla="*/ 66310859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66310859 w 54"/>
              <a:gd name="T29" fmla="*/ 2147483647 h 95"/>
              <a:gd name="T30" fmla="*/ 331562486 w 54"/>
              <a:gd name="T31" fmla="*/ 2147483647 h 95"/>
              <a:gd name="T32" fmla="*/ 663133114 w 54"/>
              <a:gd name="T33" fmla="*/ 2147483647 h 95"/>
              <a:gd name="T34" fmla="*/ 862073787 w 54"/>
              <a:gd name="T35" fmla="*/ 2147483647 h 95"/>
              <a:gd name="T36" fmla="*/ 994695473 w 54"/>
              <a:gd name="T37" fmla="*/ 2147483647 h 95"/>
              <a:gd name="T38" fmla="*/ 1259955386 w 54"/>
              <a:gd name="T39" fmla="*/ 2147483647 h 95"/>
              <a:gd name="T40" fmla="*/ 1259955386 w 54"/>
              <a:gd name="T41" fmla="*/ 2147483647 h 95"/>
              <a:gd name="T42" fmla="*/ 1061014459 w 54"/>
              <a:gd name="T43" fmla="*/ 2147483647 h 95"/>
              <a:gd name="T44" fmla="*/ 1259955386 w 54"/>
              <a:gd name="T45" fmla="*/ 2147483647 h 95"/>
              <a:gd name="T46" fmla="*/ 1591517744 w 54"/>
              <a:gd name="T47" fmla="*/ 2147483647 h 95"/>
              <a:gd name="T48" fmla="*/ 1923088246 w 54"/>
              <a:gd name="T49" fmla="*/ 2147483647 h 95"/>
              <a:gd name="T50" fmla="*/ 1989399089 w 54"/>
              <a:gd name="T51" fmla="*/ 2147483647 h 95"/>
              <a:gd name="T52" fmla="*/ 1923088246 w 54"/>
              <a:gd name="T53" fmla="*/ 2147483647 h 95"/>
              <a:gd name="T54" fmla="*/ 2122028918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778192013 h 95"/>
              <a:gd name="T90" fmla="*/ 2147483647 w 54"/>
              <a:gd name="T91" fmla="*/ 658470202 h 95"/>
              <a:gd name="T92" fmla="*/ 2147483647 w 54"/>
              <a:gd name="T93" fmla="*/ 359165554 h 95"/>
              <a:gd name="T94" fmla="*/ 2147483647 w 54"/>
              <a:gd name="T95" fmla="*/ 17958277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70" name="Freeform 26" descr="75%"/>
          <p:cNvSpPr>
            <a:spLocks/>
          </p:cNvSpPr>
          <p:nvPr/>
        </p:nvSpPr>
        <p:spPr bwMode="auto">
          <a:xfrm>
            <a:off x="6737350" y="3009900"/>
            <a:ext cx="498475" cy="465138"/>
          </a:xfrm>
          <a:custGeom>
            <a:avLst/>
            <a:gdLst>
              <a:gd name="T0" fmla="*/ 1335537277 w 61"/>
              <a:gd name="T1" fmla="*/ 0 h 60"/>
              <a:gd name="T2" fmla="*/ 1335537277 w 61"/>
              <a:gd name="T3" fmla="*/ 180295256 h 60"/>
              <a:gd name="T4" fmla="*/ 1402316567 w 61"/>
              <a:gd name="T5" fmla="*/ 300494697 h 60"/>
              <a:gd name="T6" fmla="*/ 1268766159 w 61"/>
              <a:gd name="T7" fmla="*/ 781276838 h 60"/>
              <a:gd name="T8" fmla="*/ 1268766159 w 61"/>
              <a:gd name="T9" fmla="*/ 901476219 h 60"/>
              <a:gd name="T10" fmla="*/ 1201986869 w 61"/>
              <a:gd name="T11" fmla="*/ 1141867470 h 60"/>
              <a:gd name="T12" fmla="*/ 1001656916 w 61"/>
              <a:gd name="T13" fmla="*/ 1322162666 h 60"/>
              <a:gd name="T14" fmla="*/ 868098337 w 61"/>
              <a:gd name="T15" fmla="*/ 1382258480 h 60"/>
              <a:gd name="T16" fmla="*/ 734547929 w 61"/>
              <a:gd name="T17" fmla="*/ 1442354294 h 60"/>
              <a:gd name="T18" fmla="*/ 667768639 w 61"/>
              <a:gd name="T19" fmla="*/ 1562553675 h 60"/>
              <a:gd name="T20" fmla="*/ 600997521 w 61"/>
              <a:gd name="T21" fmla="*/ 1802944685 h 60"/>
              <a:gd name="T22" fmla="*/ 400659523 w 61"/>
              <a:gd name="T23" fmla="*/ 1802944685 h 60"/>
              <a:gd name="T24" fmla="*/ 267109052 w 61"/>
              <a:gd name="T25" fmla="*/ 2043336179 h 60"/>
              <a:gd name="T26" fmla="*/ 267109052 w 61"/>
              <a:gd name="T27" fmla="*/ 2147483647 h 60"/>
              <a:gd name="T28" fmla="*/ 133550440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00329762 w 61"/>
              <a:gd name="T35" fmla="*/ 2147483647 h 60"/>
              <a:gd name="T36" fmla="*/ 400659523 w 61"/>
              <a:gd name="T37" fmla="*/ 2147483647 h 60"/>
              <a:gd name="T38" fmla="*/ 534218103 w 61"/>
              <a:gd name="T39" fmla="*/ 2147483647 h 60"/>
              <a:gd name="T40" fmla="*/ 534218103 w 61"/>
              <a:gd name="T41" fmla="*/ 2147483647 h 60"/>
              <a:gd name="T42" fmla="*/ 667768639 w 61"/>
              <a:gd name="T43" fmla="*/ 2147483647 h 60"/>
              <a:gd name="T44" fmla="*/ 667768639 w 61"/>
              <a:gd name="T45" fmla="*/ 2147483647 h 60"/>
              <a:gd name="T46" fmla="*/ 1001656916 w 61"/>
              <a:gd name="T47" fmla="*/ 2147483647 h 60"/>
              <a:gd name="T48" fmla="*/ 1201986869 w 61"/>
              <a:gd name="T49" fmla="*/ 2147483647 h 60"/>
              <a:gd name="T50" fmla="*/ 1268766159 w 61"/>
              <a:gd name="T51" fmla="*/ 2147483647 h 60"/>
              <a:gd name="T52" fmla="*/ 1402316567 w 61"/>
              <a:gd name="T53" fmla="*/ 2147483647 h 60"/>
              <a:gd name="T54" fmla="*/ 1669425555 w 61"/>
              <a:gd name="T55" fmla="*/ 2147483647 h 60"/>
              <a:gd name="T56" fmla="*/ 1736204845 w 61"/>
              <a:gd name="T57" fmla="*/ 2147483647 h 60"/>
              <a:gd name="T58" fmla="*/ 2003313833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1923144066 h 60"/>
              <a:gd name="T66" fmla="*/ 2147483647 w 61"/>
              <a:gd name="T67" fmla="*/ 1983239880 h 60"/>
              <a:gd name="T68" fmla="*/ 2147483647 w 61"/>
              <a:gd name="T69" fmla="*/ 2103439745 h 60"/>
              <a:gd name="T70" fmla="*/ 2147483647 w 61"/>
              <a:gd name="T71" fmla="*/ 1923144066 h 60"/>
              <a:gd name="T72" fmla="*/ 2147483647 w 61"/>
              <a:gd name="T73" fmla="*/ 1622649489 h 60"/>
              <a:gd name="T74" fmla="*/ 2147483647 w 61"/>
              <a:gd name="T75" fmla="*/ 1502457861 h 60"/>
              <a:gd name="T76" fmla="*/ 2147483647 w 61"/>
              <a:gd name="T77" fmla="*/ 1382258480 h 60"/>
              <a:gd name="T78" fmla="*/ 2147483647 w 61"/>
              <a:gd name="T79" fmla="*/ 1201963285 h 60"/>
              <a:gd name="T80" fmla="*/ 2147483647 w 61"/>
              <a:gd name="T81" fmla="*/ 1141867470 h 60"/>
              <a:gd name="T82" fmla="*/ 2147483647 w 61"/>
              <a:gd name="T83" fmla="*/ 901476219 h 60"/>
              <a:gd name="T84" fmla="*/ 2147483647 w 61"/>
              <a:gd name="T85" fmla="*/ 1141867470 h 60"/>
              <a:gd name="T86" fmla="*/ 2147483647 w 61"/>
              <a:gd name="T87" fmla="*/ 1141867470 h 60"/>
              <a:gd name="T88" fmla="*/ 2147483647 w 61"/>
              <a:gd name="T89" fmla="*/ 781276838 h 60"/>
              <a:gd name="T90" fmla="*/ 2147483647 w 61"/>
              <a:gd name="T91" fmla="*/ 661077457 h 60"/>
              <a:gd name="T92" fmla="*/ 2147483647 w 61"/>
              <a:gd name="T93" fmla="*/ 661077457 h 60"/>
              <a:gd name="T94" fmla="*/ 2147483647 w 61"/>
              <a:gd name="T95" fmla="*/ 721181023 h 60"/>
              <a:gd name="T96" fmla="*/ 2147483647 w 61"/>
              <a:gd name="T97" fmla="*/ 841372652 h 60"/>
              <a:gd name="T98" fmla="*/ 2147483647 w 61"/>
              <a:gd name="T99" fmla="*/ 781276838 h 60"/>
              <a:gd name="T100" fmla="*/ 2147483647 w 61"/>
              <a:gd name="T101" fmla="*/ 901476219 h 60"/>
              <a:gd name="T102" fmla="*/ 2147483647 w 61"/>
              <a:gd name="T103" fmla="*/ 1021668089 h 60"/>
              <a:gd name="T104" fmla="*/ 2147483647 w 61"/>
              <a:gd name="T105" fmla="*/ 1201963285 h 60"/>
              <a:gd name="T106" fmla="*/ 2147483647 w 61"/>
              <a:gd name="T107" fmla="*/ 781276838 h 60"/>
              <a:gd name="T108" fmla="*/ 140231656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pattFill prst="pct75">
            <a:fgClr>
              <a:srgbClr val="AA1202"/>
            </a:fgClr>
            <a:bgClr>
              <a:schemeClr val="tx1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71" name="Freeform 27"/>
          <p:cNvSpPr>
            <a:spLocks/>
          </p:cNvSpPr>
          <p:nvPr/>
        </p:nvSpPr>
        <p:spPr bwMode="auto">
          <a:xfrm>
            <a:off x="5516563" y="4133850"/>
            <a:ext cx="625475" cy="511175"/>
          </a:xfrm>
          <a:custGeom>
            <a:avLst/>
            <a:gdLst>
              <a:gd name="T0" fmla="*/ 2147483647 w 77"/>
              <a:gd name="T1" fmla="*/ 59985599 h 66"/>
              <a:gd name="T2" fmla="*/ 2147483647 w 77"/>
              <a:gd name="T3" fmla="*/ 599863827 h 66"/>
              <a:gd name="T4" fmla="*/ 2147483647 w 77"/>
              <a:gd name="T5" fmla="*/ 779820579 h 66"/>
              <a:gd name="T6" fmla="*/ 2147483647 w 77"/>
              <a:gd name="T7" fmla="*/ 1319698822 h 66"/>
              <a:gd name="T8" fmla="*/ 2147483647 w 77"/>
              <a:gd name="T9" fmla="*/ 1979547991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045506023 w 77"/>
              <a:gd name="T63" fmla="*/ 2147483647 h 66"/>
              <a:gd name="T64" fmla="*/ 989761249 w 77"/>
              <a:gd name="T65" fmla="*/ 2147483647 h 66"/>
              <a:gd name="T66" fmla="*/ 263934163 w 77"/>
              <a:gd name="T67" fmla="*/ 2147483647 h 66"/>
              <a:gd name="T68" fmla="*/ 329917751 w 77"/>
              <a:gd name="T69" fmla="*/ 2147483647 h 66"/>
              <a:gd name="T70" fmla="*/ 395901276 w 77"/>
              <a:gd name="T71" fmla="*/ 2147483647 h 66"/>
              <a:gd name="T72" fmla="*/ 395901276 w 77"/>
              <a:gd name="T73" fmla="*/ 2147483647 h 66"/>
              <a:gd name="T74" fmla="*/ 593851977 w 77"/>
              <a:gd name="T75" fmla="*/ 2147483647 h 66"/>
              <a:gd name="T76" fmla="*/ 461884801 w 77"/>
              <a:gd name="T77" fmla="*/ 1799583494 h 66"/>
              <a:gd name="T78" fmla="*/ 395901276 w 77"/>
              <a:gd name="T79" fmla="*/ 1679612326 h 66"/>
              <a:gd name="T80" fmla="*/ 263934163 w 77"/>
              <a:gd name="T81" fmla="*/ 1499655574 h 66"/>
              <a:gd name="T82" fmla="*/ 65983541 w 77"/>
              <a:gd name="T83" fmla="*/ 1139734325 h 66"/>
              <a:gd name="T84" fmla="*/ 0 w 77"/>
              <a:gd name="T85" fmla="*/ 59985599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72" name="Freeform 28" descr="20%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985703678 w 47"/>
              <a:gd name="T3" fmla="*/ 120004564 h 83"/>
              <a:gd name="T4" fmla="*/ 985703678 w 47"/>
              <a:gd name="T5" fmla="*/ 180014608 h 83"/>
              <a:gd name="T6" fmla="*/ 788564614 w 47"/>
              <a:gd name="T7" fmla="*/ 300019203 h 83"/>
              <a:gd name="T8" fmla="*/ 788564614 w 47"/>
              <a:gd name="T9" fmla="*/ 480033750 h 83"/>
              <a:gd name="T10" fmla="*/ 788564614 w 47"/>
              <a:gd name="T11" fmla="*/ 660048419 h 83"/>
              <a:gd name="T12" fmla="*/ 722846189 w 47"/>
              <a:gd name="T13" fmla="*/ 720050686 h 83"/>
              <a:gd name="T14" fmla="*/ 591417444 w 47"/>
              <a:gd name="T15" fmla="*/ 840055220 h 83"/>
              <a:gd name="T16" fmla="*/ 459996679 w 47"/>
              <a:gd name="T17" fmla="*/ 960067501 h 83"/>
              <a:gd name="T18" fmla="*/ 394278254 w 47"/>
              <a:gd name="T19" fmla="*/ 1020070010 h 83"/>
              <a:gd name="T20" fmla="*/ 394278254 w 47"/>
              <a:gd name="T21" fmla="*/ 1140074544 h 83"/>
              <a:gd name="T22" fmla="*/ 328567935 w 47"/>
              <a:gd name="T23" fmla="*/ 1260086825 h 83"/>
              <a:gd name="T24" fmla="*/ 328567935 w 47"/>
              <a:gd name="T25" fmla="*/ 1320089092 h 83"/>
              <a:gd name="T26" fmla="*/ 262857552 w 47"/>
              <a:gd name="T27" fmla="*/ 1500103639 h 83"/>
              <a:gd name="T28" fmla="*/ 197139127 w 47"/>
              <a:gd name="T29" fmla="*/ 1620108174 h 83"/>
              <a:gd name="T30" fmla="*/ 262857552 w 47"/>
              <a:gd name="T31" fmla="*/ 1800122721 h 83"/>
              <a:gd name="T32" fmla="*/ 328567935 w 47"/>
              <a:gd name="T33" fmla="*/ 1860124988 h 83"/>
              <a:gd name="T34" fmla="*/ 328567935 w 47"/>
              <a:gd name="T35" fmla="*/ 1980137269 h 83"/>
              <a:gd name="T36" fmla="*/ 328567935 w 47"/>
              <a:gd name="T37" fmla="*/ 1980137269 h 83"/>
              <a:gd name="T38" fmla="*/ 328567935 w 47"/>
              <a:gd name="T39" fmla="*/ 2040140020 h 83"/>
              <a:gd name="T40" fmla="*/ 328567935 w 47"/>
              <a:gd name="T41" fmla="*/ 2040140020 h 83"/>
              <a:gd name="T42" fmla="*/ 262857552 w 47"/>
              <a:gd name="T43" fmla="*/ 2147483647 h 83"/>
              <a:gd name="T44" fmla="*/ 328567935 w 47"/>
              <a:gd name="T45" fmla="*/ 2147483647 h 83"/>
              <a:gd name="T46" fmla="*/ 262857552 w 47"/>
              <a:gd name="T47" fmla="*/ 2147483647 h 83"/>
              <a:gd name="T48" fmla="*/ 394278254 w 47"/>
              <a:gd name="T49" fmla="*/ 2147483647 h 83"/>
              <a:gd name="T50" fmla="*/ 394278254 w 47"/>
              <a:gd name="T51" fmla="*/ 2147483647 h 83"/>
              <a:gd name="T52" fmla="*/ 459996679 w 47"/>
              <a:gd name="T53" fmla="*/ 2147483647 h 83"/>
              <a:gd name="T54" fmla="*/ 525706999 w 47"/>
              <a:gd name="T55" fmla="*/ 2147483647 h 83"/>
              <a:gd name="T56" fmla="*/ 525706999 w 47"/>
              <a:gd name="T57" fmla="*/ 2147483647 h 83"/>
              <a:gd name="T58" fmla="*/ 394278254 w 47"/>
              <a:gd name="T59" fmla="*/ 2147483647 h 83"/>
              <a:gd name="T60" fmla="*/ 394278254 w 47"/>
              <a:gd name="T61" fmla="*/ 2147483647 h 83"/>
              <a:gd name="T62" fmla="*/ 328567935 w 47"/>
              <a:gd name="T63" fmla="*/ 2147483647 h 83"/>
              <a:gd name="T64" fmla="*/ 19713912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1774260186 w 47"/>
              <a:gd name="T71" fmla="*/ 2147483647 h 83"/>
              <a:gd name="T72" fmla="*/ 1774260186 w 47"/>
              <a:gd name="T73" fmla="*/ 2147483647 h 83"/>
              <a:gd name="T74" fmla="*/ 1708549867 w 47"/>
              <a:gd name="T75" fmla="*/ 2147483647 h 83"/>
              <a:gd name="T76" fmla="*/ 1774260186 w 47"/>
              <a:gd name="T77" fmla="*/ 2147483647 h 83"/>
              <a:gd name="T78" fmla="*/ 1905688931 w 47"/>
              <a:gd name="T79" fmla="*/ 2147483647 h 83"/>
              <a:gd name="T80" fmla="*/ 1971399250 w 47"/>
              <a:gd name="T81" fmla="*/ 2147483647 h 83"/>
              <a:gd name="T82" fmla="*/ 2102827994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120004564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pattFill prst="pct20">
            <a:fgClr>
              <a:schemeClr val="tx2"/>
            </a:fgClr>
            <a:bgClr>
              <a:srgbClr val="AA1202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73" name="Freeform 29"/>
          <p:cNvSpPr>
            <a:spLocks/>
          </p:cNvSpPr>
          <p:nvPr/>
        </p:nvSpPr>
        <p:spPr bwMode="auto">
          <a:xfrm>
            <a:off x="6878638" y="2732088"/>
            <a:ext cx="639762" cy="395287"/>
          </a:xfrm>
          <a:custGeom>
            <a:avLst/>
            <a:gdLst>
              <a:gd name="T0" fmla="*/ 1246053944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02578397 h 51"/>
              <a:gd name="T20" fmla="*/ 2147483647 w 79"/>
              <a:gd name="T21" fmla="*/ 1982433953 h 51"/>
              <a:gd name="T22" fmla="*/ 2147483647 w 79"/>
              <a:gd name="T23" fmla="*/ 1862282242 h 51"/>
              <a:gd name="T24" fmla="*/ 2147483647 w 79"/>
              <a:gd name="T25" fmla="*/ 1802214138 h 51"/>
              <a:gd name="T26" fmla="*/ 2147483647 w 79"/>
              <a:gd name="T27" fmla="*/ 1742138282 h 51"/>
              <a:gd name="T28" fmla="*/ 2147483647 w 79"/>
              <a:gd name="T29" fmla="*/ 1682062427 h 51"/>
              <a:gd name="T30" fmla="*/ 2147483647 w 79"/>
              <a:gd name="T31" fmla="*/ 1621994322 h 51"/>
              <a:gd name="T32" fmla="*/ 2147483647 w 79"/>
              <a:gd name="T33" fmla="*/ 1621994322 h 51"/>
              <a:gd name="T34" fmla="*/ 2147483647 w 79"/>
              <a:gd name="T35" fmla="*/ 1561918467 h 51"/>
              <a:gd name="T36" fmla="*/ 2147483647 w 79"/>
              <a:gd name="T37" fmla="*/ 1561918467 h 51"/>
              <a:gd name="T38" fmla="*/ 2147483647 w 79"/>
              <a:gd name="T39" fmla="*/ 1441766757 h 51"/>
              <a:gd name="T40" fmla="*/ 2147483647 w 79"/>
              <a:gd name="T41" fmla="*/ 1441766757 h 51"/>
              <a:gd name="T42" fmla="*/ 2147483647 w 79"/>
              <a:gd name="T43" fmla="*/ 1381698652 h 51"/>
              <a:gd name="T44" fmla="*/ 2147483647 w 79"/>
              <a:gd name="T45" fmla="*/ 1201478837 h 51"/>
              <a:gd name="T46" fmla="*/ 2147483647 w 79"/>
              <a:gd name="T47" fmla="*/ 1201478837 h 51"/>
              <a:gd name="T48" fmla="*/ 2147483647 w 79"/>
              <a:gd name="T49" fmla="*/ 1081327126 h 51"/>
              <a:gd name="T50" fmla="*/ 2147483647 w 79"/>
              <a:gd name="T51" fmla="*/ 1021251271 h 51"/>
              <a:gd name="T52" fmla="*/ 2147483647 w 79"/>
              <a:gd name="T53" fmla="*/ 1021251271 h 51"/>
              <a:gd name="T54" fmla="*/ 2147483647 w 79"/>
              <a:gd name="T55" fmla="*/ 961182924 h 51"/>
              <a:gd name="T56" fmla="*/ 2147483647 w 79"/>
              <a:gd name="T57" fmla="*/ 901107069 h 51"/>
              <a:gd name="T58" fmla="*/ 2147483647 w 79"/>
              <a:gd name="T59" fmla="*/ 720887254 h 51"/>
              <a:gd name="T60" fmla="*/ 2147483647 w 79"/>
              <a:gd name="T61" fmla="*/ 660811398 h 51"/>
              <a:gd name="T62" fmla="*/ 2147483647 w 79"/>
              <a:gd name="T63" fmla="*/ 600735543 h 51"/>
              <a:gd name="T64" fmla="*/ 2147483647 w 79"/>
              <a:gd name="T65" fmla="*/ 540667438 h 51"/>
              <a:gd name="T66" fmla="*/ 2147483647 w 79"/>
              <a:gd name="T67" fmla="*/ 540667438 h 51"/>
              <a:gd name="T68" fmla="*/ 2147483647 w 79"/>
              <a:gd name="T69" fmla="*/ 480591462 h 51"/>
              <a:gd name="T70" fmla="*/ 2147483647 w 79"/>
              <a:gd name="T71" fmla="*/ 480591462 h 51"/>
              <a:gd name="T72" fmla="*/ 2147483647 w 79"/>
              <a:gd name="T73" fmla="*/ 420515607 h 51"/>
              <a:gd name="T74" fmla="*/ 2147483647 w 79"/>
              <a:gd name="T75" fmla="*/ 360439751 h 51"/>
              <a:gd name="T76" fmla="*/ 2147483647 w 79"/>
              <a:gd name="T77" fmla="*/ 180219876 h 51"/>
              <a:gd name="T78" fmla="*/ 2147483647 w 79"/>
              <a:gd name="T79" fmla="*/ 180219876 h 51"/>
              <a:gd name="T80" fmla="*/ 2147483647 w 79"/>
              <a:gd name="T81" fmla="*/ 120143990 h 51"/>
              <a:gd name="T82" fmla="*/ 2147483647 w 79"/>
              <a:gd name="T83" fmla="*/ 120143990 h 51"/>
              <a:gd name="T84" fmla="*/ 2147483647 w 79"/>
              <a:gd name="T85" fmla="*/ 120143990 h 51"/>
              <a:gd name="T86" fmla="*/ 2147483647 w 79"/>
              <a:gd name="T87" fmla="*/ 60075870 h 51"/>
              <a:gd name="T88" fmla="*/ 2147483647 w 79"/>
              <a:gd name="T89" fmla="*/ 0 h 51"/>
              <a:gd name="T90" fmla="*/ 590233109 w 79"/>
              <a:gd name="T91" fmla="*/ 660811398 h 51"/>
              <a:gd name="T92" fmla="*/ 524653353 w 79"/>
              <a:gd name="T93" fmla="*/ 420515607 h 51"/>
              <a:gd name="T94" fmla="*/ 327906369 w 79"/>
              <a:gd name="T95" fmla="*/ 600735543 h 51"/>
              <a:gd name="T96" fmla="*/ 327906369 w 79"/>
              <a:gd name="T97" fmla="*/ 600735543 h 51"/>
              <a:gd name="T98" fmla="*/ 262326677 w 79"/>
              <a:gd name="T99" fmla="*/ 540667438 h 51"/>
              <a:gd name="T100" fmla="*/ 262326677 w 79"/>
              <a:gd name="T101" fmla="*/ 540667438 h 51"/>
              <a:gd name="T102" fmla="*/ 196747048 w 79"/>
              <a:gd name="T103" fmla="*/ 660811398 h 51"/>
              <a:gd name="T104" fmla="*/ 65579645 w 79"/>
              <a:gd name="T105" fmla="*/ 780955358 h 51"/>
              <a:gd name="T106" fmla="*/ 0 w 79"/>
              <a:gd name="T107" fmla="*/ 841031214 h 51"/>
              <a:gd name="T108" fmla="*/ 262326677 w 79"/>
              <a:gd name="T109" fmla="*/ 2147483647 h 51"/>
              <a:gd name="T110" fmla="*/ 393494096 w 79"/>
              <a:gd name="T111" fmla="*/ 2147483647 h 51"/>
              <a:gd name="T112" fmla="*/ 1246053944 w 79"/>
              <a:gd name="T113" fmla="*/ 2147483647 h 51"/>
              <a:gd name="T114" fmla="*/ 1246053944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74" name="Freeform 30"/>
          <p:cNvSpPr>
            <a:spLocks/>
          </p:cNvSpPr>
          <p:nvPr/>
        </p:nvSpPr>
        <p:spPr bwMode="auto">
          <a:xfrm>
            <a:off x="6664325" y="3127375"/>
            <a:ext cx="830263" cy="455613"/>
          </a:xfrm>
          <a:custGeom>
            <a:avLst/>
            <a:gdLst>
              <a:gd name="T0" fmla="*/ 2053964738 w 102"/>
              <a:gd name="T1" fmla="*/ 2147483647 h 59"/>
              <a:gd name="T2" fmla="*/ 1722681761 w 102"/>
              <a:gd name="T3" fmla="*/ 2147483647 h 59"/>
              <a:gd name="T4" fmla="*/ 1457657006 w 102"/>
              <a:gd name="T5" fmla="*/ 2147483647 h 59"/>
              <a:gd name="T6" fmla="*/ 331283105 w 102"/>
              <a:gd name="T7" fmla="*/ 2147483647 h 59"/>
              <a:gd name="T8" fmla="*/ 596316126 w 102"/>
              <a:gd name="T9" fmla="*/ 2147483647 h 59"/>
              <a:gd name="T10" fmla="*/ 662566210 w 102"/>
              <a:gd name="T11" fmla="*/ 2147483647 h 59"/>
              <a:gd name="T12" fmla="*/ 1258882336 w 102"/>
              <a:gd name="T13" fmla="*/ 2147483647 h 59"/>
              <a:gd name="T14" fmla="*/ 1391398783 w 102"/>
              <a:gd name="T15" fmla="*/ 2147483647 h 59"/>
              <a:gd name="T16" fmla="*/ 1788939984 w 102"/>
              <a:gd name="T17" fmla="*/ 2147483647 h 59"/>
              <a:gd name="T18" fmla="*/ 1921448291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6794810 h 59"/>
              <a:gd name="T26" fmla="*/ 2147483647 w 102"/>
              <a:gd name="T27" fmla="*/ 1669729029 h 59"/>
              <a:gd name="T28" fmla="*/ 2147483647 w 102"/>
              <a:gd name="T29" fmla="*/ 1073401266 h 59"/>
              <a:gd name="T30" fmla="*/ 2147483647 w 102"/>
              <a:gd name="T31" fmla="*/ 1133032498 h 59"/>
              <a:gd name="T32" fmla="*/ 2147483647 w 102"/>
              <a:gd name="T33" fmla="*/ 715598190 h 59"/>
              <a:gd name="T34" fmla="*/ 2147483647 w 102"/>
              <a:gd name="T35" fmla="*/ 596335726 h 59"/>
              <a:gd name="T36" fmla="*/ 2147483647 w 102"/>
              <a:gd name="T37" fmla="*/ 298164002 h 59"/>
              <a:gd name="T38" fmla="*/ 2147483647 w 102"/>
              <a:gd name="T39" fmla="*/ 59631247 h 59"/>
              <a:gd name="T40" fmla="*/ 2147483647 w 102"/>
              <a:gd name="T41" fmla="*/ 238532710 h 59"/>
              <a:gd name="T42" fmla="*/ 2147483647 w 102"/>
              <a:gd name="T43" fmla="*/ 59631247 h 59"/>
              <a:gd name="T44" fmla="*/ 2147483647 w 102"/>
              <a:gd name="T45" fmla="*/ 119270216 h 59"/>
              <a:gd name="T46" fmla="*/ 2147483647 w 102"/>
              <a:gd name="T47" fmla="*/ 238532710 h 59"/>
              <a:gd name="T48" fmla="*/ 2147483647 w 102"/>
              <a:gd name="T49" fmla="*/ 477065420 h 59"/>
              <a:gd name="T50" fmla="*/ 2147483647 w 102"/>
              <a:gd name="T51" fmla="*/ 834868376 h 59"/>
              <a:gd name="T52" fmla="*/ 2147483647 w 102"/>
              <a:gd name="T53" fmla="*/ 894499607 h 59"/>
              <a:gd name="T54" fmla="*/ 2147483647 w 102"/>
              <a:gd name="T55" fmla="*/ 1013762312 h 59"/>
              <a:gd name="T56" fmla="*/ 2147483647 w 102"/>
              <a:gd name="T57" fmla="*/ 1073401266 h 59"/>
              <a:gd name="T58" fmla="*/ 2147483647 w 102"/>
              <a:gd name="T59" fmla="*/ 1192663730 h 59"/>
              <a:gd name="T60" fmla="*/ 2147483647 w 102"/>
              <a:gd name="T61" fmla="*/ 1371565148 h 59"/>
              <a:gd name="T62" fmla="*/ 2147483647 w 102"/>
              <a:gd name="T63" fmla="*/ 1550466565 h 59"/>
              <a:gd name="T64" fmla="*/ 2147483647 w 102"/>
              <a:gd name="T65" fmla="*/ 1729360261 h 59"/>
              <a:gd name="T66" fmla="*/ 2147483647 w 102"/>
              <a:gd name="T67" fmla="*/ 1788999215 h 59"/>
              <a:gd name="T68" fmla="*/ 2147483647 w 102"/>
              <a:gd name="T69" fmla="*/ 1848630446 h 59"/>
              <a:gd name="T70" fmla="*/ 2147483647 w 102"/>
              <a:gd name="T71" fmla="*/ 1908261678 h 59"/>
              <a:gd name="T72" fmla="*/ 2147483647 w 102"/>
              <a:gd name="T73" fmla="*/ 1967892910 h 59"/>
              <a:gd name="T74" fmla="*/ 2147483647 w 102"/>
              <a:gd name="T75" fmla="*/ 2146794810 h 59"/>
              <a:gd name="T76" fmla="*/ 2147483647 w 102"/>
              <a:gd name="T77" fmla="*/ 2146794810 h 59"/>
              <a:gd name="T78" fmla="*/ 2147483647 w 102"/>
              <a:gd name="T79" fmla="*/ 2147483647 h 59"/>
              <a:gd name="T80" fmla="*/ 2147483647 w 102"/>
              <a:gd name="T81" fmla="*/ 2146794810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75" name="Freeform 31"/>
          <p:cNvSpPr>
            <a:spLocks/>
          </p:cNvSpPr>
          <p:nvPr/>
        </p:nvSpPr>
        <p:spPr bwMode="auto">
          <a:xfrm>
            <a:off x="4457700" y="2794000"/>
            <a:ext cx="906463" cy="425450"/>
          </a:xfrm>
          <a:custGeom>
            <a:avLst/>
            <a:gdLst>
              <a:gd name="T0" fmla="*/ 0 w 111"/>
              <a:gd name="T1" fmla="*/ 2034463625 h 55"/>
              <a:gd name="T2" fmla="*/ 200067009 w 111"/>
              <a:gd name="T3" fmla="*/ 0 h 55"/>
              <a:gd name="T4" fmla="*/ 2147483647 w 111"/>
              <a:gd name="T5" fmla="*/ 179508969 h 55"/>
              <a:gd name="T6" fmla="*/ 2147483647 w 111"/>
              <a:gd name="T7" fmla="*/ 359025673 h 55"/>
              <a:gd name="T8" fmla="*/ 2147483647 w 111"/>
              <a:gd name="T9" fmla="*/ 359025673 h 55"/>
              <a:gd name="T10" fmla="*/ 2147483647 w 111"/>
              <a:gd name="T11" fmla="*/ 299184213 h 55"/>
              <a:gd name="T12" fmla="*/ 2147483647 w 111"/>
              <a:gd name="T13" fmla="*/ 359025673 h 55"/>
              <a:gd name="T14" fmla="*/ 2147483647 w 111"/>
              <a:gd name="T15" fmla="*/ 538534702 h 55"/>
              <a:gd name="T16" fmla="*/ 2147483647 w 111"/>
              <a:gd name="T17" fmla="*/ 538534702 h 55"/>
              <a:gd name="T18" fmla="*/ 2147483647 w 111"/>
              <a:gd name="T19" fmla="*/ 538534702 h 55"/>
              <a:gd name="T20" fmla="*/ 2147483647 w 111"/>
              <a:gd name="T21" fmla="*/ 418859397 h 55"/>
              <a:gd name="T22" fmla="*/ 2147483647 w 111"/>
              <a:gd name="T23" fmla="*/ 418859397 h 55"/>
              <a:gd name="T24" fmla="*/ 2147483647 w 111"/>
              <a:gd name="T25" fmla="*/ 478700857 h 55"/>
              <a:gd name="T26" fmla="*/ 2147483647 w 111"/>
              <a:gd name="T27" fmla="*/ 658209886 h 55"/>
              <a:gd name="T28" fmla="*/ 2147483647 w 111"/>
              <a:gd name="T29" fmla="*/ 777885070 h 55"/>
              <a:gd name="T30" fmla="*/ 2147483647 w 111"/>
              <a:gd name="T31" fmla="*/ 897560255 h 55"/>
              <a:gd name="T32" fmla="*/ 2147483647 w 111"/>
              <a:gd name="T33" fmla="*/ 957393979 h 55"/>
              <a:gd name="T34" fmla="*/ 2147483647 w 111"/>
              <a:gd name="T35" fmla="*/ 1017235680 h 55"/>
              <a:gd name="T36" fmla="*/ 2147483647 w 111"/>
              <a:gd name="T37" fmla="*/ 1136910864 h 55"/>
              <a:gd name="T38" fmla="*/ 2147483647 w 111"/>
              <a:gd name="T39" fmla="*/ 1256586048 h 55"/>
              <a:gd name="T40" fmla="*/ 2147483647 w 111"/>
              <a:gd name="T41" fmla="*/ 1436094957 h 55"/>
              <a:gd name="T42" fmla="*/ 2147483647 w 111"/>
              <a:gd name="T43" fmla="*/ 1495928681 h 55"/>
              <a:gd name="T44" fmla="*/ 2147483647 w 111"/>
              <a:gd name="T45" fmla="*/ 1555770141 h 55"/>
              <a:gd name="T46" fmla="*/ 2147483647 w 111"/>
              <a:gd name="T47" fmla="*/ 1675445325 h 55"/>
              <a:gd name="T48" fmla="*/ 2147483647 w 111"/>
              <a:gd name="T49" fmla="*/ 1735279049 h 55"/>
              <a:gd name="T50" fmla="*/ 2147483647 w 111"/>
              <a:gd name="T51" fmla="*/ 1795120509 h 55"/>
              <a:gd name="T52" fmla="*/ 2147483647 w 111"/>
              <a:gd name="T53" fmla="*/ 1914795693 h 55"/>
              <a:gd name="T54" fmla="*/ 2147483647 w 111"/>
              <a:gd name="T55" fmla="*/ 2034463625 h 55"/>
              <a:gd name="T56" fmla="*/ 2147483647 w 111"/>
              <a:gd name="T57" fmla="*/ 2094305085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1667222333 w 111"/>
              <a:gd name="T87" fmla="*/ 2147483647 h 55"/>
              <a:gd name="T88" fmla="*/ 1733916759 w 111"/>
              <a:gd name="T89" fmla="*/ 2147483647 h 55"/>
              <a:gd name="T90" fmla="*/ 0 w 111"/>
              <a:gd name="T91" fmla="*/ 2034463625 h 55"/>
              <a:gd name="T92" fmla="*/ 0 w 111"/>
              <a:gd name="T93" fmla="*/ 203446362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76" name="Freeform 32"/>
          <p:cNvSpPr>
            <a:spLocks/>
          </p:cNvSpPr>
          <p:nvPr/>
        </p:nvSpPr>
        <p:spPr bwMode="auto">
          <a:xfrm>
            <a:off x="4522788" y="3590925"/>
            <a:ext cx="944562" cy="465138"/>
          </a:xfrm>
          <a:custGeom>
            <a:avLst/>
            <a:gdLst>
              <a:gd name="T0" fmla="*/ 928268316 w 116"/>
              <a:gd name="T1" fmla="*/ 60095829 h 60"/>
              <a:gd name="T2" fmla="*/ 0 w 116"/>
              <a:gd name="T3" fmla="*/ 540885828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1863040499 h 60"/>
              <a:gd name="T68" fmla="*/ 2147483647 w 116"/>
              <a:gd name="T69" fmla="*/ 180295256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pattFill prst="pct75">
            <a:fgClr>
              <a:srgbClr val="AA1202"/>
            </a:fgClr>
            <a:bgClr>
              <a:schemeClr val="tx1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77" name="Freeform 33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033687399 h 78"/>
              <a:gd name="T40" fmla="*/ 2147483647 w 90"/>
              <a:gd name="T41" fmla="*/ 1794428778 h 78"/>
              <a:gd name="T42" fmla="*/ 2147483647 w 90"/>
              <a:gd name="T43" fmla="*/ 1614985175 h 78"/>
              <a:gd name="T44" fmla="*/ 2147483647 w 90"/>
              <a:gd name="T45" fmla="*/ 1734614244 h 78"/>
              <a:gd name="T46" fmla="*/ 2147483647 w 90"/>
              <a:gd name="T47" fmla="*/ 1315912504 h 78"/>
              <a:gd name="T48" fmla="*/ 2147483647 w 90"/>
              <a:gd name="T49" fmla="*/ 1076662101 h 78"/>
              <a:gd name="T50" fmla="*/ 2147483647 w 90"/>
              <a:gd name="T51" fmla="*/ 777589187 h 78"/>
              <a:gd name="T52" fmla="*/ 2147483647 w 90"/>
              <a:gd name="T53" fmla="*/ 358887327 h 78"/>
              <a:gd name="T54" fmla="*/ 2147483647 w 90"/>
              <a:gd name="T55" fmla="*/ 239258198 h 78"/>
              <a:gd name="T56" fmla="*/ 0 w 90"/>
              <a:gd name="T57" fmla="*/ 119629099 h 78"/>
              <a:gd name="T58" fmla="*/ 131672176 w 90"/>
              <a:gd name="T59" fmla="*/ 299072792 h 78"/>
              <a:gd name="T60" fmla="*/ 329172373 w 90"/>
              <a:gd name="T61" fmla="*/ 538331050 h 78"/>
              <a:gd name="T62" fmla="*/ 329172373 w 90"/>
              <a:gd name="T63" fmla="*/ 657960119 h 78"/>
              <a:gd name="T64" fmla="*/ 724188933 w 90"/>
              <a:gd name="T65" fmla="*/ 957032790 h 78"/>
              <a:gd name="T66" fmla="*/ 592516789 w 90"/>
              <a:gd name="T67" fmla="*/ 1196283435 h 78"/>
              <a:gd name="T68" fmla="*/ 724188933 w 90"/>
              <a:gd name="T69" fmla="*/ 1315912504 h 78"/>
              <a:gd name="T70" fmla="*/ 855861077 w 90"/>
              <a:gd name="T71" fmla="*/ 1555170641 h 78"/>
              <a:gd name="T72" fmla="*/ 987525108 w 90"/>
              <a:gd name="T73" fmla="*/ 1614985175 h 78"/>
              <a:gd name="T74" fmla="*/ 1053361180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78" name="Freeform 34"/>
          <p:cNvSpPr>
            <a:spLocks/>
          </p:cNvSpPr>
          <p:nvPr/>
        </p:nvSpPr>
        <p:spPr bwMode="auto">
          <a:xfrm>
            <a:off x="6011863" y="3265488"/>
            <a:ext cx="809625" cy="395287"/>
          </a:xfrm>
          <a:custGeom>
            <a:avLst/>
            <a:gdLst>
              <a:gd name="T0" fmla="*/ 1337606913 w 99"/>
              <a:gd name="T1" fmla="*/ 2147483647 h 51"/>
              <a:gd name="T2" fmla="*/ 1270727002 w 99"/>
              <a:gd name="T3" fmla="*/ 2147483647 h 51"/>
              <a:gd name="T4" fmla="*/ 1471366736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02578397 h 51"/>
              <a:gd name="T12" fmla="*/ 2147483647 w 99"/>
              <a:gd name="T13" fmla="*/ 1982433953 h 51"/>
              <a:gd name="T14" fmla="*/ 2147483647 w 99"/>
              <a:gd name="T15" fmla="*/ 1862282242 h 51"/>
              <a:gd name="T16" fmla="*/ 2147483647 w 99"/>
              <a:gd name="T17" fmla="*/ 1381698652 h 51"/>
              <a:gd name="T18" fmla="*/ 2147483647 w 99"/>
              <a:gd name="T19" fmla="*/ 1321622797 h 51"/>
              <a:gd name="T20" fmla="*/ 2147483647 w 99"/>
              <a:gd name="T21" fmla="*/ 1261546941 h 51"/>
              <a:gd name="T22" fmla="*/ 2147483647 w 99"/>
              <a:gd name="T23" fmla="*/ 1201478837 h 51"/>
              <a:gd name="T24" fmla="*/ 2147483647 w 99"/>
              <a:gd name="T25" fmla="*/ 1201478837 h 51"/>
              <a:gd name="T26" fmla="*/ 2147483647 w 99"/>
              <a:gd name="T27" fmla="*/ 841031214 h 51"/>
              <a:gd name="T28" fmla="*/ 2147483647 w 99"/>
              <a:gd name="T29" fmla="*/ 720887254 h 51"/>
              <a:gd name="T30" fmla="*/ 2147483647 w 99"/>
              <a:gd name="T31" fmla="*/ 480591462 h 51"/>
              <a:gd name="T32" fmla="*/ 2147483647 w 99"/>
              <a:gd name="T33" fmla="*/ 420515607 h 51"/>
              <a:gd name="T34" fmla="*/ 2147483647 w 99"/>
              <a:gd name="T35" fmla="*/ 240295731 h 51"/>
              <a:gd name="T36" fmla="*/ 2147483647 w 99"/>
              <a:gd name="T37" fmla="*/ 240295731 h 51"/>
              <a:gd name="T38" fmla="*/ 2147483647 w 99"/>
              <a:gd name="T39" fmla="*/ 360439751 h 51"/>
              <a:gd name="T40" fmla="*/ 2147483647 w 99"/>
              <a:gd name="T41" fmla="*/ 360439751 h 51"/>
              <a:gd name="T42" fmla="*/ 2147483647 w 99"/>
              <a:gd name="T43" fmla="*/ 360439751 h 51"/>
              <a:gd name="T44" fmla="*/ 2147483647 w 99"/>
              <a:gd name="T45" fmla="*/ 300371647 h 51"/>
              <a:gd name="T46" fmla="*/ 2147483647 w 99"/>
              <a:gd name="T47" fmla="*/ 240295731 h 51"/>
              <a:gd name="T48" fmla="*/ 2147483647 w 99"/>
              <a:gd name="T49" fmla="*/ 0 h 51"/>
              <a:gd name="T50" fmla="*/ 2147483647 w 99"/>
              <a:gd name="T51" fmla="*/ 60075870 h 51"/>
              <a:gd name="T52" fmla="*/ 2147483647 w 99"/>
              <a:gd name="T53" fmla="*/ 0 h 51"/>
              <a:gd name="T54" fmla="*/ 2147483647 w 99"/>
              <a:gd name="T55" fmla="*/ 120143990 h 51"/>
              <a:gd name="T56" fmla="*/ 2147483647 w 99"/>
              <a:gd name="T57" fmla="*/ 360439751 h 51"/>
              <a:gd name="T58" fmla="*/ 2147483647 w 99"/>
              <a:gd name="T59" fmla="*/ 480591462 h 51"/>
              <a:gd name="T60" fmla="*/ 2147483647 w 99"/>
              <a:gd name="T61" fmla="*/ 480591462 h 51"/>
              <a:gd name="T62" fmla="*/ 2147483647 w 99"/>
              <a:gd name="T63" fmla="*/ 1081327126 h 51"/>
              <a:gd name="T64" fmla="*/ 2147483647 w 99"/>
              <a:gd name="T65" fmla="*/ 1261546941 h 51"/>
              <a:gd name="T66" fmla="*/ 2147483647 w 99"/>
              <a:gd name="T67" fmla="*/ 1141402982 h 51"/>
              <a:gd name="T68" fmla="*/ 2147483647 w 99"/>
              <a:gd name="T69" fmla="*/ 1441766757 h 51"/>
              <a:gd name="T70" fmla="*/ 2147483647 w 99"/>
              <a:gd name="T71" fmla="*/ 1441766757 h 51"/>
              <a:gd name="T72" fmla="*/ 2140165848 w 99"/>
              <a:gd name="T73" fmla="*/ 1381698652 h 51"/>
              <a:gd name="T74" fmla="*/ 2006406025 w 99"/>
              <a:gd name="T75" fmla="*/ 1561918467 h 51"/>
              <a:gd name="T76" fmla="*/ 1738886380 w 99"/>
              <a:gd name="T77" fmla="*/ 1441766757 h 51"/>
              <a:gd name="T78" fmla="*/ 1337606913 w 99"/>
              <a:gd name="T79" fmla="*/ 1501842612 h 51"/>
              <a:gd name="T80" fmla="*/ 1337606913 w 99"/>
              <a:gd name="T81" fmla="*/ 1621994322 h 51"/>
              <a:gd name="T82" fmla="*/ 1203847091 w 99"/>
              <a:gd name="T83" fmla="*/ 1621994322 h 51"/>
              <a:gd name="T84" fmla="*/ 1203847091 w 99"/>
              <a:gd name="T85" fmla="*/ 1621994322 h 51"/>
              <a:gd name="T86" fmla="*/ 1136967180 w 99"/>
              <a:gd name="T87" fmla="*/ 1802214138 h 51"/>
              <a:gd name="T88" fmla="*/ 1136967180 w 99"/>
              <a:gd name="T89" fmla="*/ 1802214138 h 51"/>
              <a:gd name="T90" fmla="*/ 1203847091 w 99"/>
              <a:gd name="T91" fmla="*/ 1982433953 h 51"/>
              <a:gd name="T92" fmla="*/ 802559190 w 99"/>
              <a:gd name="T93" fmla="*/ 2042510293 h 51"/>
              <a:gd name="T94" fmla="*/ 869439101 w 99"/>
              <a:gd name="T95" fmla="*/ 2147483647 h 51"/>
              <a:gd name="T96" fmla="*/ 668799368 w 99"/>
              <a:gd name="T97" fmla="*/ 2147483647 h 51"/>
              <a:gd name="T98" fmla="*/ 401279595 w 99"/>
              <a:gd name="T99" fmla="*/ 2147483647 h 51"/>
              <a:gd name="T100" fmla="*/ 267519709 w 99"/>
              <a:gd name="T101" fmla="*/ 2147483647 h 51"/>
              <a:gd name="T102" fmla="*/ 267519709 w 99"/>
              <a:gd name="T103" fmla="*/ 2147483647 h 51"/>
              <a:gd name="T104" fmla="*/ 334399684 w 99"/>
              <a:gd name="T105" fmla="*/ 2147483647 h 51"/>
              <a:gd name="T106" fmla="*/ 200639797 w 99"/>
              <a:gd name="T107" fmla="*/ 2147483647 h 51"/>
              <a:gd name="T108" fmla="*/ 6687992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79" name="Freeform 35" descr="20%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179443663 h 39"/>
              <a:gd name="T4" fmla="*/ 2147483647 w 111"/>
              <a:gd name="T5" fmla="*/ 239258198 h 39"/>
              <a:gd name="T6" fmla="*/ 2045689172 w 111"/>
              <a:gd name="T7" fmla="*/ 538331050 h 39"/>
              <a:gd name="T8" fmla="*/ 2045689172 w 111"/>
              <a:gd name="T9" fmla="*/ 478516395 h 39"/>
              <a:gd name="T10" fmla="*/ 1847721398 w 111"/>
              <a:gd name="T11" fmla="*/ 538331050 h 39"/>
              <a:gd name="T12" fmla="*/ 1913707948 w 111"/>
              <a:gd name="T13" fmla="*/ 598145585 h 39"/>
              <a:gd name="T14" fmla="*/ 1913707948 w 111"/>
              <a:gd name="T15" fmla="*/ 657960119 h 39"/>
              <a:gd name="T16" fmla="*/ 593911700 w 111"/>
              <a:gd name="T17" fmla="*/ 777589187 h 39"/>
              <a:gd name="T18" fmla="*/ 527916900 w 111"/>
              <a:gd name="T19" fmla="*/ 897218256 h 39"/>
              <a:gd name="T20" fmla="*/ 461930349 w 111"/>
              <a:gd name="T21" fmla="*/ 1076662101 h 39"/>
              <a:gd name="T22" fmla="*/ 527916900 w 111"/>
              <a:gd name="T23" fmla="*/ 1136476635 h 39"/>
              <a:gd name="T24" fmla="*/ 461930349 w 111"/>
              <a:gd name="T25" fmla="*/ 1315912504 h 39"/>
              <a:gd name="T26" fmla="*/ 461930349 w 111"/>
              <a:gd name="T27" fmla="*/ 1315912504 h 39"/>
              <a:gd name="T28" fmla="*/ 461930349 w 111"/>
              <a:gd name="T29" fmla="*/ 1375727038 h 39"/>
              <a:gd name="T30" fmla="*/ 395943799 w 111"/>
              <a:gd name="T31" fmla="*/ 1495356107 h 39"/>
              <a:gd name="T32" fmla="*/ 329949125 w 111"/>
              <a:gd name="T33" fmla="*/ 1555170641 h 39"/>
              <a:gd name="T34" fmla="*/ 263962512 w 111"/>
              <a:gd name="T35" fmla="*/ 1794428778 h 39"/>
              <a:gd name="T36" fmla="*/ 131981256 w 111"/>
              <a:gd name="T37" fmla="*/ 1914057847 h 39"/>
              <a:gd name="T38" fmla="*/ 131981256 w 111"/>
              <a:gd name="T39" fmla="*/ 2093501933 h 39"/>
              <a:gd name="T40" fmla="*/ 131981256 w 111"/>
              <a:gd name="T41" fmla="*/ 2147483647 h 39"/>
              <a:gd name="T42" fmla="*/ 131981256 w 111"/>
              <a:gd name="T43" fmla="*/ 2147483647 h 39"/>
              <a:gd name="T44" fmla="*/ 0 w 111"/>
              <a:gd name="T45" fmla="*/ 2147483647 h 39"/>
              <a:gd name="T46" fmla="*/ 1913707948 w 111"/>
              <a:gd name="T47" fmla="*/ 2147483647 h 39"/>
              <a:gd name="T48" fmla="*/ 2147483647 w 111"/>
              <a:gd name="T49" fmla="*/ 2033687399 h 39"/>
              <a:gd name="T50" fmla="*/ 2147483647 w 111"/>
              <a:gd name="T51" fmla="*/ 1914057847 h 39"/>
              <a:gd name="T52" fmla="*/ 2147483647 w 111"/>
              <a:gd name="T53" fmla="*/ 1674799710 h 39"/>
              <a:gd name="T54" fmla="*/ 2147483647 w 111"/>
              <a:gd name="T55" fmla="*/ 1674799710 h 39"/>
              <a:gd name="T56" fmla="*/ 2147483647 w 111"/>
              <a:gd name="T57" fmla="*/ 1674799710 h 39"/>
              <a:gd name="T58" fmla="*/ 2147483647 w 111"/>
              <a:gd name="T59" fmla="*/ 1614985175 h 39"/>
              <a:gd name="T60" fmla="*/ 2147483647 w 111"/>
              <a:gd name="T61" fmla="*/ 1555170641 h 39"/>
              <a:gd name="T62" fmla="*/ 2147483647 w 111"/>
              <a:gd name="T63" fmla="*/ 1495356107 h 39"/>
              <a:gd name="T64" fmla="*/ 2147483647 w 111"/>
              <a:gd name="T65" fmla="*/ 1435541572 h 39"/>
              <a:gd name="T66" fmla="*/ 2147483647 w 111"/>
              <a:gd name="T67" fmla="*/ 1375727038 h 39"/>
              <a:gd name="T68" fmla="*/ 2147483647 w 111"/>
              <a:gd name="T69" fmla="*/ 1315912504 h 39"/>
              <a:gd name="T70" fmla="*/ 2147483647 w 111"/>
              <a:gd name="T71" fmla="*/ 1256097969 h 39"/>
              <a:gd name="T72" fmla="*/ 2147483647 w 111"/>
              <a:gd name="T73" fmla="*/ 1076662101 h 39"/>
              <a:gd name="T74" fmla="*/ 2147483647 w 111"/>
              <a:gd name="T75" fmla="*/ 1076662101 h 39"/>
              <a:gd name="T76" fmla="*/ 2147483647 w 111"/>
              <a:gd name="T77" fmla="*/ 957032790 h 39"/>
              <a:gd name="T78" fmla="*/ 2147483647 w 111"/>
              <a:gd name="T79" fmla="*/ 837403722 h 39"/>
              <a:gd name="T80" fmla="*/ 2147483647 w 111"/>
              <a:gd name="T81" fmla="*/ 837403722 h 39"/>
              <a:gd name="T82" fmla="*/ 2147483647 w 111"/>
              <a:gd name="T83" fmla="*/ 837403722 h 39"/>
              <a:gd name="T84" fmla="*/ 2147483647 w 111"/>
              <a:gd name="T85" fmla="*/ 837403722 h 39"/>
              <a:gd name="T86" fmla="*/ 2147483647 w 111"/>
              <a:gd name="T87" fmla="*/ 777589187 h 39"/>
              <a:gd name="T88" fmla="*/ 2147483647 w 111"/>
              <a:gd name="T89" fmla="*/ 717774653 h 39"/>
              <a:gd name="T90" fmla="*/ 2147483647 w 111"/>
              <a:gd name="T91" fmla="*/ 717774653 h 39"/>
              <a:gd name="T92" fmla="*/ 2147483647 w 111"/>
              <a:gd name="T93" fmla="*/ 777589187 h 39"/>
              <a:gd name="T94" fmla="*/ 2147483647 w 111"/>
              <a:gd name="T95" fmla="*/ 717774653 h 39"/>
              <a:gd name="T96" fmla="*/ 2147483647 w 111"/>
              <a:gd name="T97" fmla="*/ 717774653 h 39"/>
              <a:gd name="T98" fmla="*/ 2147483647 w 111"/>
              <a:gd name="T99" fmla="*/ 598145585 h 39"/>
              <a:gd name="T100" fmla="*/ 2147483647 w 111"/>
              <a:gd name="T101" fmla="*/ 598145585 h 39"/>
              <a:gd name="T102" fmla="*/ 2147483647 w 111"/>
              <a:gd name="T103" fmla="*/ 598145585 h 39"/>
              <a:gd name="T104" fmla="*/ 2147483647 w 111"/>
              <a:gd name="T105" fmla="*/ 358887327 h 39"/>
              <a:gd name="T106" fmla="*/ 2147483647 w 111"/>
              <a:gd name="T107" fmla="*/ 299072792 h 39"/>
              <a:gd name="T108" fmla="*/ 2147483647 w 111"/>
              <a:gd name="T109" fmla="*/ 239258198 h 39"/>
              <a:gd name="T110" fmla="*/ 2147483647 w 111"/>
              <a:gd name="T111" fmla="*/ 179443663 h 39"/>
              <a:gd name="T112" fmla="*/ 2147483647 w 111"/>
              <a:gd name="T113" fmla="*/ 59814549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pattFill prst="pct20">
            <a:fgClr>
              <a:schemeClr val="tx1"/>
            </a:fgClr>
            <a:bgClr>
              <a:srgbClr val="AA1202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80" name="Freeform 36" descr="20%"/>
          <p:cNvSpPr>
            <a:spLocks/>
          </p:cNvSpPr>
          <p:nvPr/>
        </p:nvSpPr>
        <p:spPr bwMode="auto">
          <a:xfrm>
            <a:off x="6175375" y="3824288"/>
            <a:ext cx="423863" cy="641350"/>
          </a:xfrm>
          <a:custGeom>
            <a:avLst/>
            <a:gdLst>
              <a:gd name="T0" fmla="*/ 0 w 52"/>
              <a:gd name="T1" fmla="*/ 179122095 h 83"/>
              <a:gd name="T2" fmla="*/ 66440522 w 52"/>
              <a:gd name="T3" fmla="*/ 298544572 h 83"/>
              <a:gd name="T4" fmla="*/ 0 w 52"/>
              <a:gd name="T5" fmla="*/ 2147483647 h 83"/>
              <a:gd name="T6" fmla="*/ 0 w 52"/>
              <a:gd name="T7" fmla="*/ 2147483647 h 83"/>
              <a:gd name="T8" fmla="*/ 199329732 w 52"/>
              <a:gd name="T9" fmla="*/ 2147483647 h 83"/>
              <a:gd name="T10" fmla="*/ 265770238 w 52"/>
              <a:gd name="T11" fmla="*/ 2147483647 h 83"/>
              <a:gd name="T12" fmla="*/ 332210807 w 52"/>
              <a:gd name="T13" fmla="*/ 2147483647 h 83"/>
              <a:gd name="T14" fmla="*/ 465091819 w 52"/>
              <a:gd name="T15" fmla="*/ 2147483647 h 83"/>
              <a:gd name="T16" fmla="*/ 531540476 w 52"/>
              <a:gd name="T17" fmla="*/ 2147483647 h 83"/>
              <a:gd name="T18" fmla="*/ 531540476 w 52"/>
              <a:gd name="T19" fmla="*/ 2147483647 h 83"/>
              <a:gd name="T20" fmla="*/ 597981109 w 52"/>
              <a:gd name="T21" fmla="*/ 2147483647 h 83"/>
              <a:gd name="T22" fmla="*/ 664421615 w 52"/>
              <a:gd name="T23" fmla="*/ 2147483647 h 83"/>
              <a:gd name="T24" fmla="*/ 664421615 w 52"/>
              <a:gd name="T25" fmla="*/ 2147483647 h 83"/>
              <a:gd name="T26" fmla="*/ 730862120 w 52"/>
              <a:gd name="T27" fmla="*/ 2147483647 h 83"/>
              <a:gd name="T28" fmla="*/ 863751283 w 52"/>
              <a:gd name="T29" fmla="*/ 2147483647 h 83"/>
              <a:gd name="T30" fmla="*/ 930191789 w 52"/>
              <a:gd name="T31" fmla="*/ 2147483647 h 83"/>
              <a:gd name="T32" fmla="*/ 996632295 w 52"/>
              <a:gd name="T33" fmla="*/ 2147483647 h 83"/>
              <a:gd name="T34" fmla="*/ 1129521712 w 52"/>
              <a:gd name="T35" fmla="*/ 2147483647 h 83"/>
              <a:gd name="T36" fmla="*/ 1129521712 w 52"/>
              <a:gd name="T37" fmla="*/ 2147483647 h 83"/>
              <a:gd name="T38" fmla="*/ 1195962218 w 52"/>
              <a:gd name="T39" fmla="*/ 2147483647 h 83"/>
              <a:gd name="T40" fmla="*/ 1195962218 w 52"/>
              <a:gd name="T41" fmla="*/ 2147483647 h 83"/>
              <a:gd name="T42" fmla="*/ 1195962218 w 52"/>
              <a:gd name="T43" fmla="*/ 2147483647 h 83"/>
              <a:gd name="T44" fmla="*/ 1129521712 w 52"/>
              <a:gd name="T45" fmla="*/ 2147483647 h 83"/>
              <a:gd name="T46" fmla="*/ 1129521712 w 52"/>
              <a:gd name="T47" fmla="*/ 2147483647 h 83"/>
              <a:gd name="T48" fmla="*/ 1195962218 w 52"/>
              <a:gd name="T49" fmla="*/ 2147483647 h 83"/>
              <a:gd name="T50" fmla="*/ 1195962218 w 52"/>
              <a:gd name="T51" fmla="*/ 2147483647 h 83"/>
              <a:gd name="T52" fmla="*/ 1063072800 w 52"/>
              <a:gd name="T53" fmla="*/ 2147483647 h 83"/>
              <a:gd name="T54" fmla="*/ 1063072800 w 52"/>
              <a:gd name="T55" fmla="*/ 2147483647 h 83"/>
              <a:gd name="T56" fmla="*/ 996632295 w 52"/>
              <a:gd name="T57" fmla="*/ 2147483647 h 83"/>
              <a:gd name="T58" fmla="*/ 930191789 w 52"/>
              <a:gd name="T59" fmla="*/ 2147483647 h 83"/>
              <a:gd name="T60" fmla="*/ 930191789 w 52"/>
              <a:gd name="T61" fmla="*/ 2147483647 h 83"/>
              <a:gd name="T62" fmla="*/ 930191789 w 52"/>
              <a:gd name="T63" fmla="*/ 2147483647 h 83"/>
              <a:gd name="T64" fmla="*/ 930191789 w 52"/>
              <a:gd name="T65" fmla="*/ 2147483647 h 83"/>
              <a:gd name="T66" fmla="*/ 930191789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179122095 h 83"/>
              <a:gd name="T106" fmla="*/ 0 w 52"/>
              <a:gd name="T107" fmla="*/ 179122095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pattFill prst="pct20">
            <a:fgClr>
              <a:schemeClr val="tx1"/>
            </a:fgClr>
            <a:bgClr>
              <a:srgbClr val="AA1202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81" name="Freeform 37"/>
          <p:cNvSpPr>
            <a:spLocks/>
          </p:cNvSpPr>
          <p:nvPr/>
        </p:nvSpPr>
        <p:spPr bwMode="auto">
          <a:xfrm>
            <a:off x="6575425" y="3459163"/>
            <a:ext cx="968375" cy="395287"/>
          </a:xfrm>
          <a:custGeom>
            <a:avLst/>
            <a:gdLst>
              <a:gd name="T0" fmla="*/ 132439520 w 119"/>
              <a:gd name="T1" fmla="*/ 2147483647 h 51"/>
              <a:gd name="T2" fmla="*/ 264879040 w 119"/>
              <a:gd name="T3" fmla="*/ 2147483647 h 51"/>
              <a:gd name="T4" fmla="*/ 331102916 w 119"/>
              <a:gd name="T5" fmla="*/ 2147483647 h 51"/>
              <a:gd name="T6" fmla="*/ 927084809 w 119"/>
              <a:gd name="T7" fmla="*/ 1862282242 h 51"/>
              <a:gd name="T8" fmla="*/ 1191972177 w 119"/>
              <a:gd name="T9" fmla="*/ 1621994322 h 51"/>
              <a:gd name="T10" fmla="*/ 1324411665 w 119"/>
              <a:gd name="T11" fmla="*/ 1621994322 h 51"/>
              <a:gd name="T12" fmla="*/ 1390635478 w 119"/>
              <a:gd name="T13" fmla="*/ 1501842612 h 51"/>
              <a:gd name="T14" fmla="*/ 1523074966 w 119"/>
              <a:gd name="T15" fmla="*/ 1501842612 h 51"/>
              <a:gd name="T16" fmla="*/ 1854177755 w 119"/>
              <a:gd name="T17" fmla="*/ 1381698652 h 51"/>
              <a:gd name="T18" fmla="*/ 2147483647 w 119"/>
              <a:gd name="T19" fmla="*/ 1021251271 h 51"/>
              <a:gd name="T20" fmla="*/ 2147483647 w 119"/>
              <a:gd name="T21" fmla="*/ 780955358 h 51"/>
              <a:gd name="T22" fmla="*/ 2147483647 w 119"/>
              <a:gd name="T23" fmla="*/ 780955358 h 51"/>
              <a:gd name="T24" fmla="*/ 2147483647 w 119"/>
              <a:gd name="T25" fmla="*/ 720887254 h 51"/>
              <a:gd name="T26" fmla="*/ 2147483647 w 119"/>
              <a:gd name="T27" fmla="*/ 60075870 h 51"/>
              <a:gd name="T28" fmla="*/ 2147483647 w 119"/>
              <a:gd name="T29" fmla="*/ 120143990 h 51"/>
              <a:gd name="T30" fmla="*/ 2147483647 w 119"/>
              <a:gd name="T31" fmla="*/ 300371647 h 51"/>
              <a:gd name="T32" fmla="*/ 2147483647 w 119"/>
              <a:gd name="T33" fmla="*/ 360439751 h 51"/>
              <a:gd name="T34" fmla="*/ 2147483647 w 119"/>
              <a:gd name="T35" fmla="*/ 300371647 h 51"/>
              <a:gd name="T36" fmla="*/ 2147483647 w 119"/>
              <a:gd name="T37" fmla="*/ 360439751 h 51"/>
              <a:gd name="T38" fmla="*/ 2147483647 w 119"/>
              <a:gd name="T39" fmla="*/ 480591462 h 51"/>
              <a:gd name="T40" fmla="*/ 2147483647 w 119"/>
              <a:gd name="T41" fmla="*/ 660811398 h 51"/>
              <a:gd name="T42" fmla="*/ 2147483647 w 119"/>
              <a:gd name="T43" fmla="*/ 720887254 h 51"/>
              <a:gd name="T44" fmla="*/ 2147483647 w 119"/>
              <a:gd name="T45" fmla="*/ 540667438 h 51"/>
              <a:gd name="T46" fmla="*/ 2147483647 w 119"/>
              <a:gd name="T47" fmla="*/ 660811398 h 51"/>
              <a:gd name="T48" fmla="*/ 2147483647 w 119"/>
              <a:gd name="T49" fmla="*/ 660811398 h 51"/>
              <a:gd name="T50" fmla="*/ 2147483647 w 119"/>
              <a:gd name="T51" fmla="*/ 540667438 h 51"/>
              <a:gd name="T52" fmla="*/ 2147483647 w 119"/>
              <a:gd name="T53" fmla="*/ 841031214 h 51"/>
              <a:gd name="T54" fmla="*/ 2147483647 w 119"/>
              <a:gd name="T55" fmla="*/ 1021251271 h 51"/>
              <a:gd name="T56" fmla="*/ 2147483647 w 119"/>
              <a:gd name="T57" fmla="*/ 1141402982 h 51"/>
              <a:gd name="T58" fmla="*/ 2147483647 w 119"/>
              <a:gd name="T59" fmla="*/ 1201478837 h 51"/>
              <a:gd name="T60" fmla="*/ 2147483647 w 119"/>
              <a:gd name="T61" fmla="*/ 1141402982 h 51"/>
              <a:gd name="T62" fmla="*/ 2147483647 w 119"/>
              <a:gd name="T63" fmla="*/ 1081327126 h 51"/>
              <a:gd name="T64" fmla="*/ 2147483647 w 119"/>
              <a:gd name="T65" fmla="*/ 1261546941 h 51"/>
              <a:gd name="T66" fmla="*/ 2147483647 w 119"/>
              <a:gd name="T67" fmla="*/ 1321622797 h 51"/>
              <a:gd name="T68" fmla="*/ 2147483647 w 119"/>
              <a:gd name="T69" fmla="*/ 1441766757 h 51"/>
              <a:gd name="T70" fmla="*/ 2147483647 w 119"/>
              <a:gd name="T71" fmla="*/ 1621994322 h 51"/>
              <a:gd name="T72" fmla="*/ 2147483647 w 119"/>
              <a:gd name="T73" fmla="*/ 1742138282 h 51"/>
              <a:gd name="T74" fmla="*/ 2147483647 w 119"/>
              <a:gd name="T75" fmla="*/ 1621994322 h 51"/>
              <a:gd name="T76" fmla="*/ 2147483647 w 119"/>
              <a:gd name="T77" fmla="*/ 1621994322 h 51"/>
              <a:gd name="T78" fmla="*/ 2147483647 w 119"/>
              <a:gd name="T79" fmla="*/ 1922358098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1986617243 w 119"/>
              <a:gd name="T95" fmla="*/ 2147483647 h 51"/>
              <a:gd name="T96" fmla="*/ 172173826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82" name="Freeform 38"/>
          <p:cNvSpPr>
            <a:spLocks/>
          </p:cNvSpPr>
          <p:nvPr/>
        </p:nvSpPr>
        <p:spPr bwMode="auto">
          <a:xfrm>
            <a:off x="5449888" y="3660775"/>
            <a:ext cx="547687" cy="479425"/>
          </a:xfrm>
          <a:custGeom>
            <a:avLst/>
            <a:gdLst>
              <a:gd name="T0" fmla="*/ 0 w 67"/>
              <a:gd name="T1" fmla="*/ 179382293 h 62"/>
              <a:gd name="T2" fmla="*/ 2147483647 w 67"/>
              <a:gd name="T3" fmla="*/ 0 h 62"/>
              <a:gd name="T4" fmla="*/ 2147483647 w 67"/>
              <a:gd name="T5" fmla="*/ 59796670 h 62"/>
              <a:gd name="T6" fmla="*/ 2147483647 w 67"/>
              <a:gd name="T7" fmla="*/ 119585608 h 62"/>
              <a:gd name="T8" fmla="*/ 2147483647 w 67"/>
              <a:gd name="T9" fmla="*/ 179382293 h 62"/>
              <a:gd name="T10" fmla="*/ 2147483647 w 67"/>
              <a:gd name="T11" fmla="*/ 298967931 h 62"/>
              <a:gd name="T12" fmla="*/ 2147483647 w 67"/>
              <a:gd name="T13" fmla="*/ 358764586 h 62"/>
              <a:gd name="T14" fmla="*/ 2147483647 w 67"/>
              <a:gd name="T15" fmla="*/ 478350163 h 62"/>
              <a:gd name="T16" fmla="*/ 2147483647 w 67"/>
              <a:gd name="T17" fmla="*/ 538146939 h 62"/>
              <a:gd name="T18" fmla="*/ 2147483647 w 67"/>
              <a:gd name="T19" fmla="*/ 538146939 h 62"/>
              <a:gd name="T20" fmla="*/ 2147483647 w 67"/>
              <a:gd name="T21" fmla="*/ 538146939 h 62"/>
              <a:gd name="T22" fmla="*/ 2147483647 w 67"/>
              <a:gd name="T23" fmla="*/ 597943594 h 62"/>
              <a:gd name="T24" fmla="*/ 2147483647 w 67"/>
              <a:gd name="T25" fmla="*/ 717529172 h 62"/>
              <a:gd name="T26" fmla="*/ 2147483647 w 67"/>
              <a:gd name="T27" fmla="*/ 777325827 h 62"/>
              <a:gd name="T28" fmla="*/ 2147483647 w 67"/>
              <a:gd name="T29" fmla="*/ 1016497223 h 62"/>
              <a:gd name="T30" fmla="*/ 2147483647 w 67"/>
              <a:gd name="T31" fmla="*/ 1136090533 h 62"/>
              <a:gd name="T32" fmla="*/ 2147483647 w 67"/>
              <a:gd name="T33" fmla="*/ 1315472766 h 62"/>
              <a:gd name="T34" fmla="*/ 2147483647 w 67"/>
              <a:gd name="T35" fmla="*/ 1494854998 h 62"/>
              <a:gd name="T36" fmla="*/ 2147483647 w 67"/>
              <a:gd name="T37" fmla="*/ 1494854998 h 62"/>
              <a:gd name="T38" fmla="*/ 2147483647 w 67"/>
              <a:gd name="T39" fmla="*/ 1554643920 h 62"/>
              <a:gd name="T40" fmla="*/ 2147483647 w 67"/>
              <a:gd name="T41" fmla="*/ 1614440575 h 62"/>
              <a:gd name="T42" fmla="*/ 2147483647 w 67"/>
              <a:gd name="T43" fmla="*/ 1734026153 h 62"/>
              <a:gd name="T44" fmla="*/ 2147483647 w 67"/>
              <a:gd name="T45" fmla="*/ 1913408385 h 62"/>
              <a:gd name="T46" fmla="*/ 2147483647 w 67"/>
              <a:gd name="T47" fmla="*/ 2092791101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534566920 w 67"/>
              <a:gd name="T83" fmla="*/ 2147483647 h 62"/>
              <a:gd name="T84" fmla="*/ 534566920 w 67"/>
              <a:gd name="T85" fmla="*/ 2147483647 h 62"/>
              <a:gd name="T86" fmla="*/ 400931352 w 67"/>
              <a:gd name="T87" fmla="*/ 2147483647 h 62"/>
              <a:gd name="T88" fmla="*/ 267287547 w 67"/>
              <a:gd name="T89" fmla="*/ 2147483647 h 62"/>
              <a:gd name="T90" fmla="*/ 267287547 w 67"/>
              <a:gd name="T91" fmla="*/ 2147483647 h 62"/>
              <a:gd name="T92" fmla="*/ 133643773 w 67"/>
              <a:gd name="T93" fmla="*/ 2147483647 h 62"/>
              <a:gd name="T94" fmla="*/ 133643773 w 67"/>
              <a:gd name="T95" fmla="*/ 1315472766 h 62"/>
              <a:gd name="T96" fmla="*/ 0 w 67"/>
              <a:gd name="T97" fmla="*/ 179382293 h 62"/>
              <a:gd name="T98" fmla="*/ 0 w 67"/>
              <a:gd name="T99" fmla="*/ 17938229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57383" name="Group 39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57417" name="Freeform 40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31 w 188"/>
                <a:gd name="T1" fmla="*/ 736 h 160"/>
                <a:gd name="T2" fmla="*/ 618 w 188"/>
                <a:gd name="T3" fmla="*/ 951 h 160"/>
                <a:gd name="T4" fmla="*/ 428 w 188"/>
                <a:gd name="T5" fmla="*/ 1189 h 160"/>
                <a:gd name="T6" fmla="*/ 380 w 188"/>
                <a:gd name="T7" fmla="*/ 1024 h 160"/>
                <a:gd name="T8" fmla="*/ 117 w 188"/>
                <a:gd name="T9" fmla="*/ 1307 h 160"/>
                <a:gd name="T10" fmla="*/ 263 w 188"/>
                <a:gd name="T11" fmla="*/ 1521 h 160"/>
                <a:gd name="T12" fmla="*/ 638 w 188"/>
                <a:gd name="T13" fmla="*/ 1448 h 160"/>
                <a:gd name="T14" fmla="*/ 521 w 188"/>
                <a:gd name="T15" fmla="*/ 1760 h 160"/>
                <a:gd name="T16" fmla="*/ 428 w 188"/>
                <a:gd name="T17" fmla="*/ 1877 h 160"/>
                <a:gd name="T18" fmla="*/ 238 w 188"/>
                <a:gd name="T19" fmla="*/ 1950 h 160"/>
                <a:gd name="T20" fmla="*/ 141 w 188"/>
                <a:gd name="T21" fmla="*/ 2330 h 160"/>
                <a:gd name="T22" fmla="*/ 263 w 188"/>
                <a:gd name="T23" fmla="*/ 2545 h 160"/>
                <a:gd name="T24" fmla="*/ 521 w 188"/>
                <a:gd name="T25" fmla="*/ 2662 h 160"/>
                <a:gd name="T26" fmla="*/ 521 w 188"/>
                <a:gd name="T27" fmla="*/ 2852 h 160"/>
                <a:gd name="T28" fmla="*/ 827 w 188"/>
                <a:gd name="T29" fmla="*/ 2925 h 160"/>
                <a:gd name="T30" fmla="*/ 993 w 188"/>
                <a:gd name="T31" fmla="*/ 2969 h 160"/>
                <a:gd name="T32" fmla="*/ 686 w 188"/>
                <a:gd name="T33" fmla="*/ 3349 h 160"/>
                <a:gd name="T34" fmla="*/ 448 w 188"/>
                <a:gd name="T35" fmla="*/ 3495 h 160"/>
                <a:gd name="T36" fmla="*/ 73 w 188"/>
                <a:gd name="T37" fmla="*/ 3685 h 160"/>
                <a:gd name="T38" fmla="*/ 73 w 188"/>
                <a:gd name="T39" fmla="*/ 3802 h 160"/>
                <a:gd name="T40" fmla="*/ 686 w 188"/>
                <a:gd name="T41" fmla="*/ 3539 h 160"/>
                <a:gd name="T42" fmla="*/ 1470 w 188"/>
                <a:gd name="T43" fmla="*/ 2852 h 160"/>
                <a:gd name="T44" fmla="*/ 1397 w 188"/>
                <a:gd name="T45" fmla="*/ 2779 h 160"/>
                <a:gd name="T46" fmla="*/ 1825 w 188"/>
                <a:gd name="T47" fmla="*/ 2257 h 160"/>
                <a:gd name="T48" fmla="*/ 1703 w 188"/>
                <a:gd name="T49" fmla="*/ 2398 h 160"/>
                <a:gd name="T50" fmla="*/ 1728 w 188"/>
                <a:gd name="T51" fmla="*/ 2589 h 160"/>
                <a:gd name="T52" fmla="*/ 1703 w 188"/>
                <a:gd name="T53" fmla="*/ 2711 h 160"/>
                <a:gd name="T54" fmla="*/ 2039 w 188"/>
                <a:gd name="T55" fmla="*/ 2520 h 160"/>
                <a:gd name="T56" fmla="*/ 2039 w 188"/>
                <a:gd name="T57" fmla="*/ 2330 h 160"/>
                <a:gd name="T58" fmla="*/ 2536 w 188"/>
                <a:gd name="T59" fmla="*/ 2447 h 160"/>
                <a:gd name="T60" fmla="*/ 2867 w 188"/>
                <a:gd name="T61" fmla="*/ 2398 h 160"/>
                <a:gd name="T62" fmla="*/ 3436 w 188"/>
                <a:gd name="T63" fmla="*/ 2589 h 160"/>
                <a:gd name="T64" fmla="*/ 3626 w 188"/>
                <a:gd name="T65" fmla="*/ 2828 h 160"/>
                <a:gd name="T66" fmla="*/ 3933 w 188"/>
                <a:gd name="T67" fmla="*/ 3042 h 160"/>
                <a:gd name="T68" fmla="*/ 4453 w 188"/>
                <a:gd name="T69" fmla="*/ 3091 h 160"/>
                <a:gd name="T70" fmla="*/ 4380 w 188"/>
                <a:gd name="T71" fmla="*/ 2779 h 160"/>
                <a:gd name="T72" fmla="*/ 4171 w 188"/>
                <a:gd name="T73" fmla="*/ 2735 h 160"/>
                <a:gd name="T74" fmla="*/ 3860 w 188"/>
                <a:gd name="T75" fmla="*/ 2520 h 160"/>
                <a:gd name="T76" fmla="*/ 3480 w 188"/>
                <a:gd name="T77" fmla="*/ 2257 h 160"/>
                <a:gd name="T78" fmla="*/ 3339 w 188"/>
                <a:gd name="T79" fmla="*/ 2447 h 160"/>
                <a:gd name="T80" fmla="*/ 3056 w 188"/>
                <a:gd name="T81" fmla="*/ 2208 h 160"/>
                <a:gd name="T82" fmla="*/ 2769 w 188"/>
                <a:gd name="T83" fmla="*/ 1901 h 160"/>
                <a:gd name="T84" fmla="*/ 2414 w 188"/>
                <a:gd name="T85" fmla="*/ 497 h 160"/>
                <a:gd name="T86" fmla="*/ 2132 w 188"/>
                <a:gd name="T87" fmla="*/ 117 h 160"/>
                <a:gd name="T88" fmla="*/ 1635 w 188"/>
                <a:gd name="T89" fmla="*/ 117 h 160"/>
                <a:gd name="T90" fmla="*/ 1397 w 188"/>
                <a:gd name="T91" fmla="*/ 117 h 160"/>
                <a:gd name="T92" fmla="*/ 1066 w 188"/>
                <a:gd name="T93" fmla="*/ 0 h 160"/>
                <a:gd name="T94" fmla="*/ 827 w 188"/>
                <a:gd name="T95" fmla="*/ 98 h 160"/>
                <a:gd name="T96" fmla="*/ 569 w 188"/>
                <a:gd name="T97" fmla="*/ 307 h 160"/>
                <a:gd name="T98" fmla="*/ 448 w 188"/>
                <a:gd name="T99" fmla="*/ 497 h 160"/>
                <a:gd name="T100" fmla="*/ 238 w 188"/>
                <a:gd name="T101" fmla="*/ 619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18" name="Freeform 41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50 w 4"/>
                <a:gd name="T1" fmla="*/ 42 h 3"/>
                <a:gd name="T2" fmla="*/ 50 w 4"/>
                <a:gd name="T3" fmla="*/ 23 h 3"/>
                <a:gd name="T4" fmla="*/ 50 w 4"/>
                <a:gd name="T5" fmla="*/ 23 h 3"/>
                <a:gd name="T6" fmla="*/ 50 w 4"/>
                <a:gd name="T7" fmla="*/ 23 h 3"/>
                <a:gd name="T8" fmla="*/ 50 w 4"/>
                <a:gd name="T9" fmla="*/ 23 h 3"/>
                <a:gd name="T10" fmla="*/ 50 w 4"/>
                <a:gd name="T11" fmla="*/ 23 h 3"/>
                <a:gd name="T12" fmla="*/ 50 w 4"/>
                <a:gd name="T13" fmla="*/ 23 h 3"/>
                <a:gd name="T14" fmla="*/ 25 w 4"/>
                <a:gd name="T15" fmla="*/ 0 h 3"/>
                <a:gd name="T16" fmla="*/ 25 w 4"/>
                <a:gd name="T17" fmla="*/ 0 h 3"/>
                <a:gd name="T18" fmla="*/ 0 w 4"/>
                <a:gd name="T19" fmla="*/ 23 h 3"/>
                <a:gd name="T20" fmla="*/ 0 w 4"/>
                <a:gd name="T21" fmla="*/ 23 h 3"/>
                <a:gd name="T22" fmla="*/ 0 w 4"/>
                <a:gd name="T23" fmla="*/ 23 h 3"/>
                <a:gd name="T24" fmla="*/ 0 w 4"/>
                <a:gd name="T25" fmla="*/ 23 h 3"/>
                <a:gd name="T26" fmla="*/ 0 w 4"/>
                <a:gd name="T27" fmla="*/ 23 h 3"/>
                <a:gd name="T28" fmla="*/ 0 w 4"/>
                <a:gd name="T29" fmla="*/ 23 h 3"/>
                <a:gd name="T30" fmla="*/ 0 w 4"/>
                <a:gd name="T31" fmla="*/ 42 h 3"/>
                <a:gd name="T32" fmla="*/ 0 w 4"/>
                <a:gd name="T33" fmla="*/ 42 h 3"/>
                <a:gd name="T34" fmla="*/ 25 w 4"/>
                <a:gd name="T35" fmla="*/ 42 h 3"/>
                <a:gd name="T36" fmla="*/ 25 w 4"/>
                <a:gd name="T37" fmla="*/ 42 h 3"/>
                <a:gd name="T38" fmla="*/ 25 w 4"/>
                <a:gd name="T39" fmla="*/ 65 h 3"/>
                <a:gd name="T40" fmla="*/ 50 w 4"/>
                <a:gd name="T41" fmla="*/ 65 h 3"/>
                <a:gd name="T42" fmla="*/ 50 w 4"/>
                <a:gd name="T43" fmla="*/ 65 h 3"/>
                <a:gd name="T44" fmla="*/ 75 w 4"/>
                <a:gd name="T45" fmla="*/ 65 h 3"/>
                <a:gd name="T46" fmla="*/ 75 w 4"/>
                <a:gd name="T47" fmla="*/ 65 h 3"/>
                <a:gd name="T48" fmla="*/ 100 w 4"/>
                <a:gd name="T49" fmla="*/ 42 h 3"/>
                <a:gd name="T50" fmla="*/ 100 w 4"/>
                <a:gd name="T51" fmla="*/ 42 h 3"/>
                <a:gd name="T52" fmla="*/ 100 w 4"/>
                <a:gd name="T53" fmla="*/ 42 h 3"/>
                <a:gd name="T54" fmla="*/ 100 w 4"/>
                <a:gd name="T55" fmla="*/ 23 h 3"/>
                <a:gd name="T56" fmla="*/ 100 w 4"/>
                <a:gd name="T57" fmla="*/ 23 h 3"/>
                <a:gd name="T58" fmla="*/ 100 w 4"/>
                <a:gd name="T59" fmla="*/ 23 h 3"/>
                <a:gd name="T60" fmla="*/ 100 w 4"/>
                <a:gd name="T61" fmla="*/ 23 h 3"/>
                <a:gd name="T62" fmla="*/ 100 w 4"/>
                <a:gd name="T63" fmla="*/ 23 h 3"/>
                <a:gd name="T64" fmla="*/ 100 w 4"/>
                <a:gd name="T65" fmla="*/ 0 h 3"/>
                <a:gd name="T66" fmla="*/ 100 w 4"/>
                <a:gd name="T67" fmla="*/ 0 h 3"/>
                <a:gd name="T68" fmla="*/ 100 w 4"/>
                <a:gd name="T69" fmla="*/ 0 h 3"/>
                <a:gd name="T70" fmla="*/ 100 w 4"/>
                <a:gd name="T71" fmla="*/ 0 h 3"/>
                <a:gd name="T72" fmla="*/ 100 w 4"/>
                <a:gd name="T73" fmla="*/ 23 h 3"/>
                <a:gd name="T74" fmla="*/ 75 w 4"/>
                <a:gd name="T75" fmla="*/ 23 h 3"/>
                <a:gd name="T76" fmla="*/ 75 w 4"/>
                <a:gd name="T77" fmla="*/ 23 h 3"/>
                <a:gd name="T78" fmla="*/ 50 w 4"/>
                <a:gd name="T79" fmla="*/ 42 h 3"/>
                <a:gd name="T80" fmla="*/ 50 w 4"/>
                <a:gd name="T81" fmla="*/ 42 h 3"/>
                <a:gd name="T82" fmla="*/ 50 w 4"/>
                <a:gd name="T83" fmla="*/ 42 h 3"/>
                <a:gd name="T84" fmla="*/ 50 w 4"/>
                <a:gd name="T85" fmla="*/ 42 h 3"/>
                <a:gd name="T86" fmla="*/ 50 w 4"/>
                <a:gd name="T87" fmla="*/ 65 h 3"/>
                <a:gd name="T88" fmla="*/ 75 w 4"/>
                <a:gd name="T89" fmla="*/ 65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19" name="Freeform 42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58 w 9"/>
                <a:gd name="T1" fmla="*/ 0 h 6"/>
                <a:gd name="T2" fmla="*/ 91 w 9"/>
                <a:gd name="T3" fmla="*/ 0 h 6"/>
                <a:gd name="T4" fmla="*/ 67 w 9"/>
                <a:gd name="T5" fmla="*/ 25 h 6"/>
                <a:gd name="T6" fmla="*/ 67 w 9"/>
                <a:gd name="T7" fmla="*/ 25 h 6"/>
                <a:gd name="T8" fmla="*/ 67 w 9"/>
                <a:gd name="T9" fmla="*/ 50 h 6"/>
                <a:gd name="T10" fmla="*/ 67 w 9"/>
                <a:gd name="T11" fmla="*/ 75 h 6"/>
                <a:gd name="T12" fmla="*/ 48 w 9"/>
                <a:gd name="T13" fmla="*/ 75 h 6"/>
                <a:gd name="T14" fmla="*/ 48 w 9"/>
                <a:gd name="T15" fmla="*/ 75 h 6"/>
                <a:gd name="T16" fmla="*/ 24 w 9"/>
                <a:gd name="T17" fmla="*/ 75 h 6"/>
                <a:gd name="T18" fmla="*/ 24 w 9"/>
                <a:gd name="T19" fmla="*/ 100 h 6"/>
                <a:gd name="T20" fmla="*/ 24 w 9"/>
                <a:gd name="T21" fmla="*/ 125 h 6"/>
                <a:gd name="T22" fmla="*/ 0 w 9"/>
                <a:gd name="T23" fmla="*/ 125 h 6"/>
                <a:gd name="T24" fmla="*/ 0 w 9"/>
                <a:gd name="T25" fmla="*/ 150 h 6"/>
                <a:gd name="T26" fmla="*/ 0 w 9"/>
                <a:gd name="T27" fmla="*/ 150 h 6"/>
                <a:gd name="T28" fmla="*/ 0 w 9"/>
                <a:gd name="T29" fmla="*/ 150 h 6"/>
                <a:gd name="T30" fmla="*/ 0 w 9"/>
                <a:gd name="T31" fmla="*/ 150 h 6"/>
                <a:gd name="T32" fmla="*/ 0 w 9"/>
                <a:gd name="T33" fmla="*/ 150 h 6"/>
                <a:gd name="T34" fmla="*/ 0 w 9"/>
                <a:gd name="T35" fmla="*/ 150 h 6"/>
                <a:gd name="T36" fmla="*/ 0 w 9"/>
                <a:gd name="T37" fmla="*/ 150 h 6"/>
                <a:gd name="T38" fmla="*/ 24 w 9"/>
                <a:gd name="T39" fmla="*/ 150 h 6"/>
                <a:gd name="T40" fmla="*/ 48 w 9"/>
                <a:gd name="T41" fmla="*/ 150 h 6"/>
                <a:gd name="T42" fmla="*/ 67 w 9"/>
                <a:gd name="T43" fmla="*/ 125 h 6"/>
                <a:gd name="T44" fmla="*/ 139 w 9"/>
                <a:gd name="T45" fmla="*/ 75 h 6"/>
                <a:gd name="T46" fmla="*/ 158 w 9"/>
                <a:gd name="T47" fmla="*/ 50 h 6"/>
                <a:gd name="T48" fmla="*/ 182 w 9"/>
                <a:gd name="T49" fmla="*/ 50 h 6"/>
                <a:gd name="T50" fmla="*/ 205 w 9"/>
                <a:gd name="T51" fmla="*/ 25 h 6"/>
                <a:gd name="T52" fmla="*/ 205 w 9"/>
                <a:gd name="T53" fmla="*/ 25 h 6"/>
                <a:gd name="T54" fmla="*/ 205 w 9"/>
                <a:gd name="T55" fmla="*/ 25 h 6"/>
                <a:gd name="T56" fmla="*/ 182 w 9"/>
                <a:gd name="T57" fmla="*/ 0 h 6"/>
                <a:gd name="T58" fmla="*/ 182 w 9"/>
                <a:gd name="T59" fmla="*/ 0 h 6"/>
                <a:gd name="T60" fmla="*/ 182 w 9"/>
                <a:gd name="T61" fmla="*/ 0 h 6"/>
                <a:gd name="T62" fmla="*/ 182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20" name="Freeform 43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191 w 9"/>
                <a:gd name="T1" fmla="*/ 73 h 7"/>
                <a:gd name="T2" fmla="*/ 191 w 9"/>
                <a:gd name="T3" fmla="*/ 24 h 7"/>
                <a:gd name="T4" fmla="*/ 117 w 9"/>
                <a:gd name="T5" fmla="*/ 73 h 7"/>
                <a:gd name="T6" fmla="*/ 98 w 9"/>
                <a:gd name="T7" fmla="*/ 92 h 7"/>
                <a:gd name="T8" fmla="*/ 98 w 9"/>
                <a:gd name="T9" fmla="*/ 92 h 7"/>
                <a:gd name="T10" fmla="*/ 49 w 9"/>
                <a:gd name="T11" fmla="*/ 117 h 7"/>
                <a:gd name="T12" fmla="*/ 24 w 9"/>
                <a:gd name="T13" fmla="*/ 141 h 7"/>
                <a:gd name="T14" fmla="*/ 0 w 9"/>
                <a:gd name="T15" fmla="*/ 141 h 7"/>
                <a:gd name="T16" fmla="*/ 49 w 9"/>
                <a:gd name="T17" fmla="*/ 141 h 7"/>
                <a:gd name="T18" fmla="*/ 73 w 9"/>
                <a:gd name="T19" fmla="*/ 117 h 7"/>
                <a:gd name="T20" fmla="*/ 142 w 9"/>
                <a:gd name="T21" fmla="*/ 92 h 7"/>
                <a:gd name="T22" fmla="*/ 191 w 9"/>
                <a:gd name="T23" fmla="*/ 73 h 7"/>
                <a:gd name="T24" fmla="*/ 191 w 9"/>
                <a:gd name="T25" fmla="*/ 7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21" name="Freeform 44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190 w 8"/>
                <a:gd name="T1" fmla="*/ 48 h 6"/>
                <a:gd name="T2" fmla="*/ 190 w 8"/>
                <a:gd name="T3" fmla="*/ 24 h 6"/>
                <a:gd name="T4" fmla="*/ 190 w 8"/>
                <a:gd name="T5" fmla="*/ 24 h 6"/>
                <a:gd name="T6" fmla="*/ 190 w 8"/>
                <a:gd name="T7" fmla="*/ 0 h 6"/>
                <a:gd name="T8" fmla="*/ 190 w 8"/>
                <a:gd name="T9" fmla="*/ 0 h 6"/>
                <a:gd name="T10" fmla="*/ 190 w 8"/>
                <a:gd name="T11" fmla="*/ 0 h 6"/>
                <a:gd name="T12" fmla="*/ 190 w 8"/>
                <a:gd name="T13" fmla="*/ 0 h 6"/>
                <a:gd name="T14" fmla="*/ 190 w 8"/>
                <a:gd name="T15" fmla="*/ 0 h 6"/>
                <a:gd name="T16" fmla="*/ 190 w 8"/>
                <a:gd name="T17" fmla="*/ 0 h 6"/>
                <a:gd name="T18" fmla="*/ 190 w 8"/>
                <a:gd name="T19" fmla="*/ 0 h 6"/>
                <a:gd name="T20" fmla="*/ 166 w 8"/>
                <a:gd name="T21" fmla="*/ 0 h 6"/>
                <a:gd name="T22" fmla="*/ 166 w 8"/>
                <a:gd name="T23" fmla="*/ 0 h 6"/>
                <a:gd name="T24" fmla="*/ 141 w 8"/>
                <a:gd name="T25" fmla="*/ 0 h 6"/>
                <a:gd name="T26" fmla="*/ 117 w 8"/>
                <a:gd name="T27" fmla="*/ 24 h 6"/>
                <a:gd name="T28" fmla="*/ 117 w 8"/>
                <a:gd name="T29" fmla="*/ 48 h 6"/>
                <a:gd name="T30" fmla="*/ 117 w 8"/>
                <a:gd name="T31" fmla="*/ 48 h 6"/>
                <a:gd name="T32" fmla="*/ 97 w 8"/>
                <a:gd name="T33" fmla="*/ 48 h 6"/>
                <a:gd name="T34" fmla="*/ 97 w 8"/>
                <a:gd name="T35" fmla="*/ 48 h 6"/>
                <a:gd name="T36" fmla="*/ 97 w 8"/>
                <a:gd name="T37" fmla="*/ 48 h 6"/>
                <a:gd name="T38" fmla="*/ 97 w 8"/>
                <a:gd name="T39" fmla="*/ 72 h 6"/>
                <a:gd name="T40" fmla="*/ 97 w 8"/>
                <a:gd name="T41" fmla="*/ 72 h 6"/>
                <a:gd name="T42" fmla="*/ 97 w 8"/>
                <a:gd name="T43" fmla="*/ 72 h 6"/>
                <a:gd name="T44" fmla="*/ 97 w 8"/>
                <a:gd name="T45" fmla="*/ 72 h 6"/>
                <a:gd name="T46" fmla="*/ 49 w 8"/>
                <a:gd name="T47" fmla="*/ 92 h 6"/>
                <a:gd name="T48" fmla="*/ 49 w 8"/>
                <a:gd name="T49" fmla="*/ 92 h 6"/>
                <a:gd name="T50" fmla="*/ 49 w 8"/>
                <a:gd name="T51" fmla="*/ 92 h 6"/>
                <a:gd name="T52" fmla="*/ 49 w 8"/>
                <a:gd name="T53" fmla="*/ 92 h 6"/>
                <a:gd name="T54" fmla="*/ 24 w 8"/>
                <a:gd name="T55" fmla="*/ 92 h 6"/>
                <a:gd name="T56" fmla="*/ 24 w 8"/>
                <a:gd name="T57" fmla="*/ 116 h 6"/>
                <a:gd name="T58" fmla="*/ 24 w 8"/>
                <a:gd name="T59" fmla="*/ 116 h 6"/>
                <a:gd name="T60" fmla="*/ 0 w 8"/>
                <a:gd name="T61" fmla="*/ 116 h 6"/>
                <a:gd name="T62" fmla="*/ 0 w 8"/>
                <a:gd name="T63" fmla="*/ 116 h 6"/>
                <a:gd name="T64" fmla="*/ 0 w 8"/>
                <a:gd name="T65" fmla="*/ 116 h 6"/>
                <a:gd name="T66" fmla="*/ 24 w 8"/>
                <a:gd name="T67" fmla="*/ 140 h 6"/>
                <a:gd name="T68" fmla="*/ 24 w 8"/>
                <a:gd name="T69" fmla="*/ 140 h 6"/>
                <a:gd name="T70" fmla="*/ 24 w 8"/>
                <a:gd name="T71" fmla="*/ 140 h 6"/>
                <a:gd name="T72" fmla="*/ 24 w 8"/>
                <a:gd name="T73" fmla="*/ 140 h 6"/>
                <a:gd name="T74" fmla="*/ 49 w 8"/>
                <a:gd name="T75" fmla="*/ 116 h 6"/>
                <a:gd name="T76" fmla="*/ 49 w 8"/>
                <a:gd name="T77" fmla="*/ 116 h 6"/>
                <a:gd name="T78" fmla="*/ 73 w 8"/>
                <a:gd name="T79" fmla="*/ 116 h 6"/>
                <a:gd name="T80" fmla="*/ 73 w 8"/>
                <a:gd name="T81" fmla="*/ 92 h 6"/>
                <a:gd name="T82" fmla="*/ 73 w 8"/>
                <a:gd name="T83" fmla="*/ 92 h 6"/>
                <a:gd name="T84" fmla="*/ 117 w 8"/>
                <a:gd name="T85" fmla="*/ 92 h 6"/>
                <a:gd name="T86" fmla="*/ 117 w 8"/>
                <a:gd name="T87" fmla="*/ 72 h 6"/>
                <a:gd name="T88" fmla="*/ 141 w 8"/>
                <a:gd name="T89" fmla="*/ 72 h 6"/>
                <a:gd name="T90" fmla="*/ 166 w 8"/>
                <a:gd name="T91" fmla="*/ 72 h 6"/>
                <a:gd name="T92" fmla="*/ 166 w 8"/>
                <a:gd name="T93" fmla="*/ 48 h 6"/>
                <a:gd name="T94" fmla="*/ 166 w 8"/>
                <a:gd name="T95" fmla="*/ 48 h 6"/>
                <a:gd name="T96" fmla="*/ 190 w 8"/>
                <a:gd name="T97" fmla="*/ 48 h 6"/>
                <a:gd name="T98" fmla="*/ 190 w 8"/>
                <a:gd name="T99" fmla="*/ 48 h 6"/>
                <a:gd name="T100" fmla="*/ 190 w 8"/>
                <a:gd name="T101" fmla="*/ 4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22" name="Freeform 4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0 w 1"/>
                <a:gd name="T3" fmla="*/ 0 h 1"/>
                <a:gd name="T4" fmla="*/ 0 w 1"/>
                <a:gd name="T5" fmla="*/ 25 h 1"/>
                <a:gd name="T6" fmla="*/ 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23" name="Freeform 46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25 w 1"/>
                <a:gd name="T3" fmla="*/ 0 h 1"/>
                <a:gd name="T4" fmla="*/ 25 w 1"/>
                <a:gd name="T5" fmla="*/ 0 h 1"/>
                <a:gd name="T6" fmla="*/ 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25 h 1"/>
                <a:gd name="T18" fmla="*/ 0 w 1"/>
                <a:gd name="T19" fmla="*/ 25 h 1"/>
                <a:gd name="T20" fmla="*/ 0 w 1"/>
                <a:gd name="T21" fmla="*/ 25 h 1"/>
                <a:gd name="T22" fmla="*/ 0 w 1"/>
                <a:gd name="T23" fmla="*/ 25 h 1"/>
                <a:gd name="T24" fmla="*/ 0 w 1"/>
                <a:gd name="T25" fmla="*/ 25 h 1"/>
                <a:gd name="T26" fmla="*/ 25 w 1"/>
                <a:gd name="T27" fmla="*/ 25 h 1"/>
                <a:gd name="T28" fmla="*/ 25 w 1"/>
                <a:gd name="T29" fmla="*/ 0 h 1"/>
                <a:gd name="T30" fmla="*/ 25 w 1"/>
                <a:gd name="T31" fmla="*/ 0 h 1"/>
                <a:gd name="T32" fmla="*/ 25 w 1"/>
                <a:gd name="T33" fmla="*/ 0 h 1"/>
                <a:gd name="T34" fmla="*/ 25 w 1"/>
                <a:gd name="T35" fmla="*/ 0 h 1"/>
                <a:gd name="T36" fmla="*/ 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24" name="Freeform 47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 w 3"/>
                <a:gd name="T1" fmla="*/ 23 h 3"/>
                <a:gd name="T2" fmla="*/ 65 w 3"/>
                <a:gd name="T3" fmla="*/ 23 h 3"/>
                <a:gd name="T4" fmla="*/ 42 w 3"/>
                <a:gd name="T5" fmla="*/ 23 h 3"/>
                <a:gd name="T6" fmla="*/ 65 w 3"/>
                <a:gd name="T7" fmla="*/ 42 h 3"/>
                <a:gd name="T8" fmla="*/ 42 w 3"/>
                <a:gd name="T9" fmla="*/ 42 h 3"/>
                <a:gd name="T10" fmla="*/ 23 w 3"/>
                <a:gd name="T11" fmla="*/ 65 h 3"/>
                <a:gd name="T12" fmla="*/ 0 w 3"/>
                <a:gd name="T13" fmla="*/ 65 h 3"/>
                <a:gd name="T14" fmla="*/ 23 w 3"/>
                <a:gd name="T15" fmla="*/ 23 h 3"/>
                <a:gd name="T16" fmla="*/ 42 w 3"/>
                <a:gd name="T17" fmla="*/ 2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25" name="Freeform 48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 w 3"/>
                <a:gd name="T1" fmla="*/ 0 h 2"/>
                <a:gd name="T2" fmla="*/ 42 w 3"/>
                <a:gd name="T3" fmla="*/ 0 h 2"/>
                <a:gd name="T4" fmla="*/ 42 w 3"/>
                <a:gd name="T5" fmla="*/ 0 h 2"/>
                <a:gd name="T6" fmla="*/ 42 w 3"/>
                <a:gd name="T7" fmla="*/ 0 h 2"/>
                <a:gd name="T8" fmla="*/ 65 w 3"/>
                <a:gd name="T9" fmla="*/ 0 h 2"/>
                <a:gd name="T10" fmla="*/ 65 w 3"/>
                <a:gd name="T11" fmla="*/ 0 h 2"/>
                <a:gd name="T12" fmla="*/ 65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0 h 2"/>
                <a:gd name="T22" fmla="*/ 42 w 3"/>
                <a:gd name="T23" fmla="*/ 0 h 2"/>
                <a:gd name="T24" fmla="*/ 42 w 3"/>
                <a:gd name="T25" fmla="*/ 22 h 2"/>
                <a:gd name="T26" fmla="*/ 65 w 3"/>
                <a:gd name="T27" fmla="*/ 22 h 2"/>
                <a:gd name="T28" fmla="*/ 65 w 3"/>
                <a:gd name="T29" fmla="*/ 22 h 2"/>
                <a:gd name="T30" fmla="*/ 65 w 3"/>
                <a:gd name="T31" fmla="*/ 22 h 2"/>
                <a:gd name="T32" fmla="*/ 42 w 3"/>
                <a:gd name="T33" fmla="*/ 22 h 2"/>
                <a:gd name="T34" fmla="*/ 42 w 3"/>
                <a:gd name="T35" fmla="*/ 22 h 2"/>
                <a:gd name="T36" fmla="*/ 42 w 3"/>
                <a:gd name="T37" fmla="*/ 22 h 2"/>
                <a:gd name="T38" fmla="*/ 42 w 3"/>
                <a:gd name="T39" fmla="*/ 22 h 2"/>
                <a:gd name="T40" fmla="*/ 42 w 3"/>
                <a:gd name="T41" fmla="*/ 22 h 2"/>
                <a:gd name="T42" fmla="*/ 23 w 3"/>
                <a:gd name="T43" fmla="*/ 40 h 2"/>
                <a:gd name="T44" fmla="*/ 23 w 3"/>
                <a:gd name="T45" fmla="*/ 40 h 2"/>
                <a:gd name="T46" fmla="*/ 23 w 3"/>
                <a:gd name="T47" fmla="*/ 40 h 2"/>
                <a:gd name="T48" fmla="*/ 0 w 3"/>
                <a:gd name="T49" fmla="*/ 40 h 2"/>
                <a:gd name="T50" fmla="*/ 0 w 3"/>
                <a:gd name="T51" fmla="*/ 40 h 2"/>
                <a:gd name="T52" fmla="*/ 0 w 3"/>
                <a:gd name="T53" fmla="*/ 22 h 2"/>
                <a:gd name="T54" fmla="*/ 23 w 3"/>
                <a:gd name="T55" fmla="*/ 22 h 2"/>
                <a:gd name="T56" fmla="*/ 23 w 3"/>
                <a:gd name="T57" fmla="*/ 22 h 2"/>
                <a:gd name="T58" fmla="*/ 23 w 3"/>
                <a:gd name="T59" fmla="*/ 22 h 2"/>
                <a:gd name="T60" fmla="*/ 23 w 3"/>
                <a:gd name="T61" fmla="*/ 0 h 2"/>
                <a:gd name="T62" fmla="*/ 42 w 3"/>
                <a:gd name="T63" fmla="*/ 0 h 2"/>
                <a:gd name="T64" fmla="*/ 42 w 3"/>
                <a:gd name="T65" fmla="*/ 0 h 2"/>
                <a:gd name="T66" fmla="*/ 42 w 3"/>
                <a:gd name="T67" fmla="*/ 0 h 2"/>
                <a:gd name="T68" fmla="*/ 42 w 3"/>
                <a:gd name="T69" fmla="*/ 0 h 2"/>
                <a:gd name="T70" fmla="*/ 42 w 3"/>
                <a:gd name="T71" fmla="*/ 0 h 2"/>
                <a:gd name="T72" fmla="*/ 42 w 3"/>
                <a:gd name="T73" fmla="*/ 0 h 2"/>
                <a:gd name="T74" fmla="*/ 4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26" name="Freeform 49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66 w 4"/>
                <a:gd name="T1" fmla="*/ 25 h 2"/>
                <a:gd name="T2" fmla="*/ 66 w 4"/>
                <a:gd name="T3" fmla="*/ 0 h 2"/>
                <a:gd name="T4" fmla="*/ 90 w 4"/>
                <a:gd name="T5" fmla="*/ 0 h 2"/>
                <a:gd name="T6" fmla="*/ 90 w 4"/>
                <a:gd name="T7" fmla="*/ 25 h 2"/>
                <a:gd name="T8" fmla="*/ 24 w 4"/>
                <a:gd name="T9" fmla="*/ 50 h 2"/>
                <a:gd name="T10" fmla="*/ 66 w 4"/>
                <a:gd name="T11" fmla="*/ 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27" name="Freeform 50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 w 3"/>
                <a:gd name="T1" fmla="*/ 25 h 2"/>
                <a:gd name="T2" fmla="*/ 42 w 3"/>
                <a:gd name="T3" fmla="*/ 25 h 2"/>
                <a:gd name="T4" fmla="*/ 42 w 3"/>
                <a:gd name="T5" fmla="*/ 0 h 2"/>
                <a:gd name="T6" fmla="*/ 42 w 3"/>
                <a:gd name="T7" fmla="*/ 0 h 2"/>
                <a:gd name="T8" fmla="*/ 42 w 3"/>
                <a:gd name="T9" fmla="*/ 0 h 2"/>
                <a:gd name="T10" fmla="*/ 42 w 3"/>
                <a:gd name="T11" fmla="*/ 0 h 2"/>
                <a:gd name="T12" fmla="*/ 42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25 h 2"/>
                <a:gd name="T22" fmla="*/ 65 w 3"/>
                <a:gd name="T23" fmla="*/ 25 h 2"/>
                <a:gd name="T24" fmla="*/ 65 w 3"/>
                <a:gd name="T25" fmla="*/ 25 h 2"/>
                <a:gd name="T26" fmla="*/ 65 w 3"/>
                <a:gd name="T27" fmla="*/ 25 h 2"/>
                <a:gd name="T28" fmla="*/ 42 w 3"/>
                <a:gd name="T29" fmla="*/ 50 h 2"/>
                <a:gd name="T30" fmla="*/ 23 w 3"/>
                <a:gd name="T31" fmla="*/ 50 h 2"/>
                <a:gd name="T32" fmla="*/ 0 w 3"/>
                <a:gd name="T33" fmla="*/ 50 h 2"/>
                <a:gd name="T34" fmla="*/ 0 w 3"/>
                <a:gd name="T35" fmla="*/ 50 h 2"/>
                <a:gd name="T36" fmla="*/ 0 w 3"/>
                <a:gd name="T37" fmla="*/ 50 h 2"/>
                <a:gd name="T38" fmla="*/ 0 w 3"/>
                <a:gd name="T39" fmla="*/ 50 h 2"/>
                <a:gd name="T40" fmla="*/ 0 w 3"/>
                <a:gd name="T41" fmla="*/ 50 h 2"/>
                <a:gd name="T42" fmla="*/ 0 w 3"/>
                <a:gd name="T43" fmla="*/ 50 h 2"/>
                <a:gd name="T44" fmla="*/ 23 w 3"/>
                <a:gd name="T45" fmla="*/ 50 h 2"/>
                <a:gd name="T46" fmla="*/ 42 w 3"/>
                <a:gd name="T47" fmla="*/ 25 h 2"/>
                <a:gd name="T48" fmla="*/ 42 w 3"/>
                <a:gd name="T49" fmla="*/ 25 h 2"/>
                <a:gd name="T50" fmla="*/ 42 w 3"/>
                <a:gd name="T51" fmla="*/ 25 h 2"/>
                <a:gd name="T52" fmla="*/ 42 w 3"/>
                <a:gd name="T53" fmla="*/ 25 h 2"/>
                <a:gd name="T54" fmla="*/ 42 w 3"/>
                <a:gd name="T55" fmla="*/ 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28" name="Freeform 5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0 w 2"/>
                <a:gd name="T3" fmla="*/ 0 h 3"/>
                <a:gd name="T4" fmla="*/ 0 w 2"/>
                <a:gd name="T5" fmla="*/ 0 h 3"/>
                <a:gd name="T6" fmla="*/ 25 w 2"/>
                <a:gd name="T7" fmla="*/ 50 h 3"/>
                <a:gd name="T8" fmla="*/ 0 w 2"/>
                <a:gd name="T9" fmla="*/ 50 h 3"/>
                <a:gd name="T10" fmla="*/ 0 w 2"/>
                <a:gd name="T11" fmla="*/ 50 h 3"/>
                <a:gd name="T12" fmla="*/ 0 w 2"/>
                <a:gd name="T13" fmla="*/ 75 h 3"/>
                <a:gd name="T14" fmla="*/ 25 w 2"/>
                <a:gd name="T15" fmla="*/ 75 h 3"/>
                <a:gd name="T16" fmla="*/ 25 w 2"/>
                <a:gd name="T17" fmla="*/ 75 h 3"/>
                <a:gd name="T18" fmla="*/ 50 w 2"/>
                <a:gd name="T19" fmla="*/ 75 h 3"/>
                <a:gd name="T20" fmla="*/ 50 w 2"/>
                <a:gd name="T21" fmla="*/ 25 h 3"/>
                <a:gd name="T22" fmla="*/ 50 w 2"/>
                <a:gd name="T23" fmla="*/ 0 h 3"/>
                <a:gd name="T24" fmla="*/ 25 w 2"/>
                <a:gd name="T25" fmla="*/ 0 h 3"/>
                <a:gd name="T26" fmla="*/ 25 w 2"/>
                <a:gd name="T27" fmla="*/ 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29" name="Freeform 52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25 w 2"/>
                <a:gd name="T3" fmla="*/ 0 h 3"/>
                <a:gd name="T4" fmla="*/ 25 w 2"/>
                <a:gd name="T5" fmla="*/ 0 h 3"/>
                <a:gd name="T6" fmla="*/ 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25 h 3"/>
                <a:gd name="T14" fmla="*/ 25 w 2"/>
                <a:gd name="T15" fmla="*/ 25 h 3"/>
                <a:gd name="T16" fmla="*/ 25 w 2"/>
                <a:gd name="T17" fmla="*/ 25 h 3"/>
                <a:gd name="T18" fmla="*/ 25 w 2"/>
                <a:gd name="T19" fmla="*/ 50 h 3"/>
                <a:gd name="T20" fmla="*/ 0 w 2"/>
                <a:gd name="T21" fmla="*/ 50 h 3"/>
                <a:gd name="T22" fmla="*/ 0 w 2"/>
                <a:gd name="T23" fmla="*/ 50 h 3"/>
                <a:gd name="T24" fmla="*/ 0 w 2"/>
                <a:gd name="T25" fmla="*/ 50 h 3"/>
                <a:gd name="T26" fmla="*/ 0 w 2"/>
                <a:gd name="T27" fmla="*/ 50 h 3"/>
                <a:gd name="T28" fmla="*/ 0 w 2"/>
                <a:gd name="T29" fmla="*/ 50 h 3"/>
                <a:gd name="T30" fmla="*/ 0 w 2"/>
                <a:gd name="T31" fmla="*/ 50 h 3"/>
                <a:gd name="T32" fmla="*/ 0 w 2"/>
                <a:gd name="T33" fmla="*/ 75 h 3"/>
                <a:gd name="T34" fmla="*/ 25 w 2"/>
                <a:gd name="T35" fmla="*/ 75 h 3"/>
                <a:gd name="T36" fmla="*/ 25 w 2"/>
                <a:gd name="T37" fmla="*/ 75 h 3"/>
                <a:gd name="T38" fmla="*/ 25 w 2"/>
                <a:gd name="T39" fmla="*/ 75 h 3"/>
                <a:gd name="T40" fmla="*/ 25 w 2"/>
                <a:gd name="T41" fmla="*/ 75 h 3"/>
                <a:gd name="T42" fmla="*/ 25 w 2"/>
                <a:gd name="T43" fmla="*/ 75 h 3"/>
                <a:gd name="T44" fmla="*/ 50 w 2"/>
                <a:gd name="T45" fmla="*/ 75 h 3"/>
                <a:gd name="T46" fmla="*/ 50 w 2"/>
                <a:gd name="T47" fmla="*/ 50 h 3"/>
                <a:gd name="T48" fmla="*/ 50 w 2"/>
                <a:gd name="T49" fmla="*/ 25 h 3"/>
                <a:gd name="T50" fmla="*/ 50 w 2"/>
                <a:gd name="T51" fmla="*/ 25 h 3"/>
                <a:gd name="T52" fmla="*/ 50 w 2"/>
                <a:gd name="T53" fmla="*/ 25 h 3"/>
                <a:gd name="T54" fmla="*/ 50 w 2"/>
                <a:gd name="T55" fmla="*/ 0 h 3"/>
                <a:gd name="T56" fmla="*/ 50 w 2"/>
                <a:gd name="T57" fmla="*/ 0 h 3"/>
                <a:gd name="T58" fmla="*/ 50 w 2"/>
                <a:gd name="T59" fmla="*/ 0 h 3"/>
                <a:gd name="T60" fmla="*/ 25 w 2"/>
                <a:gd name="T61" fmla="*/ 0 h 3"/>
                <a:gd name="T62" fmla="*/ 25 w 2"/>
                <a:gd name="T63" fmla="*/ 0 h 3"/>
                <a:gd name="T64" fmla="*/ 25 w 2"/>
                <a:gd name="T65" fmla="*/ 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30" name="Freeform 53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75 w 3"/>
                <a:gd name="T1" fmla="*/ 75 h 3"/>
                <a:gd name="T2" fmla="*/ 75 w 3"/>
                <a:gd name="T3" fmla="*/ 75 h 3"/>
                <a:gd name="T4" fmla="*/ 75 w 3"/>
                <a:gd name="T5" fmla="*/ 75 h 3"/>
                <a:gd name="T6" fmla="*/ 75 w 3"/>
                <a:gd name="T7" fmla="*/ 75 h 3"/>
                <a:gd name="T8" fmla="*/ 75 w 3"/>
                <a:gd name="T9" fmla="*/ 75 h 3"/>
                <a:gd name="T10" fmla="*/ 75 w 3"/>
                <a:gd name="T11" fmla="*/ 75 h 3"/>
                <a:gd name="T12" fmla="*/ 50 w 3"/>
                <a:gd name="T13" fmla="*/ 50 h 3"/>
                <a:gd name="T14" fmla="*/ 25 w 3"/>
                <a:gd name="T15" fmla="*/ 25 h 3"/>
                <a:gd name="T16" fmla="*/ 25 w 3"/>
                <a:gd name="T17" fmla="*/ 25 h 3"/>
                <a:gd name="T18" fmla="*/ 25 w 3"/>
                <a:gd name="T19" fmla="*/ 25 h 3"/>
                <a:gd name="T20" fmla="*/ 25 w 3"/>
                <a:gd name="T21" fmla="*/ 25 h 3"/>
                <a:gd name="T22" fmla="*/ 25 w 3"/>
                <a:gd name="T23" fmla="*/ 25 h 3"/>
                <a:gd name="T24" fmla="*/ 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25 h 3"/>
                <a:gd name="T42" fmla="*/ 0 w 3"/>
                <a:gd name="T43" fmla="*/ 25 h 3"/>
                <a:gd name="T44" fmla="*/ 0 w 3"/>
                <a:gd name="T45" fmla="*/ 25 h 3"/>
                <a:gd name="T46" fmla="*/ 0 w 3"/>
                <a:gd name="T47" fmla="*/ 25 h 3"/>
                <a:gd name="T48" fmla="*/ 25 w 3"/>
                <a:gd name="T49" fmla="*/ 25 h 3"/>
                <a:gd name="T50" fmla="*/ 25 w 3"/>
                <a:gd name="T51" fmla="*/ 50 h 3"/>
                <a:gd name="T52" fmla="*/ 25 w 3"/>
                <a:gd name="T53" fmla="*/ 50 h 3"/>
                <a:gd name="T54" fmla="*/ 50 w 3"/>
                <a:gd name="T55" fmla="*/ 75 h 3"/>
                <a:gd name="T56" fmla="*/ 50 w 3"/>
                <a:gd name="T57" fmla="*/ 75 h 3"/>
                <a:gd name="T58" fmla="*/ 75 w 3"/>
                <a:gd name="T59" fmla="*/ 75 h 3"/>
                <a:gd name="T60" fmla="*/ 75 w 3"/>
                <a:gd name="T61" fmla="*/ 75 h 3"/>
                <a:gd name="T62" fmla="*/ 75 w 3"/>
                <a:gd name="T63" fmla="*/ 75 h 3"/>
                <a:gd name="T64" fmla="*/ 75 w 3"/>
                <a:gd name="T65" fmla="*/ 75 h 3"/>
                <a:gd name="T66" fmla="*/ 75 w 3"/>
                <a:gd name="T67" fmla="*/ 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31" name="Freeform 54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25 h 2"/>
                <a:gd name="T2" fmla="*/ 0 w 4"/>
                <a:gd name="T3" fmla="*/ 25 h 2"/>
                <a:gd name="T4" fmla="*/ 24 w 4"/>
                <a:gd name="T5" fmla="*/ 0 h 2"/>
                <a:gd name="T6" fmla="*/ 24 w 4"/>
                <a:gd name="T7" fmla="*/ 0 h 2"/>
                <a:gd name="T8" fmla="*/ 47 w 4"/>
                <a:gd name="T9" fmla="*/ 0 h 2"/>
                <a:gd name="T10" fmla="*/ 66 w 4"/>
                <a:gd name="T11" fmla="*/ 0 h 2"/>
                <a:gd name="T12" fmla="*/ 66 w 4"/>
                <a:gd name="T13" fmla="*/ 0 h 2"/>
                <a:gd name="T14" fmla="*/ 66 w 4"/>
                <a:gd name="T15" fmla="*/ 0 h 2"/>
                <a:gd name="T16" fmla="*/ 66 w 4"/>
                <a:gd name="T17" fmla="*/ 25 h 2"/>
                <a:gd name="T18" fmla="*/ 90 w 4"/>
                <a:gd name="T19" fmla="*/ 25 h 2"/>
                <a:gd name="T20" fmla="*/ 90 w 4"/>
                <a:gd name="T21" fmla="*/ 25 h 2"/>
                <a:gd name="T22" fmla="*/ 90 w 4"/>
                <a:gd name="T23" fmla="*/ 25 h 2"/>
                <a:gd name="T24" fmla="*/ 90 w 4"/>
                <a:gd name="T25" fmla="*/ 25 h 2"/>
                <a:gd name="T26" fmla="*/ 90 w 4"/>
                <a:gd name="T27" fmla="*/ 25 h 2"/>
                <a:gd name="T28" fmla="*/ 90 w 4"/>
                <a:gd name="T29" fmla="*/ 25 h 2"/>
                <a:gd name="T30" fmla="*/ 90 w 4"/>
                <a:gd name="T31" fmla="*/ 25 h 2"/>
                <a:gd name="T32" fmla="*/ 90 w 4"/>
                <a:gd name="T33" fmla="*/ 50 h 2"/>
                <a:gd name="T34" fmla="*/ 90 w 4"/>
                <a:gd name="T35" fmla="*/ 50 h 2"/>
                <a:gd name="T36" fmla="*/ 90 w 4"/>
                <a:gd name="T37" fmla="*/ 50 h 2"/>
                <a:gd name="T38" fmla="*/ 90 w 4"/>
                <a:gd name="T39" fmla="*/ 50 h 2"/>
                <a:gd name="T40" fmla="*/ 66 w 4"/>
                <a:gd name="T41" fmla="*/ 25 h 2"/>
                <a:gd name="T42" fmla="*/ 66 w 4"/>
                <a:gd name="T43" fmla="*/ 25 h 2"/>
                <a:gd name="T44" fmla="*/ 66 w 4"/>
                <a:gd name="T45" fmla="*/ 50 h 2"/>
                <a:gd name="T46" fmla="*/ 66 w 4"/>
                <a:gd name="T47" fmla="*/ 50 h 2"/>
                <a:gd name="T48" fmla="*/ 66 w 4"/>
                <a:gd name="T49" fmla="*/ 50 h 2"/>
                <a:gd name="T50" fmla="*/ 47 w 4"/>
                <a:gd name="T51" fmla="*/ 50 h 2"/>
                <a:gd name="T52" fmla="*/ 47 w 4"/>
                <a:gd name="T53" fmla="*/ 50 h 2"/>
                <a:gd name="T54" fmla="*/ 47 w 4"/>
                <a:gd name="T55" fmla="*/ 50 h 2"/>
                <a:gd name="T56" fmla="*/ 47 w 4"/>
                <a:gd name="T57" fmla="*/ 50 h 2"/>
                <a:gd name="T58" fmla="*/ 47 w 4"/>
                <a:gd name="T59" fmla="*/ 50 h 2"/>
                <a:gd name="T60" fmla="*/ 47 w 4"/>
                <a:gd name="T61" fmla="*/ 50 h 2"/>
                <a:gd name="T62" fmla="*/ 47 w 4"/>
                <a:gd name="T63" fmla="*/ 50 h 2"/>
                <a:gd name="T64" fmla="*/ 24 w 4"/>
                <a:gd name="T65" fmla="*/ 50 h 2"/>
                <a:gd name="T66" fmla="*/ 24 w 4"/>
                <a:gd name="T67" fmla="*/ 50 h 2"/>
                <a:gd name="T68" fmla="*/ 24 w 4"/>
                <a:gd name="T69" fmla="*/ 25 h 2"/>
                <a:gd name="T70" fmla="*/ 24 w 4"/>
                <a:gd name="T71" fmla="*/ 25 h 2"/>
                <a:gd name="T72" fmla="*/ 24 w 4"/>
                <a:gd name="T73" fmla="*/ 25 h 2"/>
                <a:gd name="T74" fmla="*/ 24 w 4"/>
                <a:gd name="T75" fmla="*/ 25 h 2"/>
                <a:gd name="T76" fmla="*/ 24 w 4"/>
                <a:gd name="T77" fmla="*/ 25 h 2"/>
                <a:gd name="T78" fmla="*/ 24 w 4"/>
                <a:gd name="T79" fmla="*/ 25 h 2"/>
                <a:gd name="T80" fmla="*/ 24 w 4"/>
                <a:gd name="T81" fmla="*/ 25 h 2"/>
                <a:gd name="T82" fmla="*/ 24 w 4"/>
                <a:gd name="T83" fmla="*/ 25 h 2"/>
                <a:gd name="T84" fmla="*/ 24 w 4"/>
                <a:gd name="T85" fmla="*/ 25 h 2"/>
                <a:gd name="T86" fmla="*/ 24 w 4"/>
                <a:gd name="T87" fmla="*/ 25 h 2"/>
                <a:gd name="T88" fmla="*/ 24 w 4"/>
                <a:gd name="T89" fmla="*/ 25 h 2"/>
                <a:gd name="T90" fmla="*/ 24 w 4"/>
                <a:gd name="T91" fmla="*/ 25 h 2"/>
                <a:gd name="T92" fmla="*/ 24 w 4"/>
                <a:gd name="T93" fmla="*/ 25 h 2"/>
                <a:gd name="T94" fmla="*/ 0 w 4"/>
                <a:gd name="T95" fmla="*/ 25 h 2"/>
                <a:gd name="T96" fmla="*/ 0 w 4"/>
                <a:gd name="T97" fmla="*/ 25 h 2"/>
                <a:gd name="T98" fmla="*/ 0 w 4"/>
                <a:gd name="T99" fmla="*/ 25 h 2"/>
                <a:gd name="T100" fmla="*/ 0 w 4"/>
                <a:gd name="T101" fmla="*/ 25 h 2"/>
                <a:gd name="T102" fmla="*/ 0 w 4"/>
                <a:gd name="T103" fmla="*/ 25 h 2"/>
                <a:gd name="T104" fmla="*/ 0 w 4"/>
                <a:gd name="T105" fmla="*/ 25 h 2"/>
                <a:gd name="T106" fmla="*/ 0 w 4"/>
                <a:gd name="T107" fmla="*/ 25 h 2"/>
                <a:gd name="T108" fmla="*/ 0 w 4"/>
                <a:gd name="T109" fmla="*/ 25 h 2"/>
                <a:gd name="T110" fmla="*/ 0 w 4"/>
                <a:gd name="T111" fmla="*/ 25 h 2"/>
                <a:gd name="T112" fmla="*/ 0 w 4"/>
                <a:gd name="T113" fmla="*/ 25 h 2"/>
                <a:gd name="T114" fmla="*/ 0 w 4"/>
                <a:gd name="T115" fmla="*/ 25 h 2"/>
                <a:gd name="T116" fmla="*/ 0 w 4"/>
                <a:gd name="T117" fmla="*/ 25 h 2"/>
                <a:gd name="T118" fmla="*/ 0 w 4"/>
                <a:gd name="T119" fmla="*/ 25 h 2"/>
                <a:gd name="T120" fmla="*/ 0 w 4"/>
                <a:gd name="T121" fmla="*/ 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4" name="Group 55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57415" name="Freeform 56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618 w 52"/>
                <a:gd name="T1" fmla="*/ 1613 h 71"/>
                <a:gd name="T2" fmla="*/ 1017 w 52"/>
                <a:gd name="T3" fmla="*/ 1594 h 71"/>
                <a:gd name="T4" fmla="*/ 1066 w 52"/>
                <a:gd name="T5" fmla="*/ 1472 h 71"/>
                <a:gd name="T6" fmla="*/ 1066 w 52"/>
                <a:gd name="T7" fmla="*/ 1379 h 71"/>
                <a:gd name="T8" fmla="*/ 1138 w 52"/>
                <a:gd name="T9" fmla="*/ 1306 h 71"/>
                <a:gd name="T10" fmla="*/ 1158 w 52"/>
                <a:gd name="T11" fmla="*/ 1233 h 71"/>
                <a:gd name="T12" fmla="*/ 1182 w 52"/>
                <a:gd name="T13" fmla="*/ 1189 h 71"/>
                <a:gd name="T14" fmla="*/ 1207 w 52"/>
                <a:gd name="T15" fmla="*/ 1213 h 71"/>
                <a:gd name="T16" fmla="*/ 1231 w 52"/>
                <a:gd name="T17" fmla="*/ 1189 h 71"/>
                <a:gd name="T18" fmla="*/ 1231 w 52"/>
                <a:gd name="T19" fmla="*/ 1092 h 71"/>
                <a:gd name="T20" fmla="*/ 1207 w 52"/>
                <a:gd name="T21" fmla="*/ 999 h 71"/>
                <a:gd name="T22" fmla="*/ 1114 w 52"/>
                <a:gd name="T23" fmla="*/ 663 h 71"/>
                <a:gd name="T24" fmla="*/ 993 w 52"/>
                <a:gd name="T25" fmla="*/ 663 h 71"/>
                <a:gd name="T26" fmla="*/ 851 w 52"/>
                <a:gd name="T27" fmla="*/ 853 h 71"/>
                <a:gd name="T28" fmla="*/ 827 w 52"/>
                <a:gd name="T29" fmla="*/ 833 h 71"/>
                <a:gd name="T30" fmla="*/ 783 w 52"/>
                <a:gd name="T31" fmla="*/ 809 h 71"/>
                <a:gd name="T32" fmla="*/ 783 w 52"/>
                <a:gd name="T33" fmla="*/ 711 h 71"/>
                <a:gd name="T34" fmla="*/ 851 w 52"/>
                <a:gd name="T35" fmla="*/ 663 h 71"/>
                <a:gd name="T36" fmla="*/ 851 w 52"/>
                <a:gd name="T37" fmla="*/ 619 h 71"/>
                <a:gd name="T38" fmla="*/ 900 w 52"/>
                <a:gd name="T39" fmla="*/ 570 h 71"/>
                <a:gd name="T40" fmla="*/ 900 w 52"/>
                <a:gd name="T41" fmla="*/ 404 h 71"/>
                <a:gd name="T42" fmla="*/ 876 w 52"/>
                <a:gd name="T43" fmla="*/ 331 h 71"/>
                <a:gd name="T44" fmla="*/ 827 w 52"/>
                <a:gd name="T45" fmla="*/ 283 h 71"/>
                <a:gd name="T46" fmla="*/ 876 w 52"/>
                <a:gd name="T47" fmla="*/ 239 h 71"/>
                <a:gd name="T48" fmla="*/ 851 w 52"/>
                <a:gd name="T49" fmla="*/ 166 h 71"/>
                <a:gd name="T50" fmla="*/ 710 w 52"/>
                <a:gd name="T51" fmla="*/ 93 h 71"/>
                <a:gd name="T52" fmla="*/ 618 w 52"/>
                <a:gd name="T53" fmla="*/ 49 h 71"/>
                <a:gd name="T54" fmla="*/ 496 w 52"/>
                <a:gd name="T55" fmla="*/ 24 h 71"/>
                <a:gd name="T56" fmla="*/ 428 w 52"/>
                <a:gd name="T57" fmla="*/ 24 h 71"/>
                <a:gd name="T58" fmla="*/ 355 w 52"/>
                <a:gd name="T59" fmla="*/ 73 h 71"/>
                <a:gd name="T60" fmla="*/ 355 w 52"/>
                <a:gd name="T61" fmla="*/ 141 h 71"/>
                <a:gd name="T62" fmla="*/ 380 w 52"/>
                <a:gd name="T63" fmla="*/ 166 h 71"/>
                <a:gd name="T64" fmla="*/ 355 w 52"/>
                <a:gd name="T65" fmla="*/ 190 h 71"/>
                <a:gd name="T66" fmla="*/ 307 w 52"/>
                <a:gd name="T67" fmla="*/ 239 h 71"/>
                <a:gd name="T68" fmla="*/ 282 w 52"/>
                <a:gd name="T69" fmla="*/ 307 h 71"/>
                <a:gd name="T70" fmla="*/ 282 w 52"/>
                <a:gd name="T71" fmla="*/ 404 h 71"/>
                <a:gd name="T72" fmla="*/ 238 w 52"/>
                <a:gd name="T73" fmla="*/ 380 h 71"/>
                <a:gd name="T74" fmla="*/ 238 w 52"/>
                <a:gd name="T75" fmla="*/ 307 h 71"/>
                <a:gd name="T76" fmla="*/ 238 w 52"/>
                <a:gd name="T77" fmla="*/ 263 h 71"/>
                <a:gd name="T78" fmla="*/ 190 w 52"/>
                <a:gd name="T79" fmla="*/ 307 h 71"/>
                <a:gd name="T80" fmla="*/ 190 w 52"/>
                <a:gd name="T81" fmla="*/ 380 h 71"/>
                <a:gd name="T82" fmla="*/ 117 w 52"/>
                <a:gd name="T83" fmla="*/ 404 h 71"/>
                <a:gd name="T84" fmla="*/ 92 w 52"/>
                <a:gd name="T85" fmla="*/ 453 h 71"/>
                <a:gd name="T86" fmla="*/ 73 w 52"/>
                <a:gd name="T87" fmla="*/ 546 h 71"/>
                <a:gd name="T88" fmla="*/ 49 w 52"/>
                <a:gd name="T89" fmla="*/ 663 h 71"/>
                <a:gd name="T90" fmla="*/ 24 w 52"/>
                <a:gd name="T91" fmla="*/ 760 h 71"/>
                <a:gd name="T92" fmla="*/ 49 w 52"/>
                <a:gd name="T93" fmla="*/ 877 h 71"/>
                <a:gd name="T94" fmla="*/ 49 w 52"/>
                <a:gd name="T95" fmla="*/ 975 h 71"/>
                <a:gd name="T96" fmla="*/ 141 w 52"/>
                <a:gd name="T97" fmla="*/ 1189 h 71"/>
                <a:gd name="T98" fmla="*/ 165 w 52"/>
                <a:gd name="T99" fmla="*/ 1306 h 71"/>
                <a:gd name="T100" fmla="*/ 165 w 52"/>
                <a:gd name="T101" fmla="*/ 1330 h 71"/>
                <a:gd name="T102" fmla="*/ 141 w 52"/>
                <a:gd name="T103" fmla="*/ 1472 h 71"/>
                <a:gd name="T104" fmla="*/ 49 w 52"/>
                <a:gd name="T105" fmla="*/ 1637 h 71"/>
                <a:gd name="T106" fmla="*/ 0 w 52"/>
                <a:gd name="T107" fmla="*/ 168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16" name="Freeform 57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98 w 83"/>
                <a:gd name="T1" fmla="*/ 380 h 41"/>
                <a:gd name="T2" fmla="*/ 190 w 83"/>
                <a:gd name="T3" fmla="*/ 307 h 41"/>
                <a:gd name="T4" fmla="*/ 478 w 83"/>
                <a:gd name="T5" fmla="*/ 141 h 41"/>
                <a:gd name="T6" fmla="*/ 620 w 83"/>
                <a:gd name="T7" fmla="*/ 24 h 41"/>
                <a:gd name="T8" fmla="*/ 737 w 83"/>
                <a:gd name="T9" fmla="*/ 24 h 41"/>
                <a:gd name="T10" fmla="*/ 668 w 83"/>
                <a:gd name="T11" fmla="*/ 98 h 41"/>
                <a:gd name="T12" fmla="*/ 547 w 83"/>
                <a:gd name="T13" fmla="*/ 215 h 41"/>
                <a:gd name="T14" fmla="*/ 547 w 83"/>
                <a:gd name="T15" fmla="*/ 288 h 41"/>
                <a:gd name="T16" fmla="*/ 668 w 83"/>
                <a:gd name="T17" fmla="*/ 239 h 41"/>
                <a:gd name="T18" fmla="*/ 927 w 83"/>
                <a:gd name="T19" fmla="*/ 356 h 41"/>
                <a:gd name="T20" fmla="*/ 1025 w 83"/>
                <a:gd name="T21" fmla="*/ 380 h 41"/>
                <a:gd name="T22" fmla="*/ 1049 w 83"/>
                <a:gd name="T23" fmla="*/ 405 h 41"/>
                <a:gd name="T24" fmla="*/ 1166 w 83"/>
                <a:gd name="T25" fmla="*/ 307 h 41"/>
                <a:gd name="T26" fmla="*/ 1522 w 83"/>
                <a:gd name="T27" fmla="*/ 190 h 41"/>
                <a:gd name="T28" fmla="*/ 1498 w 83"/>
                <a:gd name="T29" fmla="*/ 263 h 41"/>
                <a:gd name="T30" fmla="*/ 1571 w 83"/>
                <a:gd name="T31" fmla="*/ 332 h 41"/>
                <a:gd name="T32" fmla="*/ 1713 w 83"/>
                <a:gd name="T33" fmla="*/ 307 h 41"/>
                <a:gd name="T34" fmla="*/ 1810 w 83"/>
                <a:gd name="T35" fmla="*/ 429 h 41"/>
                <a:gd name="T36" fmla="*/ 1952 w 83"/>
                <a:gd name="T37" fmla="*/ 454 h 41"/>
                <a:gd name="T38" fmla="*/ 1952 w 83"/>
                <a:gd name="T39" fmla="*/ 498 h 41"/>
                <a:gd name="T40" fmla="*/ 1879 w 83"/>
                <a:gd name="T41" fmla="*/ 498 h 41"/>
                <a:gd name="T42" fmla="*/ 1786 w 83"/>
                <a:gd name="T43" fmla="*/ 498 h 41"/>
                <a:gd name="T44" fmla="*/ 1644 w 83"/>
                <a:gd name="T45" fmla="*/ 498 h 41"/>
                <a:gd name="T46" fmla="*/ 1644 w 83"/>
                <a:gd name="T47" fmla="*/ 571 h 41"/>
                <a:gd name="T48" fmla="*/ 1478 w 83"/>
                <a:gd name="T49" fmla="*/ 498 h 41"/>
                <a:gd name="T50" fmla="*/ 1357 w 83"/>
                <a:gd name="T51" fmla="*/ 546 h 41"/>
                <a:gd name="T52" fmla="*/ 1308 w 83"/>
                <a:gd name="T53" fmla="*/ 595 h 41"/>
                <a:gd name="T54" fmla="*/ 1191 w 83"/>
                <a:gd name="T55" fmla="*/ 595 h 41"/>
                <a:gd name="T56" fmla="*/ 1093 w 83"/>
                <a:gd name="T57" fmla="*/ 712 h 41"/>
                <a:gd name="T58" fmla="*/ 1117 w 83"/>
                <a:gd name="T59" fmla="*/ 668 h 41"/>
                <a:gd name="T60" fmla="*/ 1049 w 83"/>
                <a:gd name="T61" fmla="*/ 668 h 41"/>
                <a:gd name="T62" fmla="*/ 1000 w 83"/>
                <a:gd name="T63" fmla="*/ 644 h 41"/>
                <a:gd name="T64" fmla="*/ 952 w 83"/>
                <a:gd name="T65" fmla="*/ 761 h 41"/>
                <a:gd name="T66" fmla="*/ 859 w 83"/>
                <a:gd name="T67" fmla="*/ 902 h 41"/>
                <a:gd name="T68" fmla="*/ 810 w 83"/>
                <a:gd name="T69" fmla="*/ 927 h 41"/>
                <a:gd name="T70" fmla="*/ 834 w 83"/>
                <a:gd name="T71" fmla="*/ 859 h 41"/>
                <a:gd name="T72" fmla="*/ 761 w 83"/>
                <a:gd name="T73" fmla="*/ 859 h 41"/>
                <a:gd name="T74" fmla="*/ 712 w 83"/>
                <a:gd name="T75" fmla="*/ 688 h 41"/>
                <a:gd name="T76" fmla="*/ 693 w 83"/>
                <a:gd name="T77" fmla="*/ 668 h 41"/>
                <a:gd name="T78" fmla="*/ 547 w 83"/>
                <a:gd name="T79" fmla="*/ 620 h 41"/>
                <a:gd name="T80" fmla="*/ 522 w 83"/>
                <a:gd name="T81" fmla="*/ 620 h 41"/>
                <a:gd name="T82" fmla="*/ 381 w 83"/>
                <a:gd name="T83" fmla="*/ 571 h 41"/>
                <a:gd name="T84" fmla="*/ 98 w 83"/>
                <a:gd name="T85" fmla="*/ 454 h 41"/>
                <a:gd name="T86" fmla="*/ 0 w 83"/>
                <a:gd name="T87" fmla="*/ 405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385" name="Freeform 58"/>
          <p:cNvSpPr>
            <a:spLocks/>
          </p:cNvSpPr>
          <p:nvPr/>
        </p:nvSpPr>
        <p:spPr bwMode="auto">
          <a:xfrm>
            <a:off x="6159500" y="2917825"/>
            <a:ext cx="327025" cy="557213"/>
          </a:xfrm>
          <a:custGeom>
            <a:avLst/>
            <a:gdLst>
              <a:gd name="T0" fmla="*/ 66843900 w 40"/>
              <a:gd name="T1" fmla="*/ 299463286 h 72"/>
              <a:gd name="T2" fmla="*/ 267367426 w 40"/>
              <a:gd name="T3" fmla="*/ 2147483647 h 72"/>
              <a:gd name="T4" fmla="*/ 267367426 w 40"/>
              <a:gd name="T5" fmla="*/ 2147483647 h 72"/>
              <a:gd name="T6" fmla="*/ 267367426 w 40"/>
              <a:gd name="T7" fmla="*/ 2147483647 h 72"/>
              <a:gd name="T8" fmla="*/ 267367426 w 40"/>
              <a:gd name="T9" fmla="*/ 2147483647 h 72"/>
              <a:gd name="T10" fmla="*/ 334203199 w 40"/>
              <a:gd name="T11" fmla="*/ 2147483647 h 72"/>
              <a:gd name="T12" fmla="*/ 401047084 w 40"/>
              <a:gd name="T13" fmla="*/ 2147483647 h 72"/>
              <a:gd name="T14" fmla="*/ 267367426 w 40"/>
              <a:gd name="T15" fmla="*/ 2147483647 h 72"/>
              <a:gd name="T16" fmla="*/ 267367426 w 40"/>
              <a:gd name="T17" fmla="*/ 2147483647 h 72"/>
              <a:gd name="T18" fmla="*/ 133679625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66843900 w 40"/>
              <a:gd name="T33" fmla="*/ 2147483647 h 72"/>
              <a:gd name="T34" fmla="*/ 133679625 w 40"/>
              <a:gd name="T35" fmla="*/ 2147483647 h 72"/>
              <a:gd name="T36" fmla="*/ 133679625 w 40"/>
              <a:gd name="T37" fmla="*/ 2147483647 h 72"/>
              <a:gd name="T38" fmla="*/ 133679625 w 40"/>
              <a:gd name="T39" fmla="*/ 2147483647 h 72"/>
              <a:gd name="T40" fmla="*/ 334203199 w 40"/>
              <a:gd name="T41" fmla="*/ 2147483647 h 72"/>
              <a:gd name="T42" fmla="*/ 534726677 w 40"/>
              <a:gd name="T43" fmla="*/ 2147483647 h 72"/>
              <a:gd name="T44" fmla="*/ 802085991 w 40"/>
              <a:gd name="T45" fmla="*/ 2147483647 h 72"/>
              <a:gd name="T46" fmla="*/ 802085991 w 40"/>
              <a:gd name="T47" fmla="*/ 2147483647 h 72"/>
              <a:gd name="T48" fmla="*/ 868929876 w 40"/>
              <a:gd name="T49" fmla="*/ 2147483647 h 72"/>
              <a:gd name="T50" fmla="*/ 935773760 w 40"/>
              <a:gd name="T51" fmla="*/ 2147483647 h 72"/>
              <a:gd name="T52" fmla="*/ 1069453354 w 40"/>
              <a:gd name="T53" fmla="*/ 2147483647 h 72"/>
              <a:gd name="T54" fmla="*/ 1136297494 w 40"/>
              <a:gd name="T55" fmla="*/ 2147483647 h 72"/>
              <a:gd name="T56" fmla="*/ 1203133203 w 40"/>
              <a:gd name="T57" fmla="*/ 2147483647 h 72"/>
              <a:gd name="T58" fmla="*/ 1269977087 w 40"/>
              <a:gd name="T59" fmla="*/ 2147483647 h 72"/>
              <a:gd name="T60" fmla="*/ 1336820972 w 40"/>
              <a:gd name="T61" fmla="*/ 2147483647 h 72"/>
              <a:gd name="T62" fmla="*/ 1403656681 w 40"/>
              <a:gd name="T63" fmla="*/ 2147483647 h 72"/>
              <a:gd name="T64" fmla="*/ 1470500565 w 40"/>
              <a:gd name="T65" fmla="*/ 2147483647 h 72"/>
              <a:gd name="T66" fmla="*/ 1604180158 w 40"/>
              <a:gd name="T67" fmla="*/ 2147483647 h 72"/>
              <a:gd name="T68" fmla="*/ 1804703636 w 40"/>
              <a:gd name="T69" fmla="*/ 2147483647 h 72"/>
              <a:gd name="T70" fmla="*/ 1871539345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59892648 h 72"/>
              <a:gd name="T94" fmla="*/ 2147483647 w 40"/>
              <a:gd name="T95" fmla="*/ 0 h 72"/>
              <a:gd name="T96" fmla="*/ 601570689 w 40"/>
              <a:gd name="T97" fmla="*/ 179677960 h 72"/>
              <a:gd name="T98" fmla="*/ 534726677 w 40"/>
              <a:gd name="T99" fmla="*/ 239570593 h 72"/>
              <a:gd name="T100" fmla="*/ 401047084 w 40"/>
              <a:gd name="T101" fmla="*/ 299463286 h 72"/>
              <a:gd name="T102" fmla="*/ 334203199 w 40"/>
              <a:gd name="T103" fmla="*/ 359355919 h 72"/>
              <a:gd name="T104" fmla="*/ 200523542 w 40"/>
              <a:gd name="T105" fmla="*/ 359355919 h 72"/>
              <a:gd name="T106" fmla="*/ 66843900 w 40"/>
              <a:gd name="T107" fmla="*/ 299463286 h 72"/>
              <a:gd name="T108" fmla="*/ 66843900 w 40"/>
              <a:gd name="T109" fmla="*/ 299463286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86" name="Freeform 59" descr="75%"/>
          <p:cNvSpPr>
            <a:spLocks/>
          </p:cNvSpPr>
          <p:nvPr/>
        </p:nvSpPr>
        <p:spPr bwMode="auto">
          <a:xfrm>
            <a:off x="6721475" y="3730625"/>
            <a:ext cx="560388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044749835 w 69"/>
              <a:gd name="T9" fmla="*/ 2147483647 h 53"/>
              <a:gd name="T10" fmla="*/ 1912831309 w 69"/>
              <a:gd name="T11" fmla="*/ 2147483647 h 53"/>
              <a:gd name="T12" fmla="*/ 1648994258 w 69"/>
              <a:gd name="T13" fmla="*/ 2030456852 h 53"/>
              <a:gd name="T14" fmla="*/ 1517075733 w 69"/>
              <a:gd name="T15" fmla="*/ 1911022788 h 53"/>
              <a:gd name="T16" fmla="*/ 1451112409 w 69"/>
              <a:gd name="T17" fmla="*/ 1791581479 h 53"/>
              <a:gd name="T18" fmla="*/ 989393256 w 69"/>
              <a:gd name="T19" fmla="*/ 1492985934 h 53"/>
              <a:gd name="T20" fmla="*/ 857474730 w 69"/>
              <a:gd name="T21" fmla="*/ 1373544625 h 53"/>
              <a:gd name="T22" fmla="*/ 659601003 w 69"/>
              <a:gd name="T23" fmla="*/ 1134669735 h 53"/>
              <a:gd name="T24" fmla="*/ 527682350 w 69"/>
              <a:gd name="T25" fmla="*/ 955507530 h 53"/>
              <a:gd name="T26" fmla="*/ 65963339 w 69"/>
              <a:gd name="T27" fmla="*/ 836073949 h 53"/>
              <a:gd name="T28" fmla="*/ 65963339 w 69"/>
              <a:gd name="T29" fmla="*/ 597191331 h 53"/>
              <a:gd name="T30" fmla="*/ 197881912 w 69"/>
              <a:gd name="T31" fmla="*/ 477757629 h 53"/>
              <a:gd name="T32" fmla="*/ 197881912 w 69"/>
              <a:gd name="T33" fmla="*/ 418036974 h 53"/>
              <a:gd name="T34" fmla="*/ 527682350 w 69"/>
              <a:gd name="T35" fmla="*/ 298595665 h 53"/>
              <a:gd name="T36" fmla="*/ 791519528 w 69"/>
              <a:gd name="T37" fmla="*/ 179154296 h 53"/>
              <a:gd name="T38" fmla="*/ 857474730 w 69"/>
              <a:gd name="T39" fmla="*/ 119441339 h 53"/>
              <a:gd name="T40" fmla="*/ 2044749835 w 69"/>
              <a:gd name="T41" fmla="*/ 59720670 h 53"/>
              <a:gd name="T42" fmla="*/ 2044749835 w 69"/>
              <a:gd name="T43" fmla="*/ 119441339 h 53"/>
              <a:gd name="T44" fmla="*/ 2147483647 w 69"/>
              <a:gd name="T45" fmla="*/ 238874951 h 53"/>
              <a:gd name="T46" fmla="*/ 2147483647 w 69"/>
              <a:gd name="T47" fmla="*/ 238874951 h 53"/>
              <a:gd name="T48" fmla="*/ 2147483647 w 69"/>
              <a:gd name="T49" fmla="*/ 1015228426 h 53"/>
              <a:gd name="T50" fmla="*/ 2147483647 w 69"/>
              <a:gd name="T51" fmla="*/ 1134669735 h 53"/>
              <a:gd name="T52" fmla="*/ 2147483647 w 69"/>
              <a:gd name="T53" fmla="*/ 1433265280 h 53"/>
              <a:gd name="T54" fmla="*/ 2147483647 w 69"/>
              <a:gd name="T55" fmla="*/ 1672140170 h 53"/>
              <a:gd name="T56" fmla="*/ 2147483647 w 69"/>
              <a:gd name="T57" fmla="*/ 1791581479 h 53"/>
              <a:gd name="T58" fmla="*/ 2147483647 w 69"/>
              <a:gd name="T59" fmla="*/ 1851302133 h 53"/>
              <a:gd name="T60" fmla="*/ 2147483647 w 69"/>
              <a:gd name="T61" fmla="*/ 1970735715 h 53"/>
              <a:gd name="T62" fmla="*/ 2147483647 w 69"/>
              <a:gd name="T63" fmla="*/ 209017750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pattFill prst="pct75">
            <a:fgClr>
              <a:srgbClr val="AA1202"/>
            </a:fgClr>
            <a:bgClr>
              <a:schemeClr val="tx1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87" name="Freeform 60"/>
          <p:cNvSpPr>
            <a:spLocks/>
          </p:cNvSpPr>
          <p:nvPr/>
        </p:nvSpPr>
        <p:spPr bwMode="auto">
          <a:xfrm>
            <a:off x="6467475" y="3784600"/>
            <a:ext cx="596900" cy="596900"/>
          </a:xfrm>
          <a:custGeom>
            <a:avLst/>
            <a:gdLst>
              <a:gd name="T0" fmla="*/ 601724264 w 73"/>
              <a:gd name="T1" fmla="*/ 2147483647 h 77"/>
              <a:gd name="T2" fmla="*/ 735446162 w 73"/>
              <a:gd name="T3" fmla="*/ 2147483647 h 77"/>
              <a:gd name="T4" fmla="*/ 869159883 w 73"/>
              <a:gd name="T5" fmla="*/ 2147483647 h 77"/>
              <a:gd name="T6" fmla="*/ 869159883 w 73"/>
              <a:gd name="T7" fmla="*/ 2147483647 h 77"/>
              <a:gd name="T8" fmla="*/ 936020831 w 73"/>
              <a:gd name="T9" fmla="*/ 2147483647 h 77"/>
              <a:gd name="T10" fmla="*/ 869159883 w 73"/>
              <a:gd name="T11" fmla="*/ 2147483647 h 77"/>
              <a:gd name="T12" fmla="*/ 802307111 w 73"/>
              <a:gd name="T13" fmla="*/ 2147483647 h 77"/>
              <a:gd name="T14" fmla="*/ 936020831 w 73"/>
              <a:gd name="T15" fmla="*/ 2147483647 h 77"/>
              <a:gd name="T16" fmla="*/ 1069734552 w 73"/>
              <a:gd name="T17" fmla="*/ 2147483647 h 77"/>
              <a:gd name="T18" fmla="*/ 1136595756 w 73"/>
              <a:gd name="T19" fmla="*/ 2147483647 h 77"/>
              <a:gd name="T20" fmla="*/ 1203456705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1922963460 h 77"/>
              <a:gd name="T56" fmla="*/ 2147483647 w 73"/>
              <a:gd name="T57" fmla="*/ 1802777305 h 77"/>
              <a:gd name="T58" fmla="*/ 2147483647 w 73"/>
              <a:gd name="T59" fmla="*/ 1622505825 h 77"/>
              <a:gd name="T60" fmla="*/ 2147483647 w 73"/>
              <a:gd name="T61" fmla="*/ 1502319670 h 77"/>
              <a:gd name="T62" fmla="*/ 2147483647 w 73"/>
              <a:gd name="T63" fmla="*/ 1382133515 h 77"/>
              <a:gd name="T64" fmla="*/ 2147483647 w 73"/>
              <a:gd name="T65" fmla="*/ 1081668127 h 77"/>
              <a:gd name="T66" fmla="*/ 2147483647 w 73"/>
              <a:gd name="T67" fmla="*/ 961481730 h 77"/>
              <a:gd name="T68" fmla="*/ 2147483647 w 73"/>
              <a:gd name="T69" fmla="*/ 721109420 h 77"/>
              <a:gd name="T70" fmla="*/ 2147483647 w 73"/>
              <a:gd name="T71" fmla="*/ 540837940 h 77"/>
              <a:gd name="T72" fmla="*/ 2139477281 w 73"/>
              <a:gd name="T73" fmla="*/ 420651663 h 77"/>
              <a:gd name="T74" fmla="*/ 2139477281 w 73"/>
              <a:gd name="T75" fmla="*/ 180279293 h 77"/>
              <a:gd name="T76" fmla="*/ 2147483647 w 73"/>
              <a:gd name="T77" fmla="*/ 60093093 h 77"/>
              <a:gd name="T78" fmla="*/ 2147483647 w 73"/>
              <a:gd name="T79" fmla="*/ 0 h 77"/>
              <a:gd name="T80" fmla="*/ 0 w 73"/>
              <a:gd name="T81" fmla="*/ 300465509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88" name="Freeform 61"/>
          <p:cNvSpPr>
            <a:spLocks/>
          </p:cNvSpPr>
          <p:nvPr/>
        </p:nvSpPr>
        <p:spPr bwMode="auto">
          <a:xfrm>
            <a:off x="7029450" y="3041650"/>
            <a:ext cx="506413" cy="223838"/>
          </a:xfrm>
          <a:custGeom>
            <a:avLst/>
            <a:gdLst>
              <a:gd name="T0" fmla="*/ 2147483647 w 62"/>
              <a:gd name="T1" fmla="*/ 119151282 h 29"/>
              <a:gd name="T2" fmla="*/ 133431657 w 62"/>
              <a:gd name="T3" fmla="*/ 1012789980 h 29"/>
              <a:gd name="T4" fmla="*/ 266863313 w 62"/>
              <a:gd name="T5" fmla="*/ 953217973 h 29"/>
              <a:gd name="T6" fmla="*/ 533726626 w 62"/>
              <a:gd name="T7" fmla="*/ 774487236 h 29"/>
              <a:gd name="T8" fmla="*/ 667158379 w 62"/>
              <a:gd name="T9" fmla="*/ 655335984 h 29"/>
              <a:gd name="T10" fmla="*/ 733866023 w 62"/>
              <a:gd name="T11" fmla="*/ 595764218 h 29"/>
              <a:gd name="T12" fmla="*/ 934013460 w 62"/>
              <a:gd name="T13" fmla="*/ 536184733 h 29"/>
              <a:gd name="T14" fmla="*/ 1267592777 w 62"/>
              <a:gd name="T15" fmla="*/ 417033361 h 29"/>
              <a:gd name="T16" fmla="*/ 1401024402 w 62"/>
              <a:gd name="T17" fmla="*/ 476605127 h 29"/>
              <a:gd name="T18" fmla="*/ 1534456027 w 62"/>
              <a:gd name="T19" fmla="*/ 476605127 h 29"/>
              <a:gd name="T20" fmla="*/ 1667887651 w 62"/>
              <a:gd name="T21" fmla="*/ 714915469 h 29"/>
              <a:gd name="T22" fmla="*/ 1801319276 w 62"/>
              <a:gd name="T23" fmla="*/ 714915469 h 29"/>
              <a:gd name="T24" fmla="*/ 1801319276 w 62"/>
              <a:gd name="T25" fmla="*/ 834066721 h 29"/>
              <a:gd name="T26" fmla="*/ 2068182526 w 62"/>
              <a:gd name="T27" fmla="*/ 893638488 h 29"/>
              <a:gd name="T28" fmla="*/ 2147483647 w 62"/>
              <a:gd name="T29" fmla="*/ 1012789980 h 29"/>
              <a:gd name="T30" fmla="*/ 2147483647 w 62"/>
              <a:gd name="T31" fmla="*/ 1131948951 h 29"/>
              <a:gd name="T32" fmla="*/ 2134898338 w 62"/>
              <a:gd name="T33" fmla="*/ 1489402705 h 29"/>
              <a:gd name="T34" fmla="*/ 2147483647 w 62"/>
              <a:gd name="T35" fmla="*/ 1608553957 h 29"/>
              <a:gd name="T36" fmla="*/ 2147483647 w 62"/>
              <a:gd name="T37" fmla="*/ 1668125724 h 29"/>
              <a:gd name="T38" fmla="*/ 2147483647 w 62"/>
              <a:gd name="T39" fmla="*/ 1668125724 h 29"/>
              <a:gd name="T40" fmla="*/ 2147483647 w 62"/>
              <a:gd name="T41" fmla="*/ 1608553957 h 29"/>
              <a:gd name="T42" fmla="*/ 2147483647 w 62"/>
              <a:gd name="T43" fmla="*/ 1727705209 h 29"/>
              <a:gd name="T44" fmla="*/ 2147483647 w 62"/>
              <a:gd name="T45" fmla="*/ 1668125724 h 29"/>
              <a:gd name="T46" fmla="*/ 2147483647 w 62"/>
              <a:gd name="T47" fmla="*/ 1548974472 h 29"/>
              <a:gd name="T48" fmla="*/ 2147483647 w 62"/>
              <a:gd name="T49" fmla="*/ 1489402705 h 29"/>
              <a:gd name="T50" fmla="*/ 2147483647 w 62"/>
              <a:gd name="T51" fmla="*/ 1429823220 h 29"/>
              <a:gd name="T52" fmla="*/ 2147483647 w 62"/>
              <a:gd name="T53" fmla="*/ 1370251454 h 29"/>
              <a:gd name="T54" fmla="*/ 2147483647 w 62"/>
              <a:gd name="T55" fmla="*/ 1131948951 h 29"/>
              <a:gd name="T56" fmla="*/ 2147483647 w 62"/>
              <a:gd name="T57" fmla="*/ 953217973 h 29"/>
              <a:gd name="T58" fmla="*/ 2147483647 w 62"/>
              <a:gd name="T59" fmla="*/ 714915469 h 29"/>
              <a:gd name="T60" fmla="*/ 2147483647 w 62"/>
              <a:gd name="T61" fmla="*/ 595764218 h 29"/>
              <a:gd name="T62" fmla="*/ 2147483647 w 62"/>
              <a:gd name="T63" fmla="*/ 536184733 h 29"/>
              <a:gd name="T64" fmla="*/ 2147483647 w 62"/>
              <a:gd name="T65" fmla="*/ 357453875 h 29"/>
              <a:gd name="T66" fmla="*/ 2147483647 w 62"/>
              <a:gd name="T67" fmla="*/ 238302564 h 29"/>
              <a:gd name="T68" fmla="*/ 2147483647 w 62"/>
              <a:gd name="T69" fmla="*/ 238302564 h 29"/>
              <a:gd name="T70" fmla="*/ 2147483647 w 62"/>
              <a:gd name="T71" fmla="*/ 476605127 h 29"/>
              <a:gd name="T72" fmla="*/ 2147483647 w 62"/>
              <a:gd name="T73" fmla="*/ 595764218 h 29"/>
              <a:gd name="T74" fmla="*/ 2147483647 w 62"/>
              <a:gd name="T75" fmla="*/ 714915469 h 29"/>
              <a:gd name="T76" fmla="*/ 2147483647 w 62"/>
              <a:gd name="T77" fmla="*/ 953217973 h 29"/>
              <a:gd name="T78" fmla="*/ 2147483647 w 62"/>
              <a:gd name="T79" fmla="*/ 1072369466 h 29"/>
              <a:gd name="T80" fmla="*/ 2147483647 w 62"/>
              <a:gd name="T81" fmla="*/ 1131948951 h 29"/>
              <a:gd name="T82" fmla="*/ 2147483647 w 62"/>
              <a:gd name="T83" fmla="*/ 1251100202 h 29"/>
              <a:gd name="T84" fmla="*/ 2147483647 w 62"/>
              <a:gd name="T85" fmla="*/ 1429823220 h 29"/>
              <a:gd name="T86" fmla="*/ 2147483647 w 62"/>
              <a:gd name="T87" fmla="*/ 1489402705 h 29"/>
              <a:gd name="T88" fmla="*/ 2147483647 w 62"/>
              <a:gd name="T89" fmla="*/ 1429823220 h 29"/>
              <a:gd name="T90" fmla="*/ 2147483647 w 62"/>
              <a:gd name="T91" fmla="*/ 1548974472 h 29"/>
              <a:gd name="T92" fmla="*/ 2147483647 w 62"/>
              <a:gd name="T93" fmla="*/ 1668125724 h 29"/>
              <a:gd name="T94" fmla="*/ 2147483647 w 62"/>
              <a:gd name="T95" fmla="*/ 1727705209 h 29"/>
              <a:gd name="T96" fmla="*/ 2147483647 w 62"/>
              <a:gd name="T97" fmla="*/ 1668125724 h 29"/>
              <a:gd name="T98" fmla="*/ 2147483647 w 62"/>
              <a:gd name="T99" fmla="*/ 1548974472 h 29"/>
              <a:gd name="T100" fmla="*/ 2147483647 w 62"/>
              <a:gd name="T101" fmla="*/ 1131948951 h 29"/>
              <a:gd name="T102" fmla="*/ 2147483647 w 62"/>
              <a:gd name="T103" fmla="*/ 1251100202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89" name="Freeform 62"/>
          <p:cNvSpPr>
            <a:spLocks/>
          </p:cNvSpPr>
          <p:nvPr/>
        </p:nvSpPr>
        <p:spPr bwMode="auto">
          <a:xfrm>
            <a:off x="7413625" y="3017838"/>
            <a:ext cx="122238" cy="185737"/>
          </a:xfrm>
          <a:custGeom>
            <a:avLst/>
            <a:gdLst>
              <a:gd name="T0" fmla="*/ 996141911 w 15"/>
              <a:gd name="T1" fmla="*/ 1317641560 h 24"/>
              <a:gd name="T2" fmla="*/ 996141911 w 15"/>
              <a:gd name="T3" fmla="*/ 1197856711 h 24"/>
              <a:gd name="T4" fmla="*/ 929734097 w 15"/>
              <a:gd name="T5" fmla="*/ 1078071862 h 24"/>
              <a:gd name="T6" fmla="*/ 796910320 w 15"/>
              <a:gd name="T7" fmla="*/ 958286772 h 24"/>
              <a:gd name="T8" fmla="*/ 664094692 w 15"/>
              <a:gd name="T9" fmla="*/ 898394347 h 24"/>
              <a:gd name="T10" fmla="*/ 597686878 w 15"/>
              <a:gd name="T11" fmla="*/ 838501923 h 24"/>
              <a:gd name="T12" fmla="*/ 597686878 w 15"/>
              <a:gd name="T13" fmla="*/ 718717074 h 24"/>
              <a:gd name="T14" fmla="*/ 464862974 w 15"/>
              <a:gd name="T15" fmla="*/ 539032062 h 24"/>
              <a:gd name="T16" fmla="*/ 398455160 w 15"/>
              <a:gd name="T17" fmla="*/ 479139516 h 24"/>
              <a:gd name="T18" fmla="*/ 332047346 w 15"/>
              <a:gd name="T19" fmla="*/ 359354667 h 24"/>
              <a:gd name="T20" fmla="*/ 265639469 w 15"/>
              <a:gd name="T21" fmla="*/ 299462243 h 24"/>
              <a:gd name="T22" fmla="*/ 265639469 w 15"/>
              <a:gd name="T23" fmla="*/ 239569758 h 24"/>
              <a:gd name="T24" fmla="*/ 265639469 w 15"/>
              <a:gd name="T25" fmla="*/ 239569758 h 24"/>
              <a:gd name="T26" fmla="*/ 265639469 w 15"/>
              <a:gd name="T27" fmla="*/ 179677334 h 24"/>
              <a:gd name="T28" fmla="*/ 332047346 w 15"/>
              <a:gd name="T29" fmla="*/ 0 h 24"/>
              <a:gd name="T30" fmla="*/ 265639469 w 15"/>
              <a:gd name="T31" fmla="*/ 0 h 24"/>
              <a:gd name="T32" fmla="*/ 132815660 w 15"/>
              <a:gd name="T33" fmla="*/ 0 h 24"/>
              <a:gd name="T34" fmla="*/ 66407830 w 15"/>
              <a:gd name="T35" fmla="*/ 59892440 h 24"/>
              <a:gd name="T36" fmla="*/ 66407830 w 15"/>
              <a:gd name="T37" fmla="*/ 119784879 h 24"/>
              <a:gd name="T38" fmla="*/ 66407830 w 15"/>
              <a:gd name="T39" fmla="*/ 179677334 h 24"/>
              <a:gd name="T40" fmla="*/ 0 w 15"/>
              <a:gd name="T41" fmla="*/ 179677334 h 24"/>
              <a:gd name="T42" fmla="*/ 464862974 w 15"/>
              <a:gd name="T43" fmla="*/ 1437426409 h 24"/>
              <a:gd name="T44" fmla="*/ 996141911 w 15"/>
              <a:gd name="T45" fmla="*/ 1317641560 h 24"/>
              <a:gd name="T46" fmla="*/ 996141911 w 15"/>
              <a:gd name="T47" fmla="*/ 1317641560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90" name="Freeform 63"/>
          <p:cNvSpPr>
            <a:spLocks/>
          </p:cNvSpPr>
          <p:nvPr/>
        </p:nvSpPr>
        <p:spPr bwMode="auto">
          <a:xfrm>
            <a:off x="7445375" y="2801938"/>
            <a:ext cx="153988" cy="325437"/>
          </a:xfrm>
          <a:custGeom>
            <a:avLst/>
            <a:gdLst>
              <a:gd name="T0" fmla="*/ 0 w 19"/>
              <a:gd name="T1" fmla="*/ 1861212754 h 42"/>
              <a:gd name="T2" fmla="*/ 0 w 19"/>
              <a:gd name="T3" fmla="*/ 1921255858 h 42"/>
              <a:gd name="T4" fmla="*/ 131367952 w 19"/>
              <a:gd name="T5" fmla="*/ 2041334803 h 42"/>
              <a:gd name="T6" fmla="*/ 394111993 w 19"/>
              <a:gd name="T7" fmla="*/ 2147483647 h 42"/>
              <a:gd name="T8" fmla="*/ 591168053 w 19"/>
              <a:gd name="T9" fmla="*/ 2147483647 h 42"/>
              <a:gd name="T10" fmla="*/ 656847960 w 19"/>
              <a:gd name="T11" fmla="*/ 2147483647 h 42"/>
              <a:gd name="T12" fmla="*/ 722535973 w 19"/>
              <a:gd name="T13" fmla="*/ 2147483647 h 42"/>
              <a:gd name="T14" fmla="*/ 853903894 w 19"/>
              <a:gd name="T15" fmla="*/ 2147483647 h 42"/>
              <a:gd name="T16" fmla="*/ 919591906 w 19"/>
              <a:gd name="T17" fmla="*/ 2101377908 h 42"/>
              <a:gd name="T18" fmla="*/ 1116648092 w 19"/>
              <a:gd name="T19" fmla="*/ 1801177397 h 42"/>
              <a:gd name="T20" fmla="*/ 1248016013 w 19"/>
              <a:gd name="T21" fmla="*/ 1561020476 h 42"/>
              <a:gd name="T22" fmla="*/ 1182328000 w 19"/>
              <a:gd name="T23" fmla="*/ 1140749737 h 42"/>
              <a:gd name="T24" fmla="*/ 1116648092 w 19"/>
              <a:gd name="T25" fmla="*/ 780506364 h 42"/>
              <a:gd name="T26" fmla="*/ 919591906 w 19"/>
              <a:gd name="T27" fmla="*/ 840549468 h 42"/>
              <a:gd name="T28" fmla="*/ 853903894 w 19"/>
              <a:gd name="T29" fmla="*/ 840549468 h 42"/>
              <a:gd name="T30" fmla="*/ 788223986 w 19"/>
              <a:gd name="T31" fmla="*/ 840549468 h 42"/>
              <a:gd name="T32" fmla="*/ 853903894 w 19"/>
              <a:gd name="T33" fmla="*/ 660427903 h 42"/>
              <a:gd name="T34" fmla="*/ 919591906 w 19"/>
              <a:gd name="T35" fmla="*/ 660427903 h 42"/>
              <a:gd name="T36" fmla="*/ 985271814 w 19"/>
              <a:gd name="T37" fmla="*/ 480313965 h 42"/>
              <a:gd name="T38" fmla="*/ 1050959827 w 19"/>
              <a:gd name="T39" fmla="*/ 360235504 h 42"/>
              <a:gd name="T40" fmla="*/ 262744009 w 19"/>
              <a:gd name="T41" fmla="*/ 0 h 42"/>
              <a:gd name="T42" fmla="*/ 197055996 w 19"/>
              <a:gd name="T43" fmla="*/ 120078491 h 42"/>
              <a:gd name="T44" fmla="*/ 131367952 w 19"/>
              <a:gd name="T45" fmla="*/ 360235504 h 42"/>
              <a:gd name="T46" fmla="*/ 0 w 19"/>
              <a:gd name="T47" fmla="*/ 480313965 h 42"/>
              <a:gd name="T48" fmla="*/ 65688028 w 19"/>
              <a:gd name="T49" fmla="*/ 540357190 h 42"/>
              <a:gd name="T50" fmla="*/ 65688028 w 19"/>
              <a:gd name="T51" fmla="*/ 660427903 h 42"/>
              <a:gd name="T52" fmla="*/ 65688028 w 19"/>
              <a:gd name="T53" fmla="*/ 900584824 h 42"/>
              <a:gd name="T54" fmla="*/ 197055996 w 19"/>
              <a:gd name="T55" fmla="*/ 1020671276 h 42"/>
              <a:gd name="T56" fmla="*/ 328423980 w 19"/>
              <a:gd name="T57" fmla="*/ 1080706632 h 42"/>
              <a:gd name="T58" fmla="*/ 459791901 w 19"/>
              <a:gd name="T59" fmla="*/ 1140749737 h 42"/>
              <a:gd name="T60" fmla="*/ 591168053 w 19"/>
              <a:gd name="T61" fmla="*/ 1260828198 h 42"/>
              <a:gd name="T62" fmla="*/ 262744009 w 19"/>
              <a:gd name="T63" fmla="*/ 1440942015 h 42"/>
              <a:gd name="T64" fmla="*/ 65688028 w 19"/>
              <a:gd name="T65" fmla="*/ 168109893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91" name="Freeform 64"/>
          <p:cNvSpPr>
            <a:spLocks/>
          </p:cNvSpPr>
          <p:nvPr/>
        </p:nvSpPr>
        <p:spPr bwMode="auto">
          <a:xfrm>
            <a:off x="7583488" y="2654300"/>
            <a:ext cx="187325" cy="169863"/>
          </a:xfrm>
          <a:custGeom>
            <a:avLst/>
            <a:gdLst>
              <a:gd name="T0" fmla="*/ 0 w 23"/>
              <a:gd name="T1" fmla="*/ 238456745 h 22"/>
              <a:gd name="T2" fmla="*/ 530675387 w 23"/>
              <a:gd name="T3" fmla="*/ 119228373 h 22"/>
              <a:gd name="T4" fmla="*/ 530675387 w 23"/>
              <a:gd name="T5" fmla="*/ 178842574 h 22"/>
              <a:gd name="T6" fmla="*/ 597004831 w 23"/>
              <a:gd name="T7" fmla="*/ 178842574 h 22"/>
              <a:gd name="T8" fmla="*/ 597004831 w 23"/>
              <a:gd name="T9" fmla="*/ 178842574 h 22"/>
              <a:gd name="T10" fmla="*/ 1326676442 w 23"/>
              <a:gd name="T11" fmla="*/ 0 h 22"/>
              <a:gd name="T12" fmla="*/ 1525680682 w 23"/>
              <a:gd name="T13" fmla="*/ 536527783 h 22"/>
              <a:gd name="T14" fmla="*/ 1525680682 w 23"/>
              <a:gd name="T15" fmla="*/ 596141954 h 22"/>
              <a:gd name="T16" fmla="*/ 1459343221 w 23"/>
              <a:gd name="T17" fmla="*/ 596141954 h 22"/>
              <a:gd name="T18" fmla="*/ 1525680682 w 23"/>
              <a:gd name="T19" fmla="*/ 655763846 h 22"/>
              <a:gd name="T20" fmla="*/ 1525680682 w 23"/>
              <a:gd name="T21" fmla="*/ 655763846 h 22"/>
              <a:gd name="T22" fmla="*/ 1393013903 w 23"/>
              <a:gd name="T23" fmla="*/ 715378018 h 22"/>
              <a:gd name="T24" fmla="*/ 1127680346 w 23"/>
              <a:gd name="T25" fmla="*/ 774992189 h 22"/>
              <a:gd name="T26" fmla="*/ 1061342630 w 23"/>
              <a:gd name="T27" fmla="*/ 774992189 h 22"/>
              <a:gd name="T28" fmla="*/ 1061342630 w 23"/>
              <a:gd name="T29" fmla="*/ 774992189 h 22"/>
              <a:gd name="T30" fmla="*/ 1061342630 w 23"/>
              <a:gd name="T31" fmla="*/ 834606360 h 22"/>
              <a:gd name="T32" fmla="*/ 1061342630 w 23"/>
              <a:gd name="T33" fmla="*/ 834606360 h 22"/>
              <a:gd name="T34" fmla="*/ 862338389 w 23"/>
              <a:gd name="T35" fmla="*/ 894220532 h 22"/>
              <a:gd name="T36" fmla="*/ 663342293 w 23"/>
              <a:gd name="T37" fmla="*/ 953834703 h 22"/>
              <a:gd name="T38" fmla="*/ 663342293 w 23"/>
              <a:gd name="T39" fmla="*/ 953834703 h 22"/>
              <a:gd name="T40" fmla="*/ 530675387 w 23"/>
              <a:gd name="T41" fmla="*/ 1073063287 h 22"/>
              <a:gd name="T42" fmla="*/ 199004304 w 23"/>
              <a:gd name="T43" fmla="*/ 1251905801 h 22"/>
              <a:gd name="T44" fmla="*/ 132666811 w 23"/>
              <a:gd name="T45" fmla="*/ 1311519972 h 22"/>
              <a:gd name="T46" fmla="*/ 0 w 23"/>
              <a:gd name="T47" fmla="*/ 1251905801 h 22"/>
              <a:gd name="T48" fmla="*/ 132666811 w 23"/>
              <a:gd name="T49" fmla="*/ 1132677458 h 22"/>
              <a:gd name="T50" fmla="*/ 132666811 w 23"/>
              <a:gd name="T51" fmla="*/ 1073063287 h 22"/>
              <a:gd name="T52" fmla="*/ 132666811 w 23"/>
              <a:gd name="T53" fmla="*/ 1013449115 h 22"/>
              <a:gd name="T54" fmla="*/ 0 w 23"/>
              <a:gd name="T55" fmla="*/ 238456745 h 22"/>
              <a:gd name="T56" fmla="*/ 0 w 23"/>
              <a:gd name="T57" fmla="*/ 238456745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92" name="Freeform 65"/>
          <p:cNvSpPr>
            <a:spLocks/>
          </p:cNvSpPr>
          <p:nvPr/>
        </p:nvSpPr>
        <p:spPr bwMode="auto">
          <a:xfrm>
            <a:off x="7575550" y="2522538"/>
            <a:ext cx="368300" cy="177800"/>
          </a:xfrm>
          <a:custGeom>
            <a:avLst/>
            <a:gdLst>
              <a:gd name="T0" fmla="*/ 669847700 w 45"/>
              <a:gd name="T1" fmla="*/ 418316999 h 23"/>
              <a:gd name="T2" fmla="*/ 1607645835 w 45"/>
              <a:gd name="T3" fmla="*/ 179276514 h 23"/>
              <a:gd name="T4" fmla="*/ 1674627306 w 45"/>
              <a:gd name="T5" fmla="*/ 179276514 h 23"/>
              <a:gd name="T6" fmla="*/ 1674627306 w 45"/>
              <a:gd name="T7" fmla="*/ 119520243 h 23"/>
              <a:gd name="T8" fmla="*/ 1808598432 w 45"/>
              <a:gd name="T9" fmla="*/ 0 h 23"/>
              <a:gd name="T10" fmla="*/ 1942569557 w 45"/>
              <a:gd name="T11" fmla="*/ 0 h 23"/>
              <a:gd name="T12" fmla="*/ 2076540683 w 45"/>
              <a:gd name="T13" fmla="*/ 179276514 h 23"/>
              <a:gd name="T14" fmla="*/ 2143522154 w 45"/>
              <a:gd name="T15" fmla="*/ 298796787 h 23"/>
              <a:gd name="T16" fmla="*/ 2009551028 w 45"/>
              <a:gd name="T17" fmla="*/ 418316999 h 23"/>
              <a:gd name="T18" fmla="*/ 1942569557 w 45"/>
              <a:gd name="T19" fmla="*/ 597593574 h 23"/>
              <a:gd name="T20" fmla="*/ 2147483647 w 45"/>
              <a:gd name="T21" fmla="*/ 597593574 h 23"/>
              <a:gd name="T22" fmla="*/ 2147483647 w 45"/>
              <a:gd name="T23" fmla="*/ 896397970 h 23"/>
              <a:gd name="T24" fmla="*/ 2147483647 w 45"/>
              <a:gd name="T25" fmla="*/ 956154211 h 23"/>
              <a:gd name="T26" fmla="*/ 2147483647 w 45"/>
              <a:gd name="T27" fmla="*/ 836633999 h 23"/>
              <a:gd name="T28" fmla="*/ 2147483647 w 45"/>
              <a:gd name="T29" fmla="*/ 717113786 h 23"/>
              <a:gd name="T30" fmla="*/ 2147483647 w 45"/>
              <a:gd name="T31" fmla="*/ 597593574 h 23"/>
              <a:gd name="T32" fmla="*/ 2147483647 w 45"/>
              <a:gd name="T33" fmla="*/ 657357545 h 23"/>
              <a:gd name="T34" fmla="*/ 2147483647 w 45"/>
              <a:gd name="T35" fmla="*/ 956154211 h 23"/>
              <a:gd name="T36" fmla="*/ 2147483647 w 45"/>
              <a:gd name="T37" fmla="*/ 1015910694 h 23"/>
              <a:gd name="T38" fmla="*/ 2147483647 w 45"/>
              <a:gd name="T39" fmla="*/ 1135430907 h 23"/>
              <a:gd name="T40" fmla="*/ 2147483647 w 45"/>
              <a:gd name="T41" fmla="*/ 1254951119 h 23"/>
              <a:gd name="T42" fmla="*/ 2147483647 w 45"/>
              <a:gd name="T43" fmla="*/ 1195194878 h 23"/>
              <a:gd name="T44" fmla="*/ 2147483647 w 45"/>
              <a:gd name="T45" fmla="*/ 1075674665 h 23"/>
              <a:gd name="T46" fmla="*/ 2147483647 w 45"/>
              <a:gd name="T47" fmla="*/ 1314715091 h 23"/>
              <a:gd name="T48" fmla="*/ 2143522154 w 45"/>
              <a:gd name="T49" fmla="*/ 1314715091 h 23"/>
              <a:gd name="T50" fmla="*/ 2143522154 w 45"/>
              <a:gd name="T51" fmla="*/ 1254951119 h 23"/>
              <a:gd name="T52" fmla="*/ 2009551028 w 45"/>
              <a:gd name="T53" fmla="*/ 1195194878 h 23"/>
              <a:gd name="T54" fmla="*/ 1875579902 w 45"/>
              <a:gd name="T55" fmla="*/ 1135430907 h 23"/>
              <a:gd name="T56" fmla="*/ 1808598432 w 45"/>
              <a:gd name="T57" fmla="*/ 1015910694 h 23"/>
              <a:gd name="T58" fmla="*/ 1406685055 w 45"/>
              <a:gd name="T59" fmla="*/ 1015910694 h 23"/>
              <a:gd name="T60" fmla="*/ 669847700 w 45"/>
              <a:gd name="T61" fmla="*/ 1195194878 h 23"/>
              <a:gd name="T62" fmla="*/ 602866229 w 45"/>
              <a:gd name="T63" fmla="*/ 1135430907 h 23"/>
              <a:gd name="T64" fmla="*/ 0 w 45"/>
              <a:gd name="T65" fmla="*/ 1254951119 h 23"/>
              <a:gd name="T66" fmla="*/ 0 w 45"/>
              <a:gd name="T67" fmla="*/ 537837333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93" name="Freeform 66"/>
          <p:cNvSpPr>
            <a:spLocks/>
          </p:cNvSpPr>
          <p:nvPr/>
        </p:nvSpPr>
        <p:spPr bwMode="auto">
          <a:xfrm>
            <a:off x="7747000" y="2638425"/>
            <a:ext cx="96838" cy="101600"/>
          </a:xfrm>
          <a:custGeom>
            <a:avLst/>
            <a:gdLst>
              <a:gd name="T0" fmla="*/ 0 w 12"/>
              <a:gd name="T1" fmla="*/ 122162272 h 13"/>
              <a:gd name="T2" fmla="*/ 195370666 w 12"/>
              <a:gd name="T3" fmla="*/ 671880847 h 13"/>
              <a:gd name="T4" fmla="*/ 195370666 w 12"/>
              <a:gd name="T5" fmla="*/ 732965875 h 13"/>
              <a:gd name="T6" fmla="*/ 130247100 w 12"/>
              <a:gd name="T7" fmla="*/ 732965875 h 13"/>
              <a:gd name="T8" fmla="*/ 195370666 w 12"/>
              <a:gd name="T9" fmla="*/ 794043088 h 13"/>
              <a:gd name="T10" fmla="*/ 195370666 w 12"/>
              <a:gd name="T11" fmla="*/ 794043088 h 13"/>
              <a:gd name="T12" fmla="*/ 195370666 w 12"/>
              <a:gd name="T13" fmla="*/ 794043088 h 13"/>
              <a:gd name="T14" fmla="*/ 390733262 w 12"/>
              <a:gd name="T15" fmla="*/ 732965875 h 13"/>
              <a:gd name="T16" fmla="*/ 455856796 w 12"/>
              <a:gd name="T17" fmla="*/ 671880847 h 13"/>
              <a:gd name="T18" fmla="*/ 455856796 w 12"/>
              <a:gd name="T19" fmla="*/ 610803634 h 13"/>
              <a:gd name="T20" fmla="*/ 455856796 w 12"/>
              <a:gd name="T21" fmla="*/ 549718606 h 13"/>
              <a:gd name="T22" fmla="*/ 455856796 w 12"/>
              <a:gd name="T23" fmla="*/ 427564058 h 13"/>
              <a:gd name="T24" fmla="*/ 520980331 w 12"/>
              <a:gd name="T25" fmla="*/ 366479030 h 13"/>
              <a:gd name="T26" fmla="*/ 520980331 w 12"/>
              <a:gd name="T27" fmla="*/ 427564058 h 13"/>
              <a:gd name="T28" fmla="*/ 520980331 w 12"/>
              <a:gd name="T29" fmla="*/ 488641271 h 13"/>
              <a:gd name="T30" fmla="*/ 520980331 w 12"/>
              <a:gd name="T31" fmla="*/ 610803634 h 13"/>
              <a:gd name="T32" fmla="*/ 586103991 w 12"/>
              <a:gd name="T33" fmla="*/ 610803634 h 13"/>
              <a:gd name="T34" fmla="*/ 586103991 w 12"/>
              <a:gd name="T35" fmla="*/ 610803634 h 13"/>
              <a:gd name="T36" fmla="*/ 586103991 w 12"/>
              <a:gd name="T37" fmla="*/ 549718606 h 13"/>
              <a:gd name="T38" fmla="*/ 651219455 w 12"/>
              <a:gd name="T39" fmla="*/ 549718606 h 13"/>
              <a:gd name="T40" fmla="*/ 716342990 w 12"/>
              <a:gd name="T41" fmla="*/ 488641271 h 13"/>
              <a:gd name="T42" fmla="*/ 781466524 w 12"/>
              <a:gd name="T43" fmla="*/ 488641271 h 13"/>
              <a:gd name="T44" fmla="*/ 781466524 w 12"/>
              <a:gd name="T45" fmla="*/ 488641271 h 13"/>
              <a:gd name="T46" fmla="*/ 716342990 w 12"/>
              <a:gd name="T47" fmla="*/ 427564058 h 13"/>
              <a:gd name="T48" fmla="*/ 716342990 w 12"/>
              <a:gd name="T49" fmla="*/ 366479030 h 13"/>
              <a:gd name="T50" fmla="*/ 716342990 w 12"/>
              <a:gd name="T51" fmla="*/ 366479030 h 13"/>
              <a:gd name="T52" fmla="*/ 651219455 w 12"/>
              <a:gd name="T53" fmla="*/ 366479030 h 13"/>
              <a:gd name="T54" fmla="*/ 586103991 w 12"/>
              <a:gd name="T55" fmla="*/ 305401817 h 13"/>
              <a:gd name="T56" fmla="*/ 586103991 w 12"/>
              <a:gd name="T57" fmla="*/ 305401817 h 13"/>
              <a:gd name="T58" fmla="*/ 455856796 w 12"/>
              <a:gd name="T59" fmla="*/ 244324543 h 13"/>
              <a:gd name="T60" fmla="*/ 390733262 w 12"/>
              <a:gd name="T61" fmla="*/ 122162272 h 13"/>
              <a:gd name="T62" fmla="*/ 390733262 w 12"/>
              <a:gd name="T63" fmla="*/ 122162272 h 13"/>
              <a:gd name="T64" fmla="*/ 325609728 w 12"/>
              <a:gd name="T65" fmla="*/ 0 h 13"/>
              <a:gd name="T66" fmla="*/ 0 w 12"/>
              <a:gd name="T67" fmla="*/ 122162272 h 13"/>
              <a:gd name="T68" fmla="*/ 0 w 12"/>
              <a:gd name="T69" fmla="*/ 12216227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394" name="Freeform 67"/>
          <p:cNvSpPr>
            <a:spLocks/>
          </p:cNvSpPr>
          <p:nvPr/>
        </p:nvSpPr>
        <p:spPr bwMode="auto">
          <a:xfrm>
            <a:off x="7640638" y="2212975"/>
            <a:ext cx="171450" cy="363538"/>
          </a:xfrm>
          <a:custGeom>
            <a:avLst/>
            <a:gdLst>
              <a:gd name="T0" fmla="*/ 1399766787 w 21"/>
              <a:gd name="T1" fmla="*/ 2147483647 h 47"/>
              <a:gd name="T2" fmla="*/ 1333113583 w 21"/>
              <a:gd name="T3" fmla="*/ 2147483647 h 47"/>
              <a:gd name="T4" fmla="*/ 1266452214 w 21"/>
              <a:gd name="T5" fmla="*/ 2147483647 h 47"/>
              <a:gd name="T6" fmla="*/ 1199799010 w 21"/>
              <a:gd name="T7" fmla="*/ 2147483647 h 47"/>
              <a:gd name="T8" fmla="*/ 1133145806 w 21"/>
              <a:gd name="T9" fmla="*/ 2147483647 h 47"/>
              <a:gd name="T10" fmla="*/ 1133145806 w 21"/>
              <a:gd name="T11" fmla="*/ 2147483647 h 47"/>
              <a:gd name="T12" fmla="*/ 1133145806 w 21"/>
              <a:gd name="T13" fmla="*/ 2147483647 h 47"/>
              <a:gd name="T14" fmla="*/ 1133145806 w 21"/>
              <a:gd name="T15" fmla="*/ 2147483647 h 47"/>
              <a:gd name="T16" fmla="*/ 1066492346 w 21"/>
              <a:gd name="T17" fmla="*/ 2147483647 h 47"/>
              <a:gd name="T18" fmla="*/ 1066492346 w 21"/>
              <a:gd name="T19" fmla="*/ 2147483647 h 47"/>
              <a:gd name="T20" fmla="*/ 133314605 w 21"/>
              <a:gd name="T21" fmla="*/ 2147483647 h 47"/>
              <a:gd name="T22" fmla="*/ 66653220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66653220 w 21"/>
              <a:gd name="T29" fmla="*/ 2147483647 h 47"/>
              <a:gd name="T30" fmla="*/ 0 w 21"/>
              <a:gd name="T31" fmla="*/ 2147483647 h 47"/>
              <a:gd name="T32" fmla="*/ 0 w 21"/>
              <a:gd name="T33" fmla="*/ 2034150113 h 47"/>
              <a:gd name="T34" fmla="*/ 0 w 21"/>
              <a:gd name="T35" fmla="*/ 1914491523 h 47"/>
              <a:gd name="T36" fmla="*/ 66653220 w 21"/>
              <a:gd name="T37" fmla="*/ 1675183044 h 47"/>
              <a:gd name="T38" fmla="*/ 66653220 w 21"/>
              <a:gd name="T39" fmla="*/ 1555524936 h 47"/>
              <a:gd name="T40" fmla="*/ 66653220 w 21"/>
              <a:gd name="T41" fmla="*/ 1435866829 h 47"/>
              <a:gd name="T42" fmla="*/ 66653220 w 21"/>
              <a:gd name="T43" fmla="*/ 1316216457 h 47"/>
              <a:gd name="T44" fmla="*/ 66653220 w 21"/>
              <a:gd name="T45" fmla="*/ 1256387404 h 47"/>
              <a:gd name="T46" fmla="*/ 66653220 w 21"/>
              <a:gd name="T47" fmla="*/ 1196558350 h 47"/>
              <a:gd name="T48" fmla="*/ 266621045 w 21"/>
              <a:gd name="T49" fmla="*/ 1076900243 h 47"/>
              <a:gd name="T50" fmla="*/ 333274314 w 21"/>
              <a:gd name="T51" fmla="*/ 837591522 h 47"/>
              <a:gd name="T52" fmla="*/ 266621045 w 21"/>
              <a:gd name="T53" fmla="*/ 717933415 h 47"/>
              <a:gd name="T54" fmla="*/ 266621045 w 21"/>
              <a:gd name="T55" fmla="*/ 598283042 h 47"/>
              <a:gd name="T56" fmla="*/ 266621045 w 21"/>
              <a:gd name="T57" fmla="*/ 598283042 h 47"/>
              <a:gd name="T58" fmla="*/ 266621045 w 21"/>
              <a:gd name="T59" fmla="*/ 538453989 h 47"/>
              <a:gd name="T60" fmla="*/ 199967841 w 21"/>
              <a:gd name="T61" fmla="*/ 418795761 h 47"/>
              <a:gd name="T62" fmla="*/ 266621045 w 21"/>
              <a:gd name="T63" fmla="*/ 239308540 h 47"/>
              <a:gd name="T64" fmla="*/ 199967841 w 21"/>
              <a:gd name="T65" fmla="*/ 179487221 h 47"/>
              <a:gd name="T66" fmla="*/ 199967841 w 21"/>
              <a:gd name="T67" fmla="*/ 119658137 h 47"/>
              <a:gd name="T68" fmla="*/ 266621045 w 21"/>
              <a:gd name="T69" fmla="*/ 119658137 h 47"/>
              <a:gd name="T70" fmla="*/ 333274314 w 21"/>
              <a:gd name="T71" fmla="*/ 59829069 h 47"/>
              <a:gd name="T72" fmla="*/ 399935682 w 21"/>
              <a:gd name="T73" fmla="*/ 59829069 h 47"/>
              <a:gd name="T74" fmla="*/ 399935682 w 21"/>
              <a:gd name="T75" fmla="*/ 59829069 h 47"/>
              <a:gd name="T76" fmla="*/ 466588887 w 21"/>
              <a:gd name="T77" fmla="*/ 0 h 47"/>
              <a:gd name="T78" fmla="*/ 1133145806 w 21"/>
              <a:gd name="T79" fmla="*/ 1735012097 h 47"/>
              <a:gd name="T80" fmla="*/ 1133145806 w 21"/>
              <a:gd name="T81" fmla="*/ 1794841151 h 47"/>
              <a:gd name="T82" fmla="*/ 1133145806 w 21"/>
              <a:gd name="T83" fmla="*/ 1854662469 h 47"/>
              <a:gd name="T84" fmla="*/ 1133145806 w 21"/>
              <a:gd name="T85" fmla="*/ 1854662469 h 47"/>
              <a:gd name="T86" fmla="*/ 1266452214 w 21"/>
              <a:gd name="T87" fmla="*/ 1974320576 h 47"/>
              <a:gd name="T88" fmla="*/ 1333113583 w 21"/>
              <a:gd name="T89" fmla="*/ 1974320576 h 47"/>
              <a:gd name="T90" fmla="*/ 1333113583 w 21"/>
              <a:gd name="T91" fmla="*/ 2034150113 h 47"/>
              <a:gd name="T92" fmla="*/ 1333113583 w 21"/>
              <a:gd name="T93" fmla="*/ 2093979167 h 47"/>
              <a:gd name="T94" fmla="*/ 1399766787 w 21"/>
              <a:gd name="T95" fmla="*/ 2147483647 h 47"/>
              <a:gd name="T96" fmla="*/ 1399766787 w 21"/>
              <a:gd name="T97" fmla="*/ 2147483647 h 47"/>
              <a:gd name="T98" fmla="*/ 1399766787 w 21"/>
              <a:gd name="T99" fmla="*/ 2147483647 h 47"/>
              <a:gd name="T100" fmla="*/ 1399766787 w 21"/>
              <a:gd name="T101" fmla="*/ 2147483647 h 47"/>
              <a:gd name="T102" fmla="*/ 139976678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57395" name="Group 68"/>
          <p:cNvGrpSpPr>
            <a:grpSpLocks/>
          </p:cNvGrpSpPr>
          <p:nvPr/>
        </p:nvGrpSpPr>
        <p:grpSpPr bwMode="auto">
          <a:xfrm>
            <a:off x="3159125" y="4589463"/>
            <a:ext cx="1044575" cy="635000"/>
            <a:chOff x="1991" y="3321"/>
            <a:chExt cx="361" cy="231"/>
          </a:xfrm>
        </p:grpSpPr>
        <p:sp>
          <p:nvSpPr>
            <p:cNvPr id="57407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66 h 19"/>
                <a:gd name="T2" fmla="*/ 24 w 16"/>
                <a:gd name="T3" fmla="*/ 313 h 19"/>
                <a:gd name="T4" fmla="*/ 24 w 16"/>
                <a:gd name="T5" fmla="*/ 382 h 19"/>
                <a:gd name="T6" fmla="*/ 141 w 16"/>
                <a:gd name="T7" fmla="*/ 455 h 19"/>
                <a:gd name="T8" fmla="*/ 190 w 16"/>
                <a:gd name="T9" fmla="*/ 382 h 19"/>
                <a:gd name="T10" fmla="*/ 380 w 16"/>
                <a:gd name="T11" fmla="*/ 264 h 19"/>
                <a:gd name="T12" fmla="*/ 307 w 16"/>
                <a:gd name="T13" fmla="*/ 117 h 19"/>
                <a:gd name="T14" fmla="*/ 73 w 16"/>
                <a:gd name="T15" fmla="*/ 0 h 19"/>
                <a:gd name="T16" fmla="*/ 73 w 16"/>
                <a:gd name="T17" fmla="*/ 117 h 19"/>
                <a:gd name="T18" fmla="*/ 0 w 16"/>
                <a:gd name="T19" fmla="*/ 166 h 19"/>
                <a:gd name="T20" fmla="*/ 0 w 16"/>
                <a:gd name="T21" fmla="*/ 16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08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73 w 9"/>
                <a:gd name="T1" fmla="*/ 140 h 6"/>
                <a:gd name="T2" fmla="*/ 191 w 9"/>
                <a:gd name="T3" fmla="*/ 140 h 6"/>
                <a:gd name="T4" fmla="*/ 215 w 9"/>
                <a:gd name="T5" fmla="*/ 72 h 6"/>
                <a:gd name="T6" fmla="*/ 117 w 9"/>
                <a:gd name="T7" fmla="*/ 48 h 6"/>
                <a:gd name="T8" fmla="*/ 73 w 9"/>
                <a:gd name="T9" fmla="*/ 48 h 6"/>
                <a:gd name="T10" fmla="*/ 49 w 9"/>
                <a:gd name="T11" fmla="*/ 0 h 6"/>
                <a:gd name="T12" fmla="*/ 0 w 9"/>
                <a:gd name="T13" fmla="*/ 48 h 6"/>
                <a:gd name="T14" fmla="*/ 49 w 9"/>
                <a:gd name="T15" fmla="*/ 116 h 6"/>
                <a:gd name="T16" fmla="*/ 73 w 9"/>
                <a:gd name="T17" fmla="*/ 140 h 6"/>
                <a:gd name="T18" fmla="*/ 73 w 9"/>
                <a:gd name="T19" fmla="*/ 14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09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50 h 2"/>
                <a:gd name="T2" fmla="*/ 100 w 4"/>
                <a:gd name="T3" fmla="*/ 0 h 2"/>
                <a:gd name="T4" fmla="*/ 100 w 4"/>
                <a:gd name="T5" fmla="*/ 50 h 2"/>
                <a:gd name="T6" fmla="*/ 0 w 4"/>
                <a:gd name="T7" fmla="*/ 50 h 2"/>
                <a:gd name="T8" fmla="*/ 0 w 4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10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47 w 4"/>
                <a:gd name="T1" fmla="*/ 0 h 3"/>
                <a:gd name="T2" fmla="*/ 47 w 4"/>
                <a:gd name="T3" fmla="*/ 0 h 3"/>
                <a:gd name="T4" fmla="*/ 66 w 4"/>
                <a:gd name="T5" fmla="*/ 0 h 3"/>
                <a:gd name="T6" fmla="*/ 66 w 4"/>
                <a:gd name="T7" fmla="*/ 0 h 3"/>
                <a:gd name="T8" fmla="*/ 66 w 4"/>
                <a:gd name="T9" fmla="*/ 0 h 3"/>
                <a:gd name="T10" fmla="*/ 66 w 4"/>
                <a:gd name="T11" fmla="*/ 23 h 3"/>
                <a:gd name="T12" fmla="*/ 66 w 4"/>
                <a:gd name="T13" fmla="*/ 23 h 3"/>
                <a:gd name="T14" fmla="*/ 66 w 4"/>
                <a:gd name="T15" fmla="*/ 23 h 3"/>
                <a:gd name="T16" fmla="*/ 90 w 4"/>
                <a:gd name="T17" fmla="*/ 23 h 3"/>
                <a:gd name="T18" fmla="*/ 66 w 4"/>
                <a:gd name="T19" fmla="*/ 42 h 3"/>
                <a:gd name="T20" fmla="*/ 66 w 4"/>
                <a:gd name="T21" fmla="*/ 42 h 3"/>
                <a:gd name="T22" fmla="*/ 66 w 4"/>
                <a:gd name="T23" fmla="*/ 42 h 3"/>
                <a:gd name="T24" fmla="*/ 66 w 4"/>
                <a:gd name="T25" fmla="*/ 65 h 3"/>
                <a:gd name="T26" fmla="*/ 66 w 4"/>
                <a:gd name="T27" fmla="*/ 65 h 3"/>
                <a:gd name="T28" fmla="*/ 66 w 4"/>
                <a:gd name="T29" fmla="*/ 65 h 3"/>
                <a:gd name="T30" fmla="*/ 47 w 4"/>
                <a:gd name="T31" fmla="*/ 65 h 3"/>
                <a:gd name="T32" fmla="*/ 47 w 4"/>
                <a:gd name="T33" fmla="*/ 65 h 3"/>
                <a:gd name="T34" fmla="*/ 47 w 4"/>
                <a:gd name="T35" fmla="*/ 65 h 3"/>
                <a:gd name="T36" fmla="*/ 24 w 4"/>
                <a:gd name="T37" fmla="*/ 65 h 3"/>
                <a:gd name="T38" fmla="*/ 24 w 4"/>
                <a:gd name="T39" fmla="*/ 65 h 3"/>
                <a:gd name="T40" fmla="*/ 24 w 4"/>
                <a:gd name="T41" fmla="*/ 65 h 3"/>
                <a:gd name="T42" fmla="*/ 24 w 4"/>
                <a:gd name="T43" fmla="*/ 42 h 3"/>
                <a:gd name="T44" fmla="*/ 0 w 4"/>
                <a:gd name="T45" fmla="*/ 42 h 3"/>
                <a:gd name="T46" fmla="*/ 0 w 4"/>
                <a:gd name="T47" fmla="*/ 42 h 3"/>
                <a:gd name="T48" fmla="*/ 0 w 4"/>
                <a:gd name="T49" fmla="*/ 23 h 3"/>
                <a:gd name="T50" fmla="*/ 0 w 4"/>
                <a:gd name="T51" fmla="*/ 23 h 3"/>
                <a:gd name="T52" fmla="*/ 0 w 4"/>
                <a:gd name="T53" fmla="*/ 23 h 3"/>
                <a:gd name="T54" fmla="*/ 24 w 4"/>
                <a:gd name="T55" fmla="*/ 23 h 3"/>
                <a:gd name="T56" fmla="*/ 24 w 4"/>
                <a:gd name="T57" fmla="*/ 0 h 3"/>
                <a:gd name="T58" fmla="*/ 24 w 4"/>
                <a:gd name="T59" fmla="*/ 0 h 3"/>
                <a:gd name="T60" fmla="*/ 24 w 4"/>
                <a:gd name="T61" fmla="*/ 0 h 3"/>
                <a:gd name="T62" fmla="*/ 47 w 4"/>
                <a:gd name="T63" fmla="*/ 0 h 3"/>
                <a:gd name="T64" fmla="*/ 47 w 4"/>
                <a:gd name="T65" fmla="*/ 0 h 3"/>
                <a:gd name="T66" fmla="*/ 47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11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75 h 3"/>
                <a:gd name="T2" fmla="*/ 166 w 8"/>
                <a:gd name="T3" fmla="*/ 75 h 3"/>
                <a:gd name="T4" fmla="*/ 190 w 8"/>
                <a:gd name="T5" fmla="*/ 0 h 3"/>
                <a:gd name="T6" fmla="*/ 49 w 8"/>
                <a:gd name="T7" fmla="*/ 0 h 3"/>
                <a:gd name="T8" fmla="*/ 0 w 8"/>
                <a:gd name="T9" fmla="*/ 75 h 3"/>
                <a:gd name="T10" fmla="*/ 0 w 8"/>
                <a:gd name="T11" fmla="*/ 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12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91 h 5"/>
                <a:gd name="T2" fmla="*/ 66 w 8"/>
                <a:gd name="T3" fmla="*/ 115 h 5"/>
                <a:gd name="T4" fmla="*/ 133 w 8"/>
                <a:gd name="T5" fmla="*/ 115 h 5"/>
                <a:gd name="T6" fmla="*/ 180 w 8"/>
                <a:gd name="T7" fmla="*/ 48 h 5"/>
                <a:gd name="T8" fmla="*/ 114 w 8"/>
                <a:gd name="T9" fmla="*/ 0 h 5"/>
                <a:gd name="T10" fmla="*/ 24 w 8"/>
                <a:gd name="T11" fmla="*/ 48 h 5"/>
                <a:gd name="T12" fmla="*/ 0 w 8"/>
                <a:gd name="T13" fmla="*/ 91 h 5"/>
                <a:gd name="T14" fmla="*/ 0 w 8"/>
                <a:gd name="T15" fmla="*/ 9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13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15 h 5"/>
                <a:gd name="T2" fmla="*/ 100 w 4"/>
                <a:gd name="T3" fmla="*/ 48 h 5"/>
                <a:gd name="T4" fmla="*/ 100 w 4"/>
                <a:gd name="T5" fmla="*/ 0 h 5"/>
                <a:gd name="T6" fmla="*/ 0 w 4"/>
                <a:gd name="T7" fmla="*/ 91 h 5"/>
                <a:gd name="T8" fmla="*/ 0 w 4"/>
                <a:gd name="T9" fmla="*/ 115 h 5"/>
                <a:gd name="T10" fmla="*/ 0 w 4"/>
                <a:gd name="T11" fmla="*/ 11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14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73 w 8"/>
                <a:gd name="T1" fmla="*/ 165 h 7"/>
                <a:gd name="T2" fmla="*/ 190 w 8"/>
                <a:gd name="T3" fmla="*/ 165 h 7"/>
                <a:gd name="T4" fmla="*/ 190 w 8"/>
                <a:gd name="T5" fmla="*/ 92 h 7"/>
                <a:gd name="T6" fmla="*/ 97 w 8"/>
                <a:gd name="T7" fmla="*/ 0 h 7"/>
                <a:gd name="T8" fmla="*/ 0 w 8"/>
                <a:gd name="T9" fmla="*/ 49 h 7"/>
                <a:gd name="T10" fmla="*/ 73 w 8"/>
                <a:gd name="T11" fmla="*/ 165 h 7"/>
                <a:gd name="T12" fmla="*/ 73 w 8"/>
                <a:gd name="T13" fmla="*/ 165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396" name="Rectangle 77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pPr eaLnBrk="1" hangingPunct="1"/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2008</a:t>
            </a:r>
          </a:p>
        </p:txBody>
      </p:sp>
      <p:sp>
        <p:nvSpPr>
          <p:cNvPr id="57397" name="Text Box 78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57398" name="Text Box 79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</a:p>
        </p:txBody>
      </p:sp>
      <p:sp>
        <p:nvSpPr>
          <p:cNvPr id="57399" name="Rectangle 80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7400" name="Rectangle 81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7401" name="Rectangle 82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7402" name="Rectangle 83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7403" name="Rectangle 84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7404" name="Rectangle 85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7405" name="Rectangle 86"/>
          <p:cNvSpPr>
            <a:spLocks noChangeArrowheads="1"/>
          </p:cNvSpPr>
          <p:nvPr/>
        </p:nvSpPr>
        <p:spPr bwMode="auto">
          <a:xfrm>
            <a:off x="444500" y="5892800"/>
            <a:ext cx="71485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7406" name="Rectangle 87" descr="20%"/>
          <p:cNvSpPr>
            <a:spLocks noChangeArrowheads="1"/>
          </p:cNvSpPr>
          <p:nvPr/>
        </p:nvSpPr>
        <p:spPr bwMode="auto">
          <a:xfrm>
            <a:off x="6753225" y="5948363"/>
            <a:ext cx="2349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 advTm="703">
    <p:randomBar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70" name="Group 87"/>
          <p:cNvGrpSpPr>
            <a:grpSpLocks/>
          </p:cNvGrpSpPr>
          <p:nvPr/>
        </p:nvGrpSpPr>
        <p:grpSpPr bwMode="auto">
          <a:xfrm>
            <a:off x="1155700" y="1709738"/>
            <a:ext cx="6940550" cy="3567112"/>
            <a:chOff x="1155700" y="1709738"/>
            <a:chExt cx="6940550" cy="3567112"/>
          </a:xfrm>
        </p:grpSpPr>
        <p:sp>
          <p:nvSpPr>
            <p:cNvPr id="58382" name="Freeform 2"/>
            <p:cNvSpPr>
              <a:spLocks/>
            </p:cNvSpPr>
            <p:nvPr/>
          </p:nvSpPr>
          <p:spPr bwMode="auto">
            <a:xfrm>
              <a:off x="7697788" y="1887538"/>
              <a:ext cx="398462" cy="611187"/>
            </a:xfrm>
            <a:custGeom>
              <a:avLst/>
              <a:gdLst>
                <a:gd name="T0" fmla="*/ 661276199 w 49"/>
                <a:gd name="T1" fmla="*/ 2147483647 h 79"/>
                <a:gd name="T2" fmla="*/ 661276199 w 49"/>
                <a:gd name="T3" fmla="*/ 2147483647 h 79"/>
                <a:gd name="T4" fmla="*/ 793533014 w 49"/>
                <a:gd name="T5" fmla="*/ 2147483647 h 79"/>
                <a:gd name="T6" fmla="*/ 859653290 w 49"/>
                <a:gd name="T7" fmla="*/ 2147483647 h 79"/>
                <a:gd name="T8" fmla="*/ 925781698 w 49"/>
                <a:gd name="T9" fmla="*/ 2147483647 h 79"/>
                <a:gd name="T10" fmla="*/ 991910105 w 49"/>
                <a:gd name="T11" fmla="*/ 2147483647 h 79"/>
                <a:gd name="T12" fmla="*/ 1058038513 w 49"/>
                <a:gd name="T13" fmla="*/ 2147483647 h 79"/>
                <a:gd name="T14" fmla="*/ 1190295582 w 49"/>
                <a:gd name="T15" fmla="*/ 2147483647 h 79"/>
                <a:gd name="T16" fmla="*/ 1190295582 w 49"/>
                <a:gd name="T17" fmla="*/ 2147483647 h 79"/>
                <a:gd name="T18" fmla="*/ 1322552398 w 49"/>
                <a:gd name="T19" fmla="*/ 2147483647 h 79"/>
                <a:gd name="T20" fmla="*/ 1388672673 w 49"/>
                <a:gd name="T21" fmla="*/ 2147483647 h 79"/>
                <a:gd name="T22" fmla="*/ 1454801081 w 49"/>
                <a:gd name="T23" fmla="*/ 2147483647 h 79"/>
                <a:gd name="T24" fmla="*/ 1454801081 w 49"/>
                <a:gd name="T25" fmla="*/ 2147483647 h 79"/>
                <a:gd name="T26" fmla="*/ 1719314712 w 49"/>
                <a:gd name="T27" fmla="*/ 2147483647 h 79"/>
                <a:gd name="T28" fmla="*/ 1719314712 w 49"/>
                <a:gd name="T29" fmla="*/ 2147483647 h 79"/>
                <a:gd name="T30" fmla="*/ 1851571527 w 49"/>
                <a:gd name="T31" fmla="*/ 2147483647 h 79"/>
                <a:gd name="T32" fmla="*/ 1917691803 w 49"/>
                <a:gd name="T33" fmla="*/ 2147483647 h 79"/>
                <a:gd name="T34" fmla="*/ 2049948618 w 49"/>
                <a:gd name="T35" fmla="*/ 2147483647 h 79"/>
                <a:gd name="T36" fmla="*/ 2049948618 w 49"/>
                <a:gd name="T37" fmla="*/ 2147483647 h 79"/>
                <a:gd name="T38" fmla="*/ 2147483647 w 49"/>
                <a:gd name="T39" fmla="*/ 2147483647 h 79"/>
                <a:gd name="T40" fmla="*/ 2147483647 w 49"/>
                <a:gd name="T41" fmla="*/ 2147483647 h 79"/>
                <a:gd name="T42" fmla="*/ 2147483647 w 49"/>
                <a:gd name="T43" fmla="*/ 2147483647 h 79"/>
                <a:gd name="T44" fmla="*/ 2147483647 w 49"/>
                <a:gd name="T45" fmla="*/ 2147483647 h 79"/>
                <a:gd name="T46" fmla="*/ 2147483647 w 49"/>
                <a:gd name="T47" fmla="*/ 2147483647 h 79"/>
                <a:gd name="T48" fmla="*/ 2147483647 w 49"/>
                <a:gd name="T49" fmla="*/ 2147483647 h 79"/>
                <a:gd name="T50" fmla="*/ 2147483647 w 49"/>
                <a:gd name="T51" fmla="*/ 2147483647 h 79"/>
                <a:gd name="T52" fmla="*/ 2147483647 w 49"/>
                <a:gd name="T53" fmla="*/ 2147483647 h 79"/>
                <a:gd name="T54" fmla="*/ 2147483647 w 49"/>
                <a:gd name="T55" fmla="*/ 2147483647 h 79"/>
                <a:gd name="T56" fmla="*/ 2147483647 w 49"/>
                <a:gd name="T57" fmla="*/ 2147483647 h 79"/>
                <a:gd name="T58" fmla="*/ 2147483647 w 49"/>
                <a:gd name="T59" fmla="*/ 2094893888 h 79"/>
                <a:gd name="T60" fmla="*/ 2147483647 w 49"/>
                <a:gd name="T61" fmla="*/ 1915328280 h 79"/>
                <a:gd name="T62" fmla="*/ 2147483647 w 49"/>
                <a:gd name="T63" fmla="*/ 1855478397 h 79"/>
                <a:gd name="T64" fmla="*/ 2147483647 w 49"/>
                <a:gd name="T65" fmla="*/ 1915328280 h 79"/>
                <a:gd name="T66" fmla="*/ 2147483647 w 49"/>
                <a:gd name="T67" fmla="*/ 1675913273 h 79"/>
                <a:gd name="T68" fmla="*/ 2147483647 w 49"/>
                <a:gd name="T69" fmla="*/ 1556205769 h 79"/>
                <a:gd name="T70" fmla="*/ 2147483647 w 49"/>
                <a:gd name="T71" fmla="*/ 1556205769 h 79"/>
                <a:gd name="T72" fmla="*/ 2147483647 w 49"/>
                <a:gd name="T73" fmla="*/ 1556205769 h 79"/>
                <a:gd name="T74" fmla="*/ 2147483647 w 49"/>
                <a:gd name="T75" fmla="*/ 1496355885 h 79"/>
                <a:gd name="T76" fmla="*/ 2147483647 w 49"/>
                <a:gd name="T77" fmla="*/ 1316790762 h 79"/>
                <a:gd name="T78" fmla="*/ 1587057896 w 49"/>
                <a:gd name="T79" fmla="*/ 0 h 79"/>
                <a:gd name="T80" fmla="*/ 1454801081 w 49"/>
                <a:gd name="T81" fmla="*/ 0 h 79"/>
                <a:gd name="T82" fmla="*/ 1388672673 w 49"/>
                <a:gd name="T83" fmla="*/ 119707534 h 79"/>
                <a:gd name="T84" fmla="*/ 1190295582 w 49"/>
                <a:gd name="T85" fmla="*/ 119707534 h 79"/>
                <a:gd name="T86" fmla="*/ 991910105 w 49"/>
                <a:gd name="T87" fmla="*/ 299272749 h 79"/>
                <a:gd name="T88" fmla="*/ 925781698 w 49"/>
                <a:gd name="T89" fmla="*/ 119707534 h 79"/>
                <a:gd name="T90" fmla="*/ 859653290 w 49"/>
                <a:gd name="T91" fmla="*/ 59857635 h 79"/>
                <a:gd name="T92" fmla="*/ 396762441 w 49"/>
                <a:gd name="T93" fmla="*/ 957668008 h 79"/>
                <a:gd name="T94" fmla="*/ 462890849 w 49"/>
                <a:gd name="T95" fmla="*/ 1137225638 h 79"/>
                <a:gd name="T96" fmla="*/ 462890849 w 49"/>
                <a:gd name="T97" fmla="*/ 1316790762 h 79"/>
                <a:gd name="T98" fmla="*/ 330634033 w 49"/>
                <a:gd name="T99" fmla="*/ 1436498265 h 79"/>
                <a:gd name="T100" fmla="*/ 396762441 w 49"/>
                <a:gd name="T101" fmla="*/ 1915328280 h 79"/>
                <a:gd name="T102" fmla="*/ 264513694 w 49"/>
                <a:gd name="T103" fmla="*/ 2147483647 h 79"/>
                <a:gd name="T104" fmla="*/ 264513694 w 49"/>
                <a:gd name="T105" fmla="*/ 2147483647 h 79"/>
                <a:gd name="T106" fmla="*/ 198385286 w 49"/>
                <a:gd name="T107" fmla="*/ 2147483647 h 79"/>
                <a:gd name="T108" fmla="*/ 198385286 w 49"/>
                <a:gd name="T109" fmla="*/ 2147483647 h 79"/>
                <a:gd name="T110" fmla="*/ 66128424 w 49"/>
                <a:gd name="T111" fmla="*/ 2147483647 h 79"/>
                <a:gd name="T112" fmla="*/ 0 w 49"/>
                <a:gd name="T113" fmla="*/ 2147483647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3" name="Freeform 3"/>
            <p:cNvSpPr>
              <a:spLocks/>
            </p:cNvSpPr>
            <p:nvPr/>
          </p:nvSpPr>
          <p:spPr bwMode="auto">
            <a:xfrm>
              <a:off x="2636838" y="1709738"/>
              <a:ext cx="730250" cy="511175"/>
            </a:xfrm>
            <a:custGeom>
              <a:avLst/>
              <a:gdLst>
                <a:gd name="T0" fmla="*/ 65836088 w 90"/>
                <a:gd name="T1" fmla="*/ 2147483647 h 66"/>
                <a:gd name="T2" fmla="*/ 0 w 90"/>
                <a:gd name="T3" fmla="*/ 2147483647 h 66"/>
                <a:gd name="T4" fmla="*/ 65836088 w 90"/>
                <a:gd name="T5" fmla="*/ 2147483647 h 66"/>
                <a:gd name="T6" fmla="*/ 65836088 w 90"/>
                <a:gd name="T7" fmla="*/ 2099519644 h 66"/>
                <a:gd name="T8" fmla="*/ 65836088 w 90"/>
                <a:gd name="T9" fmla="*/ 2099519644 h 66"/>
                <a:gd name="T10" fmla="*/ 131672176 w 90"/>
                <a:gd name="T11" fmla="*/ 2147483647 h 66"/>
                <a:gd name="T12" fmla="*/ 65836088 w 90"/>
                <a:gd name="T13" fmla="*/ 2147483647 h 66"/>
                <a:gd name="T14" fmla="*/ 197508280 w 90"/>
                <a:gd name="T15" fmla="*/ 2147483647 h 66"/>
                <a:gd name="T16" fmla="*/ 197508280 w 90"/>
                <a:gd name="T17" fmla="*/ 2099519644 h 66"/>
                <a:gd name="T18" fmla="*/ 197508280 w 90"/>
                <a:gd name="T19" fmla="*/ 1979547991 h 66"/>
                <a:gd name="T20" fmla="*/ 131672176 w 90"/>
                <a:gd name="T21" fmla="*/ 1799583494 h 66"/>
                <a:gd name="T22" fmla="*/ 197508280 w 90"/>
                <a:gd name="T23" fmla="*/ 1799583494 h 66"/>
                <a:gd name="T24" fmla="*/ 329172373 w 90"/>
                <a:gd name="T25" fmla="*/ 1739597910 h 66"/>
                <a:gd name="T26" fmla="*/ 263344352 w 90"/>
                <a:gd name="T27" fmla="*/ 1679612326 h 66"/>
                <a:gd name="T28" fmla="*/ 197508280 w 90"/>
                <a:gd name="T29" fmla="*/ 1739597910 h 66"/>
                <a:gd name="T30" fmla="*/ 197508280 w 90"/>
                <a:gd name="T31" fmla="*/ 1499655574 h 66"/>
                <a:gd name="T32" fmla="*/ 197508280 w 90"/>
                <a:gd name="T33" fmla="*/ 1319698822 h 66"/>
                <a:gd name="T34" fmla="*/ 197508280 w 90"/>
                <a:gd name="T35" fmla="*/ 1019763157 h 66"/>
                <a:gd name="T36" fmla="*/ 131672176 w 90"/>
                <a:gd name="T37" fmla="*/ 659849411 h 66"/>
                <a:gd name="T38" fmla="*/ 131672176 w 90"/>
                <a:gd name="T39" fmla="*/ 359913625 h 66"/>
                <a:gd name="T40" fmla="*/ 724188933 w 90"/>
                <a:gd name="T41" fmla="*/ 539878243 h 66"/>
                <a:gd name="T42" fmla="*/ 1250869650 w 90"/>
                <a:gd name="T43" fmla="*/ 779820579 h 66"/>
                <a:gd name="T44" fmla="*/ 1514205824 w 90"/>
                <a:gd name="T45" fmla="*/ 839806163 h 66"/>
                <a:gd name="T46" fmla="*/ 1580041896 w 90"/>
                <a:gd name="T47" fmla="*/ 899791747 h 66"/>
                <a:gd name="T48" fmla="*/ 1580041896 w 90"/>
                <a:gd name="T49" fmla="*/ 1199727654 h 66"/>
                <a:gd name="T50" fmla="*/ 1448377866 w 90"/>
                <a:gd name="T51" fmla="*/ 1379684406 h 66"/>
                <a:gd name="T52" fmla="*/ 1448377866 w 90"/>
                <a:gd name="T53" fmla="*/ 1499655574 h 66"/>
                <a:gd name="T54" fmla="*/ 1448377866 w 90"/>
                <a:gd name="T55" fmla="*/ 1619626742 h 66"/>
                <a:gd name="T56" fmla="*/ 1514205824 w 90"/>
                <a:gd name="T57" fmla="*/ 1679612326 h 66"/>
                <a:gd name="T58" fmla="*/ 1645877968 w 90"/>
                <a:gd name="T59" fmla="*/ 1439669990 h 66"/>
                <a:gd name="T60" fmla="*/ 1777550113 w 90"/>
                <a:gd name="T61" fmla="*/ 1259713238 h 66"/>
                <a:gd name="T62" fmla="*/ 1909222257 w 90"/>
                <a:gd name="T63" fmla="*/ 1079748741 h 66"/>
                <a:gd name="T64" fmla="*/ 1711714041 w 90"/>
                <a:gd name="T65" fmla="*/ 599863827 h 66"/>
                <a:gd name="T66" fmla="*/ 1777550113 w 90"/>
                <a:gd name="T67" fmla="*/ 539878243 h 66"/>
                <a:gd name="T68" fmla="*/ 1909222257 w 90"/>
                <a:gd name="T69" fmla="*/ 419906954 h 66"/>
                <a:gd name="T70" fmla="*/ 1777550113 w 90"/>
                <a:gd name="T71" fmla="*/ 299928041 h 66"/>
                <a:gd name="T72" fmla="*/ 1777550113 w 90"/>
                <a:gd name="T73" fmla="*/ 0 h 66"/>
                <a:gd name="T74" fmla="*/ 2147483647 w 90"/>
                <a:gd name="T75" fmla="*/ 539878243 h 66"/>
                <a:gd name="T76" fmla="*/ 2147483647 w 90"/>
                <a:gd name="T77" fmla="*/ 959777331 h 66"/>
                <a:gd name="T78" fmla="*/ 2147483647 w 90"/>
                <a:gd name="T79" fmla="*/ 2147483647 h 66"/>
                <a:gd name="T80" fmla="*/ 2147483647 w 90"/>
                <a:gd name="T81" fmla="*/ 2147483647 h 66"/>
                <a:gd name="T82" fmla="*/ 2147483647 w 90"/>
                <a:gd name="T83" fmla="*/ 2147483647 h 66"/>
                <a:gd name="T84" fmla="*/ 2147483647 w 90"/>
                <a:gd name="T85" fmla="*/ 2147483647 h 66"/>
                <a:gd name="T86" fmla="*/ 2147483647 w 90"/>
                <a:gd name="T87" fmla="*/ 2147483647 h 66"/>
                <a:gd name="T88" fmla="*/ 2147483647 w 90"/>
                <a:gd name="T89" fmla="*/ 2147483647 h 66"/>
                <a:gd name="T90" fmla="*/ 2147483647 w 90"/>
                <a:gd name="T91" fmla="*/ 2147483647 h 66"/>
                <a:gd name="T92" fmla="*/ 2147483647 w 90"/>
                <a:gd name="T93" fmla="*/ 2147483647 h 66"/>
                <a:gd name="T94" fmla="*/ 2147483647 w 90"/>
                <a:gd name="T95" fmla="*/ 2147483647 h 66"/>
                <a:gd name="T96" fmla="*/ 2147483647 w 90"/>
                <a:gd name="T97" fmla="*/ 2147483647 h 66"/>
                <a:gd name="T98" fmla="*/ 2147483647 w 90"/>
                <a:gd name="T99" fmla="*/ 2147483647 h 66"/>
                <a:gd name="T100" fmla="*/ 2147483647 w 90"/>
                <a:gd name="T101" fmla="*/ 2147483647 h 66"/>
                <a:gd name="T102" fmla="*/ 2147483647 w 90"/>
                <a:gd name="T103" fmla="*/ 2147483647 h 66"/>
                <a:gd name="T104" fmla="*/ 1975058329 w 90"/>
                <a:gd name="T105" fmla="*/ 2147483647 h 66"/>
                <a:gd name="T106" fmla="*/ 1580041896 w 90"/>
                <a:gd name="T107" fmla="*/ 2147483647 h 66"/>
                <a:gd name="T108" fmla="*/ 1250869650 w 90"/>
                <a:gd name="T109" fmla="*/ 2147483647 h 66"/>
                <a:gd name="T110" fmla="*/ 790025005 w 90"/>
                <a:gd name="T111" fmla="*/ 2147483647 h 66"/>
                <a:gd name="T112" fmla="*/ 724188933 w 90"/>
                <a:gd name="T113" fmla="*/ 2147483647 h 66"/>
                <a:gd name="T114" fmla="*/ 724188933 w 90"/>
                <a:gd name="T115" fmla="*/ 2147483647 h 66"/>
                <a:gd name="T116" fmla="*/ 460844518 w 90"/>
                <a:gd name="T117" fmla="*/ 2147483647 h 66"/>
                <a:gd name="T118" fmla="*/ 395008446 w 90"/>
                <a:gd name="T119" fmla="*/ 2147483647 h 66"/>
                <a:gd name="T120" fmla="*/ 197508280 w 90"/>
                <a:gd name="T121" fmla="*/ 214748364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4" name="Freeform 4"/>
            <p:cNvSpPr>
              <a:spLocks/>
            </p:cNvSpPr>
            <p:nvPr/>
          </p:nvSpPr>
          <p:spPr bwMode="auto">
            <a:xfrm>
              <a:off x="3157538" y="1833563"/>
              <a:ext cx="658812" cy="1006475"/>
            </a:xfrm>
            <a:custGeom>
              <a:avLst/>
              <a:gdLst>
                <a:gd name="T0" fmla="*/ 463071587 w 81"/>
                <a:gd name="T1" fmla="*/ 2147483647 h 130"/>
                <a:gd name="T2" fmla="*/ 529229301 w 81"/>
                <a:gd name="T3" fmla="*/ 2147483647 h 130"/>
                <a:gd name="T4" fmla="*/ 595379008 w 81"/>
                <a:gd name="T5" fmla="*/ 2147483647 h 130"/>
                <a:gd name="T6" fmla="*/ 595379008 w 81"/>
                <a:gd name="T7" fmla="*/ 2147483647 h 130"/>
                <a:gd name="T8" fmla="*/ 396922007 w 81"/>
                <a:gd name="T9" fmla="*/ 2147483647 h 130"/>
                <a:gd name="T10" fmla="*/ 661536721 w 81"/>
                <a:gd name="T11" fmla="*/ 2147483647 h 130"/>
                <a:gd name="T12" fmla="*/ 859993595 w 81"/>
                <a:gd name="T13" fmla="*/ 2147483647 h 130"/>
                <a:gd name="T14" fmla="*/ 926151308 w 81"/>
                <a:gd name="T15" fmla="*/ 2147483647 h 130"/>
                <a:gd name="T16" fmla="*/ 1323073442 w 81"/>
                <a:gd name="T17" fmla="*/ 2147483647 h 130"/>
                <a:gd name="T18" fmla="*/ 1124608436 w 81"/>
                <a:gd name="T19" fmla="*/ 2147483647 h 130"/>
                <a:gd name="T20" fmla="*/ 1058458601 w 81"/>
                <a:gd name="T21" fmla="*/ 2147483647 h 130"/>
                <a:gd name="T22" fmla="*/ 1058458601 w 81"/>
                <a:gd name="T23" fmla="*/ 2147483647 h 130"/>
                <a:gd name="T24" fmla="*/ 1058458601 w 81"/>
                <a:gd name="T25" fmla="*/ 2147483647 h 130"/>
                <a:gd name="T26" fmla="*/ 1058458601 w 81"/>
                <a:gd name="T27" fmla="*/ 2147483647 h 130"/>
                <a:gd name="T28" fmla="*/ 1719995323 w 81"/>
                <a:gd name="T29" fmla="*/ 0 h 130"/>
                <a:gd name="T30" fmla="*/ 2147483647 w 81"/>
                <a:gd name="T31" fmla="*/ 1138865122 h 130"/>
                <a:gd name="T32" fmla="*/ 2147483647 w 81"/>
                <a:gd name="T33" fmla="*/ 1558448869 h 130"/>
                <a:gd name="T34" fmla="*/ 2147483647 w 81"/>
                <a:gd name="T35" fmla="*/ 1738267156 h 130"/>
                <a:gd name="T36" fmla="*/ 2147483647 w 81"/>
                <a:gd name="T37" fmla="*/ 1858153756 h 130"/>
                <a:gd name="T38" fmla="*/ 2147483647 w 81"/>
                <a:gd name="T39" fmla="*/ 2147483647 h 130"/>
                <a:gd name="T40" fmla="*/ 2147483647 w 81"/>
                <a:gd name="T41" fmla="*/ 2147483647 h 130"/>
                <a:gd name="T42" fmla="*/ 2147483647 w 81"/>
                <a:gd name="T43" fmla="*/ 2147483647 h 130"/>
                <a:gd name="T44" fmla="*/ 2147483647 w 81"/>
                <a:gd name="T45" fmla="*/ 2147483647 h 130"/>
                <a:gd name="T46" fmla="*/ 2147483647 w 81"/>
                <a:gd name="T47" fmla="*/ 2147483647 h 130"/>
                <a:gd name="T48" fmla="*/ 2147483647 w 81"/>
                <a:gd name="T49" fmla="*/ 2147483647 h 130"/>
                <a:gd name="T50" fmla="*/ 2147483647 w 81"/>
                <a:gd name="T51" fmla="*/ 2147483647 h 130"/>
                <a:gd name="T52" fmla="*/ 2147483647 w 81"/>
                <a:gd name="T53" fmla="*/ 2147483647 h 130"/>
                <a:gd name="T54" fmla="*/ 2147483647 w 81"/>
                <a:gd name="T55" fmla="*/ 2147483647 h 130"/>
                <a:gd name="T56" fmla="*/ 2147483647 w 81"/>
                <a:gd name="T57" fmla="*/ 2147483647 h 130"/>
                <a:gd name="T58" fmla="*/ 2147483647 w 81"/>
                <a:gd name="T59" fmla="*/ 2147483647 h 130"/>
                <a:gd name="T60" fmla="*/ 2147483647 w 81"/>
                <a:gd name="T61" fmla="*/ 2147483647 h 130"/>
                <a:gd name="T62" fmla="*/ 2147483647 w 81"/>
                <a:gd name="T63" fmla="*/ 2147483647 h 130"/>
                <a:gd name="T64" fmla="*/ 2147483647 w 81"/>
                <a:gd name="T65" fmla="*/ 2147483647 h 130"/>
                <a:gd name="T66" fmla="*/ 2147483647 w 81"/>
                <a:gd name="T67" fmla="*/ 2147483647 h 130"/>
                <a:gd name="T68" fmla="*/ 2147483647 w 81"/>
                <a:gd name="T69" fmla="*/ 2147483647 h 130"/>
                <a:gd name="T70" fmla="*/ 2147483647 w 81"/>
                <a:gd name="T71" fmla="*/ 2147483647 h 130"/>
                <a:gd name="T72" fmla="*/ 2147483647 w 81"/>
                <a:gd name="T73" fmla="*/ 2147483647 h 130"/>
                <a:gd name="T74" fmla="*/ 2147483647 w 81"/>
                <a:gd name="T75" fmla="*/ 2147483647 h 130"/>
                <a:gd name="T76" fmla="*/ 2147483647 w 81"/>
                <a:gd name="T77" fmla="*/ 2147483647 h 130"/>
                <a:gd name="T78" fmla="*/ 2147483647 w 81"/>
                <a:gd name="T79" fmla="*/ 2147483647 h 130"/>
                <a:gd name="T80" fmla="*/ 2147483647 w 81"/>
                <a:gd name="T81" fmla="*/ 2147483647 h 130"/>
                <a:gd name="T82" fmla="*/ 2147483647 w 81"/>
                <a:gd name="T83" fmla="*/ 2147483647 h 130"/>
                <a:gd name="T84" fmla="*/ 2147483647 w 81"/>
                <a:gd name="T85" fmla="*/ 2147483647 h 130"/>
                <a:gd name="T86" fmla="*/ 2147483647 w 81"/>
                <a:gd name="T87" fmla="*/ 2147483647 h 130"/>
                <a:gd name="T88" fmla="*/ 2147483647 w 81"/>
                <a:gd name="T89" fmla="*/ 2147483647 h 130"/>
                <a:gd name="T90" fmla="*/ 2147483647 w 81"/>
                <a:gd name="T91" fmla="*/ 2147483647 h 130"/>
                <a:gd name="T92" fmla="*/ 2147483647 w 81"/>
                <a:gd name="T93" fmla="*/ 2147483647 h 130"/>
                <a:gd name="T94" fmla="*/ 2147483647 w 81"/>
                <a:gd name="T95" fmla="*/ 2147483647 h 130"/>
                <a:gd name="T96" fmla="*/ 0 w 81"/>
                <a:gd name="T97" fmla="*/ 2147483647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5" name="Freeform 5"/>
            <p:cNvSpPr>
              <a:spLocks/>
            </p:cNvSpPr>
            <p:nvPr/>
          </p:nvSpPr>
          <p:spPr bwMode="auto">
            <a:xfrm>
              <a:off x="3435350" y="1857375"/>
              <a:ext cx="1120775" cy="673100"/>
            </a:xfrm>
            <a:custGeom>
              <a:avLst/>
              <a:gdLst>
                <a:gd name="T0" fmla="*/ 2147483647 w 138"/>
                <a:gd name="T1" fmla="*/ 2147483647 h 87"/>
                <a:gd name="T2" fmla="*/ 2147483647 w 138"/>
                <a:gd name="T3" fmla="*/ 2147483647 h 87"/>
                <a:gd name="T4" fmla="*/ 2147483647 w 138"/>
                <a:gd name="T5" fmla="*/ 2147483647 h 87"/>
                <a:gd name="T6" fmla="*/ 2147483647 w 138"/>
                <a:gd name="T7" fmla="*/ 2147483647 h 87"/>
                <a:gd name="T8" fmla="*/ 2147483647 w 138"/>
                <a:gd name="T9" fmla="*/ 2147483647 h 87"/>
                <a:gd name="T10" fmla="*/ 2147483647 w 138"/>
                <a:gd name="T11" fmla="*/ 2147483647 h 87"/>
                <a:gd name="T12" fmla="*/ 2110711275 w 138"/>
                <a:gd name="T13" fmla="*/ 2147483647 h 87"/>
                <a:gd name="T14" fmla="*/ 1912829603 w 138"/>
                <a:gd name="T15" fmla="*/ 2147483647 h 87"/>
                <a:gd name="T16" fmla="*/ 1714947930 w 138"/>
                <a:gd name="T17" fmla="*/ 2147483647 h 87"/>
                <a:gd name="T18" fmla="*/ 1583029522 w 138"/>
                <a:gd name="T19" fmla="*/ 2147483647 h 87"/>
                <a:gd name="T20" fmla="*/ 1517074379 w 138"/>
                <a:gd name="T21" fmla="*/ 2147483647 h 87"/>
                <a:gd name="T22" fmla="*/ 1517074379 w 138"/>
                <a:gd name="T23" fmla="*/ 2147483647 h 87"/>
                <a:gd name="T24" fmla="*/ 1319192707 w 138"/>
                <a:gd name="T25" fmla="*/ 2147483647 h 87"/>
                <a:gd name="T26" fmla="*/ 1319192707 w 138"/>
                <a:gd name="T27" fmla="*/ 2147483647 h 87"/>
                <a:gd name="T28" fmla="*/ 1187274299 w 138"/>
                <a:gd name="T29" fmla="*/ 2147483647 h 87"/>
                <a:gd name="T30" fmla="*/ 1187274299 w 138"/>
                <a:gd name="T31" fmla="*/ 2147483647 h 87"/>
                <a:gd name="T32" fmla="*/ 1121311034 w 138"/>
                <a:gd name="T33" fmla="*/ 2147483647 h 87"/>
                <a:gd name="T34" fmla="*/ 1055355638 w 138"/>
                <a:gd name="T35" fmla="*/ 2147483647 h 87"/>
                <a:gd name="T36" fmla="*/ 989392373 w 138"/>
                <a:gd name="T37" fmla="*/ 2147483647 h 87"/>
                <a:gd name="T38" fmla="*/ 725555557 w 138"/>
                <a:gd name="T39" fmla="*/ 2147483647 h 87"/>
                <a:gd name="T40" fmla="*/ 593637150 w 138"/>
                <a:gd name="T41" fmla="*/ 2147483647 h 87"/>
                <a:gd name="T42" fmla="*/ 593637150 w 138"/>
                <a:gd name="T43" fmla="*/ 2147483647 h 87"/>
                <a:gd name="T44" fmla="*/ 725555557 w 138"/>
                <a:gd name="T45" fmla="*/ 2147483647 h 87"/>
                <a:gd name="T46" fmla="*/ 725555557 w 138"/>
                <a:gd name="T47" fmla="*/ 2147483647 h 87"/>
                <a:gd name="T48" fmla="*/ 791518822 w 138"/>
                <a:gd name="T49" fmla="*/ 2147483647 h 87"/>
                <a:gd name="T50" fmla="*/ 923437230 w 138"/>
                <a:gd name="T51" fmla="*/ 2147483647 h 87"/>
                <a:gd name="T52" fmla="*/ 725555557 w 138"/>
                <a:gd name="T53" fmla="*/ 2147483647 h 87"/>
                <a:gd name="T54" fmla="*/ 527673758 w 138"/>
                <a:gd name="T55" fmla="*/ 2147483647 h 87"/>
                <a:gd name="T56" fmla="*/ 395755350 w 138"/>
                <a:gd name="T57" fmla="*/ 1855589534 h 87"/>
                <a:gd name="T58" fmla="*/ 131918440 w 138"/>
                <a:gd name="T59" fmla="*/ 1616159437 h 87"/>
                <a:gd name="T60" fmla="*/ 131918440 w 138"/>
                <a:gd name="T61" fmla="*/ 1496448257 h 87"/>
                <a:gd name="T62" fmla="*/ 131918440 w 138"/>
                <a:gd name="T63" fmla="*/ 1197158703 h 87"/>
                <a:gd name="T64" fmla="*/ 197881736 w 138"/>
                <a:gd name="T65" fmla="*/ 0 h 87"/>
                <a:gd name="T66" fmla="*/ 2147483647 w 138"/>
                <a:gd name="T67" fmla="*/ 478860314 h 87"/>
                <a:gd name="T68" fmla="*/ 2147483647 w 138"/>
                <a:gd name="T69" fmla="*/ 1137299244 h 87"/>
                <a:gd name="T70" fmla="*/ 2147483647 w 138"/>
                <a:gd name="T71" fmla="*/ 2147483647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6" name="Freeform 6"/>
            <p:cNvSpPr>
              <a:spLocks/>
            </p:cNvSpPr>
            <p:nvPr/>
          </p:nvSpPr>
          <p:spPr bwMode="auto">
            <a:xfrm>
              <a:off x="4514850" y="2003425"/>
              <a:ext cx="723900" cy="427038"/>
            </a:xfrm>
            <a:custGeom>
              <a:avLst/>
              <a:gdLst>
                <a:gd name="T0" fmla="*/ 0 w 89"/>
                <a:gd name="T1" fmla="*/ 2147483647 h 55"/>
                <a:gd name="T2" fmla="*/ 330789779 w 89"/>
                <a:gd name="T3" fmla="*/ 0 h 55"/>
                <a:gd name="T4" fmla="*/ 2147483647 w 89"/>
                <a:gd name="T5" fmla="*/ 180854486 h 55"/>
                <a:gd name="T6" fmla="*/ 2147483647 w 89"/>
                <a:gd name="T7" fmla="*/ 241136706 h 55"/>
                <a:gd name="T8" fmla="*/ 2147483647 w 89"/>
                <a:gd name="T9" fmla="*/ 301426751 h 55"/>
                <a:gd name="T10" fmla="*/ 2147483647 w 89"/>
                <a:gd name="T11" fmla="*/ 542563518 h 55"/>
                <a:gd name="T12" fmla="*/ 2147483647 w 89"/>
                <a:gd name="T13" fmla="*/ 602845738 h 55"/>
                <a:gd name="T14" fmla="*/ 2147483647 w 89"/>
                <a:gd name="T15" fmla="*/ 783700163 h 55"/>
                <a:gd name="T16" fmla="*/ 2147483647 w 89"/>
                <a:gd name="T17" fmla="*/ 1085127035 h 55"/>
                <a:gd name="T18" fmla="*/ 2147483647 w 89"/>
                <a:gd name="T19" fmla="*/ 1386553665 h 55"/>
                <a:gd name="T20" fmla="*/ 2147483647 w 89"/>
                <a:gd name="T21" fmla="*/ 1507118105 h 55"/>
                <a:gd name="T22" fmla="*/ 2147483647 w 89"/>
                <a:gd name="T23" fmla="*/ 1808544735 h 55"/>
                <a:gd name="T24" fmla="*/ 2147483647 w 89"/>
                <a:gd name="T25" fmla="*/ 2147483647 h 55"/>
                <a:gd name="T26" fmla="*/ 2147483647 w 89"/>
                <a:gd name="T27" fmla="*/ 2147483647 h 55"/>
                <a:gd name="T28" fmla="*/ 2147483647 w 89"/>
                <a:gd name="T29" fmla="*/ 2147483647 h 55"/>
                <a:gd name="T30" fmla="*/ 2147483647 w 89"/>
                <a:gd name="T31" fmla="*/ 2147483647 h 55"/>
                <a:gd name="T32" fmla="*/ 2147483647 w 89"/>
                <a:gd name="T33" fmla="*/ 2147483647 h 55"/>
                <a:gd name="T34" fmla="*/ 2147483647 w 89"/>
                <a:gd name="T35" fmla="*/ 2147483647 h 55"/>
                <a:gd name="T36" fmla="*/ 2147483647 w 89"/>
                <a:gd name="T37" fmla="*/ 2147483647 h 55"/>
                <a:gd name="T38" fmla="*/ 0 w 89"/>
                <a:gd name="T39" fmla="*/ 2147483647 h 55"/>
                <a:gd name="T40" fmla="*/ 0 w 89"/>
                <a:gd name="T41" fmla="*/ 214748364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7" name="Freeform 7"/>
            <p:cNvSpPr>
              <a:spLocks/>
            </p:cNvSpPr>
            <p:nvPr/>
          </p:nvSpPr>
          <p:spPr bwMode="auto">
            <a:xfrm>
              <a:off x="4483100" y="2398713"/>
              <a:ext cx="766763" cy="495300"/>
            </a:xfrm>
            <a:custGeom>
              <a:avLst/>
              <a:gdLst>
                <a:gd name="T0" fmla="*/ 0 w 94"/>
                <a:gd name="T1" fmla="*/ 2147483647 h 64"/>
                <a:gd name="T2" fmla="*/ 199611248 w 94"/>
                <a:gd name="T3" fmla="*/ 1018182017 h 64"/>
                <a:gd name="T4" fmla="*/ 266148309 w 94"/>
                <a:gd name="T5" fmla="*/ 0 h 64"/>
                <a:gd name="T6" fmla="*/ 2147483647 w 94"/>
                <a:gd name="T7" fmla="*/ 239570365 h 64"/>
                <a:gd name="T8" fmla="*/ 2147483647 w 94"/>
                <a:gd name="T9" fmla="*/ 359355578 h 64"/>
                <a:gd name="T10" fmla="*/ 2147483647 w 94"/>
                <a:gd name="T11" fmla="*/ 419248154 h 64"/>
                <a:gd name="T12" fmla="*/ 2147483647 w 94"/>
                <a:gd name="T13" fmla="*/ 598933742 h 64"/>
                <a:gd name="T14" fmla="*/ 2147483647 w 94"/>
                <a:gd name="T15" fmla="*/ 658826318 h 64"/>
                <a:gd name="T16" fmla="*/ 2147483647 w 94"/>
                <a:gd name="T17" fmla="*/ 898396623 h 64"/>
                <a:gd name="T18" fmla="*/ 2147483647 w 94"/>
                <a:gd name="T19" fmla="*/ 2147483647 h 64"/>
                <a:gd name="T20" fmla="*/ 2147483647 w 94"/>
                <a:gd name="T21" fmla="*/ 2147483647 h 64"/>
                <a:gd name="T22" fmla="*/ 2147483647 w 94"/>
                <a:gd name="T23" fmla="*/ 2147483647 h 64"/>
                <a:gd name="T24" fmla="*/ 2147483647 w 94"/>
                <a:gd name="T25" fmla="*/ 2147483647 h 64"/>
                <a:gd name="T26" fmla="*/ 2147483647 w 94"/>
                <a:gd name="T27" fmla="*/ 2147483647 h 64"/>
                <a:gd name="T28" fmla="*/ 2147483647 w 94"/>
                <a:gd name="T29" fmla="*/ 2147483647 h 64"/>
                <a:gd name="T30" fmla="*/ 2147483647 w 94"/>
                <a:gd name="T31" fmla="*/ 2147483647 h 64"/>
                <a:gd name="T32" fmla="*/ 2147483647 w 94"/>
                <a:gd name="T33" fmla="*/ 2147483647 h 64"/>
                <a:gd name="T34" fmla="*/ 2147483647 w 94"/>
                <a:gd name="T35" fmla="*/ 2147483647 h 64"/>
                <a:gd name="T36" fmla="*/ 2147483647 w 94"/>
                <a:gd name="T37" fmla="*/ 2147483647 h 64"/>
                <a:gd name="T38" fmla="*/ 2147483647 w 94"/>
                <a:gd name="T39" fmla="*/ 2147483647 h 64"/>
                <a:gd name="T40" fmla="*/ 2147483647 w 94"/>
                <a:gd name="T41" fmla="*/ 2147483647 h 64"/>
                <a:gd name="T42" fmla="*/ 2147483647 w 94"/>
                <a:gd name="T43" fmla="*/ 2147483647 h 64"/>
                <a:gd name="T44" fmla="*/ 2147483647 w 94"/>
                <a:gd name="T45" fmla="*/ 2147483647 h 64"/>
                <a:gd name="T46" fmla="*/ 2147483647 w 94"/>
                <a:gd name="T47" fmla="*/ 2147483647 h 64"/>
                <a:gd name="T48" fmla="*/ 2147483647 w 94"/>
                <a:gd name="T49" fmla="*/ 2147483647 h 64"/>
                <a:gd name="T50" fmla="*/ 2147483647 w 94"/>
                <a:gd name="T51" fmla="*/ 2147483647 h 64"/>
                <a:gd name="T52" fmla="*/ 2147483647 w 94"/>
                <a:gd name="T53" fmla="*/ 2147483647 h 64"/>
                <a:gd name="T54" fmla="*/ 2147483647 w 94"/>
                <a:gd name="T55" fmla="*/ 2147483647 h 64"/>
                <a:gd name="T56" fmla="*/ 2147483647 w 94"/>
                <a:gd name="T57" fmla="*/ 2147483647 h 64"/>
                <a:gd name="T58" fmla="*/ 2147483647 w 94"/>
                <a:gd name="T59" fmla="*/ 2147483647 h 64"/>
                <a:gd name="T60" fmla="*/ 2147483647 w 94"/>
                <a:gd name="T61" fmla="*/ 2147483647 h 64"/>
                <a:gd name="T62" fmla="*/ 2147483647 w 94"/>
                <a:gd name="T63" fmla="*/ 2147483647 h 64"/>
                <a:gd name="T64" fmla="*/ 2147483647 w 94"/>
                <a:gd name="T65" fmla="*/ 2147483647 h 64"/>
                <a:gd name="T66" fmla="*/ 2147483647 w 94"/>
                <a:gd name="T67" fmla="*/ 2147483647 h 64"/>
                <a:gd name="T68" fmla="*/ 2147483647 w 94"/>
                <a:gd name="T69" fmla="*/ 2147483647 h 64"/>
                <a:gd name="T70" fmla="*/ 0 w 94"/>
                <a:gd name="T71" fmla="*/ 2147483647 h 64"/>
                <a:gd name="T72" fmla="*/ 0 w 94"/>
                <a:gd name="T73" fmla="*/ 2147483647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8" name="Freeform 8"/>
            <p:cNvSpPr>
              <a:spLocks/>
            </p:cNvSpPr>
            <p:nvPr/>
          </p:nvSpPr>
          <p:spPr bwMode="auto">
            <a:xfrm>
              <a:off x="4637088" y="3203575"/>
              <a:ext cx="812800" cy="411163"/>
            </a:xfrm>
            <a:custGeom>
              <a:avLst/>
              <a:gdLst>
                <a:gd name="T0" fmla="*/ 198193155 w 100"/>
                <a:gd name="T1" fmla="*/ 0 h 53"/>
                <a:gd name="T2" fmla="*/ 2147483647 w 100"/>
                <a:gd name="T3" fmla="*/ 120369903 h 53"/>
                <a:gd name="T4" fmla="*/ 2147483647 w 100"/>
                <a:gd name="T5" fmla="*/ 361101983 h 53"/>
                <a:gd name="T6" fmla="*/ 2147483647 w 100"/>
                <a:gd name="T7" fmla="*/ 481464098 h 53"/>
                <a:gd name="T8" fmla="*/ 2147483647 w 100"/>
                <a:gd name="T9" fmla="*/ 601834092 h 53"/>
                <a:gd name="T10" fmla="*/ 2147483647 w 100"/>
                <a:gd name="T11" fmla="*/ 722203965 h 53"/>
                <a:gd name="T12" fmla="*/ 2147483647 w 100"/>
                <a:gd name="T13" fmla="*/ 722203965 h 53"/>
                <a:gd name="T14" fmla="*/ 2147483647 w 100"/>
                <a:gd name="T15" fmla="*/ 902751017 h 53"/>
                <a:gd name="T16" fmla="*/ 2147483647 w 100"/>
                <a:gd name="T17" fmla="*/ 962935953 h 53"/>
                <a:gd name="T18" fmla="*/ 2147483647 w 100"/>
                <a:gd name="T19" fmla="*/ 962935953 h 53"/>
                <a:gd name="T20" fmla="*/ 2147483647 w 100"/>
                <a:gd name="T21" fmla="*/ 1023113375 h 53"/>
                <a:gd name="T22" fmla="*/ 2147483647 w 100"/>
                <a:gd name="T23" fmla="*/ 2147483647 h 53"/>
                <a:gd name="T24" fmla="*/ 0 w 100"/>
                <a:gd name="T25" fmla="*/ 2147483647 h 53"/>
                <a:gd name="T26" fmla="*/ 198193155 w 100"/>
                <a:gd name="T27" fmla="*/ 0 h 53"/>
                <a:gd name="T28" fmla="*/ 198193155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9" name="Freeform 9"/>
            <p:cNvSpPr>
              <a:spLocks/>
            </p:cNvSpPr>
            <p:nvPr/>
          </p:nvSpPr>
          <p:spPr bwMode="auto">
            <a:xfrm>
              <a:off x="5232400" y="2740025"/>
              <a:ext cx="666750" cy="417513"/>
            </a:xfrm>
            <a:custGeom>
              <a:avLst/>
              <a:gdLst>
                <a:gd name="T0" fmla="*/ 2147483647 w 82"/>
                <a:gd name="T1" fmla="*/ 0 h 54"/>
                <a:gd name="T2" fmla="*/ 2147483647 w 82"/>
                <a:gd name="T3" fmla="*/ 239118966 h 54"/>
                <a:gd name="T4" fmla="*/ 2147483647 w 82"/>
                <a:gd name="T5" fmla="*/ 358674613 h 54"/>
                <a:gd name="T6" fmla="*/ 2147483647 w 82"/>
                <a:gd name="T7" fmla="*/ 777130886 h 54"/>
                <a:gd name="T8" fmla="*/ 2147483647 w 82"/>
                <a:gd name="T9" fmla="*/ 956475864 h 54"/>
                <a:gd name="T10" fmla="*/ 2147483647 w 82"/>
                <a:gd name="T11" fmla="*/ 1076031693 h 54"/>
                <a:gd name="T12" fmla="*/ 2147483647 w 82"/>
                <a:gd name="T13" fmla="*/ 1255368939 h 54"/>
                <a:gd name="T14" fmla="*/ 2147483647 w 82"/>
                <a:gd name="T15" fmla="*/ 1554269504 h 54"/>
                <a:gd name="T16" fmla="*/ 2147483647 w 82"/>
                <a:gd name="T17" fmla="*/ 1733606750 h 54"/>
                <a:gd name="T18" fmla="*/ 2147483647 w 82"/>
                <a:gd name="T19" fmla="*/ 1853162337 h 54"/>
                <a:gd name="T20" fmla="*/ 2147483647 w 82"/>
                <a:gd name="T21" fmla="*/ 2032507798 h 54"/>
                <a:gd name="T22" fmla="*/ 2147483647 w 82"/>
                <a:gd name="T23" fmla="*/ 2092281726 h 54"/>
                <a:gd name="T24" fmla="*/ 2147483647 w 82"/>
                <a:gd name="T25" fmla="*/ 2147483647 h 54"/>
                <a:gd name="T26" fmla="*/ 2147483647 w 82"/>
                <a:gd name="T27" fmla="*/ 2147483647 h 54"/>
                <a:gd name="T28" fmla="*/ 2147483647 w 82"/>
                <a:gd name="T29" fmla="*/ 2147483647 h 54"/>
                <a:gd name="T30" fmla="*/ 2147483647 w 82"/>
                <a:gd name="T31" fmla="*/ 2147483647 h 54"/>
                <a:gd name="T32" fmla="*/ 2147483647 w 82"/>
                <a:gd name="T33" fmla="*/ 2147483647 h 54"/>
                <a:gd name="T34" fmla="*/ 2147483647 w 82"/>
                <a:gd name="T35" fmla="*/ 2147483647 h 54"/>
                <a:gd name="T36" fmla="*/ 727261611 w 82"/>
                <a:gd name="T37" fmla="*/ 2147483647 h 54"/>
                <a:gd name="T38" fmla="*/ 727261611 w 82"/>
                <a:gd name="T39" fmla="*/ 2147483647 h 54"/>
                <a:gd name="T40" fmla="*/ 595033752 w 82"/>
                <a:gd name="T41" fmla="*/ 2147483647 h 54"/>
                <a:gd name="T42" fmla="*/ 661147682 w 82"/>
                <a:gd name="T43" fmla="*/ 2147483647 h 54"/>
                <a:gd name="T44" fmla="*/ 528919695 w 82"/>
                <a:gd name="T45" fmla="*/ 2147483647 h 54"/>
                <a:gd name="T46" fmla="*/ 528919695 w 82"/>
                <a:gd name="T47" fmla="*/ 2147483647 h 54"/>
                <a:gd name="T48" fmla="*/ 396691836 w 82"/>
                <a:gd name="T49" fmla="*/ 1972725656 h 54"/>
                <a:gd name="T50" fmla="*/ 330569775 w 82"/>
                <a:gd name="T51" fmla="*/ 1853162337 h 54"/>
                <a:gd name="T52" fmla="*/ 198341853 w 82"/>
                <a:gd name="T53" fmla="*/ 1554269504 h 54"/>
                <a:gd name="T54" fmla="*/ 264455782 w 82"/>
                <a:gd name="T55" fmla="*/ 1374932257 h 54"/>
                <a:gd name="T56" fmla="*/ 132227891 w 82"/>
                <a:gd name="T57" fmla="*/ 1195587280 h 54"/>
                <a:gd name="T58" fmla="*/ 132227891 w 82"/>
                <a:gd name="T59" fmla="*/ 1076031693 h 54"/>
                <a:gd name="T60" fmla="*/ 132227891 w 82"/>
                <a:gd name="T61" fmla="*/ 717356958 h 54"/>
                <a:gd name="T62" fmla="*/ 132227891 w 82"/>
                <a:gd name="T63" fmla="*/ 597793640 h 54"/>
                <a:gd name="T64" fmla="*/ 66113946 w 82"/>
                <a:gd name="T65" fmla="*/ 358674613 h 54"/>
                <a:gd name="T66" fmla="*/ 66113946 w 82"/>
                <a:gd name="T67" fmla="*/ 179337307 h 54"/>
                <a:gd name="T68" fmla="*/ 132227891 w 82"/>
                <a:gd name="T69" fmla="*/ 119555617 h 54"/>
                <a:gd name="T70" fmla="*/ 132227891 w 82"/>
                <a:gd name="T71" fmla="*/ 119555617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90" name="Freeform 10"/>
            <p:cNvSpPr>
              <a:spLocks/>
            </p:cNvSpPr>
            <p:nvPr/>
          </p:nvSpPr>
          <p:spPr bwMode="auto">
            <a:xfrm>
              <a:off x="5597525" y="2282825"/>
              <a:ext cx="577850" cy="588963"/>
            </a:xfrm>
            <a:custGeom>
              <a:avLst/>
              <a:gdLst>
                <a:gd name="T0" fmla="*/ 1920927719 w 71"/>
                <a:gd name="T1" fmla="*/ 2147483647 h 76"/>
                <a:gd name="T2" fmla="*/ 1589738424 w 71"/>
                <a:gd name="T3" fmla="*/ 2147483647 h 76"/>
                <a:gd name="T4" fmla="*/ 1457256195 w 71"/>
                <a:gd name="T5" fmla="*/ 2147483647 h 76"/>
                <a:gd name="T6" fmla="*/ 1523497309 w 71"/>
                <a:gd name="T7" fmla="*/ 2147483647 h 76"/>
                <a:gd name="T8" fmla="*/ 1391015080 w 71"/>
                <a:gd name="T9" fmla="*/ 2147483647 h 76"/>
                <a:gd name="T10" fmla="*/ 1391015080 w 71"/>
                <a:gd name="T11" fmla="*/ 2147483647 h 76"/>
                <a:gd name="T12" fmla="*/ 1126058761 w 71"/>
                <a:gd name="T13" fmla="*/ 2147483647 h 76"/>
                <a:gd name="T14" fmla="*/ 794869212 w 71"/>
                <a:gd name="T15" fmla="*/ 2147483647 h 76"/>
                <a:gd name="T16" fmla="*/ 529912766 w 71"/>
                <a:gd name="T17" fmla="*/ 2147483647 h 76"/>
                <a:gd name="T18" fmla="*/ 463671651 w 71"/>
                <a:gd name="T19" fmla="*/ 2147483647 h 76"/>
                <a:gd name="T20" fmla="*/ 198715268 w 71"/>
                <a:gd name="T21" fmla="*/ 2147483647 h 76"/>
                <a:gd name="T22" fmla="*/ 66241130 w 71"/>
                <a:gd name="T23" fmla="*/ 2147483647 h 76"/>
                <a:gd name="T24" fmla="*/ 132474122 w 71"/>
                <a:gd name="T25" fmla="*/ 1861704030 h 76"/>
                <a:gd name="T26" fmla="*/ 198715268 w 71"/>
                <a:gd name="T27" fmla="*/ 1681535671 h 76"/>
                <a:gd name="T28" fmla="*/ 0 w 71"/>
                <a:gd name="T29" fmla="*/ 1501375062 h 76"/>
                <a:gd name="T30" fmla="*/ 66241130 w 71"/>
                <a:gd name="T31" fmla="*/ 1321206703 h 76"/>
                <a:gd name="T32" fmla="*/ 331197561 w 71"/>
                <a:gd name="T33" fmla="*/ 1020936437 h 76"/>
                <a:gd name="T34" fmla="*/ 463671651 w 71"/>
                <a:gd name="T35" fmla="*/ 960877492 h 76"/>
                <a:gd name="T36" fmla="*/ 463671651 w 71"/>
                <a:gd name="T37" fmla="*/ 360329090 h 76"/>
                <a:gd name="T38" fmla="*/ 596154007 w 71"/>
                <a:gd name="T39" fmla="*/ 300278136 h 76"/>
                <a:gd name="T40" fmla="*/ 861110326 w 71"/>
                <a:gd name="T41" fmla="*/ 300278136 h 76"/>
                <a:gd name="T42" fmla="*/ 1457256195 w 71"/>
                <a:gd name="T43" fmla="*/ 60058718 h 76"/>
                <a:gd name="T44" fmla="*/ 1589738424 w 71"/>
                <a:gd name="T45" fmla="*/ 60058718 h 76"/>
                <a:gd name="T46" fmla="*/ 1523497309 w 71"/>
                <a:gd name="T47" fmla="*/ 180168420 h 76"/>
                <a:gd name="T48" fmla="*/ 1457256195 w 71"/>
                <a:gd name="T49" fmla="*/ 360329090 h 76"/>
                <a:gd name="T50" fmla="*/ 1722212514 w 71"/>
                <a:gd name="T51" fmla="*/ 300278136 h 76"/>
                <a:gd name="T52" fmla="*/ 1854686604 w 71"/>
                <a:gd name="T53" fmla="*/ 360329090 h 76"/>
                <a:gd name="T54" fmla="*/ 2053409948 w 71"/>
                <a:gd name="T55" fmla="*/ 480438746 h 76"/>
                <a:gd name="T56" fmla="*/ 2119642924 w 71"/>
                <a:gd name="T57" fmla="*/ 600548523 h 76"/>
                <a:gd name="T58" fmla="*/ 2147483647 w 71"/>
                <a:gd name="T59" fmla="*/ 780716882 h 76"/>
                <a:gd name="T60" fmla="*/ 2147483647 w 71"/>
                <a:gd name="T61" fmla="*/ 900826538 h 76"/>
                <a:gd name="T62" fmla="*/ 2147483647 w 71"/>
                <a:gd name="T63" fmla="*/ 900826538 h 76"/>
                <a:gd name="T64" fmla="*/ 2147483647 w 71"/>
                <a:gd name="T65" fmla="*/ 900826538 h 76"/>
                <a:gd name="T66" fmla="*/ 2147483647 w 71"/>
                <a:gd name="T67" fmla="*/ 960877492 h 76"/>
                <a:gd name="T68" fmla="*/ 2147483647 w 71"/>
                <a:gd name="T69" fmla="*/ 1020936437 h 76"/>
                <a:gd name="T70" fmla="*/ 2147483647 w 71"/>
                <a:gd name="T71" fmla="*/ 1080987390 h 76"/>
                <a:gd name="T72" fmla="*/ 2147483647 w 71"/>
                <a:gd name="T73" fmla="*/ 1261155749 h 76"/>
                <a:gd name="T74" fmla="*/ 2147483647 w 71"/>
                <a:gd name="T75" fmla="*/ 1501375062 h 76"/>
                <a:gd name="T76" fmla="*/ 2147483647 w 71"/>
                <a:gd name="T77" fmla="*/ 1501375062 h 76"/>
                <a:gd name="T78" fmla="*/ 2147483647 w 71"/>
                <a:gd name="T79" fmla="*/ 1621484718 h 76"/>
                <a:gd name="T80" fmla="*/ 2147483647 w 71"/>
                <a:gd name="T81" fmla="*/ 1801645327 h 76"/>
                <a:gd name="T82" fmla="*/ 2147483647 w 71"/>
                <a:gd name="T83" fmla="*/ 1981813686 h 76"/>
                <a:gd name="T84" fmla="*/ 2147483647 w 71"/>
                <a:gd name="T85" fmla="*/ 2147483647 h 76"/>
                <a:gd name="T86" fmla="*/ 2147483647 w 71"/>
                <a:gd name="T87" fmla="*/ 2147483647 h 76"/>
                <a:gd name="T88" fmla="*/ 2147483647 w 71"/>
                <a:gd name="T89" fmla="*/ 2101923827 h 76"/>
                <a:gd name="T90" fmla="*/ 2147483647 w 71"/>
                <a:gd name="T91" fmla="*/ 1981813686 h 76"/>
                <a:gd name="T92" fmla="*/ 2147483647 w 71"/>
                <a:gd name="T93" fmla="*/ 1861704030 h 76"/>
                <a:gd name="T94" fmla="*/ 2147483647 w 71"/>
                <a:gd name="T95" fmla="*/ 1681535671 h 76"/>
                <a:gd name="T96" fmla="*/ 2147483647 w 71"/>
                <a:gd name="T97" fmla="*/ 1621484718 h 76"/>
                <a:gd name="T98" fmla="*/ 2147483647 w 71"/>
                <a:gd name="T99" fmla="*/ 1501375062 h 76"/>
                <a:gd name="T100" fmla="*/ 2147483647 w 71"/>
                <a:gd name="T101" fmla="*/ 1561426015 h 76"/>
                <a:gd name="T102" fmla="*/ 2147483647 w 71"/>
                <a:gd name="T103" fmla="*/ 1981813686 h 76"/>
                <a:gd name="T104" fmla="*/ 2147483647 w 71"/>
                <a:gd name="T105" fmla="*/ 2101923827 h 76"/>
                <a:gd name="T106" fmla="*/ 2147483647 w 71"/>
                <a:gd name="T107" fmla="*/ 2147483647 h 76"/>
                <a:gd name="T108" fmla="*/ 2147483647 w 71"/>
                <a:gd name="T109" fmla="*/ 2147483647 h 76"/>
                <a:gd name="T110" fmla="*/ 2147483647 w 71"/>
                <a:gd name="T111" fmla="*/ 2147483647 h 76"/>
                <a:gd name="T112" fmla="*/ 2147483647 w 71"/>
                <a:gd name="T113" fmla="*/ 2147483647 h 76"/>
                <a:gd name="T114" fmla="*/ 2147483647 w 71"/>
                <a:gd name="T115" fmla="*/ 2147483647 h 76"/>
                <a:gd name="T116" fmla="*/ 2147483647 w 71"/>
                <a:gd name="T117" fmla="*/ 2147483647 h 76"/>
                <a:gd name="T118" fmla="*/ 2147483647 w 71"/>
                <a:gd name="T119" fmla="*/ 2147483647 h 76"/>
                <a:gd name="T120" fmla="*/ 2147483647 w 71"/>
                <a:gd name="T121" fmla="*/ 2147483647 h 76"/>
                <a:gd name="T122" fmla="*/ 1987168833 w 71"/>
                <a:gd name="T123" fmla="*/ 2147483647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91" name="Freeform 11"/>
            <p:cNvSpPr>
              <a:spLocks/>
            </p:cNvSpPr>
            <p:nvPr/>
          </p:nvSpPr>
          <p:spPr bwMode="auto">
            <a:xfrm>
              <a:off x="6445250" y="2840038"/>
              <a:ext cx="461963" cy="487362"/>
            </a:xfrm>
            <a:custGeom>
              <a:avLst/>
              <a:gdLst>
                <a:gd name="T0" fmla="*/ 328423313 w 57"/>
                <a:gd name="T1" fmla="*/ 2147483647 h 63"/>
                <a:gd name="T2" fmla="*/ 525478846 w 57"/>
                <a:gd name="T3" fmla="*/ 2147483647 h 63"/>
                <a:gd name="T4" fmla="*/ 656846627 w 57"/>
                <a:gd name="T5" fmla="*/ 2147483647 h 63"/>
                <a:gd name="T6" fmla="*/ 853902159 w 57"/>
                <a:gd name="T7" fmla="*/ 2147483647 h 63"/>
                <a:gd name="T8" fmla="*/ 1182325599 w 57"/>
                <a:gd name="T9" fmla="*/ 2147483647 h 63"/>
                <a:gd name="T10" fmla="*/ 1445069011 w 57"/>
                <a:gd name="T11" fmla="*/ 2147483647 h 63"/>
                <a:gd name="T12" fmla="*/ 1642116440 w 57"/>
                <a:gd name="T13" fmla="*/ 2147483647 h 63"/>
                <a:gd name="T14" fmla="*/ 1839171973 w 57"/>
                <a:gd name="T15" fmla="*/ 2147483647 h 63"/>
                <a:gd name="T16" fmla="*/ 1904859852 w 57"/>
                <a:gd name="T17" fmla="*/ 2147483647 h 63"/>
                <a:gd name="T18" fmla="*/ 2036227505 w 57"/>
                <a:gd name="T19" fmla="*/ 2147483647 h 63"/>
                <a:gd name="T20" fmla="*/ 2147483647 w 57"/>
                <a:gd name="T21" fmla="*/ 2147483647 h 63"/>
                <a:gd name="T22" fmla="*/ 2147483647 w 57"/>
                <a:gd name="T23" fmla="*/ 2147483647 h 63"/>
                <a:gd name="T24" fmla="*/ 2147483647 w 57"/>
                <a:gd name="T25" fmla="*/ 2147483647 h 63"/>
                <a:gd name="T26" fmla="*/ 2147483647 w 57"/>
                <a:gd name="T27" fmla="*/ 2147483647 h 63"/>
                <a:gd name="T28" fmla="*/ 2147483647 w 57"/>
                <a:gd name="T29" fmla="*/ 2147483647 h 63"/>
                <a:gd name="T30" fmla="*/ 2147483647 w 57"/>
                <a:gd name="T31" fmla="*/ 2147483647 h 63"/>
                <a:gd name="T32" fmla="*/ 2147483647 w 57"/>
                <a:gd name="T33" fmla="*/ 2147483647 h 63"/>
                <a:gd name="T34" fmla="*/ 2147483647 w 57"/>
                <a:gd name="T35" fmla="*/ 2147483647 h 63"/>
                <a:gd name="T36" fmla="*/ 2147483647 w 57"/>
                <a:gd name="T37" fmla="*/ 2147483647 h 63"/>
                <a:gd name="T38" fmla="*/ 2147483647 w 57"/>
                <a:gd name="T39" fmla="*/ 2147483647 h 63"/>
                <a:gd name="T40" fmla="*/ 2147483647 w 57"/>
                <a:gd name="T41" fmla="*/ 2147483647 h 63"/>
                <a:gd name="T42" fmla="*/ 2147483647 w 57"/>
                <a:gd name="T43" fmla="*/ 2147483647 h 63"/>
                <a:gd name="T44" fmla="*/ 2147483647 w 57"/>
                <a:gd name="T45" fmla="*/ 2147483647 h 63"/>
                <a:gd name="T46" fmla="*/ 2147483647 w 57"/>
                <a:gd name="T47" fmla="*/ 2034705881 h 63"/>
                <a:gd name="T48" fmla="*/ 2147483647 w 57"/>
                <a:gd name="T49" fmla="*/ 1555953575 h 63"/>
                <a:gd name="T50" fmla="*/ 2147483647 w 57"/>
                <a:gd name="T51" fmla="*/ 1376418741 h 63"/>
                <a:gd name="T52" fmla="*/ 2147483647 w 57"/>
                <a:gd name="T53" fmla="*/ 1316573796 h 63"/>
                <a:gd name="T54" fmla="*/ 2147483647 w 57"/>
                <a:gd name="T55" fmla="*/ 179534895 h 63"/>
                <a:gd name="T56" fmla="*/ 2147483647 w 57"/>
                <a:gd name="T57" fmla="*/ 359062053 h 63"/>
                <a:gd name="T58" fmla="*/ 2147483647 w 57"/>
                <a:gd name="T59" fmla="*/ 598441953 h 63"/>
                <a:gd name="T60" fmla="*/ 2147483647 w 57"/>
                <a:gd name="T61" fmla="*/ 598441953 h 63"/>
                <a:gd name="T62" fmla="*/ 1970539626 w 57"/>
                <a:gd name="T63" fmla="*/ 777976788 h 63"/>
                <a:gd name="T64" fmla="*/ 1773492198 w 57"/>
                <a:gd name="T65" fmla="*/ 718131843 h 63"/>
                <a:gd name="T66" fmla="*/ 1642116440 w 57"/>
                <a:gd name="T67" fmla="*/ 718131843 h 63"/>
                <a:gd name="T68" fmla="*/ 1642116440 w 57"/>
                <a:gd name="T69" fmla="*/ 658286898 h 63"/>
                <a:gd name="T70" fmla="*/ 1248013478 w 57"/>
                <a:gd name="T71" fmla="*/ 538597009 h 63"/>
                <a:gd name="T72" fmla="*/ 1116637720 w 57"/>
                <a:gd name="T73" fmla="*/ 598441953 h 63"/>
                <a:gd name="T74" fmla="*/ 0 w 57"/>
                <a:gd name="T75" fmla="*/ 658286898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92" name="Freeform 12"/>
            <p:cNvSpPr>
              <a:spLocks/>
            </p:cNvSpPr>
            <p:nvPr/>
          </p:nvSpPr>
          <p:spPr bwMode="auto">
            <a:xfrm>
              <a:off x="6289675" y="4311650"/>
              <a:ext cx="1003300" cy="719138"/>
            </a:xfrm>
            <a:custGeom>
              <a:avLst/>
              <a:gdLst>
                <a:gd name="T0" fmla="*/ 0 w 123"/>
                <a:gd name="T1" fmla="*/ 478350457 h 93"/>
                <a:gd name="T2" fmla="*/ 0 w 123"/>
                <a:gd name="T3" fmla="*/ 597943961 h 93"/>
                <a:gd name="T4" fmla="*/ 133071838 w 123"/>
                <a:gd name="T5" fmla="*/ 717529612 h 93"/>
                <a:gd name="T6" fmla="*/ 199607773 w 123"/>
                <a:gd name="T7" fmla="*/ 896911954 h 93"/>
                <a:gd name="T8" fmla="*/ 266143676 w 123"/>
                <a:gd name="T9" fmla="*/ 1016497846 h 93"/>
                <a:gd name="T10" fmla="*/ 199607773 w 123"/>
                <a:gd name="T11" fmla="*/ 1136091230 h 93"/>
                <a:gd name="T12" fmla="*/ 465743292 w 123"/>
                <a:gd name="T13" fmla="*/ 1076294538 h 93"/>
                <a:gd name="T14" fmla="*/ 598815225 w 123"/>
                <a:gd name="T15" fmla="*/ 896911954 h 93"/>
                <a:gd name="T16" fmla="*/ 665351128 w 123"/>
                <a:gd name="T17" fmla="*/ 896911954 h 93"/>
                <a:gd name="T18" fmla="*/ 598815225 w 123"/>
                <a:gd name="T19" fmla="*/ 1016497846 h 93"/>
                <a:gd name="T20" fmla="*/ 1264166353 w 123"/>
                <a:gd name="T21" fmla="*/ 837115262 h 93"/>
                <a:gd name="T22" fmla="*/ 1264166353 w 123"/>
                <a:gd name="T23" fmla="*/ 956708646 h 93"/>
                <a:gd name="T24" fmla="*/ 1663381771 w 123"/>
                <a:gd name="T25" fmla="*/ 1016497846 h 93"/>
                <a:gd name="T26" fmla="*/ 1929517226 w 123"/>
                <a:gd name="T27" fmla="*/ 1076294538 h 93"/>
                <a:gd name="T28" fmla="*/ 2062589032 w 123"/>
                <a:gd name="T29" fmla="*/ 1136091230 h 93"/>
                <a:gd name="T30" fmla="*/ 2062589032 w 123"/>
                <a:gd name="T31" fmla="*/ 1195880189 h 93"/>
                <a:gd name="T32" fmla="*/ 2147483647 w 123"/>
                <a:gd name="T33" fmla="*/ 1435059223 h 93"/>
                <a:gd name="T34" fmla="*/ 2147483647 w 123"/>
                <a:gd name="T35" fmla="*/ 1494855915 h 93"/>
                <a:gd name="T36" fmla="*/ 2147483647 w 123"/>
                <a:gd name="T37" fmla="*/ 1554644874 h 93"/>
                <a:gd name="T38" fmla="*/ 2147483647 w 123"/>
                <a:gd name="T39" fmla="*/ 1435059223 h 93"/>
                <a:gd name="T40" fmla="*/ 2147483647 w 123"/>
                <a:gd name="T41" fmla="*/ 1255676881 h 93"/>
                <a:gd name="T42" fmla="*/ 2147483647 w 123"/>
                <a:gd name="T43" fmla="*/ 1076294538 h 93"/>
                <a:gd name="T44" fmla="*/ 2147483647 w 123"/>
                <a:gd name="T45" fmla="*/ 1255676881 h 93"/>
                <a:gd name="T46" fmla="*/ 2147483647 w 123"/>
                <a:gd name="T47" fmla="*/ 1674238257 h 93"/>
                <a:gd name="T48" fmla="*/ 2147483647 w 123"/>
                <a:gd name="T49" fmla="*/ 1793823908 h 93"/>
                <a:gd name="T50" fmla="*/ 2147483647 w 123"/>
                <a:gd name="T51" fmla="*/ 2147483647 h 93"/>
                <a:gd name="T52" fmla="*/ 2147483647 w 123"/>
                <a:gd name="T53" fmla="*/ 2147483647 h 93"/>
                <a:gd name="T54" fmla="*/ 2147483647 w 123"/>
                <a:gd name="T55" fmla="*/ 2147483647 h 93"/>
                <a:gd name="T56" fmla="*/ 2147483647 w 123"/>
                <a:gd name="T57" fmla="*/ 2147483647 h 93"/>
                <a:gd name="T58" fmla="*/ 2147483647 w 123"/>
                <a:gd name="T59" fmla="*/ 2147483647 h 93"/>
                <a:gd name="T60" fmla="*/ 2147483647 w 123"/>
                <a:gd name="T61" fmla="*/ 2147483647 h 93"/>
                <a:gd name="T62" fmla="*/ 2147483647 w 123"/>
                <a:gd name="T63" fmla="*/ 2147483647 h 93"/>
                <a:gd name="T64" fmla="*/ 2147483647 w 123"/>
                <a:gd name="T65" fmla="*/ 2147483647 h 93"/>
                <a:gd name="T66" fmla="*/ 2147483647 w 123"/>
                <a:gd name="T67" fmla="*/ 2147483647 h 93"/>
                <a:gd name="T68" fmla="*/ 2147483647 w 123"/>
                <a:gd name="T69" fmla="*/ 2147483647 h 93"/>
                <a:gd name="T70" fmla="*/ 2147483647 w 123"/>
                <a:gd name="T71" fmla="*/ 2147483647 h 93"/>
                <a:gd name="T72" fmla="*/ 2147483647 w 123"/>
                <a:gd name="T73" fmla="*/ 2147483647 h 93"/>
                <a:gd name="T74" fmla="*/ 2147483647 w 123"/>
                <a:gd name="T75" fmla="*/ 2147483647 h 93"/>
                <a:gd name="T76" fmla="*/ 2147483647 w 123"/>
                <a:gd name="T77" fmla="*/ 2147483647 h 93"/>
                <a:gd name="T78" fmla="*/ 2147483647 w 123"/>
                <a:gd name="T79" fmla="*/ 2147483647 h 93"/>
                <a:gd name="T80" fmla="*/ 2147483647 w 123"/>
                <a:gd name="T81" fmla="*/ 2147483647 h 93"/>
                <a:gd name="T82" fmla="*/ 2147483647 w 123"/>
                <a:gd name="T83" fmla="*/ 2147483647 h 93"/>
                <a:gd name="T84" fmla="*/ 2147483647 w 123"/>
                <a:gd name="T85" fmla="*/ 2147483647 h 93"/>
                <a:gd name="T86" fmla="*/ 2147483647 w 123"/>
                <a:gd name="T87" fmla="*/ 2147483647 h 93"/>
                <a:gd name="T88" fmla="*/ 2147483647 w 123"/>
                <a:gd name="T89" fmla="*/ 2147483647 h 93"/>
                <a:gd name="T90" fmla="*/ 2147483647 w 123"/>
                <a:gd name="T91" fmla="*/ 2147483647 h 93"/>
                <a:gd name="T92" fmla="*/ 2147483647 w 123"/>
                <a:gd name="T93" fmla="*/ 2147483647 h 93"/>
                <a:gd name="T94" fmla="*/ 2147483647 w 123"/>
                <a:gd name="T95" fmla="*/ 2147483647 h 93"/>
                <a:gd name="T96" fmla="*/ 2147483647 w 123"/>
                <a:gd name="T97" fmla="*/ 2147483647 h 93"/>
                <a:gd name="T98" fmla="*/ 2147483647 w 123"/>
                <a:gd name="T99" fmla="*/ 2147483647 h 93"/>
                <a:gd name="T100" fmla="*/ 2147483647 w 123"/>
                <a:gd name="T101" fmla="*/ 1734027216 h 93"/>
                <a:gd name="T102" fmla="*/ 2147483647 w 123"/>
                <a:gd name="T103" fmla="*/ 1435059223 h 93"/>
                <a:gd name="T104" fmla="*/ 2147483647 w 123"/>
                <a:gd name="T105" fmla="*/ 478350457 h 93"/>
                <a:gd name="T106" fmla="*/ 2147483647 w 123"/>
                <a:gd name="T107" fmla="*/ 358764806 h 93"/>
                <a:gd name="T108" fmla="*/ 2147483647 w 123"/>
                <a:gd name="T109" fmla="*/ 59796707 h 93"/>
                <a:gd name="T110" fmla="*/ 2147483647 w 123"/>
                <a:gd name="T111" fmla="*/ 59796707 h 93"/>
                <a:gd name="T112" fmla="*/ 2147483647 w 123"/>
                <a:gd name="T113" fmla="*/ 418561497 h 93"/>
                <a:gd name="T114" fmla="*/ 2147483647 w 123"/>
                <a:gd name="T115" fmla="*/ 478350457 h 93"/>
                <a:gd name="T116" fmla="*/ 2147483647 w 123"/>
                <a:gd name="T117" fmla="*/ 418561497 h 93"/>
                <a:gd name="T118" fmla="*/ 2147483647 w 123"/>
                <a:gd name="T119" fmla="*/ 179382403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93" name="Freeform 13"/>
            <p:cNvSpPr>
              <a:spLocks/>
            </p:cNvSpPr>
            <p:nvPr/>
          </p:nvSpPr>
          <p:spPr bwMode="auto">
            <a:xfrm>
              <a:off x="2368550" y="2562225"/>
              <a:ext cx="877888" cy="1423988"/>
            </a:xfrm>
            <a:custGeom>
              <a:avLst/>
              <a:gdLst>
                <a:gd name="T0" fmla="*/ 2147483647 w 108"/>
                <a:gd name="T1" fmla="*/ 2147483647 h 184"/>
                <a:gd name="T2" fmla="*/ 2147483647 w 108"/>
                <a:gd name="T3" fmla="*/ 2147483647 h 184"/>
                <a:gd name="T4" fmla="*/ 2147483647 w 108"/>
                <a:gd name="T5" fmla="*/ 2147483647 h 184"/>
                <a:gd name="T6" fmla="*/ 2147483647 w 108"/>
                <a:gd name="T7" fmla="*/ 2147483647 h 184"/>
                <a:gd name="T8" fmla="*/ 2147483647 w 108"/>
                <a:gd name="T9" fmla="*/ 2147483647 h 184"/>
                <a:gd name="T10" fmla="*/ 2147483647 w 108"/>
                <a:gd name="T11" fmla="*/ 2147483647 h 184"/>
                <a:gd name="T12" fmla="*/ 2147483647 w 108"/>
                <a:gd name="T13" fmla="*/ 2147483647 h 184"/>
                <a:gd name="T14" fmla="*/ 2147483647 w 108"/>
                <a:gd name="T15" fmla="*/ 2147483647 h 184"/>
                <a:gd name="T16" fmla="*/ 2147483647 w 108"/>
                <a:gd name="T17" fmla="*/ 2147483647 h 184"/>
                <a:gd name="T18" fmla="*/ 1453628182 w 108"/>
                <a:gd name="T19" fmla="*/ 2147483647 h 184"/>
                <a:gd name="T20" fmla="*/ 1453628182 w 108"/>
                <a:gd name="T21" fmla="*/ 2147483647 h 184"/>
                <a:gd name="T22" fmla="*/ 1519705493 w 108"/>
                <a:gd name="T23" fmla="*/ 2147483647 h 184"/>
                <a:gd name="T24" fmla="*/ 1387550872 w 108"/>
                <a:gd name="T25" fmla="*/ 2147483647 h 184"/>
                <a:gd name="T26" fmla="*/ 1453628182 w 108"/>
                <a:gd name="T27" fmla="*/ 2147483647 h 184"/>
                <a:gd name="T28" fmla="*/ 1057188451 w 108"/>
                <a:gd name="T29" fmla="*/ 2147483647 h 184"/>
                <a:gd name="T30" fmla="*/ 792887337 w 108"/>
                <a:gd name="T31" fmla="*/ 2147483647 h 184"/>
                <a:gd name="T32" fmla="*/ 925033830 w 108"/>
                <a:gd name="T33" fmla="*/ 2147483647 h 184"/>
                <a:gd name="T34" fmla="*/ 925033830 w 108"/>
                <a:gd name="T35" fmla="*/ 2147483647 h 184"/>
                <a:gd name="T36" fmla="*/ 594663534 w 108"/>
                <a:gd name="T37" fmla="*/ 2147483647 h 184"/>
                <a:gd name="T38" fmla="*/ 594663534 w 108"/>
                <a:gd name="T39" fmla="*/ 2147483647 h 184"/>
                <a:gd name="T40" fmla="*/ 726818155 w 108"/>
                <a:gd name="T41" fmla="*/ 2147483647 h 184"/>
                <a:gd name="T42" fmla="*/ 792887337 w 108"/>
                <a:gd name="T43" fmla="*/ 2147483647 h 184"/>
                <a:gd name="T44" fmla="*/ 991111140 w 108"/>
                <a:gd name="T45" fmla="*/ 2147483647 h 184"/>
                <a:gd name="T46" fmla="*/ 925033830 w 108"/>
                <a:gd name="T47" fmla="*/ 2147483647 h 184"/>
                <a:gd name="T48" fmla="*/ 792887337 w 108"/>
                <a:gd name="T49" fmla="*/ 2147483647 h 184"/>
                <a:gd name="T50" fmla="*/ 462516915 w 108"/>
                <a:gd name="T51" fmla="*/ 2147483647 h 184"/>
                <a:gd name="T52" fmla="*/ 396447733 w 108"/>
                <a:gd name="T53" fmla="*/ 2147483647 h 184"/>
                <a:gd name="T54" fmla="*/ 66077326 w 108"/>
                <a:gd name="T55" fmla="*/ 2147483647 h 184"/>
                <a:gd name="T56" fmla="*/ 66077326 w 108"/>
                <a:gd name="T57" fmla="*/ 2147483647 h 184"/>
                <a:gd name="T58" fmla="*/ 264293048 w 108"/>
                <a:gd name="T59" fmla="*/ 2147483647 h 184"/>
                <a:gd name="T60" fmla="*/ 132146524 w 108"/>
                <a:gd name="T61" fmla="*/ 1916579349 h 184"/>
                <a:gd name="T62" fmla="*/ 0 w 108"/>
                <a:gd name="T63" fmla="*/ 1677008926 h 184"/>
                <a:gd name="T64" fmla="*/ 0 w 108"/>
                <a:gd name="T65" fmla="*/ 1437438502 h 184"/>
                <a:gd name="T66" fmla="*/ 396447733 w 108"/>
                <a:gd name="T67" fmla="*/ 898397069 h 184"/>
                <a:gd name="T68" fmla="*/ 594663534 w 108"/>
                <a:gd name="T69" fmla="*/ 598934039 h 184"/>
                <a:gd name="T70" fmla="*/ 594663534 w 108"/>
                <a:gd name="T71" fmla="*/ 59892621 h 184"/>
                <a:gd name="T72" fmla="*/ 2147483647 w 108"/>
                <a:gd name="T73" fmla="*/ 2147483647 h 184"/>
                <a:gd name="T74" fmla="*/ 2147483647 w 108"/>
                <a:gd name="T75" fmla="*/ 2147483647 h 184"/>
                <a:gd name="T76" fmla="*/ 2147483647 w 108"/>
                <a:gd name="T77" fmla="*/ 2147483647 h 184"/>
                <a:gd name="T78" fmla="*/ 2147483647 w 108"/>
                <a:gd name="T79" fmla="*/ 2147483647 h 184"/>
                <a:gd name="T80" fmla="*/ 2147483647 w 108"/>
                <a:gd name="T81" fmla="*/ 2147483647 h 184"/>
                <a:gd name="T82" fmla="*/ 2147483647 w 108"/>
                <a:gd name="T83" fmla="*/ 2147483647 h 184"/>
                <a:gd name="T84" fmla="*/ 2147483647 w 108"/>
                <a:gd name="T85" fmla="*/ 2147483647 h 184"/>
                <a:gd name="T86" fmla="*/ 2147483647 w 108"/>
                <a:gd name="T87" fmla="*/ 2147483647 h 184"/>
                <a:gd name="T88" fmla="*/ 2147483647 w 108"/>
                <a:gd name="T89" fmla="*/ 2147483647 h 184"/>
                <a:gd name="T90" fmla="*/ 2147483647 w 108"/>
                <a:gd name="T91" fmla="*/ 2147483647 h 184"/>
                <a:gd name="T92" fmla="*/ 2147483647 w 108"/>
                <a:gd name="T93" fmla="*/ 2147483647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94" name="Freeform 14"/>
            <p:cNvSpPr>
              <a:spLocks/>
            </p:cNvSpPr>
            <p:nvPr/>
          </p:nvSpPr>
          <p:spPr bwMode="auto">
            <a:xfrm>
              <a:off x="3741738" y="2452688"/>
              <a:ext cx="766762" cy="604837"/>
            </a:xfrm>
            <a:custGeom>
              <a:avLst/>
              <a:gdLst>
                <a:gd name="T0" fmla="*/ 2147483647 w 94"/>
                <a:gd name="T1" fmla="*/ 2147483647 h 78"/>
                <a:gd name="T2" fmla="*/ 2147483647 w 94"/>
                <a:gd name="T3" fmla="*/ 2147483647 h 78"/>
                <a:gd name="T4" fmla="*/ 2147483647 w 94"/>
                <a:gd name="T5" fmla="*/ 601293283 h 78"/>
                <a:gd name="T6" fmla="*/ 665370000 w 94"/>
                <a:gd name="T7" fmla="*/ 0 h 78"/>
                <a:gd name="T8" fmla="*/ 598833025 w 94"/>
                <a:gd name="T9" fmla="*/ 481039206 h 78"/>
                <a:gd name="T10" fmla="*/ 199610987 w 94"/>
                <a:gd name="T11" fmla="*/ 2147483647 h 78"/>
                <a:gd name="T12" fmla="*/ 133073981 w 94"/>
                <a:gd name="T13" fmla="*/ 2147483647 h 78"/>
                <a:gd name="T14" fmla="*/ 0 w 94"/>
                <a:gd name="T15" fmla="*/ 2147483647 h 78"/>
                <a:gd name="T16" fmla="*/ 1663433029 w 94"/>
                <a:gd name="T17" fmla="*/ 2147483647 h 78"/>
                <a:gd name="T18" fmla="*/ 2147483647 w 94"/>
                <a:gd name="T19" fmla="*/ 2147483647 h 78"/>
                <a:gd name="T20" fmla="*/ 2147483647 w 94"/>
                <a:gd name="T21" fmla="*/ 2147483647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95" name="Freeform 15"/>
            <p:cNvSpPr>
              <a:spLocks/>
            </p:cNvSpPr>
            <p:nvPr/>
          </p:nvSpPr>
          <p:spPr bwMode="auto">
            <a:xfrm>
              <a:off x="3865563" y="3003550"/>
              <a:ext cx="804862" cy="595313"/>
            </a:xfrm>
            <a:custGeom>
              <a:avLst/>
              <a:gdLst>
                <a:gd name="T0" fmla="*/ 0 w 99"/>
                <a:gd name="T1" fmla="*/ 2147483647 h 77"/>
                <a:gd name="T2" fmla="*/ 660954351 w 99"/>
                <a:gd name="T3" fmla="*/ 0 h 77"/>
                <a:gd name="T4" fmla="*/ 2147483647 w 99"/>
                <a:gd name="T5" fmla="*/ 418412218 h 77"/>
                <a:gd name="T6" fmla="*/ 2147483647 w 99"/>
                <a:gd name="T7" fmla="*/ 537961966 h 77"/>
                <a:gd name="T8" fmla="*/ 2147483647 w 99"/>
                <a:gd name="T9" fmla="*/ 1554114707 h 77"/>
                <a:gd name="T10" fmla="*/ 2147483647 w 99"/>
                <a:gd name="T11" fmla="*/ 2147483647 h 77"/>
                <a:gd name="T12" fmla="*/ 2147483647 w 99"/>
                <a:gd name="T13" fmla="*/ 2147483647 h 77"/>
                <a:gd name="T14" fmla="*/ 0 w 99"/>
                <a:gd name="T15" fmla="*/ 2147483647 h 77"/>
                <a:gd name="T16" fmla="*/ 0 w 99"/>
                <a:gd name="T17" fmla="*/ 2147483647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96" name="Freeform 16"/>
            <p:cNvSpPr>
              <a:spLocks/>
            </p:cNvSpPr>
            <p:nvPr/>
          </p:nvSpPr>
          <p:spPr bwMode="auto">
            <a:xfrm>
              <a:off x="3759200" y="3521075"/>
              <a:ext cx="771525" cy="758825"/>
            </a:xfrm>
            <a:custGeom>
              <a:avLst/>
              <a:gdLst>
                <a:gd name="T0" fmla="*/ 857424135 w 95"/>
                <a:gd name="T1" fmla="*/ 0 h 98"/>
                <a:gd name="T2" fmla="*/ 0 w 95"/>
                <a:gd name="T3" fmla="*/ 2147483647 h 98"/>
                <a:gd name="T4" fmla="*/ 0 w 95"/>
                <a:gd name="T5" fmla="*/ 2147483647 h 98"/>
                <a:gd name="T6" fmla="*/ 791470951 w 95"/>
                <a:gd name="T7" fmla="*/ 2147483647 h 98"/>
                <a:gd name="T8" fmla="*/ 857424135 w 95"/>
                <a:gd name="T9" fmla="*/ 2147483647 h 98"/>
                <a:gd name="T10" fmla="*/ 2147483647 w 95"/>
                <a:gd name="T11" fmla="*/ 2147483647 h 98"/>
                <a:gd name="T12" fmla="*/ 2147483647 w 95"/>
                <a:gd name="T13" fmla="*/ 2147483647 h 98"/>
                <a:gd name="T14" fmla="*/ 2147483647 w 95"/>
                <a:gd name="T15" fmla="*/ 2147483647 h 98"/>
                <a:gd name="T16" fmla="*/ 2147483647 w 95"/>
                <a:gd name="T17" fmla="*/ 2147483647 h 98"/>
                <a:gd name="T18" fmla="*/ 2147483647 w 95"/>
                <a:gd name="T19" fmla="*/ 2147483647 h 98"/>
                <a:gd name="T20" fmla="*/ 2147483647 w 95"/>
                <a:gd name="T21" fmla="*/ 2147483647 h 98"/>
                <a:gd name="T22" fmla="*/ 2147483647 w 95"/>
                <a:gd name="T23" fmla="*/ 2147483647 h 98"/>
                <a:gd name="T24" fmla="*/ 2147483647 w 95"/>
                <a:gd name="T25" fmla="*/ 2147483647 h 98"/>
                <a:gd name="T26" fmla="*/ 2147483647 w 95"/>
                <a:gd name="T27" fmla="*/ 1079204160 h 98"/>
                <a:gd name="T28" fmla="*/ 2147483647 w 95"/>
                <a:gd name="T29" fmla="*/ 1079204160 h 98"/>
                <a:gd name="T30" fmla="*/ 2147483647 w 95"/>
                <a:gd name="T31" fmla="*/ 539602080 h 98"/>
                <a:gd name="T32" fmla="*/ 857424135 w 95"/>
                <a:gd name="T33" fmla="*/ 0 h 98"/>
                <a:gd name="T34" fmla="*/ 857424135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97" name="Freeform 17"/>
            <p:cNvSpPr>
              <a:spLocks/>
            </p:cNvSpPr>
            <p:nvPr/>
          </p:nvSpPr>
          <p:spPr bwMode="auto">
            <a:xfrm>
              <a:off x="4052888" y="3660775"/>
              <a:ext cx="1536700" cy="1425575"/>
            </a:xfrm>
            <a:custGeom>
              <a:avLst/>
              <a:gdLst>
                <a:gd name="T0" fmla="*/ 2147483647 w 189"/>
                <a:gd name="T1" fmla="*/ 2147483647 h 184"/>
                <a:gd name="T2" fmla="*/ 2147483647 w 189"/>
                <a:gd name="T3" fmla="*/ 2147483647 h 184"/>
                <a:gd name="T4" fmla="*/ 2147483647 w 189"/>
                <a:gd name="T5" fmla="*/ 2147483647 h 184"/>
                <a:gd name="T6" fmla="*/ 2147483647 w 189"/>
                <a:gd name="T7" fmla="*/ 2147483647 h 184"/>
                <a:gd name="T8" fmla="*/ 2147483647 w 189"/>
                <a:gd name="T9" fmla="*/ 2147483647 h 184"/>
                <a:gd name="T10" fmla="*/ 2147483647 w 189"/>
                <a:gd name="T11" fmla="*/ 2147483647 h 184"/>
                <a:gd name="T12" fmla="*/ 2147483647 w 189"/>
                <a:gd name="T13" fmla="*/ 2147483647 h 184"/>
                <a:gd name="T14" fmla="*/ 2147483647 w 189"/>
                <a:gd name="T15" fmla="*/ 2147483647 h 184"/>
                <a:gd name="T16" fmla="*/ 2147483647 w 189"/>
                <a:gd name="T17" fmla="*/ 2147483647 h 184"/>
                <a:gd name="T18" fmla="*/ 2147483647 w 189"/>
                <a:gd name="T19" fmla="*/ 2147483647 h 184"/>
                <a:gd name="T20" fmla="*/ 2147483647 w 189"/>
                <a:gd name="T21" fmla="*/ 2147483647 h 184"/>
                <a:gd name="T22" fmla="*/ 2147483647 w 189"/>
                <a:gd name="T23" fmla="*/ 2147483647 h 184"/>
                <a:gd name="T24" fmla="*/ 2147483647 w 189"/>
                <a:gd name="T25" fmla="*/ 2147483647 h 184"/>
                <a:gd name="T26" fmla="*/ 2147483647 w 189"/>
                <a:gd name="T27" fmla="*/ 2147483647 h 184"/>
                <a:gd name="T28" fmla="*/ 2147483647 w 189"/>
                <a:gd name="T29" fmla="*/ 2147483647 h 184"/>
                <a:gd name="T30" fmla="*/ 2147483647 w 189"/>
                <a:gd name="T31" fmla="*/ 0 h 184"/>
                <a:gd name="T32" fmla="*/ 0 w 189"/>
                <a:gd name="T33" fmla="*/ 2147483647 h 184"/>
                <a:gd name="T34" fmla="*/ 66110617 w 189"/>
                <a:gd name="T35" fmla="*/ 2147483647 h 184"/>
                <a:gd name="T36" fmla="*/ 330536873 w 189"/>
                <a:gd name="T37" fmla="*/ 2147483647 h 184"/>
                <a:gd name="T38" fmla="*/ 1520487426 w 189"/>
                <a:gd name="T39" fmla="*/ 2147483647 h 184"/>
                <a:gd name="T40" fmla="*/ 1652700498 w 189"/>
                <a:gd name="T41" fmla="*/ 2147483647 h 184"/>
                <a:gd name="T42" fmla="*/ 2147483647 w 189"/>
                <a:gd name="T43" fmla="*/ 2147483647 h 184"/>
                <a:gd name="T44" fmla="*/ 2147483647 w 189"/>
                <a:gd name="T45" fmla="*/ 2147483647 h 184"/>
                <a:gd name="T46" fmla="*/ 2147483647 w 189"/>
                <a:gd name="T47" fmla="*/ 2147483647 h 184"/>
                <a:gd name="T48" fmla="*/ 2147483647 w 189"/>
                <a:gd name="T49" fmla="*/ 2147483647 h 184"/>
                <a:gd name="T50" fmla="*/ 2147483647 w 189"/>
                <a:gd name="T51" fmla="*/ 2147483647 h 184"/>
                <a:gd name="T52" fmla="*/ 2147483647 w 189"/>
                <a:gd name="T53" fmla="*/ 2147483647 h 184"/>
                <a:gd name="T54" fmla="*/ 2147483647 w 189"/>
                <a:gd name="T55" fmla="*/ 2147483647 h 184"/>
                <a:gd name="T56" fmla="*/ 2147483647 w 189"/>
                <a:gd name="T57" fmla="*/ 2147483647 h 184"/>
                <a:gd name="T58" fmla="*/ 2147483647 w 189"/>
                <a:gd name="T59" fmla="*/ 2147483647 h 184"/>
                <a:gd name="T60" fmla="*/ 2147483647 w 189"/>
                <a:gd name="T61" fmla="*/ 2147483647 h 184"/>
                <a:gd name="T62" fmla="*/ 2147483647 w 189"/>
                <a:gd name="T63" fmla="*/ 2147483647 h 184"/>
                <a:gd name="T64" fmla="*/ 2147483647 w 189"/>
                <a:gd name="T65" fmla="*/ 2147483647 h 184"/>
                <a:gd name="T66" fmla="*/ 2147483647 w 189"/>
                <a:gd name="T67" fmla="*/ 2147483647 h 184"/>
                <a:gd name="T68" fmla="*/ 2147483647 w 189"/>
                <a:gd name="T69" fmla="*/ 2147483647 h 184"/>
                <a:gd name="T70" fmla="*/ 2147483647 w 189"/>
                <a:gd name="T71" fmla="*/ 2147483647 h 184"/>
                <a:gd name="T72" fmla="*/ 2147483647 w 189"/>
                <a:gd name="T73" fmla="*/ 2147483647 h 184"/>
                <a:gd name="T74" fmla="*/ 2147483647 w 189"/>
                <a:gd name="T75" fmla="*/ 2147483647 h 184"/>
                <a:gd name="T76" fmla="*/ 2147483647 w 189"/>
                <a:gd name="T77" fmla="*/ 2147483647 h 184"/>
                <a:gd name="T78" fmla="*/ 2147483647 w 189"/>
                <a:gd name="T79" fmla="*/ 2147483647 h 184"/>
                <a:gd name="T80" fmla="*/ 2147483647 w 189"/>
                <a:gd name="T81" fmla="*/ 2147483647 h 184"/>
                <a:gd name="T82" fmla="*/ 2147483647 w 189"/>
                <a:gd name="T83" fmla="*/ 2147483647 h 184"/>
                <a:gd name="T84" fmla="*/ 2147483647 w 189"/>
                <a:gd name="T85" fmla="*/ 2147483647 h 184"/>
                <a:gd name="T86" fmla="*/ 2147483647 w 189"/>
                <a:gd name="T87" fmla="*/ 2147483647 h 184"/>
                <a:gd name="T88" fmla="*/ 2147483647 w 189"/>
                <a:gd name="T89" fmla="*/ 2147483647 h 184"/>
                <a:gd name="T90" fmla="*/ 2147483647 w 189"/>
                <a:gd name="T91" fmla="*/ 2147483647 h 184"/>
                <a:gd name="T92" fmla="*/ 2147483647 w 189"/>
                <a:gd name="T93" fmla="*/ 2147483647 h 184"/>
                <a:gd name="T94" fmla="*/ 2147483647 w 189"/>
                <a:gd name="T95" fmla="*/ 2147483647 h 184"/>
                <a:gd name="T96" fmla="*/ 2147483647 w 189"/>
                <a:gd name="T97" fmla="*/ 2147483647 h 184"/>
                <a:gd name="T98" fmla="*/ 2147483647 w 189"/>
                <a:gd name="T99" fmla="*/ 2147483647 h 184"/>
                <a:gd name="T100" fmla="*/ 2147483647 w 189"/>
                <a:gd name="T101" fmla="*/ 2147483647 h 184"/>
                <a:gd name="T102" fmla="*/ 2147483647 w 189"/>
                <a:gd name="T103" fmla="*/ 2147483647 h 184"/>
                <a:gd name="T104" fmla="*/ 2147483647 w 189"/>
                <a:gd name="T105" fmla="*/ 2147483647 h 184"/>
                <a:gd name="T106" fmla="*/ 2147483647 w 189"/>
                <a:gd name="T107" fmla="*/ 2147483647 h 184"/>
                <a:gd name="T108" fmla="*/ 2147483647 w 189"/>
                <a:gd name="T109" fmla="*/ 2147483647 h 184"/>
                <a:gd name="T110" fmla="*/ 2147483647 w 189"/>
                <a:gd name="T111" fmla="*/ 2147483647 h 184"/>
                <a:gd name="T112" fmla="*/ 2147483647 w 189"/>
                <a:gd name="T113" fmla="*/ 2147483647 h 184"/>
                <a:gd name="T114" fmla="*/ 2147483647 w 189"/>
                <a:gd name="T115" fmla="*/ 2147483647 h 184"/>
                <a:gd name="T116" fmla="*/ 2147483647 w 189"/>
                <a:gd name="T117" fmla="*/ 2147483647 h 184"/>
                <a:gd name="T118" fmla="*/ 2147483647 w 189"/>
                <a:gd name="T119" fmla="*/ 2147483647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98" name="Freeform 18"/>
            <p:cNvSpPr>
              <a:spLocks/>
            </p:cNvSpPr>
            <p:nvPr/>
          </p:nvSpPr>
          <p:spPr bwMode="auto">
            <a:xfrm>
              <a:off x="6942138" y="2306638"/>
              <a:ext cx="828675" cy="603250"/>
            </a:xfrm>
            <a:custGeom>
              <a:avLst/>
              <a:gdLst>
                <a:gd name="T0" fmla="*/ 2147483647 w 102"/>
                <a:gd name="T1" fmla="*/ 2147483647 h 78"/>
                <a:gd name="T2" fmla="*/ 2147483647 w 102"/>
                <a:gd name="T3" fmla="*/ 2147483647 h 78"/>
                <a:gd name="T4" fmla="*/ 2147483647 w 102"/>
                <a:gd name="T5" fmla="*/ 2147483647 h 78"/>
                <a:gd name="T6" fmla="*/ 2147483647 w 102"/>
                <a:gd name="T7" fmla="*/ 2147483647 h 78"/>
                <a:gd name="T8" fmla="*/ 2147483647 w 102"/>
                <a:gd name="T9" fmla="*/ 2147483647 h 78"/>
                <a:gd name="T10" fmla="*/ 2147483647 w 102"/>
                <a:gd name="T11" fmla="*/ 2147483647 h 78"/>
                <a:gd name="T12" fmla="*/ 2147483647 w 102"/>
                <a:gd name="T13" fmla="*/ 2147483647 h 78"/>
                <a:gd name="T14" fmla="*/ 2147483647 w 102"/>
                <a:gd name="T15" fmla="*/ 2147483647 h 78"/>
                <a:gd name="T16" fmla="*/ 2147483647 w 102"/>
                <a:gd name="T17" fmla="*/ 2147483647 h 78"/>
                <a:gd name="T18" fmla="*/ 2147483647 w 102"/>
                <a:gd name="T19" fmla="*/ 2147483647 h 78"/>
                <a:gd name="T20" fmla="*/ 2147483647 w 102"/>
                <a:gd name="T21" fmla="*/ 2147483647 h 78"/>
                <a:gd name="T22" fmla="*/ 2147483647 w 102"/>
                <a:gd name="T23" fmla="*/ 2147483647 h 78"/>
                <a:gd name="T24" fmla="*/ 2147483647 w 102"/>
                <a:gd name="T25" fmla="*/ 2147483647 h 78"/>
                <a:gd name="T26" fmla="*/ 2147483647 w 102"/>
                <a:gd name="T27" fmla="*/ 2147483647 h 78"/>
                <a:gd name="T28" fmla="*/ 2147483647 w 102"/>
                <a:gd name="T29" fmla="*/ 2147483647 h 78"/>
                <a:gd name="T30" fmla="*/ 2147483647 w 102"/>
                <a:gd name="T31" fmla="*/ 2147483647 h 78"/>
                <a:gd name="T32" fmla="*/ 2147483647 w 102"/>
                <a:gd name="T33" fmla="*/ 2147483647 h 78"/>
                <a:gd name="T34" fmla="*/ 2147483647 w 102"/>
                <a:gd name="T35" fmla="*/ 2147483647 h 78"/>
                <a:gd name="T36" fmla="*/ 2147483647 w 102"/>
                <a:gd name="T37" fmla="*/ 2147483647 h 78"/>
                <a:gd name="T38" fmla="*/ 2147483647 w 102"/>
                <a:gd name="T39" fmla="*/ 2147483647 h 78"/>
                <a:gd name="T40" fmla="*/ 2147483647 w 102"/>
                <a:gd name="T41" fmla="*/ 2033687399 h 78"/>
                <a:gd name="T42" fmla="*/ 2147483647 w 102"/>
                <a:gd name="T43" fmla="*/ 1495356107 h 78"/>
                <a:gd name="T44" fmla="*/ 2147483647 w 102"/>
                <a:gd name="T45" fmla="*/ 1435541572 h 78"/>
                <a:gd name="T46" fmla="*/ 2147483647 w 102"/>
                <a:gd name="T47" fmla="*/ 1256097969 h 78"/>
                <a:gd name="T48" fmla="*/ 2147483647 w 102"/>
                <a:gd name="T49" fmla="*/ 717774653 h 78"/>
                <a:gd name="T50" fmla="*/ 2147483647 w 102"/>
                <a:gd name="T51" fmla="*/ 179443663 h 78"/>
                <a:gd name="T52" fmla="*/ 2147483647 w 102"/>
                <a:gd name="T53" fmla="*/ 0 h 78"/>
                <a:gd name="T54" fmla="*/ 2147483647 w 102"/>
                <a:gd name="T55" fmla="*/ 239258198 h 78"/>
                <a:gd name="T56" fmla="*/ 2147483647 w 102"/>
                <a:gd name="T57" fmla="*/ 837403722 h 78"/>
                <a:gd name="T58" fmla="*/ 2147483647 w 102"/>
                <a:gd name="T59" fmla="*/ 1076662101 h 78"/>
                <a:gd name="T60" fmla="*/ 2147483647 w 102"/>
                <a:gd name="T61" fmla="*/ 1375727038 h 78"/>
                <a:gd name="T62" fmla="*/ 2147483647 w 102"/>
                <a:gd name="T63" fmla="*/ 1495356107 h 78"/>
                <a:gd name="T64" fmla="*/ 2147483647 w 102"/>
                <a:gd name="T65" fmla="*/ 1614985175 h 78"/>
                <a:gd name="T66" fmla="*/ 2147483647 w 102"/>
                <a:gd name="T67" fmla="*/ 1914057847 h 78"/>
                <a:gd name="T68" fmla="*/ 1980110704 w 102"/>
                <a:gd name="T69" fmla="*/ 2147483647 h 78"/>
                <a:gd name="T70" fmla="*/ 1254069757 w 102"/>
                <a:gd name="T71" fmla="*/ 2147483647 h 78"/>
                <a:gd name="T72" fmla="*/ 594030063 w 102"/>
                <a:gd name="T73" fmla="*/ 2147483647 h 78"/>
                <a:gd name="T74" fmla="*/ 396025416 w 102"/>
                <a:gd name="T75" fmla="*/ 2147483647 h 78"/>
                <a:gd name="T76" fmla="*/ 594030063 w 102"/>
                <a:gd name="T77" fmla="*/ 2147483647 h 78"/>
                <a:gd name="T78" fmla="*/ 132011169 w 102"/>
                <a:gd name="T79" fmla="*/ 2147483647 h 78"/>
                <a:gd name="T80" fmla="*/ 2147483647 w 102"/>
                <a:gd name="T81" fmla="*/ 2147483647 h 78"/>
                <a:gd name="T82" fmla="*/ 2147483647 w 102"/>
                <a:gd name="T83" fmla="*/ 2147483647 h 78"/>
                <a:gd name="T84" fmla="*/ 2147483647 w 102"/>
                <a:gd name="T85" fmla="*/ 2147483647 h 78"/>
                <a:gd name="T86" fmla="*/ 2147483647 w 102"/>
                <a:gd name="T87" fmla="*/ 2147483647 h 78"/>
                <a:gd name="T88" fmla="*/ 2147483647 w 102"/>
                <a:gd name="T89" fmla="*/ 2147483647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99" name="Freeform 19"/>
            <p:cNvSpPr>
              <a:spLocks/>
            </p:cNvSpPr>
            <p:nvPr/>
          </p:nvSpPr>
          <p:spPr bwMode="auto">
            <a:xfrm>
              <a:off x="7494588" y="2266950"/>
              <a:ext cx="187325" cy="325438"/>
            </a:xfrm>
            <a:custGeom>
              <a:avLst/>
              <a:gdLst>
                <a:gd name="T0" fmla="*/ 0 w 23"/>
                <a:gd name="T1" fmla="*/ 300201070 h 42"/>
                <a:gd name="T2" fmla="*/ 66337478 w 23"/>
                <a:gd name="T3" fmla="*/ 420279900 h 42"/>
                <a:gd name="T4" fmla="*/ 0 w 23"/>
                <a:gd name="T5" fmla="*/ 480315440 h 42"/>
                <a:gd name="T6" fmla="*/ 66337478 w 23"/>
                <a:gd name="T7" fmla="*/ 480315440 h 42"/>
                <a:gd name="T8" fmla="*/ 66337478 w 23"/>
                <a:gd name="T9" fmla="*/ 540358851 h 42"/>
                <a:gd name="T10" fmla="*/ 199004304 w 23"/>
                <a:gd name="T11" fmla="*/ 840552051 h 42"/>
                <a:gd name="T12" fmla="*/ 265333621 w 23"/>
                <a:gd name="T13" fmla="*/ 1020674412 h 42"/>
                <a:gd name="T14" fmla="*/ 199004304 w 23"/>
                <a:gd name="T15" fmla="*/ 1140753242 h 42"/>
                <a:gd name="T16" fmla="*/ 199004304 w 23"/>
                <a:gd name="T17" fmla="*/ 1260832072 h 42"/>
                <a:gd name="T18" fmla="*/ 331671147 w 23"/>
                <a:gd name="T19" fmla="*/ 1561033021 h 42"/>
                <a:gd name="T20" fmla="*/ 331671147 w 23"/>
                <a:gd name="T21" fmla="*/ 1681111851 h 42"/>
                <a:gd name="T22" fmla="*/ 331671147 w 23"/>
                <a:gd name="T23" fmla="*/ 1741147391 h 42"/>
                <a:gd name="T24" fmla="*/ 398000464 w 23"/>
                <a:gd name="T25" fmla="*/ 1741147391 h 42"/>
                <a:gd name="T26" fmla="*/ 331671147 w 23"/>
                <a:gd name="T27" fmla="*/ 1681111851 h 42"/>
                <a:gd name="T28" fmla="*/ 398000464 w 23"/>
                <a:gd name="T29" fmla="*/ 1681111851 h 42"/>
                <a:gd name="T30" fmla="*/ 464337925 w 23"/>
                <a:gd name="T31" fmla="*/ 1801190681 h 42"/>
                <a:gd name="T32" fmla="*/ 530675387 w 23"/>
                <a:gd name="T33" fmla="*/ 2041348825 h 42"/>
                <a:gd name="T34" fmla="*/ 530675387 w 23"/>
                <a:gd name="T35" fmla="*/ 2147483647 h 42"/>
                <a:gd name="T36" fmla="*/ 597004831 w 23"/>
                <a:gd name="T37" fmla="*/ 2147483647 h 42"/>
                <a:gd name="T38" fmla="*/ 663342293 w 23"/>
                <a:gd name="T39" fmla="*/ 2147483647 h 42"/>
                <a:gd name="T40" fmla="*/ 1326676442 w 23"/>
                <a:gd name="T41" fmla="*/ 2147483647 h 42"/>
                <a:gd name="T42" fmla="*/ 1260347125 w 23"/>
                <a:gd name="T43" fmla="*/ 2147483647 h 42"/>
                <a:gd name="T44" fmla="*/ 1194009663 w 23"/>
                <a:gd name="T45" fmla="*/ 2147483647 h 42"/>
                <a:gd name="T46" fmla="*/ 1194009663 w 23"/>
                <a:gd name="T47" fmla="*/ 2147483647 h 42"/>
                <a:gd name="T48" fmla="*/ 1260347125 w 23"/>
                <a:gd name="T49" fmla="*/ 2147483647 h 42"/>
                <a:gd name="T50" fmla="*/ 1194009663 w 23"/>
                <a:gd name="T51" fmla="*/ 2041348825 h 42"/>
                <a:gd name="T52" fmla="*/ 1194009663 w 23"/>
                <a:gd name="T53" fmla="*/ 1621068562 h 42"/>
                <a:gd name="T54" fmla="*/ 1194009663 w 23"/>
                <a:gd name="T55" fmla="*/ 1500989732 h 42"/>
                <a:gd name="T56" fmla="*/ 1260347125 w 23"/>
                <a:gd name="T57" fmla="*/ 1260832072 h 42"/>
                <a:gd name="T58" fmla="*/ 1260347125 w 23"/>
                <a:gd name="T59" fmla="*/ 1140753242 h 42"/>
                <a:gd name="T60" fmla="*/ 1260347125 w 23"/>
                <a:gd name="T61" fmla="*/ 1020674412 h 42"/>
                <a:gd name="T62" fmla="*/ 1260347125 w 23"/>
                <a:gd name="T63" fmla="*/ 900595340 h 42"/>
                <a:gd name="T64" fmla="*/ 1260347125 w 23"/>
                <a:gd name="T65" fmla="*/ 840552051 h 42"/>
                <a:gd name="T66" fmla="*/ 1260347125 w 23"/>
                <a:gd name="T67" fmla="*/ 780516510 h 42"/>
                <a:gd name="T68" fmla="*/ 1459343221 w 23"/>
                <a:gd name="T69" fmla="*/ 660437681 h 42"/>
                <a:gd name="T70" fmla="*/ 1525680682 w 23"/>
                <a:gd name="T71" fmla="*/ 420279900 h 42"/>
                <a:gd name="T72" fmla="*/ 1459343221 w 23"/>
                <a:gd name="T73" fmla="*/ 300201070 h 42"/>
                <a:gd name="T74" fmla="*/ 1459343221 w 23"/>
                <a:gd name="T75" fmla="*/ 180122180 h 42"/>
                <a:gd name="T76" fmla="*/ 1459343221 w 23"/>
                <a:gd name="T77" fmla="*/ 180122180 h 42"/>
                <a:gd name="T78" fmla="*/ 1459343221 w 23"/>
                <a:gd name="T79" fmla="*/ 120078860 h 42"/>
                <a:gd name="T80" fmla="*/ 1393013903 w 23"/>
                <a:gd name="T81" fmla="*/ 0 h 42"/>
                <a:gd name="T82" fmla="*/ 0 w 23"/>
                <a:gd name="T83" fmla="*/ 300201070 h 42"/>
                <a:gd name="T84" fmla="*/ 0 w 23"/>
                <a:gd name="T85" fmla="*/ 300201070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00" name="Freeform 20"/>
            <p:cNvSpPr>
              <a:spLocks/>
            </p:cNvSpPr>
            <p:nvPr/>
          </p:nvSpPr>
          <p:spPr bwMode="auto">
            <a:xfrm>
              <a:off x="3327400" y="2794000"/>
              <a:ext cx="619125" cy="727075"/>
            </a:xfrm>
            <a:custGeom>
              <a:avLst/>
              <a:gdLst>
                <a:gd name="T0" fmla="*/ 2147483647 w 76"/>
                <a:gd name="T1" fmla="*/ 2147483647 h 94"/>
                <a:gd name="T2" fmla="*/ 2147483647 w 76"/>
                <a:gd name="T3" fmla="*/ 1615351768 h 94"/>
                <a:gd name="T4" fmla="*/ 2147483647 w 76"/>
                <a:gd name="T5" fmla="*/ 1376035883 h 94"/>
                <a:gd name="T6" fmla="*/ 2147483647 w 76"/>
                <a:gd name="T7" fmla="*/ 358966214 h 94"/>
                <a:gd name="T8" fmla="*/ 1061815496 w 76"/>
                <a:gd name="T9" fmla="*/ 0 h 94"/>
                <a:gd name="T10" fmla="*/ 0 w 76"/>
                <a:gd name="T11" fmla="*/ 2147483647 h 94"/>
                <a:gd name="T12" fmla="*/ 0 w 76"/>
                <a:gd name="T13" fmla="*/ 2147483647 h 94"/>
                <a:gd name="T14" fmla="*/ 2147483647 w 76"/>
                <a:gd name="T15" fmla="*/ 2147483647 h 94"/>
                <a:gd name="T16" fmla="*/ 2147483647 w 76"/>
                <a:gd name="T17" fmla="*/ 214748364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01" name="Freeform 21"/>
            <p:cNvSpPr>
              <a:spLocks/>
            </p:cNvSpPr>
            <p:nvPr/>
          </p:nvSpPr>
          <p:spPr bwMode="auto">
            <a:xfrm>
              <a:off x="2439988" y="2035175"/>
              <a:ext cx="881062" cy="696913"/>
            </a:xfrm>
            <a:custGeom>
              <a:avLst/>
              <a:gdLst>
                <a:gd name="T0" fmla="*/ 0 w 108"/>
                <a:gd name="T1" fmla="*/ 2147483647 h 90"/>
                <a:gd name="T2" fmla="*/ 0 w 108"/>
                <a:gd name="T3" fmla="*/ 2147483647 h 90"/>
                <a:gd name="T4" fmla="*/ 66552810 w 108"/>
                <a:gd name="T5" fmla="*/ 2147483647 h 90"/>
                <a:gd name="T6" fmla="*/ 133105620 w 108"/>
                <a:gd name="T7" fmla="*/ 2147483647 h 90"/>
                <a:gd name="T8" fmla="*/ 199658446 w 108"/>
                <a:gd name="T9" fmla="*/ 2147483647 h 90"/>
                <a:gd name="T10" fmla="*/ 332764098 w 108"/>
                <a:gd name="T11" fmla="*/ 2147483647 h 90"/>
                <a:gd name="T12" fmla="*/ 332764098 w 108"/>
                <a:gd name="T13" fmla="*/ 2147483647 h 90"/>
                <a:gd name="T14" fmla="*/ 665528196 w 108"/>
                <a:gd name="T15" fmla="*/ 2147483647 h 90"/>
                <a:gd name="T16" fmla="*/ 1064844961 w 108"/>
                <a:gd name="T17" fmla="*/ 1379113409 h 90"/>
                <a:gd name="T18" fmla="*/ 1331056392 w 108"/>
                <a:gd name="T19" fmla="*/ 779497168 h 90"/>
                <a:gd name="T20" fmla="*/ 1597267569 w 108"/>
                <a:gd name="T21" fmla="*/ 179880988 h 90"/>
                <a:gd name="T22" fmla="*/ 1597267569 w 108"/>
                <a:gd name="T23" fmla="*/ 0 h 90"/>
                <a:gd name="T24" fmla="*/ 1796925951 w 108"/>
                <a:gd name="T25" fmla="*/ 0 h 90"/>
                <a:gd name="T26" fmla="*/ 1996576175 w 108"/>
                <a:gd name="T27" fmla="*/ 59957743 h 90"/>
                <a:gd name="T28" fmla="*/ 2063128970 w 108"/>
                <a:gd name="T29" fmla="*/ 119923230 h 90"/>
                <a:gd name="T30" fmla="*/ 2147483647 w 108"/>
                <a:gd name="T31" fmla="*/ 299804248 h 90"/>
                <a:gd name="T32" fmla="*/ 2147483647 w 108"/>
                <a:gd name="T33" fmla="*/ 479692920 h 90"/>
                <a:gd name="T34" fmla="*/ 2147483647 w 108"/>
                <a:gd name="T35" fmla="*/ 839462640 h 90"/>
                <a:gd name="T36" fmla="*/ 2147483647 w 108"/>
                <a:gd name="T37" fmla="*/ 959385839 h 90"/>
                <a:gd name="T38" fmla="*/ 2147483647 w 108"/>
                <a:gd name="T39" fmla="*/ 959385839 h 90"/>
                <a:gd name="T40" fmla="*/ 2147483647 w 108"/>
                <a:gd name="T41" fmla="*/ 1079309281 h 90"/>
                <a:gd name="T42" fmla="*/ 2147483647 w 108"/>
                <a:gd name="T43" fmla="*/ 1079309281 h 90"/>
                <a:gd name="T44" fmla="*/ 2147483647 w 108"/>
                <a:gd name="T45" fmla="*/ 1139267009 h 90"/>
                <a:gd name="T46" fmla="*/ 2147483647 w 108"/>
                <a:gd name="T47" fmla="*/ 1079309281 h 90"/>
                <a:gd name="T48" fmla="*/ 2147483647 w 108"/>
                <a:gd name="T49" fmla="*/ 1139267009 h 90"/>
                <a:gd name="T50" fmla="*/ 2147483647 w 108"/>
                <a:gd name="T51" fmla="*/ 1079309281 h 90"/>
                <a:gd name="T52" fmla="*/ 2147483647 w 108"/>
                <a:gd name="T53" fmla="*/ 1139267009 h 90"/>
                <a:gd name="T54" fmla="*/ 2147483647 w 108"/>
                <a:gd name="T55" fmla="*/ 1139267009 h 90"/>
                <a:gd name="T56" fmla="*/ 2147483647 w 108"/>
                <a:gd name="T57" fmla="*/ 1439071137 h 90"/>
                <a:gd name="T58" fmla="*/ 2147483647 w 108"/>
                <a:gd name="T59" fmla="*/ 1618959808 h 90"/>
                <a:gd name="T60" fmla="*/ 2147483647 w 108"/>
                <a:gd name="T61" fmla="*/ 1678917536 h 90"/>
                <a:gd name="T62" fmla="*/ 2147483647 w 108"/>
                <a:gd name="T63" fmla="*/ 2147483647 h 90"/>
                <a:gd name="T64" fmla="*/ 2147483647 w 108"/>
                <a:gd name="T65" fmla="*/ 2147483647 h 90"/>
                <a:gd name="T66" fmla="*/ 2147483647 w 108"/>
                <a:gd name="T67" fmla="*/ 2147483647 h 90"/>
                <a:gd name="T68" fmla="*/ 2147483647 w 108"/>
                <a:gd name="T69" fmla="*/ 2147483647 h 90"/>
                <a:gd name="T70" fmla="*/ 2147483647 w 108"/>
                <a:gd name="T71" fmla="*/ 2147483647 h 90"/>
                <a:gd name="T72" fmla="*/ 2147483647 w 108"/>
                <a:gd name="T73" fmla="*/ 2147483647 h 90"/>
                <a:gd name="T74" fmla="*/ 2147483647 w 108"/>
                <a:gd name="T75" fmla="*/ 2147483647 h 90"/>
                <a:gd name="T76" fmla="*/ 2147483647 w 108"/>
                <a:gd name="T77" fmla="*/ 2147483647 h 90"/>
                <a:gd name="T78" fmla="*/ 2147483647 w 108"/>
                <a:gd name="T79" fmla="*/ 2147483647 h 90"/>
                <a:gd name="T80" fmla="*/ 66552810 w 108"/>
                <a:gd name="T81" fmla="*/ 2147483647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02" name="Freeform 22"/>
            <p:cNvSpPr>
              <a:spLocks/>
            </p:cNvSpPr>
            <p:nvPr/>
          </p:nvSpPr>
          <p:spPr bwMode="auto">
            <a:xfrm>
              <a:off x="2759075" y="2662238"/>
              <a:ext cx="698500" cy="1030287"/>
            </a:xfrm>
            <a:custGeom>
              <a:avLst/>
              <a:gdLst>
                <a:gd name="T0" fmla="*/ 857587386 w 86"/>
                <a:gd name="T1" fmla="*/ 0 h 133"/>
                <a:gd name="T2" fmla="*/ 0 w 86"/>
                <a:gd name="T3" fmla="*/ 2147483647 h 133"/>
                <a:gd name="T4" fmla="*/ 2147483647 w 86"/>
                <a:gd name="T5" fmla="*/ 2147483647 h 133"/>
                <a:gd name="T6" fmla="*/ 2147483647 w 86"/>
                <a:gd name="T7" fmla="*/ 2147483647 h 133"/>
                <a:gd name="T8" fmla="*/ 2147483647 w 86"/>
                <a:gd name="T9" fmla="*/ 2147483647 h 133"/>
                <a:gd name="T10" fmla="*/ 2147483647 w 86"/>
                <a:gd name="T11" fmla="*/ 2147483647 h 133"/>
                <a:gd name="T12" fmla="*/ 2147483647 w 86"/>
                <a:gd name="T13" fmla="*/ 2147483647 h 133"/>
                <a:gd name="T14" fmla="*/ 2147483647 w 86"/>
                <a:gd name="T15" fmla="*/ 2147483647 h 133"/>
                <a:gd name="T16" fmla="*/ 2147483647 w 86"/>
                <a:gd name="T17" fmla="*/ 2147483647 h 133"/>
                <a:gd name="T18" fmla="*/ 2147483647 w 86"/>
                <a:gd name="T19" fmla="*/ 2147483647 h 133"/>
                <a:gd name="T20" fmla="*/ 2147483647 w 86"/>
                <a:gd name="T21" fmla="*/ 2147483647 h 133"/>
                <a:gd name="T22" fmla="*/ 2147483647 w 86"/>
                <a:gd name="T23" fmla="*/ 2147483647 h 133"/>
                <a:gd name="T24" fmla="*/ 2147483647 w 86"/>
                <a:gd name="T25" fmla="*/ 2147483647 h 133"/>
                <a:gd name="T26" fmla="*/ 2147483647 w 86"/>
                <a:gd name="T27" fmla="*/ 2147483647 h 133"/>
                <a:gd name="T28" fmla="*/ 2147483647 w 86"/>
                <a:gd name="T29" fmla="*/ 2147483647 h 133"/>
                <a:gd name="T30" fmla="*/ 2147483647 w 86"/>
                <a:gd name="T31" fmla="*/ 2147483647 h 133"/>
                <a:gd name="T32" fmla="*/ 2147483647 w 86"/>
                <a:gd name="T33" fmla="*/ 2147483647 h 133"/>
                <a:gd name="T34" fmla="*/ 2147483647 w 86"/>
                <a:gd name="T35" fmla="*/ 2147483647 h 133"/>
                <a:gd name="T36" fmla="*/ 2147483647 w 86"/>
                <a:gd name="T37" fmla="*/ 1020146823 h 133"/>
                <a:gd name="T38" fmla="*/ 2147483647 w 86"/>
                <a:gd name="T39" fmla="*/ 540079538 h 133"/>
                <a:gd name="T40" fmla="*/ 857587386 w 86"/>
                <a:gd name="T41" fmla="*/ 0 h 133"/>
                <a:gd name="T42" fmla="*/ 857587386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03" name="Freeform 23"/>
            <p:cNvSpPr>
              <a:spLocks/>
            </p:cNvSpPr>
            <p:nvPr/>
          </p:nvSpPr>
          <p:spPr bwMode="auto">
            <a:xfrm>
              <a:off x="3124200" y="3444875"/>
              <a:ext cx="741363" cy="820738"/>
            </a:xfrm>
            <a:custGeom>
              <a:avLst/>
              <a:gdLst>
                <a:gd name="T0" fmla="*/ 2147483647 w 91"/>
                <a:gd name="T1" fmla="*/ 2147483647 h 106"/>
                <a:gd name="T2" fmla="*/ 2147483647 w 91"/>
                <a:gd name="T3" fmla="*/ 599510464 h 106"/>
                <a:gd name="T4" fmla="*/ 1659276256 w 91"/>
                <a:gd name="T5" fmla="*/ 0 h 106"/>
                <a:gd name="T6" fmla="*/ 1659276256 w 91"/>
                <a:gd name="T7" fmla="*/ 0 h 106"/>
                <a:gd name="T8" fmla="*/ 1526531589 w 91"/>
                <a:gd name="T9" fmla="*/ 539557894 h 106"/>
                <a:gd name="T10" fmla="*/ 1393795069 w 91"/>
                <a:gd name="T11" fmla="*/ 959218146 h 106"/>
                <a:gd name="T12" fmla="*/ 1261050402 w 91"/>
                <a:gd name="T13" fmla="*/ 959218146 h 106"/>
                <a:gd name="T14" fmla="*/ 1194678069 w 91"/>
                <a:gd name="T15" fmla="*/ 899265575 h 106"/>
                <a:gd name="T16" fmla="*/ 1194678069 w 91"/>
                <a:gd name="T17" fmla="*/ 839313005 h 106"/>
                <a:gd name="T18" fmla="*/ 1128305736 w 91"/>
                <a:gd name="T19" fmla="*/ 779368177 h 106"/>
                <a:gd name="T20" fmla="*/ 995568961 w 91"/>
                <a:gd name="T21" fmla="*/ 779368177 h 106"/>
                <a:gd name="T22" fmla="*/ 796451961 w 91"/>
                <a:gd name="T23" fmla="*/ 779368177 h 106"/>
                <a:gd name="T24" fmla="*/ 796451961 w 91"/>
                <a:gd name="T25" fmla="*/ 839313005 h 106"/>
                <a:gd name="T26" fmla="*/ 796451961 w 91"/>
                <a:gd name="T27" fmla="*/ 1019170959 h 106"/>
                <a:gd name="T28" fmla="*/ 796451961 w 91"/>
                <a:gd name="T29" fmla="*/ 1498776040 h 106"/>
                <a:gd name="T30" fmla="*/ 796451961 w 91"/>
                <a:gd name="T31" fmla="*/ 1558728611 h 106"/>
                <a:gd name="T32" fmla="*/ 730079628 w 91"/>
                <a:gd name="T33" fmla="*/ 1798531151 h 106"/>
                <a:gd name="T34" fmla="*/ 730079628 w 91"/>
                <a:gd name="T35" fmla="*/ 1858483722 h 106"/>
                <a:gd name="T36" fmla="*/ 730079628 w 91"/>
                <a:gd name="T37" fmla="*/ 1918436293 h 106"/>
                <a:gd name="T38" fmla="*/ 730079628 w 91"/>
                <a:gd name="T39" fmla="*/ 2038341918 h 106"/>
                <a:gd name="T40" fmla="*/ 730079628 w 91"/>
                <a:gd name="T41" fmla="*/ 2098286746 h 106"/>
                <a:gd name="T42" fmla="*/ 730079628 w 91"/>
                <a:gd name="T43" fmla="*/ 2147483647 h 106"/>
                <a:gd name="T44" fmla="*/ 796451961 w 91"/>
                <a:gd name="T45" fmla="*/ 2147483647 h 106"/>
                <a:gd name="T46" fmla="*/ 796451961 w 91"/>
                <a:gd name="T47" fmla="*/ 2147483647 h 106"/>
                <a:gd name="T48" fmla="*/ 796451961 w 91"/>
                <a:gd name="T49" fmla="*/ 2147483647 h 106"/>
                <a:gd name="T50" fmla="*/ 862824295 w 91"/>
                <a:gd name="T51" fmla="*/ 2147483647 h 106"/>
                <a:gd name="T52" fmla="*/ 862824295 w 91"/>
                <a:gd name="T53" fmla="*/ 2147483647 h 106"/>
                <a:gd name="T54" fmla="*/ 929196628 w 91"/>
                <a:gd name="T55" fmla="*/ 2147483647 h 106"/>
                <a:gd name="T56" fmla="*/ 995568961 w 91"/>
                <a:gd name="T57" fmla="*/ 2147483647 h 106"/>
                <a:gd name="T58" fmla="*/ 929196628 w 91"/>
                <a:gd name="T59" fmla="*/ 2147483647 h 106"/>
                <a:gd name="T60" fmla="*/ 929196628 w 91"/>
                <a:gd name="T61" fmla="*/ 2147483647 h 106"/>
                <a:gd name="T62" fmla="*/ 796451961 w 91"/>
                <a:gd name="T63" fmla="*/ 2147483647 h 106"/>
                <a:gd name="T64" fmla="*/ 663707294 w 91"/>
                <a:gd name="T65" fmla="*/ 2147483647 h 106"/>
                <a:gd name="T66" fmla="*/ 597343108 w 91"/>
                <a:gd name="T67" fmla="*/ 2147483647 h 106"/>
                <a:gd name="T68" fmla="*/ 464598314 w 91"/>
                <a:gd name="T69" fmla="*/ 2147483647 h 106"/>
                <a:gd name="T70" fmla="*/ 331853647 w 91"/>
                <a:gd name="T71" fmla="*/ 2147483647 h 106"/>
                <a:gd name="T72" fmla="*/ 199117064 w 91"/>
                <a:gd name="T73" fmla="*/ 2147483647 h 106"/>
                <a:gd name="T74" fmla="*/ 199117064 w 91"/>
                <a:gd name="T75" fmla="*/ 2147483647 h 106"/>
                <a:gd name="T76" fmla="*/ 265481250 w 91"/>
                <a:gd name="T77" fmla="*/ 2147483647 h 106"/>
                <a:gd name="T78" fmla="*/ 199117064 w 91"/>
                <a:gd name="T79" fmla="*/ 2147483647 h 106"/>
                <a:gd name="T80" fmla="*/ 199117064 w 91"/>
                <a:gd name="T81" fmla="*/ 2147483647 h 106"/>
                <a:gd name="T82" fmla="*/ 199117064 w 91"/>
                <a:gd name="T83" fmla="*/ 2147483647 h 106"/>
                <a:gd name="T84" fmla="*/ 331853647 w 91"/>
                <a:gd name="T85" fmla="*/ 2147483647 h 106"/>
                <a:gd name="T86" fmla="*/ 398225981 w 91"/>
                <a:gd name="T87" fmla="*/ 2147483647 h 106"/>
                <a:gd name="T88" fmla="*/ 331853647 w 91"/>
                <a:gd name="T89" fmla="*/ 2147483647 h 106"/>
                <a:gd name="T90" fmla="*/ 331853647 w 91"/>
                <a:gd name="T91" fmla="*/ 2147483647 h 106"/>
                <a:gd name="T92" fmla="*/ 265481250 w 91"/>
                <a:gd name="T93" fmla="*/ 2147483647 h 106"/>
                <a:gd name="T94" fmla="*/ 199117064 w 91"/>
                <a:gd name="T95" fmla="*/ 2147483647 h 106"/>
                <a:gd name="T96" fmla="*/ 66372349 w 91"/>
                <a:gd name="T97" fmla="*/ 2147483647 h 106"/>
                <a:gd name="T98" fmla="*/ 0 w 91"/>
                <a:gd name="T99" fmla="*/ 2147483647 h 106"/>
                <a:gd name="T100" fmla="*/ 2147483647 w 91"/>
                <a:gd name="T101" fmla="*/ 2147483647 h 106"/>
                <a:gd name="T102" fmla="*/ 2147483647 w 91"/>
                <a:gd name="T103" fmla="*/ 2147483647 h 106"/>
                <a:gd name="T104" fmla="*/ 2147483647 w 91"/>
                <a:gd name="T105" fmla="*/ 2147483647 h 106"/>
                <a:gd name="T106" fmla="*/ 2147483647 w 91"/>
                <a:gd name="T107" fmla="*/ 2147483647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04" name="Freeform 24"/>
            <p:cNvSpPr>
              <a:spLocks/>
            </p:cNvSpPr>
            <p:nvPr/>
          </p:nvSpPr>
          <p:spPr bwMode="auto">
            <a:xfrm>
              <a:off x="5183188" y="1981200"/>
              <a:ext cx="723900" cy="773113"/>
            </a:xfrm>
            <a:custGeom>
              <a:avLst/>
              <a:gdLst>
                <a:gd name="T0" fmla="*/ 529260316 w 89"/>
                <a:gd name="T1" fmla="*/ 2147483647 h 100"/>
                <a:gd name="T2" fmla="*/ 264630158 w 89"/>
                <a:gd name="T3" fmla="*/ 2147483647 h 100"/>
                <a:gd name="T4" fmla="*/ 463100759 w 89"/>
                <a:gd name="T5" fmla="*/ 2147483647 h 100"/>
                <a:gd name="T6" fmla="*/ 463100759 w 89"/>
                <a:gd name="T7" fmla="*/ 2147483647 h 100"/>
                <a:gd name="T8" fmla="*/ 330789779 w 89"/>
                <a:gd name="T9" fmla="*/ 2147483647 h 100"/>
                <a:gd name="T10" fmla="*/ 330789779 w 89"/>
                <a:gd name="T11" fmla="*/ 2147483647 h 100"/>
                <a:gd name="T12" fmla="*/ 264630158 w 89"/>
                <a:gd name="T13" fmla="*/ 1972419885 h 100"/>
                <a:gd name="T14" fmla="*/ 132311012 w 89"/>
                <a:gd name="T15" fmla="*/ 1554026719 h 100"/>
                <a:gd name="T16" fmla="*/ 0 w 89"/>
                <a:gd name="T17" fmla="*/ 956325268 h 100"/>
                <a:gd name="T18" fmla="*/ 66159573 w 89"/>
                <a:gd name="T19" fmla="*/ 717247877 h 100"/>
                <a:gd name="T20" fmla="*/ 0 w 89"/>
                <a:gd name="T21" fmla="*/ 418393286 h 100"/>
                <a:gd name="T22" fmla="*/ 1521613385 w 89"/>
                <a:gd name="T23" fmla="*/ 179308104 h 100"/>
                <a:gd name="T24" fmla="*/ 1653932500 w 89"/>
                <a:gd name="T25" fmla="*/ 59769363 h 100"/>
                <a:gd name="T26" fmla="*/ 1852403037 w 89"/>
                <a:gd name="T27" fmla="*/ 298854591 h 100"/>
                <a:gd name="T28" fmla="*/ 1852403037 w 89"/>
                <a:gd name="T29" fmla="*/ 597701451 h 100"/>
                <a:gd name="T30" fmla="*/ 2117033132 w 89"/>
                <a:gd name="T31" fmla="*/ 717247877 h 100"/>
                <a:gd name="T32" fmla="*/ 2147483647 w 89"/>
                <a:gd name="T33" fmla="*/ 777017225 h 100"/>
                <a:gd name="T34" fmla="*/ 2147483647 w 89"/>
                <a:gd name="T35" fmla="*/ 777017225 h 100"/>
                <a:gd name="T36" fmla="*/ 2147483647 w 89"/>
                <a:gd name="T37" fmla="*/ 836786573 h 100"/>
                <a:gd name="T38" fmla="*/ 2147483647 w 89"/>
                <a:gd name="T39" fmla="*/ 777017225 h 100"/>
                <a:gd name="T40" fmla="*/ 2147483647 w 89"/>
                <a:gd name="T41" fmla="*/ 836786573 h 100"/>
                <a:gd name="T42" fmla="*/ 2147483647 w 89"/>
                <a:gd name="T43" fmla="*/ 896555921 h 100"/>
                <a:gd name="T44" fmla="*/ 2147483647 w 89"/>
                <a:gd name="T45" fmla="*/ 896555921 h 100"/>
                <a:gd name="T46" fmla="*/ 2147483647 w 89"/>
                <a:gd name="T47" fmla="*/ 1075864206 h 100"/>
                <a:gd name="T48" fmla="*/ 2147483647 w 89"/>
                <a:gd name="T49" fmla="*/ 1016094858 h 100"/>
                <a:gd name="T50" fmla="*/ 2147483647 w 89"/>
                <a:gd name="T51" fmla="*/ 1016094858 h 100"/>
                <a:gd name="T52" fmla="*/ 2147483647 w 89"/>
                <a:gd name="T53" fmla="*/ 1135633553 h 100"/>
                <a:gd name="T54" fmla="*/ 2147483647 w 89"/>
                <a:gd name="T55" fmla="*/ 1255179980 h 100"/>
                <a:gd name="T56" fmla="*/ 2147483647 w 89"/>
                <a:gd name="T57" fmla="*/ 1255179980 h 100"/>
                <a:gd name="T58" fmla="*/ 2147483647 w 89"/>
                <a:gd name="T59" fmla="*/ 1075864206 h 100"/>
                <a:gd name="T60" fmla="*/ 2147483647 w 89"/>
                <a:gd name="T61" fmla="*/ 1195410632 h 100"/>
                <a:gd name="T62" fmla="*/ 2147483647 w 89"/>
                <a:gd name="T63" fmla="*/ 1195410632 h 100"/>
                <a:gd name="T64" fmla="*/ 2147483647 w 89"/>
                <a:gd name="T65" fmla="*/ 1255179980 h 100"/>
                <a:gd name="T66" fmla="*/ 2147483647 w 89"/>
                <a:gd name="T67" fmla="*/ 1314949328 h 100"/>
                <a:gd name="T68" fmla="*/ 2147483647 w 89"/>
                <a:gd name="T69" fmla="*/ 1494257371 h 100"/>
                <a:gd name="T70" fmla="*/ 2147483647 w 89"/>
                <a:gd name="T71" fmla="*/ 1673573146 h 100"/>
                <a:gd name="T72" fmla="*/ 2147483647 w 89"/>
                <a:gd name="T73" fmla="*/ 1793111841 h 100"/>
                <a:gd name="T74" fmla="*/ 2147483647 w 89"/>
                <a:gd name="T75" fmla="*/ 2147483647 h 100"/>
                <a:gd name="T76" fmla="*/ 2147483647 w 89"/>
                <a:gd name="T77" fmla="*/ 2147483647 h 100"/>
                <a:gd name="T78" fmla="*/ 2147483647 w 89"/>
                <a:gd name="T79" fmla="*/ 2147483647 h 100"/>
                <a:gd name="T80" fmla="*/ 2147483647 w 89"/>
                <a:gd name="T81" fmla="*/ 2147483647 h 100"/>
                <a:gd name="T82" fmla="*/ 2147483647 w 89"/>
                <a:gd name="T83" fmla="*/ 2147483647 h 100"/>
                <a:gd name="T84" fmla="*/ 2147483647 w 89"/>
                <a:gd name="T85" fmla="*/ 2147483647 h 100"/>
                <a:gd name="T86" fmla="*/ 2147483647 w 89"/>
                <a:gd name="T87" fmla="*/ 2147483647 h 100"/>
                <a:gd name="T88" fmla="*/ 2147483647 w 89"/>
                <a:gd name="T89" fmla="*/ 2147483647 h 100"/>
                <a:gd name="T90" fmla="*/ 2147483647 w 89"/>
                <a:gd name="T91" fmla="*/ 2147483647 h 100"/>
                <a:gd name="T92" fmla="*/ 2147483647 w 89"/>
                <a:gd name="T93" fmla="*/ 2147483647 h 100"/>
                <a:gd name="T94" fmla="*/ 2147483647 w 89"/>
                <a:gd name="T95" fmla="*/ 2147483647 h 100"/>
                <a:gd name="T96" fmla="*/ 2147483647 w 89"/>
                <a:gd name="T97" fmla="*/ 2147483647 h 100"/>
                <a:gd name="T98" fmla="*/ 2147483647 w 89"/>
                <a:gd name="T99" fmla="*/ 2147483647 h 100"/>
                <a:gd name="T100" fmla="*/ 2147483647 w 89"/>
                <a:gd name="T101" fmla="*/ 2147483647 h 100"/>
                <a:gd name="T102" fmla="*/ 2147483647 w 89"/>
                <a:gd name="T103" fmla="*/ 2147483647 h 100"/>
                <a:gd name="T104" fmla="*/ 529260316 w 89"/>
                <a:gd name="T105" fmla="*/ 2147483647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05" name="Freeform 25"/>
            <p:cNvSpPr>
              <a:spLocks/>
            </p:cNvSpPr>
            <p:nvPr/>
          </p:nvSpPr>
          <p:spPr bwMode="auto">
            <a:xfrm>
              <a:off x="5768975" y="2855913"/>
              <a:ext cx="439738" cy="735012"/>
            </a:xfrm>
            <a:custGeom>
              <a:avLst/>
              <a:gdLst>
                <a:gd name="T0" fmla="*/ 596822271 w 54"/>
                <a:gd name="T1" fmla="*/ 119721841 h 95"/>
                <a:gd name="T2" fmla="*/ 795762944 w 54"/>
                <a:gd name="T3" fmla="*/ 299304648 h 95"/>
                <a:gd name="T4" fmla="*/ 994695473 w 54"/>
                <a:gd name="T5" fmla="*/ 478887364 h 95"/>
                <a:gd name="T6" fmla="*/ 994695473 w 54"/>
                <a:gd name="T7" fmla="*/ 718331107 h 95"/>
                <a:gd name="T8" fmla="*/ 928384630 w 54"/>
                <a:gd name="T9" fmla="*/ 897913823 h 95"/>
                <a:gd name="T10" fmla="*/ 729443957 w 54"/>
                <a:gd name="T11" fmla="*/ 1137349950 h 95"/>
                <a:gd name="T12" fmla="*/ 596822271 w 54"/>
                <a:gd name="T13" fmla="*/ 1197210855 h 95"/>
                <a:gd name="T14" fmla="*/ 331562486 w 54"/>
                <a:gd name="T15" fmla="*/ 1257071761 h 95"/>
                <a:gd name="T16" fmla="*/ 265251579 w 54"/>
                <a:gd name="T17" fmla="*/ 1436654477 h 95"/>
                <a:gd name="T18" fmla="*/ 397881472 w 54"/>
                <a:gd name="T19" fmla="*/ 1616237194 h 95"/>
                <a:gd name="T20" fmla="*/ 265251579 w 54"/>
                <a:gd name="T21" fmla="*/ 2035264015 h 95"/>
                <a:gd name="T22" fmla="*/ 66310859 w 54"/>
                <a:gd name="T23" fmla="*/ 2147483647 h 95"/>
                <a:gd name="T24" fmla="*/ 0 w 54"/>
                <a:gd name="T25" fmla="*/ 2147483647 h 95"/>
                <a:gd name="T26" fmla="*/ 0 w 54"/>
                <a:gd name="T27" fmla="*/ 2147483647 h 95"/>
                <a:gd name="T28" fmla="*/ 66310859 w 54"/>
                <a:gd name="T29" fmla="*/ 2147483647 h 95"/>
                <a:gd name="T30" fmla="*/ 331562486 w 54"/>
                <a:gd name="T31" fmla="*/ 2147483647 h 95"/>
                <a:gd name="T32" fmla="*/ 663133114 w 54"/>
                <a:gd name="T33" fmla="*/ 2147483647 h 95"/>
                <a:gd name="T34" fmla="*/ 862073787 w 54"/>
                <a:gd name="T35" fmla="*/ 2147483647 h 95"/>
                <a:gd name="T36" fmla="*/ 994695473 w 54"/>
                <a:gd name="T37" fmla="*/ 2147483647 h 95"/>
                <a:gd name="T38" fmla="*/ 1259955386 w 54"/>
                <a:gd name="T39" fmla="*/ 2147483647 h 95"/>
                <a:gd name="T40" fmla="*/ 1259955386 w 54"/>
                <a:gd name="T41" fmla="*/ 2147483647 h 95"/>
                <a:gd name="T42" fmla="*/ 1061014459 w 54"/>
                <a:gd name="T43" fmla="*/ 2147483647 h 95"/>
                <a:gd name="T44" fmla="*/ 1259955386 w 54"/>
                <a:gd name="T45" fmla="*/ 2147483647 h 95"/>
                <a:gd name="T46" fmla="*/ 1591517744 w 54"/>
                <a:gd name="T47" fmla="*/ 2147483647 h 95"/>
                <a:gd name="T48" fmla="*/ 1923088246 w 54"/>
                <a:gd name="T49" fmla="*/ 2147483647 h 95"/>
                <a:gd name="T50" fmla="*/ 1989399089 w 54"/>
                <a:gd name="T51" fmla="*/ 2147483647 h 95"/>
                <a:gd name="T52" fmla="*/ 1923088246 w 54"/>
                <a:gd name="T53" fmla="*/ 2147483647 h 95"/>
                <a:gd name="T54" fmla="*/ 2122028918 w 54"/>
                <a:gd name="T55" fmla="*/ 2147483647 h 95"/>
                <a:gd name="T56" fmla="*/ 2147483647 w 54"/>
                <a:gd name="T57" fmla="*/ 2147483647 h 95"/>
                <a:gd name="T58" fmla="*/ 2147483647 w 54"/>
                <a:gd name="T59" fmla="*/ 2147483647 h 95"/>
                <a:gd name="T60" fmla="*/ 2147483647 w 54"/>
                <a:gd name="T61" fmla="*/ 2147483647 h 95"/>
                <a:gd name="T62" fmla="*/ 2147483647 w 54"/>
                <a:gd name="T63" fmla="*/ 2147483647 h 95"/>
                <a:gd name="T64" fmla="*/ 2147483647 w 54"/>
                <a:gd name="T65" fmla="*/ 2147483647 h 95"/>
                <a:gd name="T66" fmla="*/ 2147483647 w 54"/>
                <a:gd name="T67" fmla="*/ 2147483647 h 95"/>
                <a:gd name="T68" fmla="*/ 2147483647 w 54"/>
                <a:gd name="T69" fmla="*/ 2147483647 h 95"/>
                <a:gd name="T70" fmla="*/ 2147483647 w 54"/>
                <a:gd name="T71" fmla="*/ 2147483647 h 95"/>
                <a:gd name="T72" fmla="*/ 2147483647 w 54"/>
                <a:gd name="T73" fmla="*/ 2147483647 h 95"/>
                <a:gd name="T74" fmla="*/ 2147483647 w 54"/>
                <a:gd name="T75" fmla="*/ 2147483647 h 95"/>
                <a:gd name="T76" fmla="*/ 2147483647 w 54"/>
                <a:gd name="T77" fmla="*/ 2147483647 h 95"/>
                <a:gd name="T78" fmla="*/ 2147483647 w 54"/>
                <a:gd name="T79" fmla="*/ 2147483647 h 95"/>
                <a:gd name="T80" fmla="*/ 2147483647 w 54"/>
                <a:gd name="T81" fmla="*/ 2147483647 h 95"/>
                <a:gd name="T82" fmla="*/ 2147483647 w 54"/>
                <a:gd name="T83" fmla="*/ 2147483647 h 95"/>
                <a:gd name="T84" fmla="*/ 2147483647 w 54"/>
                <a:gd name="T85" fmla="*/ 2147483647 h 95"/>
                <a:gd name="T86" fmla="*/ 2147483647 w 54"/>
                <a:gd name="T87" fmla="*/ 2147483647 h 95"/>
                <a:gd name="T88" fmla="*/ 2147483647 w 54"/>
                <a:gd name="T89" fmla="*/ 778192013 h 95"/>
                <a:gd name="T90" fmla="*/ 2147483647 w 54"/>
                <a:gd name="T91" fmla="*/ 658470202 h 95"/>
                <a:gd name="T92" fmla="*/ 2147483647 w 54"/>
                <a:gd name="T93" fmla="*/ 359165554 h 95"/>
                <a:gd name="T94" fmla="*/ 2147483647 w 54"/>
                <a:gd name="T95" fmla="*/ 179582777 h 95"/>
                <a:gd name="T96" fmla="*/ 2147483647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06" name="Freeform 26" descr="75%"/>
            <p:cNvSpPr>
              <a:spLocks/>
            </p:cNvSpPr>
            <p:nvPr/>
          </p:nvSpPr>
          <p:spPr bwMode="auto">
            <a:xfrm>
              <a:off x="6737350" y="3009900"/>
              <a:ext cx="498475" cy="465138"/>
            </a:xfrm>
            <a:custGeom>
              <a:avLst/>
              <a:gdLst>
                <a:gd name="T0" fmla="*/ 1335537277 w 61"/>
                <a:gd name="T1" fmla="*/ 0 h 60"/>
                <a:gd name="T2" fmla="*/ 1335537277 w 61"/>
                <a:gd name="T3" fmla="*/ 180295256 h 60"/>
                <a:gd name="T4" fmla="*/ 1402316567 w 61"/>
                <a:gd name="T5" fmla="*/ 300494697 h 60"/>
                <a:gd name="T6" fmla="*/ 1268766159 w 61"/>
                <a:gd name="T7" fmla="*/ 781276838 h 60"/>
                <a:gd name="T8" fmla="*/ 1268766159 w 61"/>
                <a:gd name="T9" fmla="*/ 901476219 h 60"/>
                <a:gd name="T10" fmla="*/ 1201986869 w 61"/>
                <a:gd name="T11" fmla="*/ 1141867470 h 60"/>
                <a:gd name="T12" fmla="*/ 1001656916 w 61"/>
                <a:gd name="T13" fmla="*/ 1322162666 h 60"/>
                <a:gd name="T14" fmla="*/ 868098337 w 61"/>
                <a:gd name="T15" fmla="*/ 1382258480 h 60"/>
                <a:gd name="T16" fmla="*/ 734547929 w 61"/>
                <a:gd name="T17" fmla="*/ 1442354294 h 60"/>
                <a:gd name="T18" fmla="*/ 667768639 w 61"/>
                <a:gd name="T19" fmla="*/ 1562553675 h 60"/>
                <a:gd name="T20" fmla="*/ 600997521 w 61"/>
                <a:gd name="T21" fmla="*/ 1802944685 h 60"/>
                <a:gd name="T22" fmla="*/ 400659523 w 61"/>
                <a:gd name="T23" fmla="*/ 1802944685 h 60"/>
                <a:gd name="T24" fmla="*/ 267109052 w 61"/>
                <a:gd name="T25" fmla="*/ 2043336179 h 60"/>
                <a:gd name="T26" fmla="*/ 267109052 w 61"/>
                <a:gd name="T27" fmla="*/ 2147483647 h 60"/>
                <a:gd name="T28" fmla="*/ 133550440 w 61"/>
                <a:gd name="T29" fmla="*/ 2147483647 h 60"/>
                <a:gd name="T30" fmla="*/ 0 w 61"/>
                <a:gd name="T31" fmla="*/ 2147483647 h 60"/>
                <a:gd name="T32" fmla="*/ 0 w 61"/>
                <a:gd name="T33" fmla="*/ 2147483647 h 60"/>
                <a:gd name="T34" fmla="*/ 200329762 w 61"/>
                <a:gd name="T35" fmla="*/ 2147483647 h 60"/>
                <a:gd name="T36" fmla="*/ 400659523 w 61"/>
                <a:gd name="T37" fmla="*/ 2147483647 h 60"/>
                <a:gd name="T38" fmla="*/ 534218103 w 61"/>
                <a:gd name="T39" fmla="*/ 2147483647 h 60"/>
                <a:gd name="T40" fmla="*/ 534218103 w 61"/>
                <a:gd name="T41" fmla="*/ 2147483647 h 60"/>
                <a:gd name="T42" fmla="*/ 667768639 w 61"/>
                <a:gd name="T43" fmla="*/ 2147483647 h 60"/>
                <a:gd name="T44" fmla="*/ 667768639 w 61"/>
                <a:gd name="T45" fmla="*/ 2147483647 h 60"/>
                <a:gd name="T46" fmla="*/ 1001656916 w 61"/>
                <a:gd name="T47" fmla="*/ 2147483647 h 60"/>
                <a:gd name="T48" fmla="*/ 1201986869 w 61"/>
                <a:gd name="T49" fmla="*/ 2147483647 h 60"/>
                <a:gd name="T50" fmla="*/ 1268766159 w 61"/>
                <a:gd name="T51" fmla="*/ 2147483647 h 60"/>
                <a:gd name="T52" fmla="*/ 1402316567 w 61"/>
                <a:gd name="T53" fmla="*/ 2147483647 h 60"/>
                <a:gd name="T54" fmla="*/ 1669425555 w 61"/>
                <a:gd name="T55" fmla="*/ 2147483647 h 60"/>
                <a:gd name="T56" fmla="*/ 1736204845 w 61"/>
                <a:gd name="T57" fmla="*/ 2147483647 h 60"/>
                <a:gd name="T58" fmla="*/ 2003313833 w 61"/>
                <a:gd name="T59" fmla="*/ 2147483647 h 60"/>
                <a:gd name="T60" fmla="*/ 2147483647 w 61"/>
                <a:gd name="T61" fmla="*/ 2147483647 h 60"/>
                <a:gd name="T62" fmla="*/ 2147483647 w 61"/>
                <a:gd name="T63" fmla="*/ 2147483647 h 60"/>
                <a:gd name="T64" fmla="*/ 2147483647 w 61"/>
                <a:gd name="T65" fmla="*/ 1923144066 h 60"/>
                <a:gd name="T66" fmla="*/ 2147483647 w 61"/>
                <a:gd name="T67" fmla="*/ 1983239880 h 60"/>
                <a:gd name="T68" fmla="*/ 2147483647 w 61"/>
                <a:gd name="T69" fmla="*/ 2103439745 h 60"/>
                <a:gd name="T70" fmla="*/ 2147483647 w 61"/>
                <a:gd name="T71" fmla="*/ 1923144066 h 60"/>
                <a:gd name="T72" fmla="*/ 2147483647 w 61"/>
                <a:gd name="T73" fmla="*/ 1622649489 h 60"/>
                <a:gd name="T74" fmla="*/ 2147483647 w 61"/>
                <a:gd name="T75" fmla="*/ 1502457861 h 60"/>
                <a:gd name="T76" fmla="*/ 2147483647 w 61"/>
                <a:gd name="T77" fmla="*/ 1382258480 h 60"/>
                <a:gd name="T78" fmla="*/ 2147483647 w 61"/>
                <a:gd name="T79" fmla="*/ 1201963285 h 60"/>
                <a:gd name="T80" fmla="*/ 2147483647 w 61"/>
                <a:gd name="T81" fmla="*/ 1141867470 h 60"/>
                <a:gd name="T82" fmla="*/ 2147483647 w 61"/>
                <a:gd name="T83" fmla="*/ 901476219 h 60"/>
                <a:gd name="T84" fmla="*/ 2147483647 w 61"/>
                <a:gd name="T85" fmla="*/ 1141867470 h 60"/>
                <a:gd name="T86" fmla="*/ 2147483647 w 61"/>
                <a:gd name="T87" fmla="*/ 1141867470 h 60"/>
                <a:gd name="T88" fmla="*/ 2147483647 w 61"/>
                <a:gd name="T89" fmla="*/ 781276838 h 60"/>
                <a:gd name="T90" fmla="*/ 2147483647 w 61"/>
                <a:gd name="T91" fmla="*/ 661077457 h 60"/>
                <a:gd name="T92" fmla="*/ 2147483647 w 61"/>
                <a:gd name="T93" fmla="*/ 661077457 h 60"/>
                <a:gd name="T94" fmla="*/ 2147483647 w 61"/>
                <a:gd name="T95" fmla="*/ 721181023 h 60"/>
                <a:gd name="T96" fmla="*/ 2147483647 w 61"/>
                <a:gd name="T97" fmla="*/ 841372652 h 60"/>
                <a:gd name="T98" fmla="*/ 2147483647 w 61"/>
                <a:gd name="T99" fmla="*/ 781276838 h 60"/>
                <a:gd name="T100" fmla="*/ 2147483647 w 61"/>
                <a:gd name="T101" fmla="*/ 901476219 h 60"/>
                <a:gd name="T102" fmla="*/ 2147483647 w 61"/>
                <a:gd name="T103" fmla="*/ 1021668089 h 60"/>
                <a:gd name="T104" fmla="*/ 2147483647 w 61"/>
                <a:gd name="T105" fmla="*/ 1201963285 h 60"/>
                <a:gd name="T106" fmla="*/ 2147483647 w 61"/>
                <a:gd name="T107" fmla="*/ 781276838 h 60"/>
                <a:gd name="T108" fmla="*/ 1402316567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07" name="Freeform 27" descr="20%"/>
            <p:cNvSpPr>
              <a:spLocks/>
            </p:cNvSpPr>
            <p:nvPr/>
          </p:nvSpPr>
          <p:spPr bwMode="auto">
            <a:xfrm>
              <a:off x="5516563" y="4133850"/>
              <a:ext cx="625475" cy="511175"/>
            </a:xfrm>
            <a:custGeom>
              <a:avLst/>
              <a:gdLst>
                <a:gd name="T0" fmla="*/ 2147483647 w 77"/>
                <a:gd name="T1" fmla="*/ 59985599 h 66"/>
                <a:gd name="T2" fmla="*/ 2147483647 w 77"/>
                <a:gd name="T3" fmla="*/ 599863827 h 66"/>
                <a:gd name="T4" fmla="*/ 2147483647 w 77"/>
                <a:gd name="T5" fmla="*/ 779820579 h 66"/>
                <a:gd name="T6" fmla="*/ 2147483647 w 77"/>
                <a:gd name="T7" fmla="*/ 1319698822 h 66"/>
                <a:gd name="T8" fmla="*/ 2147483647 w 77"/>
                <a:gd name="T9" fmla="*/ 1979547991 h 66"/>
                <a:gd name="T10" fmla="*/ 2147483647 w 77"/>
                <a:gd name="T11" fmla="*/ 2147483647 h 66"/>
                <a:gd name="T12" fmla="*/ 2147483647 w 77"/>
                <a:gd name="T13" fmla="*/ 2147483647 h 66"/>
                <a:gd name="T14" fmla="*/ 2147483647 w 77"/>
                <a:gd name="T15" fmla="*/ 2147483647 h 66"/>
                <a:gd name="T16" fmla="*/ 2147483647 w 77"/>
                <a:gd name="T17" fmla="*/ 2147483647 h 66"/>
                <a:gd name="T18" fmla="*/ 2147483647 w 77"/>
                <a:gd name="T19" fmla="*/ 2147483647 h 66"/>
                <a:gd name="T20" fmla="*/ 2147483647 w 77"/>
                <a:gd name="T21" fmla="*/ 2147483647 h 66"/>
                <a:gd name="T22" fmla="*/ 2147483647 w 77"/>
                <a:gd name="T23" fmla="*/ 2147483647 h 66"/>
                <a:gd name="T24" fmla="*/ 2147483647 w 77"/>
                <a:gd name="T25" fmla="*/ 2147483647 h 66"/>
                <a:gd name="T26" fmla="*/ 2147483647 w 77"/>
                <a:gd name="T27" fmla="*/ 2147483647 h 66"/>
                <a:gd name="T28" fmla="*/ 2147483647 w 77"/>
                <a:gd name="T29" fmla="*/ 2147483647 h 66"/>
                <a:gd name="T30" fmla="*/ 2147483647 w 77"/>
                <a:gd name="T31" fmla="*/ 2147483647 h 66"/>
                <a:gd name="T32" fmla="*/ 2147483647 w 77"/>
                <a:gd name="T33" fmla="*/ 2147483647 h 66"/>
                <a:gd name="T34" fmla="*/ 2147483647 w 77"/>
                <a:gd name="T35" fmla="*/ 2147483647 h 66"/>
                <a:gd name="T36" fmla="*/ 2147483647 w 77"/>
                <a:gd name="T37" fmla="*/ 2147483647 h 66"/>
                <a:gd name="T38" fmla="*/ 2147483647 w 77"/>
                <a:gd name="T39" fmla="*/ 2147483647 h 66"/>
                <a:gd name="T40" fmla="*/ 2147483647 w 77"/>
                <a:gd name="T41" fmla="*/ 2147483647 h 66"/>
                <a:gd name="T42" fmla="*/ 2147483647 w 77"/>
                <a:gd name="T43" fmla="*/ 2147483647 h 66"/>
                <a:gd name="T44" fmla="*/ 2147483647 w 77"/>
                <a:gd name="T45" fmla="*/ 2147483647 h 66"/>
                <a:gd name="T46" fmla="*/ 2147483647 w 77"/>
                <a:gd name="T47" fmla="*/ 2147483647 h 66"/>
                <a:gd name="T48" fmla="*/ 2147483647 w 77"/>
                <a:gd name="T49" fmla="*/ 2147483647 h 66"/>
                <a:gd name="T50" fmla="*/ 2147483647 w 77"/>
                <a:gd name="T51" fmla="*/ 2147483647 h 66"/>
                <a:gd name="T52" fmla="*/ 2147483647 w 77"/>
                <a:gd name="T53" fmla="*/ 2147483647 h 66"/>
                <a:gd name="T54" fmla="*/ 2147483647 w 77"/>
                <a:gd name="T55" fmla="*/ 2147483647 h 66"/>
                <a:gd name="T56" fmla="*/ 2147483647 w 77"/>
                <a:gd name="T57" fmla="*/ 2147483647 h 66"/>
                <a:gd name="T58" fmla="*/ 2147483647 w 77"/>
                <a:gd name="T59" fmla="*/ 2147483647 h 66"/>
                <a:gd name="T60" fmla="*/ 2147483647 w 77"/>
                <a:gd name="T61" fmla="*/ 2147483647 h 66"/>
                <a:gd name="T62" fmla="*/ 2045506023 w 77"/>
                <a:gd name="T63" fmla="*/ 2147483647 h 66"/>
                <a:gd name="T64" fmla="*/ 989761249 w 77"/>
                <a:gd name="T65" fmla="*/ 2147483647 h 66"/>
                <a:gd name="T66" fmla="*/ 263934163 w 77"/>
                <a:gd name="T67" fmla="*/ 2147483647 h 66"/>
                <a:gd name="T68" fmla="*/ 329917751 w 77"/>
                <a:gd name="T69" fmla="*/ 2147483647 h 66"/>
                <a:gd name="T70" fmla="*/ 395901276 w 77"/>
                <a:gd name="T71" fmla="*/ 2147483647 h 66"/>
                <a:gd name="T72" fmla="*/ 395901276 w 77"/>
                <a:gd name="T73" fmla="*/ 2147483647 h 66"/>
                <a:gd name="T74" fmla="*/ 593851977 w 77"/>
                <a:gd name="T75" fmla="*/ 2147483647 h 66"/>
                <a:gd name="T76" fmla="*/ 461884801 w 77"/>
                <a:gd name="T77" fmla="*/ 1799583494 h 66"/>
                <a:gd name="T78" fmla="*/ 395901276 w 77"/>
                <a:gd name="T79" fmla="*/ 1679612326 h 66"/>
                <a:gd name="T80" fmla="*/ 263934163 w 77"/>
                <a:gd name="T81" fmla="*/ 1499655574 h 66"/>
                <a:gd name="T82" fmla="*/ 65983541 w 77"/>
                <a:gd name="T83" fmla="*/ 1139734325 h 66"/>
                <a:gd name="T84" fmla="*/ 0 w 77"/>
                <a:gd name="T85" fmla="*/ 59985599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08" name="Freeform 28" descr="20%"/>
            <p:cNvSpPr>
              <a:spLocks/>
            </p:cNvSpPr>
            <p:nvPr/>
          </p:nvSpPr>
          <p:spPr bwMode="auto">
            <a:xfrm>
              <a:off x="5818188" y="3846513"/>
              <a:ext cx="381000" cy="642937"/>
            </a:xfrm>
            <a:custGeom>
              <a:avLst/>
              <a:gdLst>
                <a:gd name="T0" fmla="*/ 2147483647 w 47"/>
                <a:gd name="T1" fmla="*/ 0 h 83"/>
                <a:gd name="T2" fmla="*/ 985703678 w 47"/>
                <a:gd name="T3" fmla="*/ 120004564 h 83"/>
                <a:gd name="T4" fmla="*/ 985703678 w 47"/>
                <a:gd name="T5" fmla="*/ 180014608 h 83"/>
                <a:gd name="T6" fmla="*/ 788564614 w 47"/>
                <a:gd name="T7" fmla="*/ 300019203 h 83"/>
                <a:gd name="T8" fmla="*/ 788564614 w 47"/>
                <a:gd name="T9" fmla="*/ 480033750 h 83"/>
                <a:gd name="T10" fmla="*/ 788564614 w 47"/>
                <a:gd name="T11" fmla="*/ 660048419 h 83"/>
                <a:gd name="T12" fmla="*/ 722846189 w 47"/>
                <a:gd name="T13" fmla="*/ 720050686 h 83"/>
                <a:gd name="T14" fmla="*/ 591417444 w 47"/>
                <a:gd name="T15" fmla="*/ 840055220 h 83"/>
                <a:gd name="T16" fmla="*/ 459996679 w 47"/>
                <a:gd name="T17" fmla="*/ 960067501 h 83"/>
                <a:gd name="T18" fmla="*/ 394278254 w 47"/>
                <a:gd name="T19" fmla="*/ 1020070010 h 83"/>
                <a:gd name="T20" fmla="*/ 394278254 w 47"/>
                <a:gd name="T21" fmla="*/ 1140074544 h 83"/>
                <a:gd name="T22" fmla="*/ 328567935 w 47"/>
                <a:gd name="T23" fmla="*/ 1260086825 h 83"/>
                <a:gd name="T24" fmla="*/ 328567935 w 47"/>
                <a:gd name="T25" fmla="*/ 1320089092 h 83"/>
                <a:gd name="T26" fmla="*/ 262857552 w 47"/>
                <a:gd name="T27" fmla="*/ 1500103639 h 83"/>
                <a:gd name="T28" fmla="*/ 197139127 w 47"/>
                <a:gd name="T29" fmla="*/ 1620108174 h 83"/>
                <a:gd name="T30" fmla="*/ 262857552 w 47"/>
                <a:gd name="T31" fmla="*/ 1800122721 h 83"/>
                <a:gd name="T32" fmla="*/ 328567935 w 47"/>
                <a:gd name="T33" fmla="*/ 1860124988 h 83"/>
                <a:gd name="T34" fmla="*/ 328567935 w 47"/>
                <a:gd name="T35" fmla="*/ 1980137269 h 83"/>
                <a:gd name="T36" fmla="*/ 328567935 w 47"/>
                <a:gd name="T37" fmla="*/ 1980137269 h 83"/>
                <a:gd name="T38" fmla="*/ 328567935 w 47"/>
                <a:gd name="T39" fmla="*/ 2040140020 h 83"/>
                <a:gd name="T40" fmla="*/ 328567935 w 47"/>
                <a:gd name="T41" fmla="*/ 2040140020 h 83"/>
                <a:gd name="T42" fmla="*/ 262857552 w 47"/>
                <a:gd name="T43" fmla="*/ 2147483647 h 83"/>
                <a:gd name="T44" fmla="*/ 328567935 w 47"/>
                <a:gd name="T45" fmla="*/ 2147483647 h 83"/>
                <a:gd name="T46" fmla="*/ 262857552 w 47"/>
                <a:gd name="T47" fmla="*/ 2147483647 h 83"/>
                <a:gd name="T48" fmla="*/ 394278254 w 47"/>
                <a:gd name="T49" fmla="*/ 2147483647 h 83"/>
                <a:gd name="T50" fmla="*/ 394278254 w 47"/>
                <a:gd name="T51" fmla="*/ 2147483647 h 83"/>
                <a:gd name="T52" fmla="*/ 459996679 w 47"/>
                <a:gd name="T53" fmla="*/ 2147483647 h 83"/>
                <a:gd name="T54" fmla="*/ 525706999 w 47"/>
                <a:gd name="T55" fmla="*/ 2147483647 h 83"/>
                <a:gd name="T56" fmla="*/ 525706999 w 47"/>
                <a:gd name="T57" fmla="*/ 2147483647 h 83"/>
                <a:gd name="T58" fmla="*/ 394278254 w 47"/>
                <a:gd name="T59" fmla="*/ 2147483647 h 83"/>
                <a:gd name="T60" fmla="*/ 394278254 w 47"/>
                <a:gd name="T61" fmla="*/ 2147483647 h 83"/>
                <a:gd name="T62" fmla="*/ 328567935 w 47"/>
                <a:gd name="T63" fmla="*/ 2147483647 h 83"/>
                <a:gd name="T64" fmla="*/ 197139127 w 47"/>
                <a:gd name="T65" fmla="*/ 2147483647 h 83"/>
                <a:gd name="T66" fmla="*/ 0 w 47"/>
                <a:gd name="T67" fmla="*/ 2147483647 h 83"/>
                <a:gd name="T68" fmla="*/ 0 w 47"/>
                <a:gd name="T69" fmla="*/ 2147483647 h 83"/>
                <a:gd name="T70" fmla="*/ 1774260186 w 47"/>
                <a:gd name="T71" fmla="*/ 2147483647 h 83"/>
                <a:gd name="T72" fmla="*/ 1774260186 w 47"/>
                <a:gd name="T73" fmla="*/ 2147483647 h 83"/>
                <a:gd name="T74" fmla="*/ 1708549867 w 47"/>
                <a:gd name="T75" fmla="*/ 2147483647 h 83"/>
                <a:gd name="T76" fmla="*/ 1774260186 w 47"/>
                <a:gd name="T77" fmla="*/ 2147483647 h 83"/>
                <a:gd name="T78" fmla="*/ 1905688931 w 47"/>
                <a:gd name="T79" fmla="*/ 2147483647 h 83"/>
                <a:gd name="T80" fmla="*/ 1971399250 w 47"/>
                <a:gd name="T81" fmla="*/ 2147483647 h 83"/>
                <a:gd name="T82" fmla="*/ 2102827994 w 47"/>
                <a:gd name="T83" fmla="*/ 2147483647 h 83"/>
                <a:gd name="T84" fmla="*/ 2147483647 w 47"/>
                <a:gd name="T85" fmla="*/ 2147483647 h 83"/>
                <a:gd name="T86" fmla="*/ 2147483647 w 47"/>
                <a:gd name="T87" fmla="*/ 2147483647 h 83"/>
                <a:gd name="T88" fmla="*/ 2147483647 w 47"/>
                <a:gd name="T89" fmla="*/ 2147483647 h 83"/>
                <a:gd name="T90" fmla="*/ 2147483647 w 47"/>
                <a:gd name="T91" fmla="*/ 2147483647 h 83"/>
                <a:gd name="T92" fmla="*/ 2147483647 w 47"/>
                <a:gd name="T93" fmla="*/ 2147483647 h 83"/>
                <a:gd name="T94" fmla="*/ 2147483647 w 47"/>
                <a:gd name="T95" fmla="*/ 2147483647 h 83"/>
                <a:gd name="T96" fmla="*/ 2147483647 w 47"/>
                <a:gd name="T97" fmla="*/ 2147483647 h 83"/>
                <a:gd name="T98" fmla="*/ 2147483647 w 47"/>
                <a:gd name="T99" fmla="*/ 2147483647 h 83"/>
                <a:gd name="T100" fmla="*/ 2147483647 w 47"/>
                <a:gd name="T101" fmla="*/ 2147483647 h 83"/>
                <a:gd name="T102" fmla="*/ 2147483647 w 47"/>
                <a:gd name="T103" fmla="*/ 120004564 h 83"/>
                <a:gd name="T104" fmla="*/ 2147483647 w 47"/>
                <a:gd name="T105" fmla="*/ 0 h 83"/>
                <a:gd name="T106" fmla="*/ 214748364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09" name="Freeform 29"/>
            <p:cNvSpPr>
              <a:spLocks/>
            </p:cNvSpPr>
            <p:nvPr/>
          </p:nvSpPr>
          <p:spPr bwMode="auto">
            <a:xfrm>
              <a:off x="6878638" y="2732088"/>
              <a:ext cx="639762" cy="395287"/>
            </a:xfrm>
            <a:custGeom>
              <a:avLst/>
              <a:gdLst>
                <a:gd name="T0" fmla="*/ 1246053944 w 79"/>
                <a:gd name="T1" fmla="*/ 2147483647 h 51"/>
                <a:gd name="T2" fmla="*/ 2147483647 w 79"/>
                <a:gd name="T3" fmla="*/ 2147483647 h 51"/>
                <a:gd name="T4" fmla="*/ 2147483647 w 79"/>
                <a:gd name="T5" fmla="*/ 2147483647 h 51"/>
                <a:gd name="T6" fmla="*/ 2147483647 w 79"/>
                <a:gd name="T7" fmla="*/ 2147483647 h 51"/>
                <a:gd name="T8" fmla="*/ 2147483647 w 79"/>
                <a:gd name="T9" fmla="*/ 2147483647 h 51"/>
                <a:gd name="T10" fmla="*/ 2147483647 w 79"/>
                <a:gd name="T11" fmla="*/ 2147483647 h 51"/>
                <a:gd name="T12" fmla="*/ 2147483647 w 79"/>
                <a:gd name="T13" fmla="*/ 2147483647 h 51"/>
                <a:gd name="T14" fmla="*/ 2147483647 w 79"/>
                <a:gd name="T15" fmla="*/ 2147483647 h 51"/>
                <a:gd name="T16" fmla="*/ 2147483647 w 79"/>
                <a:gd name="T17" fmla="*/ 2147483647 h 51"/>
                <a:gd name="T18" fmla="*/ 2147483647 w 79"/>
                <a:gd name="T19" fmla="*/ 2102578397 h 51"/>
                <a:gd name="T20" fmla="*/ 2147483647 w 79"/>
                <a:gd name="T21" fmla="*/ 1982433953 h 51"/>
                <a:gd name="T22" fmla="*/ 2147483647 w 79"/>
                <a:gd name="T23" fmla="*/ 1862282242 h 51"/>
                <a:gd name="T24" fmla="*/ 2147483647 w 79"/>
                <a:gd name="T25" fmla="*/ 1802214138 h 51"/>
                <a:gd name="T26" fmla="*/ 2147483647 w 79"/>
                <a:gd name="T27" fmla="*/ 1742138282 h 51"/>
                <a:gd name="T28" fmla="*/ 2147483647 w 79"/>
                <a:gd name="T29" fmla="*/ 1682062427 h 51"/>
                <a:gd name="T30" fmla="*/ 2147483647 w 79"/>
                <a:gd name="T31" fmla="*/ 1621994322 h 51"/>
                <a:gd name="T32" fmla="*/ 2147483647 w 79"/>
                <a:gd name="T33" fmla="*/ 1621994322 h 51"/>
                <a:gd name="T34" fmla="*/ 2147483647 w 79"/>
                <a:gd name="T35" fmla="*/ 1561918467 h 51"/>
                <a:gd name="T36" fmla="*/ 2147483647 w 79"/>
                <a:gd name="T37" fmla="*/ 1561918467 h 51"/>
                <a:gd name="T38" fmla="*/ 2147483647 w 79"/>
                <a:gd name="T39" fmla="*/ 1441766757 h 51"/>
                <a:gd name="T40" fmla="*/ 2147483647 w 79"/>
                <a:gd name="T41" fmla="*/ 1441766757 h 51"/>
                <a:gd name="T42" fmla="*/ 2147483647 w 79"/>
                <a:gd name="T43" fmla="*/ 1381698652 h 51"/>
                <a:gd name="T44" fmla="*/ 2147483647 w 79"/>
                <a:gd name="T45" fmla="*/ 1201478837 h 51"/>
                <a:gd name="T46" fmla="*/ 2147483647 w 79"/>
                <a:gd name="T47" fmla="*/ 1201478837 h 51"/>
                <a:gd name="T48" fmla="*/ 2147483647 w 79"/>
                <a:gd name="T49" fmla="*/ 1081327126 h 51"/>
                <a:gd name="T50" fmla="*/ 2147483647 w 79"/>
                <a:gd name="T51" fmla="*/ 1021251271 h 51"/>
                <a:gd name="T52" fmla="*/ 2147483647 w 79"/>
                <a:gd name="T53" fmla="*/ 1021251271 h 51"/>
                <a:gd name="T54" fmla="*/ 2147483647 w 79"/>
                <a:gd name="T55" fmla="*/ 961182924 h 51"/>
                <a:gd name="T56" fmla="*/ 2147483647 w 79"/>
                <a:gd name="T57" fmla="*/ 901107069 h 51"/>
                <a:gd name="T58" fmla="*/ 2147483647 w 79"/>
                <a:gd name="T59" fmla="*/ 720887254 h 51"/>
                <a:gd name="T60" fmla="*/ 2147483647 w 79"/>
                <a:gd name="T61" fmla="*/ 660811398 h 51"/>
                <a:gd name="T62" fmla="*/ 2147483647 w 79"/>
                <a:gd name="T63" fmla="*/ 600735543 h 51"/>
                <a:gd name="T64" fmla="*/ 2147483647 w 79"/>
                <a:gd name="T65" fmla="*/ 540667438 h 51"/>
                <a:gd name="T66" fmla="*/ 2147483647 w 79"/>
                <a:gd name="T67" fmla="*/ 540667438 h 51"/>
                <a:gd name="T68" fmla="*/ 2147483647 w 79"/>
                <a:gd name="T69" fmla="*/ 480591462 h 51"/>
                <a:gd name="T70" fmla="*/ 2147483647 w 79"/>
                <a:gd name="T71" fmla="*/ 480591462 h 51"/>
                <a:gd name="T72" fmla="*/ 2147483647 w 79"/>
                <a:gd name="T73" fmla="*/ 420515607 h 51"/>
                <a:gd name="T74" fmla="*/ 2147483647 w 79"/>
                <a:gd name="T75" fmla="*/ 360439751 h 51"/>
                <a:gd name="T76" fmla="*/ 2147483647 w 79"/>
                <a:gd name="T77" fmla="*/ 180219876 h 51"/>
                <a:gd name="T78" fmla="*/ 2147483647 w 79"/>
                <a:gd name="T79" fmla="*/ 180219876 h 51"/>
                <a:gd name="T80" fmla="*/ 2147483647 w 79"/>
                <a:gd name="T81" fmla="*/ 120143990 h 51"/>
                <a:gd name="T82" fmla="*/ 2147483647 w 79"/>
                <a:gd name="T83" fmla="*/ 120143990 h 51"/>
                <a:gd name="T84" fmla="*/ 2147483647 w 79"/>
                <a:gd name="T85" fmla="*/ 120143990 h 51"/>
                <a:gd name="T86" fmla="*/ 2147483647 w 79"/>
                <a:gd name="T87" fmla="*/ 60075870 h 51"/>
                <a:gd name="T88" fmla="*/ 2147483647 w 79"/>
                <a:gd name="T89" fmla="*/ 0 h 51"/>
                <a:gd name="T90" fmla="*/ 590233109 w 79"/>
                <a:gd name="T91" fmla="*/ 660811398 h 51"/>
                <a:gd name="T92" fmla="*/ 524653353 w 79"/>
                <a:gd name="T93" fmla="*/ 420515607 h 51"/>
                <a:gd name="T94" fmla="*/ 327906369 w 79"/>
                <a:gd name="T95" fmla="*/ 600735543 h 51"/>
                <a:gd name="T96" fmla="*/ 327906369 w 79"/>
                <a:gd name="T97" fmla="*/ 600735543 h 51"/>
                <a:gd name="T98" fmla="*/ 262326677 w 79"/>
                <a:gd name="T99" fmla="*/ 540667438 h 51"/>
                <a:gd name="T100" fmla="*/ 262326677 w 79"/>
                <a:gd name="T101" fmla="*/ 540667438 h 51"/>
                <a:gd name="T102" fmla="*/ 196747048 w 79"/>
                <a:gd name="T103" fmla="*/ 660811398 h 51"/>
                <a:gd name="T104" fmla="*/ 65579645 w 79"/>
                <a:gd name="T105" fmla="*/ 780955358 h 51"/>
                <a:gd name="T106" fmla="*/ 0 w 79"/>
                <a:gd name="T107" fmla="*/ 841031214 h 51"/>
                <a:gd name="T108" fmla="*/ 262326677 w 79"/>
                <a:gd name="T109" fmla="*/ 2147483647 h 51"/>
                <a:gd name="T110" fmla="*/ 393494096 w 79"/>
                <a:gd name="T111" fmla="*/ 2147483647 h 51"/>
                <a:gd name="T112" fmla="*/ 1246053944 w 79"/>
                <a:gd name="T113" fmla="*/ 2147483647 h 51"/>
                <a:gd name="T114" fmla="*/ 1246053944 w 79"/>
                <a:gd name="T115" fmla="*/ 2147483647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10" name="Freeform 30"/>
            <p:cNvSpPr>
              <a:spLocks/>
            </p:cNvSpPr>
            <p:nvPr/>
          </p:nvSpPr>
          <p:spPr bwMode="auto">
            <a:xfrm>
              <a:off x="6664325" y="3127375"/>
              <a:ext cx="830263" cy="455613"/>
            </a:xfrm>
            <a:custGeom>
              <a:avLst/>
              <a:gdLst>
                <a:gd name="T0" fmla="*/ 2053964738 w 102"/>
                <a:gd name="T1" fmla="*/ 2147483647 h 59"/>
                <a:gd name="T2" fmla="*/ 1722681761 w 102"/>
                <a:gd name="T3" fmla="*/ 2147483647 h 59"/>
                <a:gd name="T4" fmla="*/ 1457648867 w 102"/>
                <a:gd name="T5" fmla="*/ 2147483647 h 59"/>
                <a:gd name="T6" fmla="*/ 331283105 w 102"/>
                <a:gd name="T7" fmla="*/ 2147483647 h 59"/>
                <a:gd name="T8" fmla="*/ 596316126 w 102"/>
                <a:gd name="T9" fmla="*/ 2147483647 h 59"/>
                <a:gd name="T10" fmla="*/ 662566210 w 102"/>
                <a:gd name="T11" fmla="*/ 2147483647 h 59"/>
                <a:gd name="T12" fmla="*/ 1258882336 w 102"/>
                <a:gd name="T13" fmla="*/ 2147483647 h 59"/>
                <a:gd name="T14" fmla="*/ 1391398783 w 102"/>
                <a:gd name="T15" fmla="*/ 2147483647 h 59"/>
                <a:gd name="T16" fmla="*/ 1788931844 w 102"/>
                <a:gd name="T17" fmla="*/ 2147483647 h 59"/>
                <a:gd name="T18" fmla="*/ 1921448291 w 102"/>
                <a:gd name="T19" fmla="*/ 2147483647 h 59"/>
                <a:gd name="T20" fmla="*/ 2147483647 w 102"/>
                <a:gd name="T21" fmla="*/ 2147483647 h 59"/>
                <a:gd name="T22" fmla="*/ 2147483647 w 102"/>
                <a:gd name="T23" fmla="*/ 2147483647 h 59"/>
                <a:gd name="T24" fmla="*/ 2147483647 w 102"/>
                <a:gd name="T25" fmla="*/ 2146794810 h 59"/>
                <a:gd name="T26" fmla="*/ 2147483647 w 102"/>
                <a:gd name="T27" fmla="*/ 1669729029 h 59"/>
                <a:gd name="T28" fmla="*/ 2147483647 w 102"/>
                <a:gd name="T29" fmla="*/ 1073401266 h 59"/>
                <a:gd name="T30" fmla="*/ 2147483647 w 102"/>
                <a:gd name="T31" fmla="*/ 1133032498 h 59"/>
                <a:gd name="T32" fmla="*/ 2147483647 w 102"/>
                <a:gd name="T33" fmla="*/ 715598190 h 59"/>
                <a:gd name="T34" fmla="*/ 2147483647 w 102"/>
                <a:gd name="T35" fmla="*/ 596335726 h 59"/>
                <a:gd name="T36" fmla="*/ 2147483647 w 102"/>
                <a:gd name="T37" fmla="*/ 298164002 h 59"/>
                <a:gd name="T38" fmla="*/ 2147483647 w 102"/>
                <a:gd name="T39" fmla="*/ 59631247 h 59"/>
                <a:gd name="T40" fmla="*/ 2147483647 w 102"/>
                <a:gd name="T41" fmla="*/ 238532710 h 59"/>
                <a:gd name="T42" fmla="*/ 2147483647 w 102"/>
                <a:gd name="T43" fmla="*/ 59631247 h 59"/>
                <a:gd name="T44" fmla="*/ 2147483647 w 102"/>
                <a:gd name="T45" fmla="*/ 119270216 h 59"/>
                <a:gd name="T46" fmla="*/ 2147483647 w 102"/>
                <a:gd name="T47" fmla="*/ 238532710 h 59"/>
                <a:gd name="T48" fmla="*/ 2147483647 w 102"/>
                <a:gd name="T49" fmla="*/ 477065420 h 59"/>
                <a:gd name="T50" fmla="*/ 2147483647 w 102"/>
                <a:gd name="T51" fmla="*/ 834868376 h 59"/>
                <a:gd name="T52" fmla="*/ 2147483647 w 102"/>
                <a:gd name="T53" fmla="*/ 894499607 h 59"/>
                <a:gd name="T54" fmla="*/ 2147483647 w 102"/>
                <a:gd name="T55" fmla="*/ 1013762312 h 59"/>
                <a:gd name="T56" fmla="*/ 2147483647 w 102"/>
                <a:gd name="T57" fmla="*/ 1073401266 h 59"/>
                <a:gd name="T58" fmla="*/ 2147483647 w 102"/>
                <a:gd name="T59" fmla="*/ 1192663730 h 59"/>
                <a:gd name="T60" fmla="*/ 2147483647 w 102"/>
                <a:gd name="T61" fmla="*/ 1371565148 h 59"/>
                <a:gd name="T62" fmla="*/ 2147483647 w 102"/>
                <a:gd name="T63" fmla="*/ 1550466565 h 59"/>
                <a:gd name="T64" fmla="*/ 2147483647 w 102"/>
                <a:gd name="T65" fmla="*/ 1729360261 h 59"/>
                <a:gd name="T66" fmla="*/ 2147483647 w 102"/>
                <a:gd name="T67" fmla="*/ 1788999215 h 59"/>
                <a:gd name="T68" fmla="*/ 2147483647 w 102"/>
                <a:gd name="T69" fmla="*/ 1848630446 h 59"/>
                <a:gd name="T70" fmla="*/ 2147483647 w 102"/>
                <a:gd name="T71" fmla="*/ 1908261678 h 59"/>
                <a:gd name="T72" fmla="*/ 2147483647 w 102"/>
                <a:gd name="T73" fmla="*/ 1967892910 h 59"/>
                <a:gd name="T74" fmla="*/ 2147483647 w 102"/>
                <a:gd name="T75" fmla="*/ 2146794810 h 59"/>
                <a:gd name="T76" fmla="*/ 2147483647 w 102"/>
                <a:gd name="T77" fmla="*/ 2146794810 h 59"/>
                <a:gd name="T78" fmla="*/ 2147483647 w 102"/>
                <a:gd name="T79" fmla="*/ 2147483647 h 59"/>
                <a:gd name="T80" fmla="*/ 2147483647 w 102"/>
                <a:gd name="T81" fmla="*/ 2146794810 h 59"/>
                <a:gd name="T82" fmla="*/ 2147483647 w 102"/>
                <a:gd name="T83" fmla="*/ 2147483647 h 59"/>
                <a:gd name="T84" fmla="*/ 2147483647 w 102"/>
                <a:gd name="T85" fmla="*/ 214748364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11" name="Freeform 31"/>
            <p:cNvSpPr>
              <a:spLocks/>
            </p:cNvSpPr>
            <p:nvPr/>
          </p:nvSpPr>
          <p:spPr bwMode="auto">
            <a:xfrm>
              <a:off x="4457700" y="2794000"/>
              <a:ext cx="906463" cy="425450"/>
            </a:xfrm>
            <a:custGeom>
              <a:avLst/>
              <a:gdLst>
                <a:gd name="T0" fmla="*/ 0 w 111"/>
                <a:gd name="T1" fmla="*/ 2034463625 h 55"/>
                <a:gd name="T2" fmla="*/ 200067009 w 111"/>
                <a:gd name="T3" fmla="*/ 0 h 55"/>
                <a:gd name="T4" fmla="*/ 2147483647 w 111"/>
                <a:gd name="T5" fmla="*/ 179508969 h 55"/>
                <a:gd name="T6" fmla="*/ 2147483647 w 111"/>
                <a:gd name="T7" fmla="*/ 359025673 h 55"/>
                <a:gd name="T8" fmla="*/ 2147483647 w 111"/>
                <a:gd name="T9" fmla="*/ 359025673 h 55"/>
                <a:gd name="T10" fmla="*/ 2147483647 w 111"/>
                <a:gd name="T11" fmla="*/ 299184213 h 55"/>
                <a:gd name="T12" fmla="*/ 2147483647 w 111"/>
                <a:gd name="T13" fmla="*/ 359025673 h 55"/>
                <a:gd name="T14" fmla="*/ 2147483647 w 111"/>
                <a:gd name="T15" fmla="*/ 538534702 h 55"/>
                <a:gd name="T16" fmla="*/ 2147483647 w 111"/>
                <a:gd name="T17" fmla="*/ 538534702 h 55"/>
                <a:gd name="T18" fmla="*/ 2147483647 w 111"/>
                <a:gd name="T19" fmla="*/ 538534702 h 55"/>
                <a:gd name="T20" fmla="*/ 2147483647 w 111"/>
                <a:gd name="T21" fmla="*/ 418859397 h 55"/>
                <a:gd name="T22" fmla="*/ 2147483647 w 111"/>
                <a:gd name="T23" fmla="*/ 418859397 h 55"/>
                <a:gd name="T24" fmla="*/ 2147483647 w 111"/>
                <a:gd name="T25" fmla="*/ 478700857 h 55"/>
                <a:gd name="T26" fmla="*/ 2147483647 w 111"/>
                <a:gd name="T27" fmla="*/ 658209886 h 55"/>
                <a:gd name="T28" fmla="*/ 2147483647 w 111"/>
                <a:gd name="T29" fmla="*/ 777885070 h 55"/>
                <a:gd name="T30" fmla="*/ 2147483647 w 111"/>
                <a:gd name="T31" fmla="*/ 897560255 h 55"/>
                <a:gd name="T32" fmla="*/ 2147483647 w 111"/>
                <a:gd name="T33" fmla="*/ 957393979 h 55"/>
                <a:gd name="T34" fmla="*/ 2147483647 w 111"/>
                <a:gd name="T35" fmla="*/ 1017235680 h 55"/>
                <a:gd name="T36" fmla="*/ 2147483647 w 111"/>
                <a:gd name="T37" fmla="*/ 1136910864 h 55"/>
                <a:gd name="T38" fmla="*/ 2147483647 w 111"/>
                <a:gd name="T39" fmla="*/ 1256586048 h 55"/>
                <a:gd name="T40" fmla="*/ 2147483647 w 111"/>
                <a:gd name="T41" fmla="*/ 1436094957 h 55"/>
                <a:gd name="T42" fmla="*/ 2147483647 w 111"/>
                <a:gd name="T43" fmla="*/ 1495928681 h 55"/>
                <a:gd name="T44" fmla="*/ 2147483647 w 111"/>
                <a:gd name="T45" fmla="*/ 1555770141 h 55"/>
                <a:gd name="T46" fmla="*/ 2147483647 w 111"/>
                <a:gd name="T47" fmla="*/ 1675445325 h 55"/>
                <a:gd name="T48" fmla="*/ 2147483647 w 111"/>
                <a:gd name="T49" fmla="*/ 1735279049 h 55"/>
                <a:gd name="T50" fmla="*/ 2147483647 w 111"/>
                <a:gd name="T51" fmla="*/ 1795120509 h 55"/>
                <a:gd name="T52" fmla="*/ 2147483647 w 111"/>
                <a:gd name="T53" fmla="*/ 1914795693 h 55"/>
                <a:gd name="T54" fmla="*/ 2147483647 w 111"/>
                <a:gd name="T55" fmla="*/ 2034463625 h 55"/>
                <a:gd name="T56" fmla="*/ 2147483647 w 111"/>
                <a:gd name="T57" fmla="*/ 2094305085 h 55"/>
                <a:gd name="T58" fmla="*/ 2147483647 w 111"/>
                <a:gd name="T59" fmla="*/ 2147483647 h 55"/>
                <a:gd name="T60" fmla="*/ 2147483647 w 111"/>
                <a:gd name="T61" fmla="*/ 2147483647 h 55"/>
                <a:gd name="T62" fmla="*/ 2147483647 w 111"/>
                <a:gd name="T63" fmla="*/ 2147483647 h 55"/>
                <a:gd name="T64" fmla="*/ 2147483647 w 111"/>
                <a:gd name="T65" fmla="*/ 2147483647 h 55"/>
                <a:gd name="T66" fmla="*/ 2147483647 w 111"/>
                <a:gd name="T67" fmla="*/ 2147483647 h 55"/>
                <a:gd name="T68" fmla="*/ 2147483647 w 111"/>
                <a:gd name="T69" fmla="*/ 2147483647 h 55"/>
                <a:gd name="T70" fmla="*/ 2147483647 w 111"/>
                <a:gd name="T71" fmla="*/ 2147483647 h 55"/>
                <a:gd name="T72" fmla="*/ 2147483647 w 111"/>
                <a:gd name="T73" fmla="*/ 2147483647 h 55"/>
                <a:gd name="T74" fmla="*/ 2147483647 w 111"/>
                <a:gd name="T75" fmla="*/ 2147483647 h 55"/>
                <a:gd name="T76" fmla="*/ 2147483647 w 111"/>
                <a:gd name="T77" fmla="*/ 2147483647 h 55"/>
                <a:gd name="T78" fmla="*/ 2147483647 w 111"/>
                <a:gd name="T79" fmla="*/ 2147483647 h 55"/>
                <a:gd name="T80" fmla="*/ 2147483647 w 111"/>
                <a:gd name="T81" fmla="*/ 2147483647 h 55"/>
                <a:gd name="T82" fmla="*/ 2147483647 w 111"/>
                <a:gd name="T83" fmla="*/ 2147483647 h 55"/>
                <a:gd name="T84" fmla="*/ 2147483647 w 111"/>
                <a:gd name="T85" fmla="*/ 2147483647 h 55"/>
                <a:gd name="T86" fmla="*/ 1667222333 w 111"/>
                <a:gd name="T87" fmla="*/ 2147483647 h 55"/>
                <a:gd name="T88" fmla="*/ 1733916759 w 111"/>
                <a:gd name="T89" fmla="*/ 2147483647 h 55"/>
                <a:gd name="T90" fmla="*/ 0 w 111"/>
                <a:gd name="T91" fmla="*/ 2034463625 h 55"/>
                <a:gd name="T92" fmla="*/ 0 w 111"/>
                <a:gd name="T93" fmla="*/ 2034463625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12" name="Freeform 32"/>
            <p:cNvSpPr>
              <a:spLocks/>
            </p:cNvSpPr>
            <p:nvPr/>
          </p:nvSpPr>
          <p:spPr bwMode="auto">
            <a:xfrm>
              <a:off x="4522788" y="3590925"/>
              <a:ext cx="944562" cy="465138"/>
            </a:xfrm>
            <a:custGeom>
              <a:avLst/>
              <a:gdLst>
                <a:gd name="T0" fmla="*/ 928268316 w 116"/>
                <a:gd name="T1" fmla="*/ 60095829 h 60"/>
                <a:gd name="T2" fmla="*/ 0 w 116"/>
                <a:gd name="T3" fmla="*/ 540885828 h 60"/>
                <a:gd name="T4" fmla="*/ 2147483647 w 116"/>
                <a:gd name="T5" fmla="*/ 2147483647 h 60"/>
                <a:gd name="T6" fmla="*/ 2147483647 w 116"/>
                <a:gd name="T7" fmla="*/ 2147483647 h 60"/>
                <a:gd name="T8" fmla="*/ 2147483647 w 116"/>
                <a:gd name="T9" fmla="*/ 2147483647 h 60"/>
                <a:gd name="T10" fmla="*/ 2147483647 w 116"/>
                <a:gd name="T11" fmla="*/ 2147483647 h 60"/>
                <a:gd name="T12" fmla="*/ 2147483647 w 116"/>
                <a:gd name="T13" fmla="*/ 2147483647 h 60"/>
                <a:gd name="T14" fmla="*/ 2147483647 w 116"/>
                <a:gd name="T15" fmla="*/ 2147483647 h 60"/>
                <a:gd name="T16" fmla="*/ 2147483647 w 116"/>
                <a:gd name="T17" fmla="*/ 2147483647 h 60"/>
                <a:gd name="T18" fmla="*/ 2147483647 w 116"/>
                <a:gd name="T19" fmla="*/ 2147483647 h 60"/>
                <a:gd name="T20" fmla="*/ 2147483647 w 116"/>
                <a:gd name="T21" fmla="*/ 2147483647 h 60"/>
                <a:gd name="T22" fmla="*/ 2147483647 w 116"/>
                <a:gd name="T23" fmla="*/ 2147483647 h 60"/>
                <a:gd name="T24" fmla="*/ 2147483647 w 116"/>
                <a:gd name="T25" fmla="*/ 2147483647 h 60"/>
                <a:gd name="T26" fmla="*/ 2147483647 w 116"/>
                <a:gd name="T27" fmla="*/ 2147483647 h 60"/>
                <a:gd name="T28" fmla="*/ 2147483647 w 116"/>
                <a:gd name="T29" fmla="*/ 2147483647 h 60"/>
                <a:gd name="T30" fmla="*/ 2147483647 w 116"/>
                <a:gd name="T31" fmla="*/ 2147483647 h 60"/>
                <a:gd name="T32" fmla="*/ 2147483647 w 116"/>
                <a:gd name="T33" fmla="*/ 2147483647 h 60"/>
                <a:gd name="T34" fmla="*/ 2147483647 w 116"/>
                <a:gd name="T35" fmla="*/ 2147483647 h 60"/>
                <a:gd name="T36" fmla="*/ 2147483647 w 116"/>
                <a:gd name="T37" fmla="*/ 2147483647 h 60"/>
                <a:gd name="T38" fmla="*/ 2147483647 w 116"/>
                <a:gd name="T39" fmla="*/ 2147483647 h 60"/>
                <a:gd name="T40" fmla="*/ 2147483647 w 116"/>
                <a:gd name="T41" fmla="*/ 2147483647 h 60"/>
                <a:gd name="T42" fmla="*/ 2147483647 w 116"/>
                <a:gd name="T43" fmla="*/ 2147483647 h 60"/>
                <a:gd name="T44" fmla="*/ 2147483647 w 116"/>
                <a:gd name="T45" fmla="*/ 2147483647 h 60"/>
                <a:gd name="T46" fmla="*/ 2147483647 w 116"/>
                <a:gd name="T47" fmla="*/ 2147483647 h 60"/>
                <a:gd name="T48" fmla="*/ 2147483647 w 116"/>
                <a:gd name="T49" fmla="*/ 2147483647 h 60"/>
                <a:gd name="T50" fmla="*/ 2147483647 w 116"/>
                <a:gd name="T51" fmla="*/ 2147483647 h 60"/>
                <a:gd name="T52" fmla="*/ 2147483647 w 116"/>
                <a:gd name="T53" fmla="*/ 2147483647 h 60"/>
                <a:gd name="T54" fmla="*/ 2147483647 w 116"/>
                <a:gd name="T55" fmla="*/ 2147483647 h 60"/>
                <a:gd name="T56" fmla="*/ 2147483647 w 116"/>
                <a:gd name="T57" fmla="*/ 2147483647 h 60"/>
                <a:gd name="T58" fmla="*/ 2147483647 w 116"/>
                <a:gd name="T59" fmla="*/ 2147483647 h 60"/>
                <a:gd name="T60" fmla="*/ 2147483647 w 116"/>
                <a:gd name="T61" fmla="*/ 2147483647 h 60"/>
                <a:gd name="T62" fmla="*/ 2147483647 w 116"/>
                <a:gd name="T63" fmla="*/ 2147483647 h 60"/>
                <a:gd name="T64" fmla="*/ 2147483647 w 116"/>
                <a:gd name="T65" fmla="*/ 2147483647 h 60"/>
                <a:gd name="T66" fmla="*/ 2147483647 w 116"/>
                <a:gd name="T67" fmla="*/ 1863040499 h 60"/>
                <a:gd name="T68" fmla="*/ 2147483647 w 116"/>
                <a:gd name="T69" fmla="*/ 180295256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13" name="Freeform 33" descr="20%"/>
            <p:cNvSpPr>
              <a:spLocks/>
            </p:cNvSpPr>
            <p:nvPr/>
          </p:nvSpPr>
          <p:spPr bwMode="auto">
            <a:xfrm>
              <a:off x="5322888" y="3127375"/>
              <a:ext cx="730250" cy="603250"/>
            </a:xfrm>
            <a:custGeom>
              <a:avLst/>
              <a:gdLst>
                <a:gd name="T0" fmla="*/ 2147483647 w 90"/>
                <a:gd name="T1" fmla="*/ 2147483647 h 78"/>
                <a:gd name="T2" fmla="*/ 2147483647 w 90"/>
                <a:gd name="T3" fmla="*/ 2147483647 h 78"/>
                <a:gd name="T4" fmla="*/ 2147483647 w 90"/>
                <a:gd name="T5" fmla="*/ 2147483647 h 78"/>
                <a:gd name="T6" fmla="*/ 2147483647 w 90"/>
                <a:gd name="T7" fmla="*/ 2147483647 h 78"/>
                <a:gd name="T8" fmla="*/ 2147483647 w 90"/>
                <a:gd name="T9" fmla="*/ 2147483647 h 78"/>
                <a:gd name="T10" fmla="*/ 2147483647 w 90"/>
                <a:gd name="T11" fmla="*/ 2147483647 h 78"/>
                <a:gd name="T12" fmla="*/ 2147483647 w 90"/>
                <a:gd name="T13" fmla="*/ 2147483647 h 78"/>
                <a:gd name="T14" fmla="*/ 2147483647 w 90"/>
                <a:gd name="T15" fmla="*/ 2147483647 h 78"/>
                <a:gd name="T16" fmla="*/ 2147483647 w 90"/>
                <a:gd name="T17" fmla="*/ 2147483647 h 78"/>
                <a:gd name="T18" fmla="*/ 2147483647 w 90"/>
                <a:gd name="T19" fmla="*/ 2147483647 h 78"/>
                <a:gd name="T20" fmla="*/ 2147483647 w 90"/>
                <a:gd name="T21" fmla="*/ 2147483647 h 78"/>
                <a:gd name="T22" fmla="*/ 2147483647 w 90"/>
                <a:gd name="T23" fmla="*/ 2147483647 h 78"/>
                <a:gd name="T24" fmla="*/ 2147483647 w 90"/>
                <a:gd name="T25" fmla="*/ 2147483647 h 78"/>
                <a:gd name="T26" fmla="*/ 2147483647 w 90"/>
                <a:gd name="T27" fmla="*/ 2147483647 h 78"/>
                <a:gd name="T28" fmla="*/ 2147483647 w 90"/>
                <a:gd name="T29" fmla="*/ 2147483647 h 78"/>
                <a:gd name="T30" fmla="*/ 2147483647 w 90"/>
                <a:gd name="T31" fmla="*/ 2147483647 h 78"/>
                <a:gd name="T32" fmla="*/ 2147483647 w 90"/>
                <a:gd name="T33" fmla="*/ 2147483647 h 78"/>
                <a:gd name="T34" fmla="*/ 2147483647 w 90"/>
                <a:gd name="T35" fmla="*/ 2147483647 h 78"/>
                <a:gd name="T36" fmla="*/ 2147483647 w 90"/>
                <a:gd name="T37" fmla="*/ 2147483647 h 78"/>
                <a:gd name="T38" fmla="*/ 2147483647 w 90"/>
                <a:gd name="T39" fmla="*/ 2033687399 h 78"/>
                <a:gd name="T40" fmla="*/ 2147483647 w 90"/>
                <a:gd name="T41" fmla="*/ 1794428778 h 78"/>
                <a:gd name="T42" fmla="*/ 2147483647 w 90"/>
                <a:gd name="T43" fmla="*/ 1614985175 h 78"/>
                <a:gd name="T44" fmla="*/ 2147483647 w 90"/>
                <a:gd name="T45" fmla="*/ 1734614244 h 78"/>
                <a:gd name="T46" fmla="*/ 2147483647 w 90"/>
                <a:gd name="T47" fmla="*/ 1315912504 h 78"/>
                <a:gd name="T48" fmla="*/ 2147483647 w 90"/>
                <a:gd name="T49" fmla="*/ 1076662101 h 78"/>
                <a:gd name="T50" fmla="*/ 2147483647 w 90"/>
                <a:gd name="T51" fmla="*/ 777589187 h 78"/>
                <a:gd name="T52" fmla="*/ 2147483647 w 90"/>
                <a:gd name="T53" fmla="*/ 358887327 h 78"/>
                <a:gd name="T54" fmla="*/ 2147483647 w 90"/>
                <a:gd name="T55" fmla="*/ 239258198 h 78"/>
                <a:gd name="T56" fmla="*/ 0 w 90"/>
                <a:gd name="T57" fmla="*/ 119629099 h 78"/>
                <a:gd name="T58" fmla="*/ 131672176 w 90"/>
                <a:gd name="T59" fmla="*/ 299072792 h 78"/>
                <a:gd name="T60" fmla="*/ 329172373 w 90"/>
                <a:gd name="T61" fmla="*/ 538331050 h 78"/>
                <a:gd name="T62" fmla="*/ 329172373 w 90"/>
                <a:gd name="T63" fmla="*/ 657960119 h 78"/>
                <a:gd name="T64" fmla="*/ 724188933 w 90"/>
                <a:gd name="T65" fmla="*/ 957032790 h 78"/>
                <a:gd name="T66" fmla="*/ 592516789 w 90"/>
                <a:gd name="T67" fmla="*/ 1196283435 h 78"/>
                <a:gd name="T68" fmla="*/ 724188933 w 90"/>
                <a:gd name="T69" fmla="*/ 1315912504 h 78"/>
                <a:gd name="T70" fmla="*/ 855861077 w 90"/>
                <a:gd name="T71" fmla="*/ 1555170641 h 78"/>
                <a:gd name="T72" fmla="*/ 987525108 w 90"/>
                <a:gd name="T73" fmla="*/ 1614985175 h 78"/>
                <a:gd name="T74" fmla="*/ 1053361180 w 90"/>
                <a:gd name="T75" fmla="*/ 2147483647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14" name="Freeform 34" descr="20%"/>
            <p:cNvSpPr>
              <a:spLocks/>
            </p:cNvSpPr>
            <p:nvPr/>
          </p:nvSpPr>
          <p:spPr bwMode="auto">
            <a:xfrm>
              <a:off x="6011863" y="3265488"/>
              <a:ext cx="809625" cy="395287"/>
            </a:xfrm>
            <a:custGeom>
              <a:avLst/>
              <a:gdLst>
                <a:gd name="T0" fmla="*/ 1337606913 w 99"/>
                <a:gd name="T1" fmla="*/ 2147483647 h 51"/>
                <a:gd name="T2" fmla="*/ 1270727002 w 99"/>
                <a:gd name="T3" fmla="*/ 2147483647 h 51"/>
                <a:gd name="T4" fmla="*/ 1471366736 w 99"/>
                <a:gd name="T5" fmla="*/ 2147483647 h 51"/>
                <a:gd name="T6" fmla="*/ 2147483647 w 99"/>
                <a:gd name="T7" fmla="*/ 2147483647 h 51"/>
                <a:gd name="T8" fmla="*/ 2147483647 w 99"/>
                <a:gd name="T9" fmla="*/ 2147483647 h 51"/>
                <a:gd name="T10" fmla="*/ 2147483647 w 99"/>
                <a:gd name="T11" fmla="*/ 2102578397 h 51"/>
                <a:gd name="T12" fmla="*/ 2147483647 w 99"/>
                <a:gd name="T13" fmla="*/ 1982433953 h 51"/>
                <a:gd name="T14" fmla="*/ 2147483647 w 99"/>
                <a:gd name="T15" fmla="*/ 1862282242 h 51"/>
                <a:gd name="T16" fmla="*/ 2147483647 w 99"/>
                <a:gd name="T17" fmla="*/ 1381698652 h 51"/>
                <a:gd name="T18" fmla="*/ 2147483647 w 99"/>
                <a:gd name="T19" fmla="*/ 1321622797 h 51"/>
                <a:gd name="T20" fmla="*/ 2147483647 w 99"/>
                <a:gd name="T21" fmla="*/ 1261546941 h 51"/>
                <a:gd name="T22" fmla="*/ 2147483647 w 99"/>
                <a:gd name="T23" fmla="*/ 1201478837 h 51"/>
                <a:gd name="T24" fmla="*/ 2147483647 w 99"/>
                <a:gd name="T25" fmla="*/ 1201478837 h 51"/>
                <a:gd name="T26" fmla="*/ 2147483647 w 99"/>
                <a:gd name="T27" fmla="*/ 841031214 h 51"/>
                <a:gd name="T28" fmla="*/ 2147483647 w 99"/>
                <a:gd name="T29" fmla="*/ 720887254 h 51"/>
                <a:gd name="T30" fmla="*/ 2147483647 w 99"/>
                <a:gd name="T31" fmla="*/ 480591462 h 51"/>
                <a:gd name="T32" fmla="*/ 2147483647 w 99"/>
                <a:gd name="T33" fmla="*/ 420515607 h 51"/>
                <a:gd name="T34" fmla="*/ 2147483647 w 99"/>
                <a:gd name="T35" fmla="*/ 240295731 h 51"/>
                <a:gd name="T36" fmla="*/ 2147483647 w 99"/>
                <a:gd name="T37" fmla="*/ 240295731 h 51"/>
                <a:gd name="T38" fmla="*/ 2147483647 w 99"/>
                <a:gd name="T39" fmla="*/ 360439751 h 51"/>
                <a:gd name="T40" fmla="*/ 2147483647 w 99"/>
                <a:gd name="T41" fmla="*/ 360439751 h 51"/>
                <a:gd name="T42" fmla="*/ 2147483647 w 99"/>
                <a:gd name="T43" fmla="*/ 360439751 h 51"/>
                <a:gd name="T44" fmla="*/ 2147483647 w 99"/>
                <a:gd name="T45" fmla="*/ 300371647 h 51"/>
                <a:gd name="T46" fmla="*/ 2147483647 w 99"/>
                <a:gd name="T47" fmla="*/ 240295731 h 51"/>
                <a:gd name="T48" fmla="*/ 2147483647 w 99"/>
                <a:gd name="T49" fmla="*/ 0 h 51"/>
                <a:gd name="T50" fmla="*/ 2147483647 w 99"/>
                <a:gd name="T51" fmla="*/ 60075870 h 51"/>
                <a:gd name="T52" fmla="*/ 2147483647 w 99"/>
                <a:gd name="T53" fmla="*/ 0 h 51"/>
                <a:gd name="T54" fmla="*/ 2147483647 w 99"/>
                <a:gd name="T55" fmla="*/ 120143990 h 51"/>
                <a:gd name="T56" fmla="*/ 2147483647 w 99"/>
                <a:gd name="T57" fmla="*/ 360439751 h 51"/>
                <a:gd name="T58" fmla="*/ 2147483647 w 99"/>
                <a:gd name="T59" fmla="*/ 480591462 h 51"/>
                <a:gd name="T60" fmla="*/ 2147483647 w 99"/>
                <a:gd name="T61" fmla="*/ 480591462 h 51"/>
                <a:gd name="T62" fmla="*/ 2147483647 w 99"/>
                <a:gd name="T63" fmla="*/ 1081327126 h 51"/>
                <a:gd name="T64" fmla="*/ 2147483647 w 99"/>
                <a:gd name="T65" fmla="*/ 1261546941 h 51"/>
                <a:gd name="T66" fmla="*/ 2147483647 w 99"/>
                <a:gd name="T67" fmla="*/ 1141402982 h 51"/>
                <a:gd name="T68" fmla="*/ 2147483647 w 99"/>
                <a:gd name="T69" fmla="*/ 1441766757 h 51"/>
                <a:gd name="T70" fmla="*/ 2147483647 w 99"/>
                <a:gd name="T71" fmla="*/ 1441766757 h 51"/>
                <a:gd name="T72" fmla="*/ 2140165848 w 99"/>
                <a:gd name="T73" fmla="*/ 1381698652 h 51"/>
                <a:gd name="T74" fmla="*/ 2006406025 w 99"/>
                <a:gd name="T75" fmla="*/ 1561918467 h 51"/>
                <a:gd name="T76" fmla="*/ 1738886380 w 99"/>
                <a:gd name="T77" fmla="*/ 1441766757 h 51"/>
                <a:gd name="T78" fmla="*/ 1337606913 w 99"/>
                <a:gd name="T79" fmla="*/ 1501842612 h 51"/>
                <a:gd name="T80" fmla="*/ 1337606913 w 99"/>
                <a:gd name="T81" fmla="*/ 1621994322 h 51"/>
                <a:gd name="T82" fmla="*/ 1203847091 w 99"/>
                <a:gd name="T83" fmla="*/ 1621994322 h 51"/>
                <a:gd name="T84" fmla="*/ 1203847091 w 99"/>
                <a:gd name="T85" fmla="*/ 1621994322 h 51"/>
                <a:gd name="T86" fmla="*/ 1136967180 w 99"/>
                <a:gd name="T87" fmla="*/ 1802214138 h 51"/>
                <a:gd name="T88" fmla="*/ 1136967180 w 99"/>
                <a:gd name="T89" fmla="*/ 1802214138 h 51"/>
                <a:gd name="T90" fmla="*/ 1203847091 w 99"/>
                <a:gd name="T91" fmla="*/ 1982433953 h 51"/>
                <a:gd name="T92" fmla="*/ 802559190 w 99"/>
                <a:gd name="T93" fmla="*/ 2042510293 h 51"/>
                <a:gd name="T94" fmla="*/ 869439101 w 99"/>
                <a:gd name="T95" fmla="*/ 2147483647 h 51"/>
                <a:gd name="T96" fmla="*/ 668799368 w 99"/>
                <a:gd name="T97" fmla="*/ 2147483647 h 51"/>
                <a:gd name="T98" fmla="*/ 401279595 w 99"/>
                <a:gd name="T99" fmla="*/ 2147483647 h 51"/>
                <a:gd name="T100" fmla="*/ 267519709 w 99"/>
                <a:gd name="T101" fmla="*/ 2147483647 h 51"/>
                <a:gd name="T102" fmla="*/ 267519709 w 99"/>
                <a:gd name="T103" fmla="*/ 2147483647 h 51"/>
                <a:gd name="T104" fmla="*/ 334399684 w 99"/>
                <a:gd name="T105" fmla="*/ 2147483647 h 51"/>
                <a:gd name="T106" fmla="*/ 200639797 w 99"/>
                <a:gd name="T107" fmla="*/ 2147483647 h 51"/>
                <a:gd name="T108" fmla="*/ 66879927 w 99"/>
                <a:gd name="T109" fmla="*/ 2147483647 h 51"/>
                <a:gd name="T110" fmla="*/ 0 w 99"/>
                <a:gd name="T111" fmla="*/ 214748364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15" name="Freeform 35" descr="20%"/>
            <p:cNvSpPr>
              <a:spLocks/>
            </p:cNvSpPr>
            <p:nvPr/>
          </p:nvSpPr>
          <p:spPr bwMode="auto">
            <a:xfrm>
              <a:off x="5940425" y="3560763"/>
              <a:ext cx="901700" cy="301625"/>
            </a:xfrm>
            <a:custGeom>
              <a:avLst/>
              <a:gdLst>
                <a:gd name="T0" fmla="*/ 2147483647 w 111"/>
                <a:gd name="T1" fmla="*/ 0 h 39"/>
                <a:gd name="T2" fmla="*/ 2147483647 w 111"/>
                <a:gd name="T3" fmla="*/ 179443663 h 39"/>
                <a:gd name="T4" fmla="*/ 2147483647 w 111"/>
                <a:gd name="T5" fmla="*/ 239258198 h 39"/>
                <a:gd name="T6" fmla="*/ 2045689172 w 111"/>
                <a:gd name="T7" fmla="*/ 538331050 h 39"/>
                <a:gd name="T8" fmla="*/ 2045689172 w 111"/>
                <a:gd name="T9" fmla="*/ 478516395 h 39"/>
                <a:gd name="T10" fmla="*/ 1847721398 w 111"/>
                <a:gd name="T11" fmla="*/ 538331050 h 39"/>
                <a:gd name="T12" fmla="*/ 1913707948 w 111"/>
                <a:gd name="T13" fmla="*/ 598145585 h 39"/>
                <a:gd name="T14" fmla="*/ 1913707948 w 111"/>
                <a:gd name="T15" fmla="*/ 657960119 h 39"/>
                <a:gd name="T16" fmla="*/ 593911700 w 111"/>
                <a:gd name="T17" fmla="*/ 777589187 h 39"/>
                <a:gd name="T18" fmla="*/ 527916900 w 111"/>
                <a:gd name="T19" fmla="*/ 897218256 h 39"/>
                <a:gd name="T20" fmla="*/ 461930349 w 111"/>
                <a:gd name="T21" fmla="*/ 1076662101 h 39"/>
                <a:gd name="T22" fmla="*/ 527916900 w 111"/>
                <a:gd name="T23" fmla="*/ 1136476635 h 39"/>
                <a:gd name="T24" fmla="*/ 461930349 w 111"/>
                <a:gd name="T25" fmla="*/ 1315912504 h 39"/>
                <a:gd name="T26" fmla="*/ 461930349 w 111"/>
                <a:gd name="T27" fmla="*/ 1315912504 h 39"/>
                <a:gd name="T28" fmla="*/ 461930349 w 111"/>
                <a:gd name="T29" fmla="*/ 1375727038 h 39"/>
                <a:gd name="T30" fmla="*/ 395943799 w 111"/>
                <a:gd name="T31" fmla="*/ 1495356107 h 39"/>
                <a:gd name="T32" fmla="*/ 329949125 w 111"/>
                <a:gd name="T33" fmla="*/ 1555170641 h 39"/>
                <a:gd name="T34" fmla="*/ 263962512 w 111"/>
                <a:gd name="T35" fmla="*/ 1794428778 h 39"/>
                <a:gd name="T36" fmla="*/ 131981256 w 111"/>
                <a:gd name="T37" fmla="*/ 1914057847 h 39"/>
                <a:gd name="T38" fmla="*/ 131981256 w 111"/>
                <a:gd name="T39" fmla="*/ 2093501933 h 39"/>
                <a:gd name="T40" fmla="*/ 131981256 w 111"/>
                <a:gd name="T41" fmla="*/ 2147483647 h 39"/>
                <a:gd name="T42" fmla="*/ 131981256 w 111"/>
                <a:gd name="T43" fmla="*/ 2147483647 h 39"/>
                <a:gd name="T44" fmla="*/ 0 w 111"/>
                <a:gd name="T45" fmla="*/ 2147483647 h 39"/>
                <a:gd name="T46" fmla="*/ 1913707948 w 111"/>
                <a:gd name="T47" fmla="*/ 2147483647 h 39"/>
                <a:gd name="T48" fmla="*/ 2147483647 w 111"/>
                <a:gd name="T49" fmla="*/ 2033687399 h 39"/>
                <a:gd name="T50" fmla="*/ 2147483647 w 111"/>
                <a:gd name="T51" fmla="*/ 1914057847 h 39"/>
                <a:gd name="T52" fmla="*/ 2147483647 w 111"/>
                <a:gd name="T53" fmla="*/ 1674799710 h 39"/>
                <a:gd name="T54" fmla="*/ 2147483647 w 111"/>
                <a:gd name="T55" fmla="*/ 1674799710 h 39"/>
                <a:gd name="T56" fmla="*/ 2147483647 w 111"/>
                <a:gd name="T57" fmla="*/ 1674799710 h 39"/>
                <a:gd name="T58" fmla="*/ 2147483647 w 111"/>
                <a:gd name="T59" fmla="*/ 1614985175 h 39"/>
                <a:gd name="T60" fmla="*/ 2147483647 w 111"/>
                <a:gd name="T61" fmla="*/ 1555170641 h 39"/>
                <a:gd name="T62" fmla="*/ 2147483647 w 111"/>
                <a:gd name="T63" fmla="*/ 1495356107 h 39"/>
                <a:gd name="T64" fmla="*/ 2147483647 w 111"/>
                <a:gd name="T65" fmla="*/ 1435541572 h 39"/>
                <a:gd name="T66" fmla="*/ 2147483647 w 111"/>
                <a:gd name="T67" fmla="*/ 1375727038 h 39"/>
                <a:gd name="T68" fmla="*/ 2147483647 w 111"/>
                <a:gd name="T69" fmla="*/ 1315912504 h 39"/>
                <a:gd name="T70" fmla="*/ 2147483647 w 111"/>
                <a:gd name="T71" fmla="*/ 1256097969 h 39"/>
                <a:gd name="T72" fmla="*/ 2147483647 w 111"/>
                <a:gd name="T73" fmla="*/ 1076662101 h 39"/>
                <a:gd name="T74" fmla="*/ 2147483647 w 111"/>
                <a:gd name="T75" fmla="*/ 1076662101 h 39"/>
                <a:gd name="T76" fmla="*/ 2147483647 w 111"/>
                <a:gd name="T77" fmla="*/ 957032790 h 39"/>
                <a:gd name="T78" fmla="*/ 2147483647 w 111"/>
                <a:gd name="T79" fmla="*/ 837403722 h 39"/>
                <a:gd name="T80" fmla="*/ 2147483647 w 111"/>
                <a:gd name="T81" fmla="*/ 837403722 h 39"/>
                <a:gd name="T82" fmla="*/ 2147483647 w 111"/>
                <a:gd name="T83" fmla="*/ 837403722 h 39"/>
                <a:gd name="T84" fmla="*/ 2147483647 w 111"/>
                <a:gd name="T85" fmla="*/ 837403722 h 39"/>
                <a:gd name="T86" fmla="*/ 2147483647 w 111"/>
                <a:gd name="T87" fmla="*/ 777589187 h 39"/>
                <a:gd name="T88" fmla="*/ 2147483647 w 111"/>
                <a:gd name="T89" fmla="*/ 717774653 h 39"/>
                <a:gd name="T90" fmla="*/ 2147483647 w 111"/>
                <a:gd name="T91" fmla="*/ 717774653 h 39"/>
                <a:gd name="T92" fmla="*/ 2147483647 w 111"/>
                <a:gd name="T93" fmla="*/ 777589187 h 39"/>
                <a:gd name="T94" fmla="*/ 2147483647 w 111"/>
                <a:gd name="T95" fmla="*/ 717774653 h 39"/>
                <a:gd name="T96" fmla="*/ 2147483647 w 111"/>
                <a:gd name="T97" fmla="*/ 717774653 h 39"/>
                <a:gd name="T98" fmla="*/ 2147483647 w 111"/>
                <a:gd name="T99" fmla="*/ 598145585 h 39"/>
                <a:gd name="T100" fmla="*/ 2147483647 w 111"/>
                <a:gd name="T101" fmla="*/ 598145585 h 39"/>
                <a:gd name="T102" fmla="*/ 2147483647 w 111"/>
                <a:gd name="T103" fmla="*/ 598145585 h 39"/>
                <a:gd name="T104" fmla="*/ 2147483647 w 111"/>
                <a:gd name="T105" fmla="*/ 358887327 h 39"/>
                <a:gd name="T106" fmla="*/ 2147483647 w 111"/>
                <a:gd name="T107" fmla="*/ 299072792 h 39"/>
                <a:gd name="T108" fmla="*/ 2147483647 w 111"/>
                <a:gd name="T109" fmla="*/ 239258198 h 39"/>
                <a:gd name="T110" fmla="*/ 2147483647 w 111"/>
                <a:gd name="T111" fmla="*/ 179443663 h 39"/>
                <a:gd name="T112" fmla="*/ 2147483647 w 111"/>
                <a:gd name="T113" fmla="*/ 59814549 h 39"/>
                <a:gd name="T114" fmla="*/ 2147483647 w 111"/>
                <a:gd name="T115" fmla="*/ 0 h 39"/>
                <a:gd name="T116" fmla="*/ 2147483647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16" name="Freeform 36" descr="20%"/>
            <p:cNvSpPr>
              <a:spLocks/>
            </p:cNvSpPr>
            <p:nvPr/>
          </p:nvSpPr>
          <p:spPr bwMode="auto">
            <a:xfrm>
              <a:off x="6175375" y="3824288"/>
              <a:ext cx="423863" cy="641350"/>
            </a:xfrm>
            <a:custGeom>
              <a:avLst/>
              <a:gdLst>
                <a:gd name="T0" fmla="*/ 0 w 52"/>
                <a:gd name="T1" fmla="*/ 179122095 h 83"/>
                <a:gd name="T2" fmla="*/ 66440522 w 52"/>
                <a:gd name="T3" fmla="*/ 298544572 h 83"/>
                <a:gd name="T4" fmla="*/ 0 w 52"/>
                <a:gd name="T5" fmla="*/ 2147483647 h 83"/>
                <a:gd name="T6" fmla="*/ 0 w 52"/>
                <a:gd name="T7" fmla="*/ 2147483647 h 83"/>
                <a:gd name="T8" fmla="*/ 199329732 w 52"/>
                <a:gd name="T9" fmla="*/ 2147483647 h 83"/>
                <a:gd name="T10" fmla="*/ 265770238 w 52"/>
                <a:gd name="T11" fmla="*/ 2147483647 h 83"/>
                <a:gd name="T12" fmla="*/ 332210807 w 52"/>
                <a:gd name="T13" fmla="*/ 2147483647 h 83"/>
                <a:gd name="T14" fmla="*/ 465091819 w 52"/>
                <a:gd name="T15" fmla="*/ 2147483647 h 83"/>
                <a:gd name="T16" fmla="*/ 531540476 w 52"/>
                <a:gd name="T17" fmla="*/ 2147483647 h 83"/>
                <a:gd name="T18" fmla="*/ 531540476 w 52"/>
                <a:gd name="T19" fmla="*/ 2147483647 h 83"/>
                <a:gd name="T20" fmla="*/ 597981109 w 52"/>
                <a:gd name="T21" fmla="*/ 2147483647 h 83"/>
                <a:gd name="T22" fmla="*/ 664421615 w 52"/>
                <a:gd name="T23" fmla="*/ 2147483647 h 83"/>
                <a:gd name="T24" fmla="*/ 664421615 w 52"/>
                <a:gd name="T25" fmla="*/ 2147483647 h 83"/>
                <a:gd name="T26" fmla="*/ 730862120 w 52"/>
                <a:gd name="T27" fmla="*/ 2147483647 h 83"/>
                <a:gd name="T28" fmla="*/ 863751283 w 52"/>
                <a:gd name="T29" fmla="*/ 2147483647 h 83"/>
                <a:gd name="T30" fmla="*/ 930191789 w 52"/>
                <a:gd name="T31" fmla="*/ 2147483647 h 83"/>
                <a:gd name="T32" fmla="*/ 996632295 w 52"/>
                <a:gd name="T33" fmla="*/ 2147483647 h 83"/>
                <a:gd name="T34" fmla="*/ 1129521712 w 52"/>
                <a:gd name="T35" fmla="*/ 2147483647 h 83"/>
                <a:gd name="T36" fmla="*/ 1129521712 w 52"/>
                <a:gd name="T37" fmla="*/ 2147483647 h 83"/>
                <a:gd name="T38" fmla="*/ 1195962218 w 52"/>
                <a:gd name="T39" fmla="*/ 2147483647 h 83"/>
                <a:gd name="T40" fmla="*/ 1195962218 w 52"/>
                <a:gd name="T41" fmla="*/ 2147483647 h 83"/>
                <a:gd name="T42" fmla="*/ 1195962218 w 52"/>
                <a:gd name="T43" fmla="*/ 2147483647 h 83"/>
                <a:gd name="T44" fmla="*/ 1129521712 w 52"/>
                <a:gd name="T45" fmla="*/ 2147483647 h 83"/>
                <a:gd name="T46" fmla="*/ 1129521712 w 52"/>
                <a:gd name="T47" fmla="*/ 2147483647 h 83"/>
                <a:gd name="T48" fmla="*/ 1195962218 w 52"/>
                <a:gd name="T49" fmla="*/ 2147483647 h 83"/>
                <a:gd name="T50" fmla="*/ 1195962218 w 52"/>
                <a:gd name="T51" fmla="*/ 2147483647 h 83"/>
                <a:gd name="T52" fmla="*/ 1063072800 w 52"/>
                <a:gd name="T53" fmla="*/ 2147483647 h 83"/>
                <a:gd name="T54" fmla="*/ 1063072800 w 52"/>
                <a:gd name="T55" fmla="*/ 2147483647 h 83"/>
                <a:gd name="T56" fmla="*/ 996632295 w 52"/>
                <a:gd name="T57" fmla="*/ 2147483647 h 83"/>
                <a:gd name="T58" fmla="*/ 930191789 w 52"/>
                <a:gd name="T59" fmla="*/ 2147483647 h 83"/>
                <a:gd name="T60" fmla="*/ 930191789 w 52"/>
                <a:gd name="T61" fmla="*/ 2147483647 h 83"/>
                <a:gd name="T62" fmla="*/ 930191789 w 52"/>
                <a:gd name="T63" fmla="*/ 2147483647 h 83"/>
                <a:gd name="T64" fmla="*/ 930191789 w 52"/>
                <a:gd name="T65" fmla="*/ 2147483647 h 83"/>
                <a:gd name="T66" fmla="*/ 930191789 w 52"/>
                <a:gd name="T67" fmla="*/ 2147483647 h 83"/>
                <a:gd name="T68" fmla="*/ 2147483647 w 52"/>
                <a:gd name="T69" fmla="*/ 2147483647 h 83"/>
                <a:gd name="T70" fmla="*/ 2147483647 w 52"/>
                <a:gd name="T71" fmla="*/ 2147483647 h 83"/>
                <a:gd name="T72" fmla="*/ 2147483647 w 52"/>
                <a:gd name="T73" fmla="*/ 2147483647 h 83"/>
                <a:gd name="T74" fmla="*/ 2147483647 w 52"/>
                <a:gd name="T75" fmla="*/ 2147483647 h 83"/>
                <a:gd name="T76" fmla="*/ 2147483647 w 52"/>
                <a:gd name="T77" fmla="*/ 2147483647 h 83"/>
                <a:gd name="T78" fmla="*/ 2147483647 w 52"/>
                <a:gd name="T79" fmla="*/ 2147483647 h 83"/>
                <a:gd name="T80" fmla="*/ 2147483647 w 52"/>
                <a:gd name="T81" fmla="*/ 2147483647 h 83"/>
                <a:gd name="T82" fmla="*/ 2147483647 w 52"/>
                <a:gd name="T83" fmla="*/ 2147483647 h 83"/>
                <a:gd name="T84" fmla="*/ 2147483647 w 52"/>
                <a:gd name="T85" fmla="*/ 2147483647 h 83"/>
                <a:gd name="T86" fmla="*/ 2147483647 w 52"/>
                <a:gd name="T87" fmla="*/ 2147483647 h 83"/>
                <a:gd name="T88" fmla="*/ 2147483647 w 52"/>
                <a:gd name="T89" fmla="*/ 2147483647 h 83"/>
                <a:gd name="T90" fmla="*/ 2147483647 w 52"/>
                <a:gd name="T91" fmla="*/ 2147483647 h 83"/>
                <a:gd name="T92" fmla="*/ 2147483647 w 52"/>
                <a:gd name="T93" fmla="*/ 2147483647 h 83"/>
                <a:gd name="T94" fmla="*/ 2147483647 w 52"/>
                <a:gd name="T95" fmla="*/ 2147483647 h 83"/>
                <a:gd name="T96" fmla="*/ 2147483647 w 52"/>
                <a:gd name="T97" fmla="*/ 2147483647 h 83"/>
                <a:gd name="T98" fmla="*/ 2147483647 w 52"/>
                <a:gd name="T99" fmla="*/ 2147483647 h 83"/>
                <a:gd name="T100" fmla="*/ 2147483647 w 52"/>
                <a:gd name="T101" fmla="*/ 2147483647 h 83"/>
                <a:gd name="T102" fmla="*/ 2147483647 w 52"/>
                <a:gd name="T103" fmla="*/ 0 h 83"/>
                <a:gd name="T104" fmla="*/ 0 w 52"/>
                <a:gd name="T105" fmla="*/ 179122095 h 83"/>
                <a:gd name="T106" fmla="*/ 0 w 52"/>
                <a:gd name="T107" fmla="*/ 179122095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17" name="Freeform 37"/>
            <p:cNvSpPr>
              <a:spLocks/>
            </p:cNvSpPr>
            <p:nvPr/>
          </p:nvSpPr>
          <p:spPr bwMode="auto">
            <a:xfrm>
              <a:off x="6575425" y="3459163"/>
              <a:ext cx="968375" cy="395287"/>
            </a:xfrm>
            <a:custGeom>
              <a:avLst/>
              <a:gdLst>
                <a:gd name="T0" fmla="*/ 132439520 w 119"/>
                <a:gd name="T1" fmla="*/ 2147483647 h 51"/>
                <a:gd name="T2" fmla="*/ 264879040 w 119"/>
                <a:gd name="T3" fmla="*/ 2147483647 h 51"/>
                <a:gd name="T4" fmla="*/ 331102916 w 119"/>
                <a:gd name="T5" fmla="*/ 2147483647 h 51"/>
                <a:gd name="T6" fmla="*/ 927084809 w 119"/>
                <a:gd name="T7" fmla="*/ 1862282242 h 51"/>
                <a:gd name="T8" fmla="*/ 1191972177 w 119"/>
                <a:gd name="T9" fmla="*/ 1621994322 h 51"/>
                <a:gd name="T10" fmla="*/ 1324411665 w 119"/>
                <a:gd name="T11" fmla="*/ 1621994322 h 51"/>
                <a:gd name="T12" fmla="*/ 1390635478 w 119"/>
                <a:gd name="T13" fmla="*/ 1501842612 h 51"/>
                <a:gd name="T14" fmla="*/ 1523074966 w 119"/>
                <a:gd name="T15" fmla="*/ 1501842612 h 51"/>
                <a:gd name="T16" fmla="*/ 1854177755 w 119"/>
                <a:gd name="T17" fmla="*/ 1381698652 h 51"/>
                <a:gd name="T18" fmla="*/ 2147483647 w 119"/>
                <a:gd name="T19" fmla="*/ 1021251271 h 51"/>
                <a:gd name="T20" fmla="*/ 2147483647 w 119"/>
                <a:gd name="T21" fmla="*/ 780955358 h 51"/>
                <a:gd name="T22" fmla="*/ 2147483647 w 119"/>
                <a:gd name="T23" fmla="*/ 780955358 h 51"/>
                <a:gd name="T24" fmla="*/ 2147483647 w 119"/>
                <a:gd name="T25" fmla="*/ 720887254 h 51"/>
                <a:gd name="T26" fmla="*/ 2147483647 w 119"/>
                <a:gd name="T27" fmla="*/ 60075870 h 51"/>
                <a:gd name="T28" fmla="*/ 2147483647 w 119"/>
                <a:gd name="T29" fmla="*/ 120143990 h 51"/>
                <a:gd name="T30" fmla="*/ 2147483647 w 119"/>
                <a:gd name="T31" fmla="*/ 300371647 h 51"/>
                <a:gd name="T32" fmla="*/ 2147483647 w 119"/>
                <a:gd name="T33" fmla="*/ 360439751 h 51"/>
                <a:gd name="T34" fmla="*/ 2147483647 w 119"/>
                <a:gd name="T35" fmla="*/ 300371647 h 51"/>
                <a:gd name="T36" fmla="*/ 2147483647 w 119"/>
                <a:gd name="T37" fmla="*/ 360439751 h 51"/>
                <a:gd name="T38" fmla="*/ 2147483647 w 119"/>
                <a:gd name="T39" fmla="*/ 480591462 h 51"/>
                <a:gd name="T40" fmla="*/ 2147483647 w 119"/>
                <a:gd name="T41" fmla="*/ 660811398 h 51"/>
                <a:gd name="T42" fmla="*/ 2147483647 w 119"/>
                <a:gd name="T43" fmla="*/ 720887254 h 51"/>
                <a:gd name="T44" fmla="*/ 2147483647 w 119"/>
                <a:gd name="T45" fmla="*/ 540667438 h 51"/>
                <a:gd name="T46" fmla="*/ 2147483647 w 119"/>
                <a:gd name="T47" fmla="*/ 660811398 h 51"/>
                <a:gd name="T48" fmla="*/ 2147483647 w 119"/>
                <a:gd name="T49" fmla="*/ 660811398 h 51"/>
                <a:gd name="T50" fmla="*/ 2147483647 w 119"/>
                <a:gd name="T51" fmla="*/ 540667438 h 51"/>
                <a:gd name="T52" fmla="*/ 2147483647 w 119"/>
                <a:gd name="T53" fmla="*/ 841031214 h 51"/>
                <a:gd name="T54" fmla="*/ 2147483647 w 119"/>
                <a:gd name="T55" fmla="*/ 1021251271 h 51"/>
                <a:gd name="T56" fmla="*/ 2147483647 w 119"/>
                <a:gd name="T57" fmla="*/ 1141402982 h 51"/>
                <a:gd name="T58" fmla="*/ 2147483647 w 119"/>
                <a:gd name="T59" fmla="*/ 1201478837 h 51"/>
                <a:gd name="T60" fmla="*/ 2147483647 w 119"/>
                <a:gd name="T61" fmla="*/ 1141402982 h 51"/>
                <a:gd name="T62" fmla="*/ 2147483647 w 119"/>
                <a:gd name="T63" fmla="*/ 1081327126 h 51"/>
                <a:gd name="T64" fmla="*/ 2147483647 w 119"/>
                <a:gd name="T65" fmla="*/ 1261546941 h 51"/>
                <a:gd name="T66" fmla="*/ 2147483647 w 119"/>
                <a:gd name="T67" fmla="*/ 1321622797 h 51"/>
                <a:gd name="T68" fmla="*/ 2147483647 w 119"/>
                <a:gd name="T69" fmla="*/ 1441766757 h 51"/>
                <a:gd name="T70" fmla="*/ 2147483647 w 119"/>
                <a:gd name="T71" fmla="*/ 1621994322 h 51"/>
                <a:gd name="T72" fmla="*/ 2147483647 w 119"/>
                <a:gd name="T73" fmla="*/ 1742138282 h 51"/>
                <a:gd name="T74" fmla="*/ 2147483647 w 119"/>
                <a:gd name="T75" fmla="*/ 1621994322 h 51"/>
                <a:gd name="T76" fmla="*/ 2147483647 w 119"/>
                <a:gd name="T77" fmla="*/ 1621994322 h 51"/>
                <a:gd name="T78" fmla="*/ 2147483647 w 119"/>
                <a:gd name="T79" fmla="*/ 1922358098 h 51"/>
                <a:gd name="T80" fmla="*/ 2147483647 w 119"/>
                <a:gd name="T81" fmla="*/ 2147483647 h 51"/>
                <a:gd name="T82" fmla="*/ 2147483647 w 119"/>
                <a:gd name="T83" fmla="*/ 2147483647 h 51"/>
                <a:gd name="T84" fmla="*/ 2147483647 w 119"/>
                <a:gd name="T85" fmla="*/ 2147483647 h 51"/>
                <a:gd name="T86" fmla="*/ 2147483647 w 119"/>
                <a:gd name="T87" fmla="*/ 2147483647 h 51"/>
                <a:gd name="T88" fmla="*/ 2147483647 w 119"/>
                <a:gd name="T89" fmla="*/ 2147483647 h 51"/>
                <a:gd name="T90" fmla="*/ 2147483647 w 119"/>
                <a:gd name="T91" fmla="*/ 2147483647 h 51"/>
                <a:gd name="T92" fmla="*/ 2147483647 w 119"/>
                <a:gd name="T93" fmla="*/ 2147483647 h 51"/>
                <a:gd name="T94" fmla="*/ 1986617243 w 119"/>
                <a:gd name="T95" fmla="*/ 2147483647 h 51"/>
                <a:gd name="T96" fmla="*/ 1721738267 w 119"/>
                <a:gd name="T97" fmla="*/ 2147483647 h 51"/>
                <a:gd name="T98" fmla="*/ 0 w 119"/>
                <a:gd name="T99" fmla="*/ 2147483647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18" name="Freeform 38" descr="20%"/>
            <p:cNvSpPr>
              <a:spLocks/>
            </p:cNvSpPr>
            <p:nvPr/>
          </p:nvSpPr>
          <p:spPr bwMode="auto">
            <a:xfrm>
              <a:off x="5449888" y="3660775"/>
              <a:ext cx="547687" cy="479425"/>
            </a:xfrm>
            <a:custGeom>
              <a:avLst/>
              <a:gdLst>
                <a:gd name="T0" fmla="*/ 0 w 67"/>
                <a:gd name="T1" fmla="*/ 179382293 h 62"/>
                <a:gd name="T2" fmla="*/ 2147483647 w 67"/>
                <a:gd name="T3" fmla="*/ 0 h 62"/>
                <a:gd name="T4" fmla="*/ 2147483647 w 67"/>
                <a:gd name="T5" fmla="*/ 59796670 h 62"/>
                <a:gd name="T6" fmla="*/ 2147483647 w 67"/>
                <a:gd name="T7" fmla="*/ 119585608 h 62"/>
                <a:gd name="T8" fmla="*/ 2147483647 w 67"/>
                <a:gd name="T9" fmla="*/ 179382293 h 62"/>
                <a:gd name="T10" fmla="*/ 2147483647 w 67"/>
                <a:gd name="T11" fmla="*/ 298967931 h 62"/>
                <a:gd name="T12" fmla="*/ 2147483647 w 67"/>
                <a:gd name="T13" fmla="*/ 358764586 h 62"/>
                <a:gd name="T14" fmla="*/ 2147483647 w 67"/>
                <a:gd name="T15" fmla="*/ 478350163 h 62"/>
                <a:gd name="T16" fmla="*/ 2147483647 w 67"/>
                <a:gd name="T17" fmla="*/ 538146939 h 62"/>
                <a:gd name="T18" fmla="*/ 2147483647 w 67"/>
                <a:gd name="T19" fmla="*/ 538146939 h 62"/>
                <a:gd name="T20" fmla="*/ 2147483647 w 67"/>
                <a:gd name="T21" fmla="*/ 538146939 h 62"/>
                <a:gd name="T22" fmla="*/ 2147483647 w 67"/>
                <a:gd name="T23" fmla="*/ 597943594 h 62"/>
                <a:gd name="T24" fmla="*/ 2147483647 w 67"/>
                <a:gd name="T25" fmla="*/ 717529172 h 62"/>
                <a:gd name="T26" fmla="*/ 2147483647 w 67"/>
                <a:gd name="T27" fmla="*/ 777325827 h 62"/>
                <a:gd name="T28" fmla="*/ 2147483647 w 67"/>
                <a:gd name="T29" fmla="*/ 1016497223 h 62"/>
                <a:gd name="T30" fmla="*/ 2147483647 w 67"/>
                <a:gd name="T31" fmla="*/ 1136090533 h 62"/>
                <a:gd name="T32" fmla="*/ 2147483647 w 67"/>
                <a:gd name="T33" fmla="*/ 1315472766 h 62"/>
                <a:gd name="T34" fmla="*/ 2147483647 w 67"/>
                <a:gd name="T35" fmla="*/ 1494854998 h 62"/>
                <a:gd name="T36" fmla="*/ 2147483647 w 67"/>
                <a:gd name="T37" fmla="*/ 1494854998 h 62"/>
                <a:gd name="T38" fmla="*/ 2147483647 w 67"/>
                <a:gd name="T39" fmla="*/ 1554643920 h 62"/>
                <a:gd name="T40" fmla="*/ 2147483647 w 67"/>
                <a:gd name="T41" fmla="*/ 1614440575 h 62"/>
                <a:gd name="T42" fmla="*/ 2147483647 w 67"/>
                <a:gd name="T43" fmla="*/ 1734026153 h 62"/>
                <a:gd name="T44" fmla="*/ 2147483647 w 67"/>
                <a:gd name="T45" fmla="*/ 1913408385 h 62"/>
                <a:gd name="T46" fmla="*/ 2147483647 w 67"/>
                <a:gd name="T47" fmla="*/ 2092791101 h 62"/>
                <a:gd name="T48" fmla="*/ 2147483647 w 67"/>
                <a:gd name="T49" fmla="*/ 2147483647 h 62"/>
                <a:gd name="T50" fmla="*/ 2147483647 w 67"/>
                <a:gd name="T51" fmla="*/ 2147483647 h 62"/>
                <a:gd name="T52" fmla="*/ 2147483647 w 67"/>
                <a:gd name="T53" fmla="*/ 2147483647 h 62"/>
                <a:gd name="T54" fmla="*/ 2147483647 w 67"/>
                <a:gd name="T55" fmla="*/ 2147483647 h 62"/>
                <a:gd name="T56" fmla="*/ 2147483647 w 67"/>
                <a:gd name="T57" fmla="*/ 2147483647 h 62"/>
                <a:gd name="T58" fmla="*/ 2147483647 w 67"/>
                <a:gd name="T59" fmla="*/ 2147483647 h 62"/>
                <a:gd name="T60" fmla="*/ 2147483647 w 67"/>
                <a:gd name="T61" fmla="*/ 2147483647 h 62"/>
                <a:gd name="T62" fmla="*/ 2147483647 w 67"/>
                <a:gd name="T63" fmla="*/ 2147483647 h 62"/>
                <a:gd name="T64" fmla="*/ 2147483647 w 67"/>
                <a:gd name="T65" fmla="*/ 2147483647 h 62"/>
                <a:gd name="T66" fmla="*/ 2147483647 w 67"/>
                <a:gd name="T67" fmla="*/ 2147483647 h 62"/>
                <a:gd name="T68" fmla="*/ 2147483647 w 67"/>
                <a:gd name="T69" fmla="*/ 2147483647 h 62"/>
                <a:gd name="T70" fmla="*/ 2147483647 w 67"/>
                <a:gd name="T71" fmla="*/ 2147483647 h 62"/>
                <a:gd name="T72" fmla="*/ 2147483647 w 67"/>
                <a:gd name="T73" fmla="*/ 2147483647 h 62"/>
                <a:gd name="T74" fmla="*/ 2147483647 w 67"/>
                <a:gd name="T75" fmla="*/ 2147483647 h 62"/>
                <a:gd name="T76" fmla="*/ 2147483647 w 67"/>
                <a:gd name="T77" fmla="*/ 2147483647 h 62"/>
                <a:gd name="T78" fmla="*/ 2147483647 w 67"/>
                <a:gd name="T79" fmla="*/ 2147483647 h 62"/>
                <a:gd name="T80" fmla="*/ 2147483647 w 67"/>
                <a:gd name="T81" fmla="*/ 2147483647 h 62"/>
                <a:gd name="T82" fmla="*/ 534566920 w 67"/>
                <a:gd name="T83" fmla="*/ 2147483647 h 62"/>
                <a:gd name="T84" fmla="*/ 534566920 w 67"/>
                <a:gd name="T85" fmla="*/ 2147483647 h 62"/>
                <a:gd name="T86" fmla="*/ 400931352 w 67"/>
                <a:gd name="T87" fmla="*/ 2147483647 h 62"/>
                <a:gd name="T88" fmla="*/ 267287547 w 67"/>
                <a:gd name="T89" fmla="*/ 2147483647 h 62"/>
                <a:gd name="T90" fmla="*/ 267287547 w 67"/>
                <a:gd name="T91" fmla="*/ 2147483647 h 62"/>
                <a:gd name="T92" fmla="*/ 133643773 w 67"/>
                <a:gd name="T93" fmla="*/ 2147483647 h 62"/>
                <a:gd name="T94" fmla="*/ 133643773 w 67"/>
                <a:gd name="T95" fmla="*/ 1315472766 h 62"/>
                <a:gd name="T96" fmla="*/ 0 w 67"/>
                <a:gd name="T97" fmla="*/ 179382293 h 62"/>
                <a:gd name="T98" fmla="*/ 0 w 67"/>
                <a:gd name="T99" fmla="*/ 179382293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8419" name="Group 39"/>
            <p:cNvGrpSpPr>
              <a:grpSpLocks/>
            </p:cNvGrpSpPr>
            <p:nvPr/>
          </p:nvGrpSpPr>
          <p:grpSpPr bwMode="auto">
            <a:xfrm>
              <a:off x="1155700" y="3886200"/>
              <a:ext cx="2009775" cy="1390650"/>
              <a:chOff x="768" y="2832"/>
              <a:chExt cx="1203" cy="876"/>
            </a:xfrm>
          </p:grpSpPr>
          <p:sp>
            <p:nvSpPr>
              <p:cNvPr id="58442" name="Freeform 40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331 w 188"/>
                  <a:gd name="T1" fmla="*/ 736 h 160"/>
                  <a:gd name="T2" fmla="*/ 618 w 188"/>
                  <a:gd name="T3" fmla="*/ 951 h 160"/>
                  <a:gd name="T4" fmla="*/ 428 w 188"/>
                  <a:gd name="T5" fmla="*/ 1189 h 160"/>
                  <a:gd name="T6" fmla="*/ 380 w 188"/>
                  <a:gd name="T7" fmla="*/ 1024 h 160"/>
                  <a:gd name="T8" fmla="*/ 117 w 188"/>
                  <a:gd name="T9" fmla="*/ 1307 h 160"/>
                  <a:gd name="T10" fmla="*/ 263 w 188"/>
                  <a:gd name="T11" fmla="*/ 1521 h 160"/>
                  <a:gd name="T12" fmla="*/ 638 w 188"/>
                  <a:gd name="T13" fmla="*/ 1448 h 160"/>
                  <a:gd name="T14" fmla="*/ 521 w 188"/>
                  <a:gd name="T15" fmla="*/ 1760 h 160"/>
                  <a:gd name="T16" fmla="*/ 428 w 188"/>
                  <a:gd name="T17" fmla="*/ 1877 h 160"/>
                  <a:gd name="T18" fmla="*/ 238 w 188"/>
                  <a:gd name="T19" fmla="*/ 1950 h 160"/>
                  <a:gd name="T20" fmla="*/ 141 w 188"/>
                  <a:gd name="T21" fmla="*/ 2330 h 160"/>
                  <a:gd name="T22" fmla="*/ 263 w 188"/>
                  <a:gd name="T23" fmla="*/ 2545 h 160"/>
                  <a:gd name="T24" fmla="*/ 521 w 188"/>
                  <a:gd name="T25" fmla="*/ 2662 h 160"/>
                  <a:gd name="T26" fmla="*/ 521 w 188"/>
                  <a:gd name="T27" fmla="*/ 2852 h 160"/>
                  <a:gd name="T28" fmla="*/ 827 w 188"/>
                  <a:gd name="T29" fmla="*/ 2925 h 160"/>
                  <a:gd name="T30" fmla="*/ 993 w 188"/>
                  <a:gd name="T31" fmla="*/ 2969 h 160"/>
                  <a:gd name="T32" fmla="*/ 686 w 188"/>
                  <a:gd name="T33" fmla="*/ 3349 h 160"/>
                  <a:gd name="T34" fmla="*/ 448 w 188"/>
                  <a:gd name="T35" fmla="*/ 3495 h 160"/>
                  <a:gd name="T36" fmla="*/ 73 w 188"/>
                  <a:gd name="T37" fmla="*/ 3685 h 160"/>
                  <a:gd name="T38" fmla="*/ 73 w 188"/>
                  <a:gd name="T39" fmla="*/ 3802 h 160"/>
                  <a:gd name="T40" fmla="*/ 686 w 188"/>
                  <a:gd name="T41" fmla="*/ 3539 h 160"/>
                  <a:gd name="T42" fmla="*/ 1470 w 188"/>
                  <a:gd name="T43" fmla="*/ 2852 h 160"/>
                  <a:gd name="T44" fmla="*/ 1397 w 188"/>
                  <a:gd name="T45" fmla="*/ 2779 h 160"/>
                  <a:gd name="T46" fmla="*/ 1825 w 188"/>
                  <a:gd name="T47" fmla="*/ 2257 h 160"/>
                  <a:gd name="T48" fmla="*/ 1703 w 188"/>
                  <a:gd name="T49" fmla="*/ 2398 h 160"/>
                  <a:gd name="T50" fmla="*/ 1728 w 188"/>
                  <a:gd name="T51" fmla="*/ 2589 h 160"/>
                  <a:gd name="T52" fmla="*/ 1703 w 188"/>
                  <a:gd name="T53" fmla="*/ 2711 h 160"/>
                  <a:gd name="T54" fmla="*/ 2039 w 188"/>
                  <a:gd name="T55" fmla="*/ 2520 h 160"/>
                  <a:gd name="T56" fmla="*/ 2039 w 188"/>
                  <a:gd name="T57" fmla="*/ 2330 h 160"/>
                  <a:gd name="T58" fmla="*/ 2536 w 188"/>
                  <a:gd name="T59" fmla="*/ 2447 h 160"/>
                  <a:gd name="T60" fmla="*/ 2867 w 188"/>
                  <a:gd name="T61" fmla="*/ 2398 h 160"/>
                  <a:gd name="T62" fmla="*/ 3436 w 188"/>
                  <a:gd name="T63" fmla="*/ 2589 h 160"/>
                  <a:gd name="T64" fmla="*/ 3626 w 188"/>
                  <a:gd name="T65" fmla="*/ 2828 h 160"/>
                  <a:gd name="T66" fmla="*/ 3933 w 188"/>
                  <a:gd name="T67" fmla="*/ 3042 h 160"/>
                  <a:gd name="T68" fmla="*/ 4453 w 188"/>
                  <a:gd name="T69" fmla="*/ 3091 h 160"/>
                  <a:gd name="T70" fmla="*/ 4380 w 188"/>
                  <a:gd name="T71" fmla="*/ 2779 h 160"/>
                  <a:gd name="T72" fmla="*/ 4171 w 188"/>
                  <a:gd name="T73" fmla="*/ 2735 h 160"/>
                  <a:gd name="T74" fmla="*/ 3860 w 188"/>
                  <a:gd name="T75" fmla="*/ 2520 h 160"/>
                  <a:gd name="T76" fmla="*/ 3480 w 188"/>
                  <a:gd name="T77" fmla="*/ 2257 h 160"/>
                  <a:gd name="T78" fmla="*/ 3339 w 188"/>
                  <a:gd name="T79" fmla="*/ 2447 h 160"/>
                  <a:gd name="T80" fmla="*/ 3056 w 188"/>
                  <a:gd name="T81" fmla="*/ 2208 h 160"/>
                  <a:gd name="T82" fmla="*/ 2769 w 188"/>
                  <a:gd name="T83" fmla="*/ 1901 h 160"/>
                  <a:gd name="T84" fmla="*/ 2414 w 188"/>
                  <a:gd name="T85" fmla="*/ 497 h 160"/>
                  <a:gd name="T86" fmla="*/ 2132 w 188"/>
                  <a:gd name="T87" fmla="*/ 117 h 160"/>
                  <a:gd name="T88" fmla="*/ 1635 w 188"/>
                  <a:gd name="T89" fmla="*/ 117 h 160"/>
                  <a:gd name="T90" fmla="*/ 1397 w 188"/>
                  <a:gd name="T91" fmla="*/ 117 h 160"/>
                  <a:gd name="T92" fmla="*/ 1066 w 188"/>
                  <a:gd name="T93" fmla="*/ 0 h 160"/>
                  <a:gd name="T94" fmla="*/ 827 w 188"/>
                  <a:gd name="T95" fmla="*/ 98 h 160"/>
                  <a:gd name="T96" fmla="*/ 569 w 188"/>
                  <a:gd name="T97" fmla="*/ 307 h 160"/>
                  <a:gd name="T98" fmla="*/ 448 w 188"/>
                  <a:gd name="T99" fmla="*/ 497 h 160"/>
                  <a:gd name="T100" fmla="*/ 238 w 188"/>
                  <a:gd name="T101" fmla="*/ 619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43" name="Freeform 41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50 w 4"/>
                  <a:gd name="T1" fmla="*/ 42 h 3"/>
                  <a:gd name="T2" fmla="*/ 50 w 4"/>
                  <a:gd name="T3" fmla="*/ 23 h 3"/>
                  <a:gd name="T4" fmla="*/ 50 w 4"/>
                  <a:gd name="T5" fmla="*/ 23 h 3"/>
                  <a:gd name="T6" fmla="*/ 50 w 4"/>
                  <a:gd name="T7" fmla="*/ 23 h 3"/>
                  <a:gd name="T8" fmla="*/ 50 w 4"/>
                  <a:gd name="T9" fmla="*/ 23 h 3"/>
                  <a:gd name="T10" fmla="*/ 50 w 4"/>
                  <a:gd name="T11" fmla="*/ 23 h 3"/>
                  <a:gd name="T12" fmla="*/ 50 w 4"/>
                  <a:gd name="T13" fmla="*/ 23 h 3"/>
                  <a:gd name="T14" fmla="*/ 25 w 4"/>
                  <a:gd name="T15" fmla="*/ 0 h 3"/>
                  <a:gd name="T16" fmla="*/ 25 w 4"/>
                  <a:gd name="T17" fmla="*/ 0 h 3"/>
                  <a:gd name="T18" fmla="*/ 0 w 4"/>
                  <a:gd name="T19" fmla="*/ 23 h 3"/>
                  <a:gd name="T20" fmla="*/ 0 w 4"/>
                  <a:gd name="T21" fmla="*/ 23 h 3"/>
                  <a:gd name="T22" fmla="*/ 0 w 4"/>
                  <a:gd name="T23" fmla="*/ 23 h 3"/>
                  <a:gd name="T24" fmla="*/ 0 w 4"/>
                  <a:gd name="T25" fmla="*/ 23 h 3"/>
                  <a:gd name="T26" fmla="*/ 0 w 4"/>
                  <a:gd name="T27" fmla="*/ 23 h 3"/>
                  <a:gd name="T28" fmla="*/ 0 w 4"/>
                  <a:gd name="T29" fmla="*/ 23 h 3"/>
                  <a:gd name="T30" fmla="*/ 0 w 4"/>
                  <a:gd name="T31" fmla="*/ 42 h 3"/>
                  <a:gd name="T32" fmla="*/ 0 w 4"/>
                  <a:gd name="T33" fmla="*/ 42 h 3"/>
                  <a:gd name="T34" fmla="*/ 25 w 4"/>
                  <a:gd name="T35" fmla="*/ 42 h 3"/>
                  <a:gd name="T36" fmla="*/ 25 w 4"/>
                  <a:gd name="T37" fmla="*/ 42 h 3"/>
                  <a:gd name="T38" fmla="*/ 25 w 4"/>
                  <a:gd name="T39" fmla="*/ 65 h 3"/>
                  <a:gd name="T40" fmla="*/ 50 w 4"/>
                  <a:gd name="T41" fmla="*/ 65 h 3"/>
                  <a:gd name="T42" fmla="*/ 50 w 4"/>
                  <a:gd name="T43" fmla="*/ 65 h 3"/>
                  <a:gd name="T44" fmla="*/ 75 w 4"/>
                  <a:gd name="T45" fmla="*/ 65 h 3"/>
                  <a:gd name="T46" fmla="*/ 75 w 4"/>
                  <a:gd name="T47" fmla="*/ 65 h 3"/>
                  <a:gd name="T48" fmla="*/ 100 w 4"/>
                  <a:gd name="T49" fmla="*/ 42 h 3"/>
                  <a:gd name="T50" fmla="*/ 100 w 4"/>
                  <a:gd name="T51" fmla="*/ 42 h 3"/>
                  <a:gd name="T52" fmla="*/ 100 w 4"/>
                  <a:gd name="T53" fmla="*/ 42 h 3"/>
                  <a:gd name="T54" fmla="*/ 100 w 4"/>
                  <a:gd name="T55" fmla="*/ 23 h 3"/>
                  <a:gd name="T56" fmla="*/ 100 w 4"/>
                  <a:gd name="T57" fmla="*/ 23 h 3"/>
                  <a:gd name="T58" fmla="*/ 100 w 4"/>
                  <a:gd name="T59" fmla="*/ 23 h 3"/>
                  <a:gd name="T60" fmla="*/ 100 w 4"/>
                  <a:gd name="T61" fmla="*/ 23 h 3"/>
                  <a:gd name="T62" fmla="*/ 100 w 4"/>
                  <a:gd name="T63" fmla="*/ 23 h 3"/>
                  <a:gd name="T64" fmla="*/ 100 w 4"/>
                  <a:gd name="T65" fmla="*/ 0 h 3"/>
                  <a:gd name="T66" fmla="*/ 100 w 4"/>
                  <a:gd name="T67" fmla="*/ 0 h 3"/>
                  <a:gd name="T68" fmla="*/ 100 w 4"/>
                  <a:gd name="T69" fmla="*/ 0 h 3"/>
                  <a:gd name="T70" fmla="*/ 100 w 4"/>
                  <a:gd name="T71" fmla="*/ 0 h 3"/>
                  <a:gd name="T72" fmla="*/ 100 w 4"/>
                  <a:gd name="T73" fmla="*/ 23 h 3"/>
                  <a:gd name="T74" fmla="*/ 75 w 4"/>
                  <a:gd name="T75" fmla="*/ 23 h 3"/>
                  <a:gd name="T76" fmla="*/ 75 w 4"/>
                  <a:gd name="T77" fmla="*/ 23 h 3"/>
                  <a:gd name="T78" fmla="*/ 50 w 4"/>
                  <a:gd name="T79" fmla="*/ 42 h 3"/>
                  <a:gd name="T80" fmla="*/ 50 w 4"/>
                  <a:gd name="T81" fmla="*/ 42 h 3"/>
                  <a:gd name="T82" fmla="*/ 50 w 4"/>
                  <a:gd name="T83" fmla="*/ 42 h 3"/>
                  <a:gd name="T84" fmla="*/ 50 w 4"/>
                  <a:gd name="T85" fmla="*/ 42 h 3"/>
                  <a:gd name="T86" fmla="*/ 50 w 4"/>
                  <a:gd name="T87" fmla="*/ 65 h 3"/>
                  <a:gd name="T88" fmla="*/ 75 w 4"/>
                  <a:gd name="T89" fmla="*/ 65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44" name="Freeform 42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158 w 9"/>
                  <a:gd name="T1" fmla="*/ 0 h 6"/>
                  <a:gd name="T2" fmla="*/ 91 w 9"/>
                  <a:gd name="T3" fmla="*/ 0 h 6"/>
                  <a:gd name="T4" fmla="*/ 67 w 9"/>
                  <a:gd name="T5" fmla="*/ 25 h 6"/>
                  <a:gd name="T6" fmla="*/ 67 w 9"/>
                  <a:gd name="T7" fmla="*/ 25 h 6"/>
                  <a:gd name="T8" fmla="*/ 67 w 9"/>
                  <a:gd name="T9" fmla="*/ 50 h 6"/>
                  <a:gd name="T10" fmla="*/ 67 w 9"/>
                  <a:gd name="T11" fmla="*/ 75 h 6"/>
                  <a:gd name="T12" fmla="*/ 48 w 9"/>
                  <a:gd name="T13" fmla="*/ 75 h 6"/>
                  <a:gd name="T14" fmla="*/ 48 w 9"/>
                  <a:gd name="T15" fmla="*/ 75 h 6"/>
                  <a:gd name="T16" fmla="*/ 24 w 9"/>
                  <a:gd name="T17" fmla="*/ 75 h 6"/>
                  <a:gd name="T18" fmla="*/ 24 w 9"/>
                  <a:gd name="T19" fmla="*/ 100 h 6"/>
                  <a:gd name="T20" fmla="*/ 24 w 9"/>
                  <a:gd name="T21" fmla="*/ 125 h 6"/>
                  <a:gd name="T22" fmla="*/ 0 w 9"/>
                  <a:gd name="T23" fmla="*/ 125 h 6"/>
                  <a:gd name="T24" fmla="*/ 0 w 9"/>
                  <a:gd name="T25" fmla="*/ 150 h 6"/>
                  <a:gd name="T26" fmla="*/ 0 w 9"/>
                  <a:gd name="T27" fmla="*/ 150 h 6"/>
                  <a:gd name="T28" fmla="*/ 0 w 9"/>
                  <a:gd name="T29" fmla="*/ 150 h 6"/>
                  <a:gd name="T30" fmla="*/ 0 w 9"/>
                  <a:gd name="T31" fmla="*/ 150 h 6"/>
                  <a:gd name="T32" fmla="*/ 0 w 9"/>
                  <a:gd name="T33" fmla="*/ 150 h 6"/>
                  <a:gd name="T34" fmla="*/ 0 w 9"/>
                  <a:gd name="T35" fmla="*/ 150 h 6"/>
                  <a:gd name="T36" fmla="*/ 0 w 9"/>
                  <a:gd name="T37" fmla="*/ 150 h 6"/>
                  <a:gd name="T38" fmla="*/ 24 w 9"/>
                  <a:gd name="T39" fmla="*/ 150 h 6"/>
                  <a:gd name="T40" fmla="*/ 48 w 9"/>
                  <a:gd name="T41" fmla="*/ 150 h 6"/>
                  <a:gd name="T42" fmla="*/ 67 w 9"/>
                  <a:gd name="T43" fmla="*/ 125 h 6"/>
                  <a:gd name="T44" fmla="*/ 139 w 9"/>
                  <a:gd name="T45" fmla="*/ 75 h 6"/>
                  <a:gd name="T46" fmla="*/ 158 w 9"/>
                  <a:gd name="T47" fmla="*/ 50 h 6"/>
                  <a:gd name="T48" fmla="*/ 182 w 9"/>
                  <a:gd name="T49" fmla="*/ 50 h 6"/>
                  <a:gd name="T50" fmla="*/ 205 w 9"/>
                  <a:gd name="T51" fmla="*/ 25 h 6"/>
                  <a:gd name="T52" fmla="*/ 205 w 9"/>
                  <a:gd name="T53" fmla="*/ 25 h 6"/>
                  <a:gd name="T54" fmla="*/ 205 w 9"/>
                  <a:gd name="T55" fmla="*/ 25 h 6"/>
                  <a:gd name="T56" fmla="*/ 182 w 9"/>
                  <a:gd name="T57" fmla="*/ 0 h 6"/>
                  <a:gd name="T58" fmla="*/ 182 w 9"/>
                  <a:gd name="T59" fmla="*/ 0 h 6"/>
                  <a:gd name="T60" fmla="*/ 182 w 9"/>
                  <a:gd name="T61" fmla="*/ 0 h 6"/>
                  <a:gd name="T62" fmla="*/ 182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45" name="Freeform 43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191 w 9"/>
                  <a:gd name="T1" fmla="*/ 73 h 7"/>
                  <a:gd name="T2" fmla="*/ 191 w 9"/>
                  <a:gd name="T3" fmla="*/ 24 h 7"/>
                  <a:gd name="T4" fmla="*/ 117 w 9"/>
                  <a:gd name="T5" fmla="*/ 73 h 7"/>
                  <a:gd name="T6" fmla="*/ 98 w 9"/>
                  <a:gd name="T7" fmla="*/ 92 h 7"/>
                  <a:gd name="T8" fmla="*/ 98 w 9"/>
                  <a:gd name="T9" fmla="*/ 92 h 7"/>
                  <a:gd name="T10" fmla="*/ 49 w 9"/>
                  <a:gd name="T11" fmla="*/ 117 h 7"/>
                  <a:gd name="T12" fmla="*/ 24 w 9"/>
                  <a:gd name="T13" fmla="*/ 141 h 7"/>
                  <a:gd name="T14" fmla="*/ 0 w 9"/>
                  <a:gd name="T15" fmla="*/ 141 h 7"/>
                  <a:gd name="T16" fmla="*/ 49 w 9"/>
                  <a:gd name="T17" fmla="*/ 141 h 7"/>
                  <a:gd name="T18" fmla="*/ 73 w 9"/>
                  <a:gd name="T19" fmla="*/ 117 h 7"/>
                  <a:gd name="T20" fmla="*/ 142 w 9"/>
                  <a:gd name="T21" fmla="*/ 92 h 7"/>
                  <a:gd name="T22" fmla="*/ 191 w 9"/>
                  <a:gd name="T23" fmla="*/ 73 h 7"/>
                  <a:gd name="T24" fmla="*/ 191 w 9"/>
                  <a:gd name="T25" fmla="*/ 73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46" name="Freeform 44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190 w 8"/>
                  <a:gd name="T1" fmla="*/ 48 h 6"/>
                  <a:gd name="T2" fmla="*/ 190 w 8"/>
                  <a:gd name="T3" fmla="*/ 24 h 6"/>
                  <a:gd name="T4" fmla="*/ 190 w 8"/>
                  <a:gd name="T5" fmla="*/ 24 h 6"/>
                  <a:gd name="T6" fmla="*/ 190 w 8"/>
                  <a:gd name="T7" fmla="*/ 0 h 6"/>
                  <a:gd name="T8" fmla="*/ 190 w 8"/>
                  <a:gd name="T9" fmla="*/ 0 h 6"/>
                  <a:gd name="T10" fmla="*/ 190 w 8"/>
                  <a:gd name="T11" fmla="*/ 0 h 6"/>
                  <a:gd name="T12" fmla="*/ 190 w 8"/>
                  <a:gd name="T13" fmla="*/ 0 h 6"/>
                  <a:gd name="T14" fmla="*/ 190 w 8"/>
                  <a:gd name="T15" fmla="*/ 0 h 6"/>
                  <a:gd name="T16" fmla="*/ 190 w 8"/>
                  <a:gd name="T17" fmla="*/ 0 h 6"/>
                  <a:gd name="T18" fmla="*/ 190 w 8"/>
                  <a:gd name="T19" fmla="*/ 0 h 6"/>
                  <a:gd name="T20" fmla="*/ 166 w 8"/>
                  <a:gd name="T21" fmla="*/ 0 h 6"/>
                  <a:gd name="T22" fmla="*/ 166 w 8"/>
                  <a:gd name="T23" fmla="*/ 0 h 6"/>
                  <a:gd name="T24" fmla="*/ 141 w 8"/>
                  <a:gd name="T25" fmla="*/ 0 h 6"/>
                  <a:gd name="T26" fmla="*/ 117 w 8"/>
                  <a:gd name="T27" fmla="*/ 24 h 6"/>
                  <a:gd name="T28" fmla="*/ 117 w 8"/>
                  <a:gd name="T29" fmla="*/ 48 h 6"/>
                  <a:gd name="T30" fmla="*/ 117 w 8"/>
                  <a:gd name="T31" fmla="*/ 48 h 6"/>
                  <a:gd name="T32" fmla="*/ 97 w 8"/>
                  <a:gd name="T33" fmla="*/ 48 h 6"/>
                  <a:gd name="T34" fmla="*/ 97 w 8"/>
                  <a:gd name="T35" fmla="*/ 48 h 6"/>
                  <a:gd name="T36" fmla="*/ 97 w 8"/>
                  <a:gd name="T37" fmla="*/ 48 h 6"/>
                  <a:gd name="T38" fmla="*/ 97 w 8"/>
                  <a:gd name="T39" fmla="*/ 72 h 6"/>
                  <a:gd name="T40" fmla="*/ 97 w 8"/>
                  <a:gd name="T41" fmla="*/ 72 h 6"/>
                  <a:gd name="T42" fmla="*/ 97 w 8"/>
                  <a:gd name="T43" fmla="*/ 72 h 6"/>
                  <a:gd name="T44" fmla="*/ 97 w 8"/>
                  <a:gd name="T45" fmla="*/ 72 h 6"/>
                  <a:gd name="T46" fmla="*/ 49 w 8"/>
                  <a:gd name="T47" fmla="*/ 92 h 6"/>
                  <a:gd name="T48" fmla="*/ 49 w 8"/>
                  <a:gd name="T49" fmla="*/ 92 h 6"/>
                  <a:gd name="T50" fmla="*/ 49 w 8"/>
                  <a:gd name="T51" fmla="*/ 92 h 6"/>
                  <a:gd name="T52" fmla="*/ 49 w 8"/>
                  <a:gd name="T53" fmla="*/ 92 h 6"/>
                  <a:gd name="T54" fmla="*/ 24 w 8"/>
                  <a:gd name="T55" fmla="*/ 92 h 6"/>
                  <a:gd name="T56" fmla="*/ 24 w 8"/>
                  <a:gd name="T57" fmla="*/ 116 h 6"/>
                  <a:gd name="T58" fmla="*/ 24 w 8"/>
                  <a:gd name="T59" fmla="*/ 116 h 6"/>
                  <a:gd name="T60" fmla="*/ 0 w 8"/>
                  <a:gd name="T61" fmla="*/ 116 h 6"/>
                  <a:gd name="T62" fmla="*/ 0 w 8"/>
                  <a:gd name="T63" fmla="*/ 116 h 6"/>
                  <a:gd name="T64" fmla="*/ 0 w 8"/>
                  <a:gd name="T65" fmla="*/ 116 h 6"/>
                  <a:gd name="T66" fmla="*/ 24 w 8"/>
                  <a:gd name="T67" fmla="*/ 140 h 6"/>
                  <a:gd name="T68" fmla="*/ 24 w 8"/>
                  <a:gd name="T69" fmla="*/ 140 h 6"/>
                  <a:gd name="T70" fmla="*/ 24 w 8"/>
                  <a:gd name="T71" fmla="*/ 140 h 6"/>
                  <a:gd name="T72" fmla="*/ 24 w 8"/>
                  <a:gd name="T73" fmla="*/ 140 h 6"/>
                  <a:gd name="T74" fmla="*/ 49 w 8"/>
                  <a:gd name="T75" fmla="*/ 116 h 6"/>
                  <a:gd name="T76" fmla="*/ 49 w 8"/>
                  <a:gd name="T77" fmla="*/ 116 h 6"/>
                  <a:gd name="T78" fmla="*/ 73 w 8"/>
                  <a:gd name="T79" fmla="*/ 116 h 6"/>
                  <a:gd name="T80" fmla="*/ 73 w 8"/>
                  <a:gd name="T81" fmla="*/ 92 h 6"/>
                  <a:gd name="T82" fmla="*/ 73 w 8"/>
                  <a:gd name="T83" fmla="*/ 92 h 6"/>
                  <a:gd name="T84" fmla="*/ 117 w 8"/>
                  <a:gd name="T85" fmla="*/ 92 h 6"/>
                  <a:gd name="T86" fmla="*/ 117 w 8"/>
                  <a:gd name="T87" fmla="*/ 72 h 6"/>
                  <a:gd name="T88" fmla="*/ 141 w 8"/>
                  <a:gd name="T89" fmla="*/ 72 h 6"/>
                  <a:gd name="T90" fmla="*/ 166 w 8"/>
                  <a:gd name="T91" fmla="*/ 72 h 6"/>
                  <a:gd name="T92" fmla="*/ 166 w 8"/>
                  <a:gd name="T93" fmla="*/ 48 h 6"/>
                  <a:gd name="T94" fmla="*/ 166 w 8"/>
                  <a:gd name="T95" fmla="*/ 48 h 6"/>
                  <a:gd name="T96" fmla="*/ 190 w 8"/>
                  <a:gd name="T97" fmla="*/ 48 h 6"/>
                  <a:gd name="T98" fmla="*/ 190 w 8"/>
                  <a:gd name="T99" fmla="*/ 48 h 6"/>
                  <a:gd name="T100" fmla="*/ 190 w 8"/>
                  <a:gd name="T101" fmla="*/ 48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47" name="Freeform 4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25 w 1"/>
                  <a:gd name="T1" fmla="*/ 0 h 1"/>
                  <a:gd name="T2" fmla="*/ 0 w 1"/>
                  <a:gd name="T3" fmla="*/ 0 h 1"/>
                  <a:gd name="T4" fmla="*/ 0 w 1"/>
                  <a:gd name="T5" fmla="*/ 25 h 1"/>
                  <a:gd name="T6" fmla="*/ 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48" name="Freeform 46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25 w 1"/>
                  <a:gd name="T1" fmla="*/ 0 h 1"/>
                  <a:gd name="T2" fmla="*/ 25 w 1"/>
                  <a:gd name="T3" fmla="*/ 0 h 1"/>
                  <a:gd name="T4" fmla="*/ 25 w 1"/>
                  <a:gd name="T5" fmla="*/ 0 h 1"/>
                  <a:gd name="T6" fmla="*/ 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25 h 1"/>
                  <a:gd name="T18" fmla="*/ 0 w 1"/>
                  <a:gd name="T19" fmla="*/ 25 h 1"/>
                  <a:gd name="T20" fmla="*/ 0 w 1"/>
                  <a:gd name="T21" fmla="*/ 25 h 1"/>
                  <a:gd name="T22" fmla="*/ 0 w 1"/>
                  <a:gd name="T23" fmla="*/ 25 h 1"/>
                  <a:gd name="T24" fmla="*/ 0 w 1"/>
                  <a:gd name="T25" fmla="*/ 25 h 1"/>
                  <a:gd name="T26" fmla="*/ 25 w 1"/>
                  <a:gd name="T27" fmla="*/ 25 h 1"/>
                  <a:gd name="T28" fmla="*/ 25 w 1"/>
                  <a:gd name="T29" fmla="*/ 0 h 1"/>
                  <a:gd name="T30" fmla="*/ 25 w 1"/>
                  <a:gd name="T31" fmla="*/ 0 h 1"/>
                  <a:gd name="T32" fmla="*/ 25 w 1"/>
                  <a:gd name="T33" fmla="*/ 0 h 1"/>
                  <a:gd name="T34" fmla="*/ 25 w 1"/>
                  <a:gd name="T35" fmla="*/ 0 h 1"/>
                  <a:gd name="T36" fmla="*/ 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49" name="Freeform 47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42 w 3"/>
                  <a:gd name="T1" fmla="*/ 23 h 3"/>
                  <a:gd name="T2" fmla="*/ 65 w 3"/>
                  <a:gd name="T3" fmla="*/ 23 h 3"/>
                  <a:gd name="T4" fmla="*/ 42 w 3"/>
                  <a:gd name="T5" fmla="*/ 23 h 3"/>
                  <a:gd name="T6" fmla="*/ 65 w 3"/>
                  <a:gd name="T7" fmla="*/ 42 h 3"/>
                  <a:gd name="T8" fmla="*/ 42 w 3"/>
                  <a:gd name="T9" fmla="*/ 42 h 3"/>
                  <a:gd name="T10" fmla="*/ 23 w 3"/>
                  <a:gd name="T11" fmla="*/ 65 h 3"/>
                  <a:gd name="T12" fmla="*/ 0 w 3"/>
                  <a:gd name="T13" fmla="*/ 65 h 3"/>
                  <a:gd name="T14" fmla="*/ 23 w 3"/>
                  <a:gd name="T15" fmla="*/ 23 h 3"/>
                  <a:gd name="T16" fmla="*/ 42 w 3"/>
                  <a:gd name="T17" fmla="*/ 2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50" name="Freeform 48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42 w 3"/>
                  <a:gd name="T1" fmla="*/ 0 h 2"/>
                  <a:gd name="T2" fmla="*/ 42 w 3"/>
                  <a:gd name="T3" fmla="*/ 0 h 2"/>
                  <a:gd name="T4" fmla="*/ 42 w 3"/>
                  <a:gd name="T5" fmla="*/ 0 h 2"/>
                  <a:gd name="T6" fmla="*/ 42 w 3"/>
                  <a:gd name="T7" fmla="*/ 0 h 2"/>
                  <a:gd name="T8" fmla="*/ 65 w 3"/>
                  <a:gd name="T9" fmla="*/ 0 h 2"/>
                  <a:gd name="T10" fmla="*/ 65 w 3"/>
                  <a:gd name="T11" fmla="*/ 0 h 2"/>
                  <a:gd name="T12" fmla="*/ 65 w 3"/>
                  <a:gd name="T13" fmla="*/ 0 h 2"/>
                  <a:gd name="T14" fmla="*/ 65 w 3"/>
                  <a:gd name="T15" fmla="*/ 0 h 2"/>
                  <a:gd name="T16" fmla="*/ 65 w 3"/>
                  <a:gd name="T17" fmla="*/ 0 h 2"/>
                  <a:gd name="T18" fmla="*/ 65 w 3"/>
                  <a:gd name="T19" fmla="*/ 0 h 2"/>
                  <a:gd name="T20" fmla="*/ 65 w 3"/>
                  <a:gd name="T21" fmla="*/ 0 h 2"/>
                  <a:gd name="T22" fmla="*/ 42 w 3"/>
                  <a:gd name="T23" fmla="*/ 0 h 2"/>
                  <a:gd name="T24" fmla="*/ 42 w 3"/>
                  <a:gd name="T25" fmla="*/ 22 h 2"/>
                  <a:gd name="T26" fmla="*/ 65 w 3"/>
                  <a:gd name="T27" fmla="*/ 22 h 2"/>
                  <a:gd name="T28" fmla="*/ 65 w 3"/>
                  <a:gd name="T29" fmla="*/ 22 h 2"/>
                  <a:gd name="T30" fmla="*/ 65 w 3"/>
                  <a:gd name="T31" fmla="*/ 22 h 2"/>
                  <a:gd name="T32" fmla="*/ 42 w 3"/>
                  <a:gd name="T33" fmla="*/ 22 h 2"/>
                  <a:gd name="T34" fmla="*/ 42 w 3"/>
                  <a:gd name="T35" fmla="*/ 22 h 2"/>
                  <a:gd name="T36" fmla="*/ 42 w 3"/>
                  <a:gd name="T37" fmla="*/ 22 h 2"/>
                  <a:gd name="T38" fmla="*/ 42 w 3"/>
                  <a:gd name="T39" fmla="*/ 22 h 2"/>
                  <a:gd name="T40" fmla="*/ 42 w 3"/>
                  <a:gd name="T41" fmla="*/ 22 h 2"/>
                  <a:gd name="T42" fmla="*/ 23 w 3"/>
                  <a:gd name="T43" fmla="*/ 40 h 2"/>
                  <a:gd name="T44" fmla="*/ 23 w 3"/>
                  <a:gd name="T45" fmla="*/ 40 h 2"/>
                  <a:gd name="T46" fmla="*/ 23 w 3"/>
                  <a:gd name="T47" fmla="*/ 40 h 2"/>
                  <a:gd name="T48" fmla="*/ 0 w 3"/>
                  <a:gd name="T49" fmla="*/ 40 h 2"/>
                  <a:gd name="T50" fmla="*/ 0 w 3"/>
                  <a:gd name="T51" fmla="*/ 40 h 2"/>
                  <a:gd name="T52" fmla="*/ 0 w 3"/>
                  <a:gd name="T53" fmla="*/ 22 h 2"/>
                  <a:gd name="T54" fmla="*/ 23 w 3"/>
                  <a:gd name="T55" fmla="*/ 22 h 2"/>
                  <a:gd name="T56" fmla="*/ 23 w 3"/>
                  <a:gd name="T57" fmla="*/ 22 h 2"/>
                  <a:gd name="T58" fmla="*/ 23 w 3"/>
                  <a:gd name="T59" fmla="*/ 22 h 2"/>
                  <a:gd name="T60" fmla="*/ 23 w 3"/>
                  <a:gd name="T61" fmla="*/ 0 h 2"/>
                  <a:gd name="T62" fmla="*/ 42 w 3"/>
                  <a:gd name="T63" fmla="*/ 0 h 2"/>
                  <a:gd name="T64" fmla="*/ 42 w 3"/>
                  <a:gd name="T65" fmla="*/ 0 h 2"/>
                  <a:gd name="T66" fmla="*/ 42 w 3"/>
                  <a:gd name="T67" fmla="*/ 0 h 2"/>
                  <a:gd name="T68" fmla="*/ 42 w 3"/>
                  <a:gd name="T69" fmla="*/ 0 h 2"/>
                  <a:gd name="T70" fmla="*/ 42 w 3"/>
                  <a:gd name="T71" fmla="*/ 0 h 2"/>
                  <a:gd name="T72" fmla="*/ 42 w 3"/>
                  <a:gd name="T73" fmla="*/ 0 h 2"/>
                  <a:gd name="T74" fmla="*/ 42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51" name="Freeform 49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66 w 4"/>
                  <a:gd name="T1" fmla="*/ 25 h 2"/>
                  <a:gd name="T2" fmla="*/ 66 w 4"/>
                  <a:gd name="T3" fmla="*/ 0 h 2"/>
                  <a:gd name="T4" fmla="*/ 90 w 4"/>
                  <a:gd name="T5" fmla="*/ 0 h 2"/>
                  <a:gd name="T6" fmla="*/ 90 w 4"/>
                  <a:gd name="T7" fmla="*/ 25 h 2"/>
                  <a:gd name="T8" fmla="*/ 24 w 4"/>
                  <a:gd name="T9" fmla="*/ 50 h 2"/>
                  <a:gd name="T10" fmla="*/ 66 w 4"/>
                  <a:gd name="T11" fmla="*/ 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52" name="Freeform 50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42 w 3"/>
                  <a:gd name="T1" fmla="*/ 25 h 2"/>
                  <a:gd name="T2" fmla="*/ 42 w 3"/>
                  <a:gd name="T3" fmla="*/ 25 h 2"/>
                  <a:gd name="T4" fmla="*/ 42 w 3"/>
                  <a:gd name="T5" fmla="*/ 0 h 2"/>
                  <a:gd name="T6" fmla="*/ 42 w 3"/>
                  <a:gd name="T7" fmla="*/ 0 h 2"/>
                  <a:gd name="T8" fmla="*/ 42 w 3"/>
                  <a:gd name="T9" fmla="*/ 0 h 2"/>
                  <a:gd name="T10" fmla="*/ 42 w 3"/>
                  <a:gd name="T11" fmla="*/ 0 h 2"/>
                  <a:gd name="T12" fmla="*/ 42 w 3"/>
                  <a:gd name="T13" fmla="*/ 0 h 2"/>
                  <a:gd name="T14" fmla="*/ 65 w 3"/>
                  <a:gd name="T15" fmla="*/ 0 h 2"/>
                  <a:gd name="T16" fmla="*/ 65 w 3"/>
                  <a:gd name="T17" fmla="*/ 0 h 2"/>
                  <a:gd name="T18" fmla="*/ 65 w 3"/>
                  <a:gd name="T19" fmla="*/ 0 h 2"/>
                  <a:gd name="T20" fmla="*/ 65 w 3"/>
                  <a:gd name="T21" fmla="*/ 25 h 2"/>
                  <a:gd name="T22" fmla="*/ 65 w 3"/>
                  <a:gd name="T23" fmla="*/ 25 h 2"/>
                  <a:gd name="T24" fmla="*/ 65 w 3"/>
                  <a:gd name="T25" fmla="*/ 25 h 2"/>
                  <a:gd name="T26" fmla="*/ 65 w 3"/>
                  <a:gd name="T27" fmla="*/ 25 h 2"/>
                  <a:gd name="T28" fmla="*/ 42 w 3"/>
                  <a:gd name="T29" fmla="*/ 50 h 2"/>
                  <a:gd name="T30" fmla="*/ 23 w 3"/>
                  <a:gd name="T31" fmla="*/ 50 h 2"/>
                  <a:gd name="T32" fmla="*/ 0 w 3"/>
                  <a:gd name="T33" fmla="*/ 50 h 2"/>
                  <a:gd name="T34" fmla="*/ 0 w 3"/>
                  <a:gd name="T35" fmla="*/ 50 h 2"/>
                  <a:gd name="T36" fmla="*/ 0 w 3"/>
                  <a:gd name="T37" fmla="*/ 50 h 2"/>
                  <a:gd name="T38" fmla="*/ 0 w 3"/>
                  <a:gd name="T39" fmla="*/ 50 h 2"/>
                  <a:gd name="T40" fmla="*/ 0 w 3"/>
                  <a:gd name="T41" fmla="*/ 50 h 2"/>
                  <a:gd name="T42" fmla="*/ 0 w 3"/>
                  <a:gd name="T43" fmla="*/ 50 h 2"/>
                  <a:gd name="T44" fmla="*/ 23 w 3"/>
                  <a:gd name="T45" fmla="*/ 50 h 2"/>
                  <a:gd name="T46" fmla="*/ 42 w 3"/>
                  <a:gd name="T47" fmla="*/ 25 h 2"/>
                  <a:gd name="T48" fmla="*/ 42 w 3"/>
                  <a:gd name="T49" fmla="*/ 25 h 2"/>
                  <a:gd name="T50" fmla="*/ 42 w 3"/>
                  <a:gd name="T51" fmla="*/ 25 h 2"/>
                  <a:gd name="T52" fmla="*/ 42 w 3"/>
                  <a:gd name="T53" fmla="*/ 25 h 2"/>
                  <a:gd name="T54" fmla="*/ 42 w 3"/>
                  <a:gd name="T55" fmla="*/ 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53" name="Freeform 5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25 w 2"/>
                  <a:gd name="T1" fmla="*/ 25 h 3"/>
                  <a:gd name="T2" fmla="*/ 0 w 2"/>
                  <a:gd name="T3" fmla="*/ 0 h 3"/>
                  <a:gd name="T4" fmla="*/ 0 w 2"/>
                  <a:gd name="T5" fmla="*/ 0 h 3"/>
                  <a:gd name="T6" fmla="*/ 25 w 2"/>
                  <a:gd name="T7" fmla="*/ 50 h 3"/>
                  <a:gd name="T8" fmla="*/ 0 w 2"/>
                  <a:gd name="T9" fmla="*/ 50 h 3"/>
                  <a:gd name="T10" fmla="*/ 0 w 2"/>
                  <a:gd name="T11" fmla="*/ 50 h 3"/>
                  <a:gd name="T12" fmla="*/ 0 w 2"/>
                  <a:gd name="T13" fmla="*/ 75 h 3"/>
                  <a:gd name="T14" fmla="*/ 25 w 2"/>
                  <a:gd name="T15" fmla="*/ 75 h 3"/>
                  <a:gd name="T16" fmla="*/ 25 w 2"/>
                  <a:gd name="T17" fmla="*/ 75 h 3"/>
                  <a:gd name="T18" fmla="*/ 50 w 2"/>
                  <a:gd name="T19" fmla="*/ 75 h 3"/>
                  <a:gd name="T20" fmla="*/ 50 w 2"/>
                  <a:gd name="T21" fmla="*/ 25 h 3"/>
                  <a:gd name="T22" fmla="*/ 50 w 2"/>
                  <a:gd name="T23" fmla="*/ 0 h 3"/>
                  <a:gd name="T24" fmla="*/ 25 w 2"/>
                  <a:gd name="T25" fmla="*/ 0 h 3"/>
                  <a:gd name="T26" fmla="*/ 25 w 2"/>
                  <a:gd name="T27" fmla="*/ 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54" name="Freeform 52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25 w 2"/>
                  <a:gd name="T1" fmla="*/ 25 h 3"/>
                  <a:gd name="T2" fmla="*/ 25 w 2"/>
                  <a:gd name="T3" fmla="*/ 0 h 3"/>
                  <a:gd name="T4" fmla="*/ 25 w 2"/>
                  <a:gd name="T5" fmla="*/ 0 h 3"/>
                  <a:gd name="T6" fmla="*/ 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25 h 3"/>
                  <a:gd name="T14" fmla="*/ 25 w 2"/>
                  <a:gd name="T15" fmla="*/ 25 h 3"/>
                  <a:gd name="T16" fmla="*/ 25 w 2"/>
                  <a:gd name="T17" fmla="*/ 25 h 3"/>
                  <a:gd name="T18" fmla="*/ 25 w 2"/>
                  <a:gd name="T19" fmla="*/ 50 h 3"/>
                  <a:gd name="T20" fmla="*/ 0 w 2"/>
                  <a:gd name="T21" fmla="*/ 50 h 3"/>
                  <a:gd name="T22" fmla="*/ 0 w 2"/>
                  <a:gd name="T23" fmla="*/ 50 h 3"/>
                  <a:gd name="T24" fmla="*/ 0 w 2"/>
                  <a:gd name="T25" fmla="*/ 50 h 3"/>
                  <a:gd name="T26" fmla="*/ 0 w 2"/>
                  <a:gd name="T27" fmla="*/ 50 h 3"/>
                  <a:gd name="T28" fmla="*/ 0 w 2"/>
                  <a:gd name="T29" fmla="*/ 50 h 3"/>
                  <a:gd name="T30" fmla="*/ 0 w 2"/>
                  <a:gd name="T31" fmla="*/ 50 h 3"/>
                  <a:gd name="T32" fmla="*/ 0 w 2"/>
                  <a:gd name="T33" fmla="*/ 75 h 3"/>
                  <a:gd name="T34" fmla="*/ 25 w 2"/>
                  <a:gd name="T35" fmla="*/ 75 h 3"/>
                  <a:gd name="T36" fmla="*/ 25 w 2"/>
                  <a:gd name="T37" fmla="*/ 75 h 3"/>
                  <a:gd name="T38" fmla="*/ 25 w 2"/>
                  <a:gd name="T39" fmla="*/ 75 h 3"/>
                  <a:gd name="T40" fmla="*/ 25 w 2"/>
                  <a:gd name="T41" fmla="*/ 75 h 3"/>
                  <a:gd name="T42" fmla="*/ 25 w 2"/>
                  <a:gd name="T43" fmla="*/ 75 h 3"/>
                  <a:gd name="T44" fmla="*/ 50 w 2"/>
                  <a:gd name="T45" fmla="*/ 75 h 3"/>
                  <a:gd name="T46" fmla="*/ 50 w 2"/>
                  <a:gd name="T47" fmla="*/ 50 h 3"/>
                  <a:gd name="T48" fmla="*/ 50 w 2"/>
                  <a:gd name="T49" fmla="*/ 25 h 3"/>
                  <a:gd name="T50" fmla="*/ 50 w 2"/>
                  <a:gd name="T51" fmla="*/ 25 h 3"/>
                  <a:gd name="T52" fmla="*/ 50 w 2"/>
                  <a:gd name="T53" fmla="*/ 25 h 3"/>
                  <a:gd name="T54" fmla="*/ 50 w 2"/>
                  <a:gd name="T55" fmla="*/ 0 h 3"/>
                  <a:gd name="T56" fmla="*/ 50 w 2"/>
                  <a:gd name="T57" fmla="*/ 0 h 3"/>
                  <a:gd name="T58" fmla="*/ 50 w 2"/>
                  <a:gd name="T59" fmla="*/ 0 h 3"/>
                  <a:gd name="T60" fmla="*/ 25 w 2"/>
                  <a:gd name="T61" fmla="*/ 0 h 3"/>
                  <a:gd name="T62" fmla="*/ 25 w 2"/>
                  <a:gd name="T63" fmla="*/ 0 h 3"/>
                  <a:gd name="T64" fmla="*/ 25 w 2"/>
                  <a:gd name="T65" fmla="*/ 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55" name="Freeform 53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75 w 3"/>
                  <a:gd name="T1" fmla="*/ 75 h 3"/>
                  <a:gd name="T2" fmla="*/ 75 w 3"/>
                  <a:gd name="T3" fmla="*/ 75 h 3"/>
                  <a:gd name="T4" fmla="*/ 75 w 3"/>
                  <a:gd name="T5" fmla="*/ 75 h 3"/>
                  <a:gd name="T6" fmla="*/ 75 w 3"/>
                  <a:gd name="T7" fmla="*/ 75 h 3"/>
                  <a:gd name="T8" fmla="*/ 75 w 3"/>
                  <a:gd name="T9" fmla="*/ 75 h 3"/>
                  <a:gd name="T10" fmla="*/ 75 w 3"/>
                  <a:gd name="T11" fmla="*/ 75 h 3"/>
                  <a:gd name="T12" fmla="*/ 50 w 3"/>
                  <a:gd name="T13" fmla="*/ 50 h 3"/>
                  <a:gd name="T14" fmla="*/ 25 w 3"/>
                  <a:gd name="T15" fmla="*/ 25 h 3"/>
                  <a:gd name="T16" fmla="*/ 25 w 3"/>
                  <a:gd name="T17" fmla="*/ 25 h 3"/>
                  <a:gd name="T18" fmla="*/ 25 w 3"/>
                  <a:gd name="T19" fmla="*/ 25 h 3"/>
                  <a:gd name="T20" fmla="*/ 25 w 3"/>
                  <a:gd name="T21" fmla="*/ 25 h 3"/>
                  <a:gd name="T22" fmla="*/ 25 w 3"/>
                  <a:gd name="T23" fmla="*/ 25 h 3"/>
                  <a:gd name="T24" fmla="*/ 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25 h 3"/>
                  <a:gd name="T42" fmla="*/ 0 w 3"/>
                  <a:gd name="T43" fmla="*/ 25 h 3"/>
                  <a:gd name="T44" fmla="*/ 0 w 3"/>
                  <a:gd name="T45" fmla="*/ 25 h 3"/>
                  <a:gd name="T46" fmla="*/ 0 w 3"/>
                  <a:gd name="T47" fmla="*/ 25 h 3"/>
                  <a:gd name="T48" fmla="*/ 25 w 3"/>
                  <a:gd name="T49" fmla="*/ 25 h 3"/>
                  <a:gd name="T50" fmla="*/ 25 w 3"/>
                  <a:gd name="T51" fmla="*/ 50 h 3"/>
                  <a:gd name="T52" fmla="*/ 25 w 3"/>
                  <a:gd name="T53" fmla="*/ 50 h 3"/>
                  <a:gd name="T54" fmla="*/ 50 w 3"/>
                  <a:gd name="T55" fmla="*/ 75 h 3"/>
                  <a:gd name="T56" fmla="*/ 50 w 3"/>
                  <a:gd name="T57" fmla="*/ 75 h 3"/>
                  <a:gd name="T58" fmla="*/ 75 w 3"/>
                  <a:gd name="T59" fmla="*/ 75 h 3"/>
                  <a:gd name="T60" fmla="*/ 75 w 3"/>
                  <a:gd name="T61" fmla="*/ 75 h 3"/>
                  <a:gd name="T62" fmla="*/ 75 w 3"/>
                  <a:gd name="T63" fmla="*/ 75 h 3"/>
                  <a:gd name="T64" fmla="*/ 75 w 3"/>
                  <a:gd name="T65" fmla="*/ 75 h 3"/>
                  <a:gd name="T66" fmla="*/ 75 w 3"/>
                  <a:gd name="T67" fmla="*/ 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56" name="Freeform 54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25 h 2"/>
                  <a:gd name="T2" fmla="*/ 0 w 4"/>
                  <a:gd name="T3" fmla="*/ 25 h 2"/>
                  <a:gd name="T4" fmla="*/ 24 w 4"/>
                  <a:gd name="T5" fmla="*/ 0 h 2"/>
                  <a:gd name="T6" fmla="*/ 24 w 4"/>
                  <a:gd name="T7" fmla="*/ 0 h 2"/>
                  <a:gd name="T8" fmla="*/ 47 w 4"/>
                  <a:gd name="T9" fmla="*/ 0 h 2"/>
                  <a:gd name="T10" fmla="*/ 66 w 4"/>
                  <a:gd name="T11" fmla="*/ 0 h 2"/>
                  <a:gd name="T12" fmla="*/ 66 w 4"/>
                  <a:gd name="T13" fmla="*/ 0 h 2"/>
                  <a:gd name="T14" fmla="*/ 66 w 4"/>
                  <a:gd name="T15" fmla="*/ 0 h 2"/>
                  <a:gd name="T16" fmla="*/ 66 w 4"/>
                  <a:gd name="T17" fmla="*/ 25 h 2"/>
                  <a:gd name="T18" fmla="*/ 90 w 4"/>
                  <a:gd name="T19" fmla="*/ 25 h 2"/>
                  <a:gd name="T20" fmla="*/ 90 w 4"/>
                  <a:gd name="T21" fmla="*/ 25 h 2"/>
                  <a:gd name="T22" fmla="*/ 90 w 4"/>
                  <a:gd name="T23" fmla="*/ 25 h 2"/>
                  <a:gd name="T24" fmla="*/ 90 w 4"/>
                  <a:gd name="T25" fmla="*/ 25 h 2"/>
                  <a:gd name="T26" fmla="*/ 90 w 4"/>
                  <a:gd name="T27" fmla="*/ 25 h 2"/>
                  <a:gd name="T28" fmla="*/ 90 w 4"/>
                  <a:gd name="T29" fmla="*/ 25 h 2"/>
                  <a:gd name="T30" fmla="*/ 90 w 4"/>
                  <a:gd name="T31" fmla="*/ 25 h 2"/>
                  <a:gd name="T32" fmla="*/ 90 w 4"/>
                  <a:gd name="T33" fmla="*/ 50 h 2"/>
                  <a:gd name="T34" fmla="*/ 90 w 4"/>
                  <a:gd name="T35" fmla="*/ 50 h 2"/>
                  <a:gd name="T36" fmla="*/ 90 w 4"/>
                  <a:gd name="T37" fmla="*/ 50 h 2"/>
                  <a:gd name="T38" fmla="*/ 90 w 4"/>
                  <a:gd name="T39" fmla="*/ 50 h 2"/>
                  <a:gd name="T40" fmla="*/ 66 w 4"/>
                  <a:gd name="T41" fmla="*/ 25 h 2"/>
                  <a:gd name="T42" fmla="*/ 66 w 4"/>
                  <a:gd name="T43" fmla="*/ 25 h 2"/>
                  <a:gd name="T44" fmla="*/ 66 w 4"/>
                  <a:gd name="T45" fmla="*/ 50 h 2"/>
                  <a:gd name="T46" fmla="*/ 66 w 4"/>
                  <a:gd name="T47" fmla="*/ 50 h 2"/>
                  <a:gd name="T48" fmla="*/ 66 w 4"/>
                  <a:gd name="T49" fmla="*/ 50 h 2"/>
                  <a:gd name="T50" fmla="*/ 47 w 4"/>
                  <a:gd name="T51" fmla="*/ 50 h 2"/>
                  <a:gd name="T52" fmla="*/ 47 w 4"/>
                  <a:gd name="T53" fmla="*/ 50 h 2"/>
                  <a:gd name="T54" fmla="*/ 47 w 4"/>
                  <a:gd name="T55" fmla="*/ 50 h 2"/>
                  <a:gd name="T56" fmla="*/ 47 w 4"/>
                  <a:gd name="T57" fmla="*/ 50 h 2"/>
                  <a:gd name="T58" fmla="*/ 47 w 4"/>
                  <a:gd name="T59" fmla="*/ 50 h 2"/>
                  <a:gd name="T60" fmla="*/ 47 w 4"/>
                  <a:gd name="T61" fmla="*/ 50 h 2"/>
                  <a:gd name="T62" fmla="*/ 47 w 4"/>
                  <a:gd name="T63" fmla="*/ 50 h 2"/>
                  <a:gd name="T64" fmla="*/ 24 w 4"/>
                  <a:gd name="T65" fmla="*/ 50 h 2"/>
                  <a:gd name="T66" fmla="*/ 24 w 4"/>
                  <a:gd name="T67" fmla="*/ 50 h 2"/>
                  <a:gd name="T68" fmla="*/ 24 w 4"/>
                  <a:gd name="T69" fmla="*/ 25 h 2"/>
                  <a:gd name="T70" fmla="*/ 24 w 4"/>
                  <a:gd name="T71" fmla="*/ 25 h 2"/>
                  <a:gd name="T72" fmla="*/ 24 w 4"/>
                  <a:gd name="T73" fmla="*/ 25 h 2"/>
                  <a:gd name="T74" fmla="*/ 24 w 4"/>
                  <a:gd name="T75" fmla="*/ 25 h 2"/>
                  <a:gd name="T76" fmla="*/ 24 w 4"/>
                  <a:gd name="T77" fmla="*/ 25 h 2"/>
                  <a:gd name="T78" fmla="*/ 24 w 4"/>
                  <a:gd name="T79" fmla="*/ 25 h 2"/>
                  <a:gd name="T80" fmla="*/ 24 w 4"/>
                  <a:gd name="T81" fmla="*/ 25 h 2"/>
                  <a:gd name="T82" fmla="*/ 24 w 4"/>
                  <a:gd name="T83" fmla="*/ 25 h 2"/>
                  <a:gd name="T84" fmla="*/ 24 w 4"/>
                  <a:gd name="T85" fmla="*/ 25 h 2"/>
                  <a:gd name="T86" fmla="*/ 24 w 4"/>
                  <a:gd name="T87" fmla="*/ 25 h 2"/>
                  <a:gd name="T88" fmla="*/ 24 w 4"/>
                  <a:gd name="T89" fmla="*/ 25 h 2"/>
                  <a:gd name="T90" fmla="*/ 24 w 4"/>
                  <a:gd name="T91" fmla="*/ 25 h 2"/>
                  <a:gd name="T92" fmla="*/ 24 w 4"/>
                  <a:gd name="T93" fmla="*/ 25 h 2"/>
                  <a:gd name="T94" fmla="*/ 0 w 4"/>
                  <a:gd name="T95" fmla="*/ 25 h 2"/>
                  <a:gd name="T96" fmla="*/ 0 w 4"/>
                  <a:gd name="T97" fmla="*/ 25 h 2"/>
                  <a:gd name="T98" fmla="*/ 0 w 4"/>
                  <a:gd name="T99" fmla="*/ 25 h 2"/>
                  <a:gd name="T100" fmla="*/ 0 w 4"/>
                  <a:gd name="T101" fmla="*/ 25 h 2"/>
                  <a:gd name="T102" fmla="*/ 0 w 4"/>
                  <a:gd name="T103" fmla="*/ 25 h 2"/>
                  <a:gd name="T104" fmla="*/ 0 w 4"/>
                  <a:gd name="T105" fmla="*/ 25 h 2"/>
                  <a:gd name="T106" fmla="*/ 0 w 4"/>
                  <a:gd name="T107" fmla="*/ 25 h 2"/>
                  <a:gd name="T108" fmla="*/ 0 w 4"/>
                  <a:gd name="T109" fmla="*/ 25 h 2"/>
                  <a:gd name="T110" fmla="*/ 0 w 4"/>
                  <a:gd name="T111" fmla="*/ 25 h 2"/>
                  <a:gd name="T112" fmla="*/ 0 w 4"/>
                  <a:gd name="T113" fmla="*/ 25 h 2"/>
                  <a:gd name="T114" fmla="*/ 0 w 4"/>
                  <a:gd name="T115" fmla="*/ 25 h 2"/>
                  <a:gd name="T116" fmla="*/ 0 w 4"/>
                  <a:gd name="T117" fmla="*/ 25 h 2"/>
                  <a:gd name="T118" fmla="*/ 0 w 4"/>
                  <a:gd name="T119" fmla="*/ 25 h 2"/>
                  <a:gd name="T120" fmla="*/ 0 w 4"/>
                  <a:gd name="T121" fmla="*/ 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420" name="Group 55"/>
            <p:cNvGrpSpPr>
              <a:grpSpLocks/>
            </p:cNvGrpSpPr>
            <p:nvPr/>
          </p:nvGrpSpPr>
          <p:grpSpPr bwMode="auto">
            <a:xfrm>
              <a:off x="5824538" y="2197100"/>
              <a:ext cx="830262" cy="742950"/>
              <a:chOff x="3562" y="1636"/>
              <a:chExt cx="497" cy="468"/>
            </a:xfrm>
          </p:grpSpPr>
          <p:sp>
            <p:nvSpPr>
              <p:cNvPr id="58440" name="Freeform 56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618 w 52"/>
                  <a:gd name="T1" fmla="*/ 1613 h 71"/>
                  <a:gd name="T2" fmla="*/ 1017 w 52"/>
                  <a:gd name="T3" fmla="*/ 1594 h 71"/>
                  <a:gd name="T4" fmla="*/ 1066 w 52"/>
                  <a:gd name="T5" fmla="*/ 1472 h 71"/>
                  <a:gd name="T6" fmla="*/ 1066 w 52"/>
                  <a:gd name="T7" fmla="*/ 1379 h 71"/>
                  <a:gd name="T8" fmla="*/ 1138 w 52"/>
                  <a:gd name="T9" fmla="*/ 1306 h 71"/>
                  <a:gd name="T10" fmla="*/ 1158 w 52"/>
                  <a:gd name="T11" fmla="*/ 1233 h 71"/>
                  <a:gd name="T12" fmla="*/ 1182 w 52"/>
                  <a:gd name="T13" fmla="*/ 1189 h 71"/>
                  <a:gd name="T14" fmla="*/ 1207 w 52"/>
                  <a:gd name="T15" fmla="*/ 1213 h 71"/>
                  <a:gd name="T16" fmla="*/ 1231 w 52"/>
                  <a:gd name="T17" fmla="*/ 1189 h 71"/>
                  <a:gd name="T18" fmla="*/ 1231 w 52"/>
                  <a:gd name="T19" fmla="*/ 1092 h 71"/>
                  <a:gd name="T20" fmla="*/ 1207 w 52"/>
                  <a:gd name="T21" fmla="*/ 999 h 71"/>
                  <a:gd name="T22" fmla="*/ 1114 w 52"/>
                  <a:gd name="T23" fmla="*/ 663 h 71"/>
                  <a:gd name="T24" fmla="*/ 993 w 52"/>
                  <a:gd name="T25" fmla="*/ 663 h 71"/>
                  <a:gd name="T26" fmla="*/ 851 w 52"/>
                  <a:gd name="T27" fmla="*/ 853 h 71"/>
                  <a:gd name="T28" fmla="*/ 827 w 52"/>
                  <a:gd name="T29" fmla="*/ 833 h 71"/>
                  <a:gd name="T30" fmla="*/ 783 w 52"/>
                  <a:gd name="T31" fmla="*/ 809 h 71"/>
                  <a:gd name="T32" fmla="*/ 783 w 52"/>
                  <a:gd name="T33" fmla="*/ 711 h 71"/>
                  <a:gd name="T34" fmla="*/ 851 w 52"/>
                  <a:gd name="T35" fmla="*/ 663 h 71"/>
                  <a:gd name="T36" fmla="*/ 851 w 52"/>
                  <a:gd name="T37" fmla="*/ 619 h 71"/>
                  <a:gd name="T38" fmla="*/ 900 w 52"/>
                  <a:gd name="T39" fmla="*/ 570 h 71"/>
                  <a:gd name="T40" fmla="*/ 900 w 52"/>
                  <a:gd name="T41" fmla="*/ 404 h 71"/>
                  <a:gd name="T42" fmla="*/ 876 w 52"/>
                  <a:gd name="T43" fmla="*/ 331 h 71"/>
                  <a:gd name="T44" fmla="*/ 827 w 52"/>
                  <a:gd name="T45" fmla="*/ 283 h 71"/>
                  <a:gd name="T46" fmla="*/ 876 w 52"/>
                  <a:gd name="T47" fmla="*/ 239 h 71"/>
                  <a:gd name="T48" fmla="*/ 851 w 52"/>
                  <a:gd name="T49" fmla="*/ 166 h 71"/>
                  <a:gd name="T50" fmla="*/ 710 w 52"/>
                  <a:gd name="T51" fmla="*/ 93 h 71"/>
                  <a:gd name="T52" fmla="*/ 618 w 52"/>
                  <a:gd name="T53" fmla="*/ 49 h 71"/>
                  <a:gd name="T54" fmla="*/ 496 w 52"/>
                  <a:gd name="T55" fmla="*/ 24 h 71"/>
                  <a:gd name="T56" fmla="*/ 428 w 52"/>
                  <a:gd name="T57" fmla="*/ 24 h 71"/>
                  <a:gd name="T58" fmla="*/ 355 w 52"/>
                  <a:gd name="T59" fmla="*/ 73 h 71"/>
                  <a:gd name="T60" fmla="*/ 355 w 52"/>
                  <a:gd name="T61" fmla="*/ 141 h 71"/>
                  <a:gd name="T62" fmla="*/ 380 w 52"/>
                  <a:gd name="T63" fmla="*/ 166 h 71"/>
                  <a:gd name="T64" fmla="*/ 355 w 52"/>
                  <a:gd name="T65" fmla="*/ 190 h 71"/>
                  <a:gd name="T66" fmla="*/ 307 w 52"/>
                  <a:gd name="T67" fmla="*/ 239 h 71"/>
                  <a:gd name="T68" fmla="*/ 282 w 52"/>
                  <a:gd name="T69" fmla="*/ 307 h 71"/>
                  <a:gd name="T70" fmla="*/ 282 w 52"/>
                  <a:gd name="T71" fmla="*/ 404 h 71"/>
                  <a:gd name="T72" fmla="*/ 238 w 52"/>
                  <a:gd name="T73" fmla="*/ 380 h 71"/>
                  <a:gd name="T74" fmla="*/ 238 w 52"/>
                  <a:gd name="T75" fmla="*/ 307 h 71"/>
                  <a:gd name="T76" fmla="*/ 238 w 52"/>
                  <a:gd name="T77" fmla="*/ 263 h 71"/>
                  <a:gd name="T78" fmla="*/ 190 w 52"/>
                  <a:gd name="T79" fmla="*/ 307 h 71"/>
                  <a:gd name="T80" fmla="*/ 190 w 52"/>
                  <a:gd name="T81" fmla="*/ 380 h 71"/>
                  <a:gd name="T82" fmla="*/ 117 w 52"/>
                  <a:gd name="T83" fmla="*/ 404 h 71"/>
                  <a:gd name="T84" fmla="*/ 92 w 52"/>
                  <a:gd name="T85" fmla="*/ 453 h 71"/>
                  <a:gd name="T86" fmla="*/ 73 w 52"/>
                  <a:gd name="T87" fmla="*/ 546 h 71"/>
                  <a:gd name="T88" fmla="*/ 49 w 52"/>
                  <a:gd name="T89" fmla="*/ 663 h 71"/>
                  <a:gd name="T90" fmla="*/ 24 w 52"/>
                  <a:gd name="T91" fmla="*/ 760 h 71"/>
                  <a:gd name="T92" fmla="*/ 49 w 52"/>
                  <a:gd name="T93" fmla="*/ 877 h 71"/>
                  <a:gd name="T94" fmla="*/ 49 w 52"/>
                  <a:gd name="T95" fmla="*/ 975 h 71"/>
                  <a:gd name="T96" fmla="*/ 141 w 52"/>
                  <a:gd name="T97" fmla="*/ 1189 h 71"/>
                  <a:gd name="T98" fmla="*/ 165 w 52"/>
                  <a:gd name="T99" fmla="*/ 1306 h 71"/>
                  <a:gd name="T100" fmla="*/ 165 w 52"/>
                  <a:gd name="T101" fmla="*/ 1330 h 71"/>
                  <a:gd name="T102" fmla="*/ 141 w 52"/>
                  <a:gd name="T103" fmla="*/ 1472 h 71"/>
                  <a:gd name="T104" fmla="*/ 49 w 52"/>
                  <a:gd name="T105" fmla="*/ 1637 h 71"/>
                  <a:gd name="T106" fmla="*/ 0 w 52"/>
                  <a:gd name="T107" fmla="*/ 168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41" name="Freeform 57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98 w 83"/>
                  <a:gd name="T1" fmla="*/ 380 h 41"/>
                  <a:gd name="T2" fmla="*/ 190 w 83"/>
                  <a:gd name="T3" fmla="*/ 307 h 41"/>
                  <a:gd name="T4" fmla="*/ 478 w 83"/>
                  <a:gd name="T5" fmla="*/ 141 h 41"/>
                  <a:gd name="T6" fmla="*/ 620 w 83"/>
                  <a:gd name="T7" fmla="*/ 24 h 41"/>
                  <a:gd name="T8" fmla="*/ 737 w 83"/>
                  <a:gd name="T9" fmla="*/ 24 h 41"/>
                  <a:gd name="T10" fmla="*/ 668 w 83"/>
                  <a:gd name="T11" fmla="*/ 98 h 41"/>
                  <a:gd name="T12" fmla="*/ 547 w 83"/>
                  <a:gd name="T13" fmla="*/ 215 h 41"/>
                  <a:gd name="T14" fmla="*/ 547 w 83"/>
                  <a:gd name="T15" fmla="*/ 288 h 41"/>
                  <a:gd name="T16" fmla="*/ 668 w 83"/>
                  <a:gd name="T17" fmla="*/ 239 h 41"/>
                  <a:gd name="T18" fmla="*/ 927 w 83"/>
                  <a:gd name="T19" fmla="*/ 356 h 41"/>
                  <a:gd name="T20" fmla="*/ 1025 w 83"/>
                  <a:gd name="T21" fmla="*/ 380 h 41"/>
                  <a:gd name="T22" fmla="*/ 1049 w 83"/>
                  <a:gd name="T23" fmla="*/ 405 h 41"/>
                  <a:gd name="T24" fmla="*/ 1166 w 83"/>
                  <a:gd name="T25" fmla="*/ 307 h 41"/>
                  <a:gd name="T26" fmla="*/ 1522 w 83"/>
                  <a:gd name="T27" fmla="*/ 190 h 41"/>
                  <a:gd name="T28" fmla="*/ 1498 w 83"/>
                  <a:gd name="T29" fmla="*/ 263 h 41"/>
                  <a:gd name="T30" fmla="*/ 1571 w 83"/>
                  <a:gd name="T31" fmla="*/ 332 h 41"/>
                  <a:gd name="T32" fmla="*/ 1713 w 83"/>
                  <a:gd name="T33" fmla="*/ 307 h 41"/>
                  <a:gd name="T34" fmla="*/ 1810 w 83"/>
                  <a:gd name="T35" fmla="*/ 429 h 41"/>
                  <a:gd name="T36" fmla="*/ 1952 w 83"/>
                  <a:gd name="T37" fmla="*/ 454 h 41"/>
                  <a:gd name="T38" fmla="*/ 1952 w 83"/>
                  <a:gd name="T39" fmla="*/ 498 h 41"/>
                  <a:gd name="T40" fmla="*/ 1879 w 83"/>
                  <a:gd name="T41" fmla="*/ 498 h 41"/>
                  <a:gd name="T42" fmla="*/ 1786 w 83"/>
                  <a:gd name="T43" fmla="*/ 498 h 41"/>
                  <a:gd name="T44" fmla="*/ 1644 w 83"/>
                  <a:gd name="T45" fmla="*/ 498 h 41"/>
                  <a:gd name="T46" fmla="*/ 1644 w 83"/>
                  <a:gd name="T47" fmla="*/ 571 h 41"/>
                  <a:gd name="T48" fmla="*/ 1478 w 83"/>
                  <a:gd name="T49" fmla="*/ 498 h 41"/>
                  <a:gd name="T50" fmla="*/ 1357 w 83"/>
                  <a:gd name="T51" fmla="*/ 546 h 41"/>
                  <a:gd name="T52" fmla="*/ 1308 w 83"/>
                  <a:gd name="T53" fmla="*/ 595 h 41"/>
                  <a:gd name="T54" fmla="*/ 1191 w 83"/>
                  <a:gd name="T55" fmla="*/ 595 h 41"/>
                  <a:gd name="T56" fmla="*/ 1093 w 83"/>
                  <a:gd name="T57" fmla="*/ 712 h 41"/>
                  <a:gd name="T58" fmla="*/ 1117 w 83"/>
                  <a:gd name="T59" fmla="*/ 668 h 41"/>
                  <a:gd name="T60" fmla="*/ 1049 w 83"/>
                  <a:gd name="T61" fmla="*/ 668 h 41"/>
                  <a:gd name="T62" fmla="*/ 1000 w 83"/>
                  <a:gd name="T63" fmla="*/ 644 h 41"/>
                  <a:gd name="T64" fmla="*/ 952 w 83"/>
                  <a:gd name="T65" fmla="*/ 761 h 41"/>
                  <a:gd name="T66" fmla="*/ 859 w 83"/>
                  <a:gd name="T67" fmla="*/ 902 h 41"/>
                  <a:gd name="T68" fmla="*/ 810 w 83"/>
                  <a:gd name="T69" fmla="*/ 927 h 41"/>
                  <a:gd name="T70" fmla="*/ 834 w 83"/>
                  <a:gd name="T71" fmla="*/ 859 h 41"/>
                  <a:gd name="T72" fmla="*/ 761 w 83"/>
                  <a:gd name="T73" fmla="*/ 859 h 41"/>
                  <a:gd name="T74" fmla="*/ 712 w 83"/>
                  <a:gd name="T75" fmla="*/ 688 h 41"/>
                  <a:gd name="T76" fmla="*/ 693 w 83"/>
                  <a:gd name="T77" fmla="*/ 668 h 41"/>
                  <a:gd name="T78" fmla="*/ 547 w 83"/>
                  <a:gd name="T79" fmla="*/ 620 h 41"/>
                  <a:gd name="T80" fmla="*/ 522 w 83"/>
                  <a:gd name="T81" fmla="*/ 620 h 41"/>
                  <a:gd name="T82" fmla="*/ 381 w 83"/>
                  <a:gd name="T83" fmla="*/ 571 h 41"/>
                  <a:gd name="T84" fmla="*/ 98 w 83"/>
                  <a:gd name="T85" fmla="*/ 454 h 41"/>
                  <a:gd name="T86" fmla="*/ 0 w 83"/>
                  <a:gd name="T87" fmla="*/ 405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8421" name="Freeform 58"/>
            <p:cNvSpPr>
              <a:spLocks/>
            </p:cNvSpPr>
            <p:nvPr/>
          </p:nvSpPr>
          <p:spPr bwMode="auto">
            <a:xfrm>
              <a:off x="6159500" y="2917825"/>
              <a:ext cx="327025" cy="557213"/>
            </a:xfrm>
            <a:custGeom>
              <a:avLst/>
              <a:gdLst>
                <a:gd name="T0" fmla="*/ 66843900 w 40"/>
                <a:gd name="T1" fmla="*/ 299463286 h 72"/>
                <a:gd name="T2" fmla="*/ 267367426 w 40"/>
                <a:gd name="T3" fmla="*/ 2147483647 h 72"/>
                <a:gd name="T4" fmla="*/ 267367426 w 40"/>
                <a:gd name="T5" fmla="*/ 2147483647 h 72"/>
                <a:gd name="T6" fmla="*/ 267367426 w 40"/>
                <a:gd name="T7" fmla="*/ 2147483647 h 72"/>
                <a:gd name="T8" fmla="*/ 267367426 w 40"/>
                <a:gd name="T9" fmla="*/ 2147483647 h 72"/>
                <a:gd name="T10" fmla="*/ 334203199 w 40"/>
                <a:gd name="T11" fmla="*/ 2147483647 h 72"/>
                <a:gd name="T12" fmla="*/ 401047084 w 40"/>
                <a:gd name="T13" fmla="*/ 2147483647 h 72"/>
                <a:gd name="T14" fmla="*/ 267367426 w 40"/>
                <a:gd name="T15" fmla="*/ 2147483647 h 72"/>
                <a:gd name="T16" fmla="*/ 267367426 w 40"/>
                <a:gd name="T17" fmla="*/ 2147483647 h 72"/>
                <a:gd name="T18" fmla="*/ 133679625 w 40"/>
                <a:gd name="T19" fmla="*/ 2147483647 h 72"/>
                <a:gd name="T20" fmla="*/ 0 w 40"/>
                <a:gd name="T21" fmla="*/ 2147483647 h 72"/>
                <a:gd name="T22" fmla="*/ 0 w 40"/>
                <a:gd name="T23" fmla="*/ 2147483647 h 72"/>
                <a:gd name="T24" fmla="*/ 0 w 40"/>
                <a:gd name="T25" fmla="*/ 2147483647 h 72"/>
                <a:gd name="T26" fmla="*/ 0 w 40"/>
                <a:gd name="T27" fmla="*/ 2147483647 h 72"/>
                <a:gd name="T28" fmla="*/ 0 w 40"/>
                <a:gd name="T29" fmla="*/ 2147483647 h 72"/>
                <a:gd name="T30" fmla="*/ 0 w 40"/>
                <a:gd name="T31" fmla="*/ 2147483647 h 72"/>
                <a:gd name="T32" fmla="*/ 66843900 w 40"/>
                <a:gd name="T33" fmla="*/ 2147483647 h 72"/>
                <a:gd name="T34" fmla="*/ 133679625 w 40"/>
                <a:gd name="T35" fmla="*/ 2147483647 h 72"/>
                <a:gd name="T36" fmla="*/ 133679625 w 40"/>
                <a:gd name="T37" fmla="*/ 2147483647 h 72"/>
                <a:gd name="T38" fmla="*/ 133679625 w 40"/>
                <a:gd name="T39" fmla="*/ 2147483647 h 72"/>
                <a:gd name="T40" fmla="*/ 334203199 w 40"/>
                <a:gd name="T41" fmla="*/ 2147483647 h 72"/>
                <a:gd name="T42" fmla="*/ 534726677 w 40"/>
                <a:gd name="T43" fmla="*/ 2147483647 h 72"/>
                <a:gd name="T44" fmla="*/ 802085991 w 40"/>
                <a:gd name="T45" fmla="*/ 2147483647 h 72"/>
                <a:gd name="T46" fmla="*/ 802085991 w 40"/>
                <a:gd name="T47" fmla="*/ 2147483647 h 72"/>
                <a:gd name="T48" fmla="*/ 868929876 w 40"/>
                <a:gd name="T49" fmla="*/ 2147483647 h 72"/>
                <a:gd name="T50" fmla="*/ 935773760 w 40"/>
                <a:gd name="T51" fmla="*/ 2147483647 h 72"/>
                <a:gd name="T52" fmla="*/ 1069453354 w 40"/>
                <a:gd name="T53" fmla="*/ 2147483647 h 72"/>
                <a:gd name="T54" fmla="*/ 1136297494 w 40"/>
                <a:gd name="T55" fmla="*/ 2147483647 h 72"/>
                <a:gd name="T56" fmla="*/ 1203133203 w 40"/>
                <a:gd name="T57" fmla="*/ 2147483647 h 72"/>
                <a:gd name="T58" fmla="*/ 1269977087 w 40"/>
                <a:gd name="T59" fmla="*/ 2147483647 h 72"/>
                <a:gd name="T60" fmla="*/ 1336820972 w 40"/>
                <a:gd name="T61" fmla="*/ 2147483647 h 72"/>
                <a:gd name="T62" fmla="*/ 1403656681 w 40"/>
                <a:gd name="T63" fmla="*/ 2147483647 h 72"/>
                <a:gd name="T64" fmla="*/ 1470500565 w 40"/>
                <a:gd name="T65" fmla="*/ 2147483647 h 72"/>
                <a:gd name="T66" fmla="*/ 1604180158 w 40"/>
                <a:gd name="T67" fmla="*/ 2147483647 h 72"/>
                <a:gd name="T68" fmla="*/ 1804703636 w 40"/>
                <a:gd name="T69" fmla="*/ 2147483647 h 72"/>
                <a:gd name="T70" fmla="*/ 1871539345 w 40"/>
                <a:gd name="T71" fmla="*/ 2147483647 h 72"/>
                <a:gd name="T72" fmla="*/ 2147483647 w 40"/>
                <a:gd name="T73" fmla="*/ 2147483647 h 72"/>
                <a:gd name="T74" fmla="*/ 2147483647 w 40"/>
                <a:gd name="T75" fmla="*/ 2147483647 h 72"/>
                <a:gd name="T76" fmla="*/ 2147483647 w 40"/>
                <a:gd name="T77" fmla="*/ 2147483647 h 72"/>
                <a:gd name="T78" fmla="*/ 2147483647 w 40"/>
                <a:gd name="T79" fmla="*/ 2147483647 h 72"/>
                <a:gd name="T80" fmla="*/ 2147483647 w 40"/>
                <a:gd name="T81" fmla="*/ 2147483647 h 72"/>
                <a:gd name="T82" fmla="*/ 2147483647 w 40"/>
                <a:gd name="T83" fmla="*/ 2147483647 h 72"/>
                <a:gd name="T84" fmla="*/ 2147483647 w 40"/>
                <a:gd name="T85" fmla="*/ 2147483647 h 72"/>
                <a:gd name="T86" fmla="*/ 2147483647 w 40"/>
                <a:gd name="T87" fmla="*/ 2147483647 h 72"/>
                <a:gd name="T88" fmla="*/ 2147483647 w 40"/>
                <a:gd name="T89" fmla="*/ 2147483647 h 72"/>
                <a:gd name="T90" fmla="*/ 2147483647 w 40"/>
                <a:gd name="T91" fmla="*/ 2147483647 h 72"/>
                <a:gd name="T92" fmla="*/ 2147483647 w 40"/>
                <a:gd name="T93" fmla="*/ 59892648 h 72"/>
                <a:gd name="T94" fmla="*/ 2147483647 w 40"/>
                <a:gd name="T95" fmla="*/ 0 h 72"/>
                <a:gd name="T96" fmla="*/ 601570689 w 40"/>
                <a:gd name="T97" fmla="*/ 179677960 h 72"/>
                <a:gd name="T98" fmla="*/ 534726677 w 40"/>
                <a:gd name="T99" fmla="*/ 239570593 h 72"/>
                <a:gd name="T100" fmla="*/ 401047084 w 40"/>
                <a:gd name="T101" fmla="*/ 299463286 h 72"/>
                <a:gd name="T102" fmla="*/ 334203199 w 40"/>
                <a:gd name="T103" fmla="*/ 359355919 h 72"/>
                <a:gd name="T104" fmla="*/ 200523542 w 40"/>
                <a:gd name="T105" fmla="*/ 359355919 h 72"/>
                <a:gd name="T106" fmla="*/ 66843900 w 40"/>
                <a:gd name="T107" fmla="*/ 299463286 h 72"/>
                <a:gd name="T108" fmla="*/ 66843900 w 40"/>
                <a:gd name="T109" fmla="*/ 299463286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22" name="Freeform 59" descr="75%"/>
            <p:cNvSpPr>
              <a:spLocks/>
            </p:cNvSpPr>
            <p:nvPr/>
          </p:nvSpPr>
          <p:spPr bwMode="auto">
            <a:xfrm>
              <a:off x="6721475" y="3730625"/>
              <a:ext cx="560388" cy="409575"/>
            </a:xfrm>
            <a:custGeom>
              <a:avLst/>
              <a:gdLst>
                <a:gd name="T0" fmla="*/ 2147483647 w 69"/>
                <a:gd name="T1" fmla="*/ 2147483647 h 53"/>
                <a:gd name="T2" fmla="*/ 2147483647 w 69"/>
                <a:gd name="T3" fmla="*/ 2147483647 h 53"/>
                <a:gd name="T4" fmla="*/ 2147483647 w 69"/>
                <a:gd name="T5" fmla="*/ 2147483647 h 53"/>
                <a:gd name="T6" fmla="*/ 2147483647 w 69"/>
                <a:gd name="T7" fmla="*/ 2147483647 h 53"/>
                <a:gd name="T8" fmla="*/ 2044749835 w 69"/>
                <a:gd name="T9" fmla="*/ 2147483647 h 53"/>
                <a:gd name="T10" fmla="*/ 1912831309 w 69"/>
                <a:gd name="T11" fmla="*/ 2147483647 h 53"/>
                <a:gd name="T12" fmla="*/ 1648994258 w 69"/>
                <a:gd name="T13" fmla="*/ 2030456852 h 53"/>
                <a:gd name="T14" fmla="*/ 1517075733 w 69"/>
                <a:gd name="T15" fmla="*/ 1911022788 h 53"/>
                <a:gd name="T16" fmla="*/ 1451112409 w 69"/>
                <a:gd name="T17" fmla="*/ 1791581479 h 53"/>
                <a:gd name="T18" fmla="*/ 989393256 w 69"/>
                <a:gd name="T19" fmla="*/ 1492985934 h 53"/>
                <a:gd name="T20" fmla="*/ 857474730 w 69"/>
                <a:gd name="T21" fmla="*/ 1373544625 h 53"/>
                <a:gd name="T22" fmla="*/ 659601003 w 69"/>
                <a:gd name="T23" fmla="*/ 1134669735 h 53"/>
                <a:gd name="T24" fmla="*/ 527682350 w 69"/>
                <a:gd name="T25" fmla="*/ 955507530 h 53"/>
                <a:gd name="T26" fmla="*/ 65963339 w 69"/>
                <a:gd name="T27" fmla="*/ 836073949 h 53"/>
                <a:gd name="T28" fmla="*/ 65963339 w 69"/>
                <a:gd name="T29" fmla="*/ 597191331 h 53"/>
                <a:gd name="T30" fmla="*/ 197881912 w 69"/>
                <a:gd name="T31" fmla="*/ 477757629 h 53"/>
                <a:gd name="T32" fmla="*/ 197881912 w 69"/>
                <a:gd name="T33" fmla="*/ 418036974 h 53"/>
                <a:gd name="T34" fmla="*/ 527682350 w 69"/>
                <a:gd name="T35" fmla="*/ 298595665 h 53"/>
                <a:gd name="T36" fmla="*/ 791519528 w 69"/>
                <a:gd name="T37" fmla="*/ 179154296 h 53"/>
                <a:gd name="T38" fmla="*/ 857474730 w 69"/>
                <a:gd name="T39" fmla="*/ 119441339 h 53"/>
                <a:gd name="T40" fmla="*/ 2044749835 w 69"/>
                <a:gd name="T41" fmla="*/ 59720670 h 53"/>
                <a:gd name="T42" fmla="*/ 2044749835 w 69"/>
                <a:gd name="T43" fmla="*/ 119441339 h 53"/>
                <a:gd name="T44" fmla="*/ 2147483647 w 69"/>
                <a:gd name="T45" fmla="*/ 238874951 h 53"/>
                <a:gd name="T46" fmla="*/ 2147483647 w 69"/>
                <a:gd name="T47" fmla="*/ 238874951 h 53"/>
                <a:gd name="T48" fmla="*/ 2147483647 w 69"/>
                <a:gd name="T49" fmla="*/ 1015228426 h 53"/>
                <a:gd name="T50" fmla="*/ 2147483647 w 69"/>
                <a:gd name="T51" fmla="*/ 1134669735 h 53"/>
                <a:gd name="T52" fmla="*/ 2147483647 w 69"/>
                <a:gd name="T53" fmla="*/ 1433265280 h 53"/>
                <a:gd name="T54" fmla="*/ 2147483647 w 69"/>
                <a:gd name="T55" fmla="*/ 1672140170 h 53"/>
                <a:gd name="T56" fmla="*/ 2147483647 w 69"/>
                <a:gd name="T57" fmla="*/ 1791581479 h 53"/>
                <a:gd name="T58" fmla="*/ 2147483647 w 69"/>
                <a:gd name="T59" fmla="*/ 1851302133 h 53"/>
                <a:gd name="T60" fmla="*/ 2147483647 w 69"/>
                <a:gd name="T61" fmla="*/ 1970735715 h 53"/>
                <a:gd name="T62" fmla="*/ 2147483647 w 69"/>
                <a:gd name="T63" fmla="*/ 2090177507 h 53"/>
                <a:gd name="T64" fmla="*/ 2147483647 w 69"/>
                <a:gd name="T65" fmla="*/ 2147483647 h 53"/>
                <a:gd name="T66" fmla="*/ 2147483647 w 69"/>
                <a:gd name="T67" fmla="*/ 2147483647 h 53"/>
                <a:gd name="T68" fmla="*/ 2147483647 w 69"/>
                <a:gd name="T69" fmla="*/ 2147483647 h 53"/>
                <a:gd name="T70" fmla="*/ 2147483647 w 69"/>
                <a:gd name="T71" fmla="*/ 2147483647 h 53"/>
                <a:gd name="T72" fmla="*/ 2147483647 w 69"/>
                <a:gd name="T73" fmla="*/ 2147483647 h 53"/>
                <a:gd name="T74" fmla="*/ 2147483647 w 69"/>
                <a:gd name="T75" fmla="*/ 2147483647 h 53"/>
                <a:gd name="T76" fmla="*/ 2147483647 w 69"/>
                <a:gd name="T77" fmla="*/ 2147483647 h 53"/>
                <a:gd name="T78" fmla="*/ 2147483647 w 69"/>
                <a:gd name="T79" fmla="*/ 2147483647 h 53"/>
                <a:gd name="T80" fmla="*/ 2147483647 w 69"/>
                <a:gd name="T81" fmla="*/ 2147483647 h 53"/>
                <a:gd name="T82" fmla="*/ 2147483647 w 69"/>
                <a:gd name="T83" fmla="*/ 2147483647 h 53"/>
                <a:gd name="T84" fmla="*/ 2147483647 w 69"/>
                <a:gd name="T85" fmla="*/ 2147483647 h 53"/>
                <a:gd name="T86" fmla="*/ 2147483647 w 69"/>
                <a:gd name="T87" fmla="*/ 2147483647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23" name="Freeform 60"/>
            <p:cNvSpPr>
              <a:spLocks/>
            </p:cNvSpPr>
            <p:nvPr/>
          </p:nvSpPr>
          <p:spPr bwMode="auto">
            <a:xfrm>
              <a:off x="6467475" y="3784600"/>
              <a:ext cx="596900" cy="596900"/>
            </a:xfrm>
            <a:custGeom>
              <a:avLst/>
              <a:gdLst>
                <a:gd name="T0" fmla="*/ 601724264 w 73"/>
                <a:gd name="T1" fmla="*/ 2147483647 h 77"/>
                <a:gd name="T2" fmla="*/ 735446162 w 73"/>
                <a:gd name="T3" fmla="*/ 2147483647 h 77"/>
                <a:gd name="T4" fmla="*/ 869159883 w 73"/>
                <a:gd name="T5" fmla="*/ 2147483647 h 77"/>
                <a:gd name="T6" fmla="*/ 869159883 w 73"/>
                <a:gd name="T7" fmla="*/ 2147483647 h 77"/>
                <a:gd name="T8" fmla="*/ 936020831 w 73"/>
                <a:gd name="T9" fmla="*/ 2147483647 h 77"/>
                <a:gd name="T10" fmla="*/ 869159883 w 73"/>
                <a:gd name="T11" fmla="*/ 2147483647 h 77"/>
                <a:gd name="T12" fmla="*/ 802307111 w 73"/>
                <a:gd name="T13" fmla="*/ 2147483647 h 77"/>
                <a:gd name="T14" fmla="*/ 936020831 w 73"/>
                <a:gd name="T15" fmla="*/ 2147483647 h 77"/>
                <a:gd name="T16" fmla="*/ 1069734552 w 73"/>
                <a:gd name="T17" fmla="*/ 2147483647 h 77"/>
                <a:gd name="T18" fmla="*/ 1136595756 w 73"/>
                <a:gd name="T19" fmla="*/ 2147483647 h 77"/>
                <a:gd name="T20" fmla="*/ 1203456705 w 73"/>
                <a:gd name="T21" fmla="*/ 2147483647 h 77"/>
                <a:gd name="T22" fmla="*/ 2147483647 w 73"/>
                <a:gd name="T23" fmla="*/ 2147483647 h 77"/>
                <a:gd name="T24" fmla="*/ 2147483647 w 73"/>
                <a:gd name="T25" fmla="*/ 2147483647 h 77"/>
                <a:gd name="T26" fmla="*/ 2147483647 w 73"/>
                <a:gd name="T27" fmla="*/ 2147483647 h 77"/>
                <a:gd name="T28" fmla="*/ 2147483647 w 73"/>
                <a:gd name="T29" fmla="*/ 2147483647 h 77"/>
                <a:gd name="T30" fmla="*/ 2147483647 w 73"/>
                <a:gd name="T31" fmla="*/ 2147483647 h 77"/>
                <a:gd name="T32" fmla="*/ 2147483647 w 73"/>
                <a:gd name="T33" fmla="*/ 2147483647 h 77"/>
                <a:gd name="T34" fmla="*/ 2147483647 w 73"/>
                <a:gd name="T35" fmla="*/ 2147483647 h 77"/>
                <a:gd name="T36" fmla="*/ 2147483647 w 73"/>
                <a:gd name="T37" fmla="*/ 2147483647 h 77"/>
                <a:gd name="T38" fmla="*/ 2147483647 w 73"/>
                <a:gd name="T39" fmla="*/ 2147483647 h 77"/>
                <a:gd name="T40" fmla="*/ 2147483647 w 73"/>
                <a:gd name="T41" fmla="*/ 2147483647 h 77"/>
                <a:gd name="T42" fmla="*/ 2147483647 w 73"/>
                <a:gd name="T43" fmla="*/ 2147483647 h 77"/>
                <a:gd name="T44" fmla="*/ 2147483647 w 73"/>
                <a:gd name="T45" fmla="*/ 2147483647 h 77"/>
                <a:gd name="T46" fmla="*/ 2147483647 w 73"/>
                <a:gd name="T47" fmla="*/ 2147483647 h 77"/>
                <a:gd name="T48" fmla="*/ 2147483647 w 73"/>
                <a:gd name="T49" fmla="*/ 2147483647 h 77"/>
                <a:gd name="T50" fmla="*/ 2147483647 w 73"/>
                <a:gd name="T51" fmla="*/ 2147483647 h 77"/>
                <a:gd name="T52" fmla="*/ 2147483647 w 73"/>
                <a:gd name="T53" fmla="*/ 2147483647 h 77"/>
                <a:gd name="T54" fmla="*/ 2147483647 w 73"/>
                <a:gd name="T55" fmla="*/ 1922963460 h 77"/>
                <a:gd name="T56" fmla="*/ 2147483647 w 73"/>
                <a:gd name="T57" fmla="*/ 1802777305 h 77"/>
                <a:gd name="T58" fmla="*/ 2147483647 w 73"/>
                <a:gd name="T59" fmla="*/ 1622505825 h 77"/>
                <a:gd name="T60" fmla="*/ 2147483647 w 73"/>
                <a:gd name="T61" fmla="*/ 1502319670 h 77"/>
                <a:gd name="T62" fmla="*/ 2147483647 w 73"/>
                <a:gd name="T63" fmla="*/ 1382133515 h 77"/>
                <a:gd name="T64" fmla="*/ 2147483647 w 73"/>
                <a:gd name="T65" fmla="*/ 1081668127 h 77"/>
                <a:gd name="T66" fmla="*/ 2147483647 w 73"/>
                <a:gd name="T67" fmla="*/ 961481730 h 77"/>
                <a:gd name="T68" fmla="*/ 2147483647 w 73"/>
                <a:gd name="T69" fmla="*/ 721109420 h 77"/>
                <a:gd name="T70" fmla="*/ 2147483647 w 73"/>
                <a:gd name="T71" fmla="*/ 540837940 h 77"/>
                <a:gd name="T72" fmla="*/ 2139477281 w 73"/>
                <a:gd name="T73" fmla="*/ 420651663 h 77"/>
                <a:gd name="T74" fmla="*/ 2139477281 w 73"/>
                <a:gd name="T75" fmla="*/ 180279293 h 77"/>
                <a:gd name="T76" fmla="*/ 2147483647 w 73"/>
                <a:gd name="T77" fmla="*/ 60093093 h 77"/>
                <a:gd name="T78" fmla="*/ 2147483647 w 73"/>
                <a:gd name="T79" fmla="*/ 0 h 77"/>
                <a:gd name="T80" fmla="*/ 0 w 73"/>
                <a:gd name="T81" fmla="*/ 300465509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24" name="Freeform 61"/>
            <p:cNvSpPr>
              <a:spLocks/>
            </p:cNvSpPr>
            <p:nvPr/>
          </p:nvSpPr>
          <p:spPr bwMode="auto">
            <a:xfrm>
              <a:off x="7029450" y="3041650"/>
              <a:ext cx="506413" cy="223838"/>
            </a:xfrm>
            <a:custGeom>
              <a:avLst/>
              <a:gdLst>
                <a:gd name="T0" fmla="*/ 2147483647 w 62"/>
                <a:gd name="T1" fmla="*/ 119151282 h 29"/>
                <a:gd name="T2" fmla="*/ 133431657 w 62"/>
                <a:gd name="T3" fmla="*/ 1012789980 h 29"/>
                <a:gd name="T4" fmla="*/ 266863313 w 62"/>
                <a:gd name="T5" fmla="*/ 953217973 h 29"/>
                <a:gd name="T6" fmla="*/ 533726626 w 62"/>
                <a:gd name="T7" fmla="*/ 774487236 h 29"/>
                <a:gd name="T8" fmla="*/ 667158379 w 62"/>
                <a:gd name="T9" fmla="*/ 655335984 h 29"/>
                <a:gd name="T10" fmla="*/ 733866023 w 62"/>
                <a:gd name="T11" fmla="*/ 595764218 h 29"/>
                <a:gd name="T12" fmla="*/ 934013460 w 62"/>
                <a:gd name="T13" fmla="*/ 536184733 h 29"/>
                <a:gd name="T14" fmla="*/ 1267592777 w 62"/>
                <a:gd name="T15" fmla="*/ 417033361 h 29"/>
                <a:gd name="T16" fmla="*/ 1401024402 w 62"/>
                <a:gd name="T17" fmla="*/ 476605127 h 29"/>
                <a:gd name="T18" fmla="*/ 1534456027 w 62"/>
                <a:gd name="T19" fmla="*/ 476605127 h 29"/>
                <a:gd name="T20" fmla="*/ 1667887651 w 62"/>
                <a:gd name="T21" fmla="*/ 714915469 h 29"/>
                <a:gd name="T22" fmla="*/ 1801319276 w 62"/>
                <a:gd name="T23" fmla="*/ 714915469 h 29"/>
                <a:gd name="T24" fmla="*/ 1801319276 w 62"/>
                <a:gd name="T25" fmla="*/ 834066721 h 29"/>
                <a:gd name="T26" fmla="*/ 2068182526 w 62"/>
                <a:gd name="T27" fmla="*/ 893638488 h 29"/>
                <a:gd name="T28" fmla="*/ 2147483647 w 62"/>
                <a:gd name="T29" fmla="*/ 1012789980 h 29"/>
                <a:gd name="T30" fmla="*/ 2147483647 w 62"/>
                <a:gd name="T31" fmla="*/ 1131948951 h 29"/>
                <a:gd name="T32" fmla="*/ 2134898338 w 62"/>
                <a:gd name="T33" fmla="*/ 1489402705 h 29"/>
                <a:gd name="T34" fmla="*/ 2147483647 w 62"/>
                <a:gd name="T35" fmla="*/ 1608553957 h 29"/>
                <a:gd name="T36" fmla="*/ 2147483647 w 62"/>
                <a:gd name="T37" fmla="*/ 1668125724 h 29"/>
                <a:gd name="T38" fmla="*/ 2147483647 w 62"/>
                <a:gd name="T39" fmla="*/ 1668125724 h 29"/>
                <a:gd name="T40" fmla="*/ 2147483647 w 62"/>
                <a:gd name="T41" fmla="*/ 1608553957 h 29"/>
                <a:gd name="T42" fmla="*/ 2147483647 w 62"/>
                <a:gd name="T43" fmla="*/ 1727705209 h 29"/>
                <a:gd name="T44" fmla="*/ 2147483647 w 62"/>
                <a:gd name="T45" fmla="*/ 1668125724 h 29"/>
                <a:gd name="T46" fmla="*/ 2147483647 w 62"/>
                <a:gd name="T47" fmla="*/ 1548974472 h 29"/>
                <a:gd name="T48" fmla="*/ 2147483647 w 62"/>
                <a:gd name="T49" fmla="*/ 1489402705 h 29"/>
                <a:gd name="T50" fmla="*/ 2147483647 w 62"/>
                <a:gd name="T51" fmla="*/ 1429823220 h 29"/>
                <a:gd name="T52" fmla="*/ 2147483647 w 62"/>
                <a:gd name="T53" fmla="*/ 1370251454 h 29"/>
                <a:gd name="T54" fmla="*/ 2147483647 w 62"/>
                <a:gd name="T55" fmla="*/ 1131948951 h 29"/>
                <a:gd name="T56" fmla="*/ 2147483647 w 62"/>
                <a:gd name="T57" fmla="*/ 953217973 h 29"/>
                <a:gd name="T58" fmla="*/ 2147483647 w 62"/>
                <a:gd name="T59" fmla="*/ 714915469 h 29"/>
                <a:gd name="T60" fmla="*/ 2147483647 w 62"/>
                <a:gd name="T61" fmla="*/ 595764218 h 29"/>
                <a:gd name="T62" fmla="*/ 2147483647 w 62"/>
                <a:gd name="T63" fmla="*/ 536184733 h 29"/>
                <a:gd name="T64" fmla="*/ 2147483647 w 62"/>
                <a:gd name="T65" fmla="*/ 357453875 h 29"/>
                <a:gd name="T66" fmla="*/ 2147483647 w 62"/>
                <a:gd name="T67" fmla="*/ 238302564 h 29"/>
                <a:gd name="T68" fmla="*/ 2147483647 w 62"/>
                <a:gd name="T69" fmla="*/ 238302564 h 29"/>
                <a:gd name="T70" fmla="*/ 2147483647 w 62"/>
                <a:gd name="T71" fmla="*/ 476605127 h 29"/>
                <a:gd name="T72" fmla="*/ 2147483647 w 62"/>
                <a:gd name="T73" fmla="*/ 595764218 h 29"/>
                <a:gd name="T74" fmla="*/ 2147483647 w 62"/>
                <a:gd name="T75" fmla="*/ 714915469 h 29"/>
                <a:gd name="T76" fmla="*/ 2147483647 w 62"/>
                <a:gd name="T77" fmla="*/ 953217973 h 29"/>
                <a:gd name="T78" fmla="*/ 2147483647 w 62"/>
                <a:gd name="T79" fmla="*/ 1072369466 h 29"/>
                <a:gd name="T80" fmla="*/ 2147483647 w 62"/>
                <a:gd name="T81" fmla="*/ 1131948951 h 29"/>
                <a:gd name="T82" fmla="*/ 2147483647 w 62"/>
                <a:gd name="T83" fmla="*/ 1251100202 h 29"/>
                <a:gd name="T84" fmla="*/ 2147483647 w 62"/>
                <a:gd name="T85" fmla="*/ 1429823220 h 29"/>
                <a:gd name="T86" fmla="*/ 2147483647 w 62"/>
                <a:gd name="T87" fmla="*/ 1489402705 h 29"/>
                <a:gd name="T88" fmla="*/ 2147483647 w 62"/>
                <a:gd name="T89" fmla="*/ 1429823220 h 29"/>
                <a:gd name="T90" fmla="*/ 2147483647 w 62"/>
                <a:gd name="T91" fmla="*/ 1548974472 h 29"/>
                <a:gd name="T92" fmla="*/ 2147483647 w 62"/>
                <a:gd name="T93" fmla="*/ 1668125724 h 29"/>
                <a:gd name="T94" fmla="*/ 2147483647 w 62"/>
                <a:gd name="T95" fmla="*/ 1727705209 h 29"/>
                <a:gd name="T96" fmla="*/ 2147483647 w 62"/>
                <a:gd name="T97" fmla="*/ 1668125724 h 29"/>
                <a:gd name="T98" fmla="*/ 2147483647 w 62"/>
                <a:gd name="T99" fmla="*/ 1548974472 h 29"/>
                <a:gd name="T100" fmla="*/ 2147483647 w 62"/>
                <a:gd name="T101" fmla="*/ 1131948951 h 29"/>
                <a:gd name="T102" fmla="*/ 2147483647 w 62"/>
                <a:gd name="T103" fmla="*/ 1251100202 h 29"/>
                <a:gd name="T104" fmla="*/ 2147483647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25" name="Freeform 62"/>
            <p:cNvSpPr>
              <a:spLocks/>
            </p:cNvSpPr>
            <p:nvPr/>
          </p:nvSpPr>
          <p:spPr bwMode="auto">
            <a:xfrm>
              <a:off x="7413625" y="3017838"/>
              <a:ext cx="122238" cy="185737"/>
            </a:xfrm>
            <a:custGeom>
              <a:avLst/>
              <a:gdLst>
                <a:gd name="T0" fmla="*/ 996141911 w 15"/>
                <a:gd name="T1" fmla="*/ 1317641560 h 24"/>
                <a:gd name="T2" fmla="*/ 996141911 w 15"/>
                <a:gd name="T3" fmla="*/ 1197856711 h 24"/>
                <a:gd name="T4" fmla="*/ 929734097 w 15"/>
                <a:gd name="T5" fmla="*/ 1078071862 h 24"/>
                <a:gd name="T6" fmla="*/ 796910320 w 15"/>
                <a:gd name="T7" fmla="*/ 958286772 h 24"/>
                <a:gd name="T8" fmla="*/ 664094692 w 15"/>
                <a:gd name="T9" fmla="*/ 898394347 h 24"/>
                <a:gd name="T10" fmla="*/ 597686878 w 15"/>
                <a:gd name="T11" fmla="*/ 838501923 h 24"/>
                <a:gd name="T12" fmla="*/ 597686878 w 15"/>
                <a:gd name="T13" fmla="*/ 718717074 h 24"/>
                <a:gd name="T14" fmla="*/ 464862974 w 15"/>
                <a:gd name="T15" fmla="*/ 539032062 h 24"/>
                <a:gd name="T16" fmla="*/ 398455160 w 15"/>
                <a:gd name="T17" fmla="*/ 479139516 h 24"/>
                <a:gd name="T18" fmla="*/ 332047346 w 15"/>
                <a:gd name="T19" fmla="*/ 359354667 h 24"/>
                <a:gd name="T20" fmla="*/ 265639469 w 15"/>
                <a:gd name="T21" fmla="*/ 299462243 h 24"/>
                <a:gd name="T22" fmla="*/ 265639469 w 15"/>
                <a:gd name="T23" fmla="*/ 239569758 h 24"/>
                <a:gd name="T24" fmla="*/ 265639469 w 15"/>
                <a:gd name="T25" fmla="*/ 239569758 h 24"/>
                <a:gd name="T26" fmla="*/ 265639469 w 15"/>
                <a:gd name="T27" fmla="*/ 179677334 h 24"/>
                <a:gd name="T28" fmla="*/ 332047346 w 15"/>
                <a:gd name="T29" fmla="*/ 0 h 24"/>
                <a:gd name="T30" fmla="*/ 265639469 w 15"/>
                <a:gd name="T31" fmla="*/ 0 h 24"/>
                <a:gd name="T32" fmla="*/ 132815660 w 15"/>
                <a:gd name="T33" fmla="*/ 0 h 24"/>
                <a:gd name="T34" fmla="*/ 66407830 w 15"/>
                <a:gd name="T35" fmla="*/ 59892440 h 24"/>
                <a:gd name="T36" fmla="*/ 66407830 w 15"/>
                <a:gd name="T37" fmla="*/ 119784879 h 24"/>
                <a:gd name="T38" fmla="*/ 66407830 w 15"/>
                <a:gd name="T39" fmla="*/ 179677334 h 24"/>
                <a:gd name="T40" fmla="*/ 0 w 15"/>
                <a:gd name="T41" fmla="*/ 179677334 h 24"/>
                <a:gd name="T42" fmla="*/ 464862974 w 15"/>
                <a:gd name="T43" fmla="*/ 1437426409 h 24"/>
                <a:gd name="T44" fmla="*/ 996141911 w 15"/>
                <a:gd name="T45" fmla="*/ 1317641560 h 24"/>
                <a:gd name="T46" fmla="*/ 996141911 w 15"/>
                <a:gd name="T47" fmla="*/ 1317641560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26" name="Freeform 63"/>
            <p:cNvSpPr>
              <a:spLocks/>
            </p:cNvSpPr>
            <p:nvPr/>
          </p:nvSpPr>
          <p:spPr bwMode="auto">
            <a:xfrm>
              <a:off x="7445375" y="2801938"/>
              <a:ext cx="153988" cy="325437"/>
            </a:xfrm>
            <a:custGeom>
              <a:avLst/>
              <a:gdLst>
                <a:gd name="T0" fmla="*/ 0 w 19"/>
                <a:gd name="T1" fmla="*/ 1861212754 h 42"/>
                <a:gd name="T2" fmla="*/ 0 w 19"/>
                <a:gd name="T3" fmla="*/ 1921255858 h 42"/>
                <a:gd name="T4" fmla="*/ 131367952 w 19"/>
                <a:gd name="T5" fmla="*/ 2041334803 h 42"/>
                <a:gd name="T6" fmla="*/ 394111993 w 19"/>
                <a:gd name="T7" fmla="*/ 2147483647 h 42"/>
                <a:gd name="T8" fmla="*/ 591168053 w 19"/>
                <a:gd name="T9" fmla="*/ 2147483647 h 42"/>
                <a:gd name="T10" fmla="*/ 656847960 w 19"/>
                <a:gd name="T11" fmla="*/ 2147483647 h 42"/>
                <a:gd name="T12" fmla="*/ 722535973 w 19"/>
                <a:gd name="T13" fmla="*/ 2147483647 h 42"/>
                <a:gd name="T14" fmla="*/ 853903894 w 19"/>
                <a:gd name="T15" fmla="*/ 2147483647 h 42"/>
                <a:gd name="T16" fmla="*/ 919591906 w 19"/>
                <a:gd name="T17" fmla="*/ 2101377908 h 42"/>
                <a:gd name="T18" fmla="*/ 1116648092 w 19"/>
                <a:gd name="T19" fmla="*/ 1801177397 h 42"/>
                <a:gd name="T20" fmla="*/ 1248016013 w 19"/>
                <a:gd name="T21" fmla="*/ 1561020476 h 42"/>
                <a:gd name="T22" fmla="*/ 1182328000 w 19"/>
                <a:gd name="T23" fmla="*/ 1140749737 h 42"/>
                <a:gd name="T24" fmla="*/ 1116648092 w 19"/>
                <a:gd name="T25" fmla="*/ 780506364 h 42"/>
                <a:gd name="T26" fmla="*/ 919591906 w 19"/>
                <a:gd name="T27" fmla="*/ 840549468 h 42"/>
                <a:gd name="T28" fmla="*/ 853903894 w 19"/>
                <a:gd name="T29" fmla="*/ 840549468 h 42"/>
                <a:gd name="T30" fmla="*/ 788223986 w 19"/>
                <a:gd name="T31" fmla="*/ 840549468 h 42"/>
                <a:gd name="T32" fmla="*/ 853903894 w 19"/>
                <a:gd name="T33" fmla="*/ 660427903 h 42"/>
                <a:gd name="T34" fmla="*/ 919591906 w 19"/>
                <a:gd name="T35" fmla="*/ 660427903 h 42"/>
                <a:gd name="T36" fmla="*/ 985271814 w 19"/>
                <a:gd name="T37" fmla="*/ 480313965 h 42"/>
                <a:gd name="T38" fmla="*/ 1050959827 w 19"/>
                <a:gd name="T39" fmla="*/ 360235504 h 42"/>
                <a:gd name="T40" fmla="*/ 262744009 w 19"/>
                <a:gd name="T41" fmla="*/ 0 h 42"/>
                <a:gd name="T42" fmla="*/ 197055996 w 19"/>
                <a:gd name="T43" fmla="*/ 120078491 h 42"/>
                <a:gd name="T44" fmla="*/ 131367952 w 19"/>
                <a:gd name="T45" fmla="*/ 360235504 h 42"/>
                <a:gd name="T46" fmla="*/ 0 w 19"/>
                <a:gd name="T47" fmla="*/ 480313965 h 42"/>
                <a:gd name="T48" fmla="*/ 65688028 w 19"/>
                <a:gd name="T49" fmla="*/ 540357190 h 42"/>
                <a:gd name="T50" fmla="*/ 65688028 w 19"/>
                <a:gd name="T51" fmla="*/ 660427903 h 42"/>
                <a:gd name="T52" fmla="*/ 65688028 w 19"/>
                <a:gd name="T53" fmla="*/ 900584824 h 42"/>
                <a:gd name="T54" fmla="*/ 197055996 w 19"/>
                <a:gd name="T55" fmla="*/ 1020671276 h 42"/>
                <a:gd name="T56" fmla="*/ 328423980 w 19"/>
                <a:gd name="T57" fmla="*/ 1080706632 h 42"/>
                <a:gd name="T58" fmla="*/ 459791901 w 19"/>
                <a:gd name="T59" fmla="*/ 1140749737 h 42"/>
                <a:gd name="T60" fmla="*/ 591168053 w 19"/>
                <a:gd name="T61" fmla="*/ 1260828198 h 42"/>
                <a:gd name="T62" fmla="*/ 262744009 w 19"/>
                <a:gd name="T63" fmla="*/ 1440942015 h 42"/>
                <a:gd name="T64" fmla="*/ 65688028 w 19"/>
                <a:gd name="T65" fmla="*/ 168109893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27" name="Freeform 64"/>
            <p:cNvSpPr>
              <a:spLocks/>
            </p:cNvSpPr>
            <p:nvPr/>
          </p:nvSpPr>
          <p:spPr bwMode="auto">
            <a:xfrm>
              <a:off x="7583488" y="2654300"/>
              <a:ext cx="187325" cy="169863"/>
            </a:xfrm>
            <a:custGeom>
              <a:avLst/>
              <a:gdLst>
                <a:gd name="T0" fmla="*/ 0 w 23"/>
                <a:gd name="T1" fmla="*/ 238456745 h 22"/>
                <a:gd name="T2" fmla="*/ 530675387 w 23"/>
                <a:gd name="T3" fmla="*/ 119228373 h 22"/>
                <a:gd name="T4" fmla="*/ 530675387 w 23"/>
                <a:gd name="T5" fmla="*/ 178842574 h 22"/>
                <a:gd name="T6" fmla="*/ 597004831 w 23"/>
                <a:gd name="T7" fmla="*/ 178842574 h 22"/>
                <a:gd name="T8" fmla="*/ 597004831 w 23"/>
                <a:gd name="T9" fmla="*/ 178842574 h 22"/>
                <a:gd name="T10" fmla="*/ 1326676442 w 23"/>
                <a:gd name="T11" fmla="*/ 0 h 22"/>
                <a:gd name="T12" fmla="*/ 1525680682 w 23"/>
                <a:gd name="T13" fmla="*/ 536527783 h 22"/>
                <a:gd name="T14" fmla="*/ 1525680682 w 23"/>
                <a:gd name="T15" fmla="*/ 596141954 h 22"/>
                <a:gd name="T16" fmla="*/ 1459343221 w 23"/>
                <a:gd name="T17" fmla="*/ 596141954 h 22"/>
                <a:gd name="T18" fmla="*/ 1525680682 w 23"/>
                <a:gd name="T19" fmla="*/ 655763846 h 22"/>
                <a:gd name="T20" fmla="*/ 1525680682 w 23"/>
                <a:gd name="T21" fmla="*/ 655763846 h 22"/>
                <a:gd name="T22" fmla="*/ 1393013903 w 23"/>
                <a:gd name="T23" fmla="*/ 715378018 h 22"/>
                <a:gd name="T24" fmla="*/ 1127680346 w 23"/>
                <a:gd name="T25" fmla="*/ 774992189 h 22"/>
                <a:gd name="T26" fmla="*/ 1061342630 w 23"/>
                <a:gd name="T27" fmla="*/ 774992189 h 22"/>
                <a:gd name="T28" fmla="*/ 1061342630 w 23"/>
                <a:gd name="T29" fmla="*/ 774992189 h 22"/>
                <a:gd name="T30" fmla="*/ 1061342630 w 23"/>
                <a:gd name="T31" fmla="*/ 834606360 h 22"/>
                <a:gd name="T32" fmla="*/ 1061342630 w 23"/>
                <a:gd name="T33" fmla="*/ 834606360 h 22"/>
                <a:gd name="T34" fmla="*/ 862338389 w 23"/>
                <a:gd name="T35" fmla="*/ 894220532 h 22"/>
                <a:gd name="T36" fmla="*/ 663342293 w 23"/>
                <a:gd name="T37" fmla="*/ 953834703 h 22"/>
                <a:gd name="T38" fmla="*/ 663342293 w 23"/>
                <a:gd name="T39" fmla="*/ 953834703 h 22"/>
                <a:gd name="T40" fmla="*/ 530675387 w 23"/>
                <a:gd name="T41" fmla="*/ 1073063287 h 22"/>
                <a:gd name="T42" fmla="*/ 199004304 w 23"/>
                <a:gd name="T43" fmla="*/ 1251905801 h 22"/>
                <a:gd name="T44" fmla="*/ 132666811 w 23"/>
                <a:gd name="T45" fmla="*/ 1311519972 h 22"/>
                <a:gd name="T46" fmla="*/ 0 w 23"/>
                <a:gd name="T47" fmla="*/ 1251905801 h 22"/>
                <a:gd name="T48" fmla="*/ 132666811 w 23"/>
                <a:gd name="T49" fmla="*/ 1132677458 h 22"/>
                <a:gd name="T50" fmla="*/ 132666811 w 23"/>
                <a:gd name="T51" fmla="*/ 1073063287 h 22"/>
                <a:gd name="T52" fmla="*/ 132666811 w 23"/>
                <a:gd name="T53" fmla="*/ 1013449115 h 22"/>
                <a:gd name="T54" fmla="*/ 0 w 23"/>
                <a:gd name="T55" fmla="*/ 238456745 h 22"/>
                <a:gd name="T56" fmla="*/ 0 w 23"/>
                <a:gd name="T57" fmla="*/ 238456745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28" name="Freeform 65"/>
            <p:cNvSpPr>
              <a:spLocks/>
            </p:cNvSpPr>
            <p:nvPr/>
          </p:nvSpPr>
          <p:spPr bwMode="auto">
            <a:xfrm>
              <a:off x="7575550" y="2522538"/>
              <a:ext cx="368300" cy="177800"/>
            </a:xfrm>
            <a:custGeom>
              <a:avLst/>
              <a:gdLst>
                <a:gd name="T0" fmla="*/ 669847700 w 45"/>
                <a:gd name="T1" fmla="*/ 418316999 h 23"/>
                <a:gd name="T2" fmla="*/ 1607645835 w 45"/>
                <a:gd name="T3" fmla="*/ 179276514 h 23"/>
                <a:gd name="T4" fmla="*/ 1674627306 w 45"/>
                <a:gd name="T5" fmla="*/ 179276514 h 23"/>
                <a:gd name="T6" fmla="*/ 1674627306 w 45"/>
                <a:gd name="T7" fmla="*/ 119520243 h 23"/>
                <a:gd name="T8" fmla="*/ 1808598432 w 45"/>
                <a:gd name="T9" fmla="*/ 0 h 23"/>
                <a:gd name="T10" fmla="*/ 1942569557 w 45"/>
                <a:gd name="T11" fmla="*/ 0 h 23"/>
                <a:gd name="T12" fmla="*/ 2076540683 w 45"/>
                <a:gd name="T13" fmla="*/ 179276514 h 23"/>
                <a:gd name="T14" fmla="*/ 2143522154 w 45"/>
                <a:gd name="T15" fmla="*/ 298796787 h 23"/>
                <a:gd name="T16" fmla="*/ 2009551028 w 45"/>
                <a:gd name="T17" fmla="*/ 418316999 h 23"/>
                <a:gd name="T18" fmla="*/ 1942569557 w 45"/>
                <a:gd name="T19" fmla="*/ 597593574 h 23"/>
                <a:gd name="T20" fmla="*/ 2147483647 w 45"/>
                <a:gd name="T21" fmla="*/ 597593574 h 23"/>
                <a:gd name="T22" fmla="*/ 2147483647 w 45"/>
                <a:gd name="T23" fmla="*/ 896397970 h 23"/>
                <a:gd name="T24" fmla="*/ 2147483647 w 45"/>
                <a:gd name="T25" fmla="*/ 956154211 h 23"/>
                <a:gd name="T26" fmla="*/ 2147483647 w 45"/>
                <a:gd name="T27" fmla="*/ 836633999 h 23"/>
                <a:gd name="T28" fmla="*/ 2147483647 w 45"/>
                <a:gd name="T29" fmla="*/ 717113786 h 23"/>
                <a:gd name="T30" fmla="*/ 2147483647 w 45"/>
                <a:gd name="T31" fmla="*/ 597593574 h 23"/>
                <a:gd name="T32" fmla="*/ 2147483647 w 45"/>
                <a:gd name="T33" fmla="*/ 657357545 h 23"/>
                <a:gd name="T34" fmla="*/ 2147483647 w 45"/>
                <a:gd name="T35" fmla="*/ 956154211 h 23"/>
                <a:gd name="T36" fmla="*/ 2147483647 w 45"/>
                <a:gd name="T37" fmla="*/ 1015910694 h 23"/>
                <a:gd name="T38" fmla="*/ 2147483647 w 45"/>
                <a:gd name="T39" fmla="*/ 1135430907 h 23"/>
                <a:gd name="T40" fmla="*/ 2147483647 w 45"/>
                <a:gd name="T41" fmla="*/ 1254951119 h 23"/>
                <a:gd name="T42" fmla="*/ 2147483647 w 45"/>
                <a:gd name="T43" fmla="*/ 1195194878 h 23"/>
                <a:gd name="T44" fmla="*/ 2147483647 w 45"/>
                <a:gd name="T45" fmla="*/ 1075674665 h 23"/>
                <a:gd name="T46" fmla="*/ 2147483647 w 45"/>
                <a:gd name="T47" fmla="*/ 1314715091 h 23"/>
                <a:gd name="T48" fmla="*/ 2143522154 w 45"/>
                <a:gd name="T49" fmla="*/ 1314715091 h 23"/>
                <a:gd name="T50" fmla="*/ 2143522154 w 45"/>
                <a:gd name="T51" fmla="*/ 1254951119 h 23"/>
                <a:gd name="T52" fmla="*/ 2009551028 w 45"/>
                <a:gd name="T53" fmla="*/ 1195194878 h 23"/>
                <a:gd name="T54" fmla="*/ 1875579902 w 45"/>
                <a:gd name="T55" fmla="*/ 1135430907 h 23"/>
                <a:gd name="T56" fmla="*/ 1808598432 w 45"/>
                <a:gd name="T57" fmla="*/ 1015910694 h 23"/>
                <a:gd name="T58" fmla="*/ 1406685055 w 45"/>
                <a:gd name="T59" fmla="*/ 1015910694 h 23"/>
                <a:gd name="T60" fmla="*/ 669847700 w 45"/>
                <a:gd name="T61" fmla="*/ 1195194878 h 23"/>
                <a:gd name="T62" fmla="*/ 602866229 w 45"/>
                <a:gd name="T63" fmla="*/ 1135430907 h 23"/>
                <a:gd name="T64" fmla="*/ 0 w 45"/>
                <a:gd name="T65" fmla="*/ 1254951119 h 23"/>
                <a:gd name="T66" fmla="*/ 0 w 45"/>
                <a:gd name="T67" fmla="*/ 537837333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29" name="Freeform 66"/>
            <p:cNvSpPr>
              <a:spLocks/>
            </p:cNvSpPr>
            <p:nvPr/>
          </p:nvSpPr>
          <p:spPr bwMode="auto">
            <a:xfrm>
              <a:off x="7747000" y="2638425"/>
              <a:ext cx="96838" cy="101600"/>
            </a:xfrm>
            <a:custGeom>
              <a:avLst/>
              <a:gdLst>
                <a:gd name="T0" fmla="*/ 0 w 12"/>
                <a:gd name="T1" fmla="*/ 122162272 h 13"/>
                <a:gd name="T2" fmla="*/ 195370666 w 12"/>
                <a:gd name="T3" fmla="*/ 671880847 h 13"/>
                <a:gd name="T4" fmla="*/ 195370666 w 12"/>
                <a:gd name="T5" fmla="*/ 732965875 h 13"/>
                <a:gd name="T6" fmla="*/ 130247100 w 12"/>
                <a:gd name="T7" fmla="*/ 732965875 h 13"/>
                <a:gd name="T8" fmla="*/ 195370666 w 12"/>
                <a:gd name="T9" fmla="*/ 794043088 h 13"/>
                <a:gd name="T10" fmla="*/ 195370666 w 12"/>
                <a:gd name="T11" fmla="*/ 794043088 h 13"/>
                <a:gd name="T12" fmla="*/ 195370666 w 12"/>
                <a:gd name="T13" fmla="*/ 794043088 h 13"/>
                <a:gd name="T14" fmla="*/ 390733262 w 12"/>
                <a:gd name="T15" fmla="*/ 732965875 h 13"/>
                <a:gd name="T16" fmla="*/ 455856796 w 12"/>
                <a:gd name="T17" fmla="*/ 671880847 h 13"/>
                <a:gd name="T18" fmla="*/ 455856796 w 12"/>
                <a:gd name="T19" fmla="*/ 610803634 h 13"/>
                <a:gd name="T20" fmla="*/ 455856796 w 12"/>
                <a:gd name="T21" fmla="*/ 549718606 h 13"/>
                <a:gd name="T22" fmla="*/ 455856796 w 12"/>
                <a:gd name="T23" fmla="*/ 427564058 h 13"/>
                <a:gd name="T24" fmla="*/ 520980331 w 12"/>
                <a:gd name="T25" fmla="*/ 366479030 h 13"/>
                <a:gd name="T26" fmla="*/ 520980331 w 12"/>
                <a:gd name="T27" fmla="*/ 427564058 h 13"/>
                <a:gd name="T28" fmla="*/ 520980331 w 12"/>
                <a:gd name="T29" fmla="*/ 488641271 h 13"/>
                <a:gd name="T30" fmla="*/ 520980331 w 12"/>
                <a:gd name="T31" fmla="*/ 610803634 h 13"/>
                <a:gd name="T32" fmla="*/ 586103991 w 12"/>
                <a:gd name="T33" fmla="*/ 610803634 h 13"/>
                <a:gd name="T34" fmla="*/ 586103991 w 12"/>
                <a:gd name="T35" fmla="*/ 610803634 h 13"/>
                <a:gd name="T36" fmla="*/ 586103991 w 12"/>
                <a:gd name="T37" fmla="*/ 549718606 h 13"/>
                <a:gd name="T38" fmla="*/ 651219455 w 12"/>
                <a:gd name="T39" fmla="*/ 549718606 h 13"/>
                <a:gd name="T40" fmla="*/ 716342990 w 12"/>
                <a:gd name="T41" fmla="*/ 488641271 h 13"/>
                <a:gd name="T42" fmla="*/ 781466524 w 12"/>
                <a:gd name="T43" fmla="*/ 488641271 h 13"/>
                <a:gd name="T44" fmla="*/ 781466524 w 12"/>
                <a:gd name="T45" fmla="*/ 488641271 h 13"/>
                <a:gd name="T46" fmla="*/ 716342990 w 12"/>
                <a:gd name="T47" fmla="*/ 427564058 h 13"/>
                <a:gd name="T48" fmla="*/ 716342990 w 12"/>
                <a:gd name="T49" fmla="*/ 366479030 h 13"/>
                <a:gd name="T50" fmla="*/ 716342990 w 12"/>
                <a:gd name="T51" fmla="*/ 366479030 h 13"/>
                <a:gd name="T52" fmla="*/ 651219455 w 12"/>
                <a:gd name="T53" fmla="*/ 366479030 h 13"/>
                <a:gd name="T54" fmla="*/ 586103991 w 12"/>
                <a:gd name="T55" fmla="*/ 305401817 h 13"/>
                <a:gd name="T56" fmla="*/ 586103991 w 12"/>
                <a:gd name="T57" fmla="*/ 305401817 h 13"/>
                <a:gd name="T58" fmla="*/ 455856796 w 12"/>
                <a:gd name="T59" fmla="*/ 244324543 h 13"/>
                <a:gd name="T60" fmla="*/ 390733262 w 12"/>
                <a:gd name="T61" fmla="*/ 122162272 h 13"/>
                <a:gd name="T62" fmla="*/ 390733262 w 12"/>
                <a:gd name="T63" fmla="*/ 122162272 h 13"/>
                <a:gd name="T64" fmla="*/ 325609728 w 12"/>
                <a:gd name="T65" fmla="*/ 0 h 13"/>
                <a:gd name="T66" fmla="*/ 0 w 12"/>
                <a:gd name="T67" fmla="*/ 122162272 h 13"/>
                <a:gd name="T68" fmla="*/ 0 w 12"/>
                <a:gd name="T69" fmla="*/ 122162272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30" name="Freeform 67"/>
            <p:cNvSpPr>
              <a:spLocks/>
            </p:cNvSpPr>
            <p:nvPr/>
          </p:nvSpPr>
          <p:spPr bwMode="auto">
            <a:xfrm>
              <a:off x="7640638" y="2212975"/>
              <a:ext cx="171450" cy="363538"/>
            </a:xfrm>
            <a:custGeom>
              <a:avLst/>
              <a:gdLst>
                <a:gd name="T0" fmla="*/ 1399766787 w 21"/>
                <a:gd name="T1" fmla="*/ 2147483647 h 47"/>
                <a:gd name="T2" fmla="*/ 1333113583 w 21"/>
                <a:gd name="T3" fmla="*/ 2147483647 h 47"/>
                <a:gd name="T4" fmla="*/ 1266452214 w 21"/>
                <a:gd name="T5" fmla="*/ 2147483647 h 47"/>
                <a:gd name="T6" fmla="*/ 1199799010 w 21"/>
                <a:gd name="T7" fmla="*/ 2147483647 h 47"/>
                <a:gd name="T8" fmla="*/ 1133145806 w 21"/>
                <a:gd name="T9" fmla="*/ 2147483647 h 47"/>
                <a:gd name="T10" fmla="*/ 1133145806 w 21"/>
                <a:gd name="T11" fmla="*/ 2147483647 h 47"/>
                <a:gd name="T12" fmla="*/ 1133145806 w 21"/>
                <a:gd name="T13" fmla="*/ 2147483647 h 47"/>
                <a:gd name="T14" fmla="*/ 1133145806 w 21"/>
                <a:gd name="T15" fmla="*/ 2147483647 h 47"/>
                <a:gd name="T16" fmla="*/ 1066492346 w 21"/>
                <a:gd name="T17" fmla="*/ 2147483647 h 47"/>
                <a:gd name="T18" fmla="*/ 1066492346 w 21"/>
                <a:gd name="T19" fmla="*/ 2147483647 h 47"/>
                <a:gd name="T20" fmla="*/ 133314605 w 21"/>
                <a:gd name="T21" fmla="*/ 2147483647 h 47"/>
                <a:gd name="T22" fmla="*/ 66653220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66653220 w 21"/>
                <a:gd name="T29" fmla="*/ 2147483647 h 47"/>
                <a:gd name="T30" fmla="*/ 0 w 21"/>
                <a:gd name="T31" fmla="*/ 2147483647 h 47"/>
                <a:gd name="T32" fmla="*/ 0 w 21"/>
                <a:gd name="T33" fmla="*/ 2034150113 h 47"/>
                <a:gd name="T34" fmla="*/ 0 w 21"/>
                <a:gd name="T35" fmla="*/ 1914491523 h 47"/>
                <a:gd name="T36" fmla="*/ 66653220 w 21"/>
                <a:gd name="T37" fmla="*/ 1675183044 h 47"/>
                <a:gd name="T38" fmla="*/ 66653220 w 21"/>
                <a:gd name="T39" fmla="*/ 1555524936 h 47"/>
                <a:gd name="T40" fmla="*/ 66653220 w 21"/>
                <a:gd name="T41" fmla="*/ 1435866829 h 47"/>
                <a:gd name="T42" fmla="*/ 66653220 w 21"/>
                <a:gd name="T43" fmla="*/ 1316216457 h 47"/>
                <a:gd name="T44" fmla="*/ 66653220 w 21"/>
                <a:gd name="T45" fmla="*/ 1256387404 h 47"/>
                <a:gd name="T46" fmla="*/ 66653220 w 21"/>
                <a:gd name="T47" fmla="*/ 1196558350 h 47"/>
                <a:gd name="T48" fmla="*/ 266621045 w 21"/>
                <a:gd name="T49" fmla="*/ 1076900243 h 47"/>
                <a:gd name="T50" fmla="*/ 333274314 w 21"/>
                <a:gd name="T51" fmla="*/ 837591522 h 47"/>
                <a:gd name="T52" fmla="*/ 266621045 w 21"/>
                <a:gd name="T53" fmla="*/ 717933415 h 47"/>
                <a:gd name="T54" fmla="*/ 266621045 w 21"/>
                <a:gd name="T55" fmla="*/ 598283042 h 47"/>
                <a:gd name="T56" fmla="*/ 266621045 w 21"/>
                <a:gd name="T57" fmla="*/ 598283042 h 47"/>
                <a:gd name="T58" fmla="*/ 266621045 w 21"/>
                <a:gd name="T59" fmla="*/ 538453989 h 47"/>
                <a:gd name="T60" fmla="*/ 199967841 w 21"/>
                <a:gd name="T61" fmla="*/ 418795761 h 47"/>
                <a:gd name="T62" fmla="*/ 266621045 w 21"/>
                <a:gd name="T63" fmla="*/ 239308540 h 47"/>
                <a:gd name="T64" fmla="*/ 199967841 w 21"/>
                <a:gd name="T65" fmla="*/ 179487221 h 47"/>
                <a:gd name="T66" fmla="*/ 199967841 w 21"/>
                <a:gd name="T67" fmla="*/ 119658137 h 47"/>
                <a:gd name="T68" fmla="*/ 266621045 w 21"/>
                <a:gd name="T69" fmla="*/ 119658137 h 47"/>
                <a:gd name="T70" fmla="*/ 333274314 w 21"/>
                <a:gd name="T71" fmla="*/ 59829069 h 47"/>
                <a:gd name="T72" fmla="*/ 399935682 w 21"/>
                <a:gd name="T73" fmla="*/ 59829069 h 47"/>
                <a:gd name="T74" fmla="*/ 399935682 w 21"/>
                <a:gd name="T75" fmla="*/ 59829069 h 47"/>
                <a:gd name="T76" fmla="*/ 466588887 w 21"/>
                <a:gd name="T77" fmla="*/ 0 h 47"/>
                <a:gd name="T78" fmla="*/ 1133145806 w 21"/>
                <a:gd name="T79" fmla="*/ 1735012097 h 47"/>
                <a:gd name="T80" fmla="*/ 1133145806 w 21"/>
                <a:gd name="T81" fmla="*/ 1794841151 h 47"/>
                <a:gd name="T82" fmla="*/ 1133145806 w 21"/>
                <a:gd name="T83" fmla="*/ 1854662469 h 47"/>
                <a:gd name="T84" fmla="*/ 1133145806 w 21"/>
                <a:gd name="T85" fmla="*/ 1854662469 h 47"/>
                <a:gd name="T86" fmla="*/ 1266452214 w 21"/>
                <a:gd name="T87" fmla="*/ 1974320576 h 47"/>
                <a:gd name="T88" fmla="*/ 1333113583 w 21"/>
                <a:gd name="T89" fmla="*/ 1974320576 h 47"/>
                <a:gd name="T90" fmla="*/ 1333113583 w 21"/>
                <a:gd name="T91" fmla="*/ 2034150113 h 47"/>
                <a:gd name="T92" fmla="*/ 1333113583 w 21"/>
                <a:gd name="T93" fmla="*/ 2093979167 h 47"/>
                <a:gd name="T94" fmla="*/ 1399766787 w 21"/>
                <a:gd name="T95" fmla="*/ 2147483647 h 47"/>
                <a:gd name="T96" fmla="*/ 1399766787 w 21"/>
                <a:gd name="T97" fmla="*/ 2147483647 h 47"/>
                <a:gd name="T98" fmla="*/ 1399766787 w 21"/>
                <a:gd name="T99" fmla="*/ 2147483647 h 47"/>
                <a:gd name="T100" fmla="*/ 1399766787 w 21"/>
                <a:gd name="T101" fmla="*/ 2147483647 h 47"/>
                <a:gd name="T102" fmla="*/ 1399766787 w 21"/>
                <a:gd name="T103" fmla="*/ 2147483647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8431" name="Group 68"/>
            <p:cNvGrpSpPr>
              <a:grpSpLocks/>
            </p:cNvGrpSpPr>
            <p:nvPr/>
          </p:nvGrpSpPr>
          <p:grpSpPr bwMode="auto">
            <a:xfrm>
              <a:off x="3159125" y="4589463"/>
              <a:ext cx="1044575" cy="635000"/>
              <a:chOff x="1991" y="3321"/>
              <a:chExt cx="361" cy="231"/>
            </a:xfrm>
          </p:grpSpPr>
          <p:sp>
            <p:nvSpPr>
              <p:cNvPr id="58432" name="Freeform 69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166 h 19"/>
                  <a:gd name="T2" fmla="*/ 24 w 16"/>
                  <a:gd name="T3" fmla="*/ 313 h 19"/>
                  <a:gd name="T4" fmla="*/ 24 w 16"/>
                  <a:gd name="T5" fmla="*/ 382 h 19"/>
                  <a:gd name="T6" fmla="*/ 141 w 16"/>
                  <a:gd name="T7" fmla="*/ 455 h 19"/>
                  <a:gd name="T8" fmla="*/ 190 w 16"/>
                  <a:gd name="T9" fmla="*/ 382 h 19"/>
                  <a:gd name="T10" fmla="*/ 380 w 16"/>
                  <a:gd name="T11" fmla="*/ 264 h 19"/>
                  <a:gd name="T12" fmla="*/ 307 w 16"/>
                  <a:gd name="T13" fmla="*/ 117 h 19"/>
                  <a:gd name="T14" fmla="*/ 73 w 16"/>
                  <a:gd name="T15" fmla="*/ 0 h 19"/>
                  <a:gd name="T16" fmla="*/ 73 w 16"/>
                  <a:gd name="T17" fmla="*/ 117 h 19"/>
                  <a:gd name="T18" fmla="*/ 0 w 16"/>
                  <a:gd name="T19" fmla="*/ 166 h 19"/>
                  <a:gd name="T20" fmla="*/ 0 w 16"/>
                  <a:gd name="T21" fmla="*/ 16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33" name="Freeform 70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73 w 9"/>
                  <a:gd name="T1" fmla="*/ 140 h 6"/>
                  <a:gd name="T2" fmla="*/ 191 w 9"/>
                  <a:gd name="T3" fmla="*/ 140 h 6"/>
                  <a:gd name="T4" fmla="*/ 215 w 9"/>
                  <a:gd name="T5" fmla="*/ 72 h 6"/>
                  <a:gd name="T6" fmla="*/ 117 w 9"/>
                  <a:gd name="T7" fmla="*/ 48 h 6"/>
                  <a:gd name="T8" fmla="*/ 73 w 9"/>
                  <a:gd name="T9" fmla="*/ 48 h 6"/>
                  <a:gd name="T10" fmla="*/ 49 w 9"/>
                  <a:gd name="T11" fmla="*/ 0 h 6"/>
                  <a:gd name="T12" fmla="*/ 0 w 9"/>
                  <a:gd name="T13" fmla="*/ 48 h 6"/>
                  <a:gd name="T14" fmla="*/ 49 w 9"/>
                  <a:gd name="T15" fmla="*/ 116 h 6"/>
                  <a:gd name="T16" fmla="*/ 73 w 9"/>
                  <a:gd name="T17" fmla="*/ 140 h 6"/>
                  <a:gd name="T18" fmla="*/ 73 w 9"/>
                  <a:gd name="T19" fmla="*/ 14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34" name="Freeform 71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50 h 2"/>
                  <a:gd name="T2" fmla="*/ 100 w 4"/>
                  <a:gd name="T3" fmla="*/ 0 h 2"/>
                  <a:gd name="T4" fmla="*/ 100 w 4"/>
                  <a:gd name="T5" fmla="*/ 50 h 2"/>
                  <a:gd name="T6" fmla="*/ 0 w 4"/>
                  <a:gd name="T7" fmla="*/ 50 h 2"/>
                  <a:gd name="T8" fmla="*/ 0 w 4"/>
                  <a:gd name="T9" fmla="*/ 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35" name="Freeform 72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47 w 4"/>
                  <a:gd name="T1" fmla="*/ 0 h 3"/>
                  <a:gd name="T2" fmla="*/ 47 w 4"/>
                  <a:gd name="T3" fmla="*/ 0 h 3"/>
                  <a:gd name="T4" fmla="*/ 66 w 4"/>
                  <a:gd name="T5" fmla="*/ 0 h 3"/>
                  <a:gd name="T6" fmla="*/ 66 w 4"/>
                  <a:gd name="T7" fmla="*/ 0 h 3"/>
                  <a:gd name="T8" fmla="*/ 66 w 4"/>
                  <a:gd name="T9" fmla="*/ 0 h 3"/>
                  <a:gd name="T10" fmla="*/ 66 w 4"/>
                  <a:gd name="T11" fmla="*/ 23 h 3"/>
                  <a:gd name="T12" fmla="*/ 66 w 4"/>
                  <a:gd name="T13" fmla="*/ 23 h 3"/>
                  <a:gd name="T14" fmla="*/ 66 w 4"/>
                  <a:gd name="T15" fmla="*/ 23 h 3"/>
                  <a:gd name="T16" fmla="*/ 90 w 4"/>
                  <a:gd name="T17" fmla="*/ 23 h 3"/>
                  <a:gd name="T18" fmla="*/ 66 w 4"/>
                  <a:gd name="T19" fmla="*/ 42 h 3"/>
                  <a:gd name="T20" fmla="*/ 66 w 4"/>
                  <a:gd name="T21" fmla="*/ 42 h 3"/>
                  <a:gd name="T22" fmla="*/ 66 w 4"/>
                  <a:gd name="T23" fmla="*/ 42 h 3"/>
                  <a:gd name="T24" fmla="*/ 66 w 4"/>
                  <a:gd name="T25" fmla="*/ 65 h 3"/>
                  <a:gd name="T26" fmla="*/ 66 w 4"/>
                  <a:gd name="T27" fmla="*/ 65 h 3"/>
                  <a:gd name="T28" fmla="*/ 66 w 4"/>
                  <a:gd name="T29" fmla="*/ 65 h 3"/>
                  <a:gd name="T30" fmla="*/ 47 w 4"/>
                  <a:gd name="T31" fmla="*/ 65 h 3"/>
                  <a:gd name="T32" fmla="*/ 47 w 4"/>
                  <a:gd name="T33" fmla="*/ 65 h 3"/>
                  <a:gd name="T34" fmla="*/ 47 w 4"/>
                  <a:gd name="T35" fmla="*/ 65 h 3"/>
                  <a:gd name="T36" fmla="*/ 24 w 4"/>
                  <a:gd name="T37" fmla="*/ 65 h 3"/>
                  <a:gd name="T38" fmla="*/ 24 w 4"/>
                  <a:gd name="T39" fmla="*/ 65 h 3"/>
                  <a:gd name="T40" fmla="*/ 24 w 4"/>
                  <a:gd name="T41" fmla="*/ 65 h 3"/>
                  <a:gd name="T42" fmla="*/ 24 w 4"/>
                  <a:gd name="T43" fmla="*/ 42 h 3"/>
                  <a:gd name="T44" fmla="*/ 0 w 4"/>
                  <a:gd name="T45" fmla="*/ 42 h 3"/>
                  <a:gd name="T46" fmla="*/ 0 w 4"/>
                  <a:gd name="T47" fmla="*/ 42 h 3"/>
                  <a:gd name="T48" fmla="*/ 0 w 4"/>
                  <a:gd name="T49" fmla="*/ 23 h 3"/>
                  <a:gd name="T50" fmla="*/ 0 w 4"/>
                  <a:gd name="T51" fmla="*/ 23 h 3"/>
                  <a:gd name="T52" fmla="*/ 0 w 4"/>
                  <a:gd name="T53" fmla="*/ 23 h 3"/>
                  <a:gd name="T54" fmla="*/ 24 w 4"/>
                  <a:gd name="T55" fmla="*/ 23 h 3"/>
                  <a:gd name="T56" fmla="*/ 24 w 4"/>
                  <a:gd name="T57" fmla="*/ 0 h 3"/>
                  <a:gd name="T58" fmla="*/ 24 w 4"/>
                  <a:gd name="T59" fmla="*/ 0 h 3"/>
                  <a:gd name="T60" fmla="*/ 24 w 4"/>
                  <a:gd name="T61" fmla="*/ 0 h 3"/>
                  <a:gd name="T62" fmla="*/ 47 w 4"/>
                  <a:gd name="T63" fmla="*/ 0 h 3"/>
                  <a:gd name="T64" fmla="*/ 47 w 4"/>
                  <a:gd name="T65" fmla="*/ 0 h 3"/>
                  <a:gd name="T66" fmla="*/ 47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36" name="Freeform 73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75 h 3"/>
                  <a:gd name="T2" fmla="*/ 166 w 8"/>
                  <a:gd name="T3" fmla="*/ 75 h 3"/>
                  <a:gd name="T4" fmla="*/ 190 w 8"/>
                  <a:gd name="T5" fmla="*/ 0 h 3"/>
                  <a:gd name="T6" fmla="*/ 49 w 8"/>
                  <a:gd name="T7" fmla="*/ 0 h 3"/>
                  <a:gd name="T8" fmla="*/ 0 w 8"/>
                  <a:gd name="T9" fmla="*/ 75 h 3"/>
                  <a:gd name="T10" fmla="*/ 0 w 8"/>
                  <a:gd name="T11" fmla="*/ 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37" name="Freeform 74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91 h 5"/>
                  <a:gd name="T2" fmla="*/ 66 w 8"/>
                  <a:gd name="T3" fmla="*/ 115 h 5"/>
                  <a:gd name="T4" fmla="*/ 133 w 8"/>
                  <a:gd name="T5" fmla="*/ 115 h 5"/>
                  <a:gd name="T6" fmla="*/ 180 w 8"/>
                  <a:gd name="T7" fmla="*/ 48 h 5"/>
                  <a:gd name="T8" fmla="*/ 114 w 8"/>
                  <a:gd name="T9" fmla="*/ 0 h 5"/>
                  <a:gd name="T10" fmla="*/ 24 w 8"/>
                  <a:gd name="T11" fmla="*/ 48 h 5"/>
                  <a:gd name="T12" fmla="*/ 0 w 8"/>
                  <a:gd name="T13" fmla="*/ 91 h 5"/>
                  <a:gd name="T14" fmla="*/ 0 w 8"/>
                  <a:gd name="T15" fmla="*/ 9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38" name="Freeform 75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115 h 5"/>
                  <a:gd name="T2" fmla="*/ 100 w 4"/>
                  <a:gd name="T3" fmla="*/ 48 h 5"/>
                  <a:gd name="T4" fmla="*/ 100 w 4"/>
                  <a:gd name="T5" fmla="*/ 0 h 5"/>
                  <a:gd name="T6" fmla="*/ 0 w 4"/>
                  <a:gd name="T7" fmla="*/ 91 h 5"/>
                  <a:gd name="T8" fmla="*/ 0 w 4"/>
                  <a:gd name="T9" fmla="*/ 115 h 5"/>
                  <a:gd name="T10" fmla="*/ 0 w 4"/>
                  <a:gd name="T11" fmla="*/ 11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39" name="Freeform 76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73 w 8"/>
                  <a:gd name="T1" fmla="*/ 165 h 7"/>
                  <a:gd name="T2" fmla="*/ 190 w 8"/>
                  <a:gd name="T3" fmla="*/ 165 h 7"/>
                  <a:gd name="T4" fmla="*/ 190 w 8"/>
                  <a:gd name="T5" fmla="*/ 92 h 7"/>
                  <a:gd name="T6" fmla="*/ 97 w 8"/>
                  <a:gd name="T7" fmla="*/ 0 h 7"/>
                  <a:gd name="T8" fmla="*/ 0 w 8"/>
                  <a:gd name="T9" fmla="*/ 49 h 7"/>
                  <a:gd name="T10" fmla="*/ 73 w 8"/>
                  <a:gd name="T11" fmla="*/ 165 h 7"/>
                  <a:gd name="T12" fmla="*/ 73 w 8"/>
                  <a:gd name="T13" fmla="*/ 165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8371" name="Rectangle 77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pPr eaLnBrk="1" hangingPunct="1"/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2009</a:t>
            </a:r>
          </a:p>
        </p:txBody>
      </p:sp>
      <p:sp>
        <p:nvSpPr>
          <p:cNvPr id="58372" name="Text Box 78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58373" name="Text Box 79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</a:p>
        </p:txBody>
      </p:sp>
      <p:sp>
        <p:nvSpPr>
          <p:cNvPr id="58374" name="Rectangle 80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8375" name="Rectangle 81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8376" name="Rectangle 82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8377" name="Rectangle 83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8378" name="Rectangle 84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8379" name="Rectangle 85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8380" name="Rectangle 86"/>
          <p:cNvSpPr>
            <a:spLocks noChangeArrowheads="1"/>
          </p:cNvSpPr>
          <p:nvPr/>
        </p:nvSpPr>
        <p:spPr bwMode="auto">
          <a:xfrm>
            <a:off x="444500" y="5892800"/>
            <a:ext cx="71485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8381" name="Rectangle 87" descr="20%"/>
          <p:cNvSpPr>
            <a:spLocks noChangeArrowheads="1"/>
          </p:cNvSpPr>
          <p:nvPr/>
        </p:nvSpPr>
        <p:spPr bwMode="auto">
          <a:xfrm>
            <a:off x="6753225" y="5948363"/>
            <a:ext cx="2349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 advTm="734">
    <p:randomBar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94" name="Group 89"/>
          <p:cNvGrpSpPr>
            <a:grpSpLocks/>
          </p:cNvGrpSpPr>
          <p:nvPr/>
        </p:nvGrpSpPr>
        <p:grpSpPr bwMode="auto">
          <a:xfrm>
            <a:off x="1155700" y="1709738"/>
            <a:ext cx="6940550" cy="3567112"/>
            <a:chOff x="1155700" y="1709738"/>
            <a:chExt cx="6940550" cy="3567112"/>
          </a:xfrm>
        </p:grpSpPr>
        <p:sp>
          <p:nvSpPr>
            <p:cNvPr id="59406" name="Freeform 2"/>
            <p:cNvSpPr>
              <a:spLocks/>
            </p:cNvSpPr>
            <p:nvPr/>
          </p:nvSpPr>
          <p:spPr bwMode="auto">
            <a:xfrm>
              <a:off x="7697788" y="1887538"/>
              <a:ext cx="398462" cy="611187"/>
            </a:xfrm>
            <a:custGeom>
              <a:avLst/>
              <a:gdLst>
                <a:gd name="T0" fmla="*/ 661276199 w 49"/>
                <a:gd name="T1" fmla="*/ 2147483647 h 79"/>
                <a:gd name="T2" fmla="*/ 661276199 w 49"/>
                <a:gd name="T3" fmla="*/ 2147483647 h 79"/>
                <a:gd name="T4" fmla="*/ 793533014 w 49"/>
                <a:gd name="T5" fmla="*/ 2147483647 h 79"/>
                <a:gd name="T6" fmla="*/ 859653290 w 49"/>
                <a:gd name="T7" fmla="*/ 2147483647 h 79"/>
                <a:gd name="T8" fmla="*/ 925781698 w 49"/>
                <a:gd name="T9" fmla="*/ 2147483647 h 79"/>
                <a:gd name="T10" fmla="*/ 991910105 w 49"/>
                <a:gd name="T11" fmla="*/ 2147483647 h 79"/>
                <a:gd name="T12" fmla="*/ 1058038513 w 49"/>
                <a:gd name="T13" fmla="*/ 2147483647 h 79"/>
                <a:gd name="T14" fmla="*/ 1190295582 w 49"/>
                <a:gd name="T15" fmla="*/ 2147483647 h 79"/>
                <a:gd name="T16" fmla="*/ 1190295582 w 49"/>
                <a:gd name="T17" fmla="*/ 2147483647 h 79"/>
                <a:gd name="T18" fmla="*/ 1322552398 w 49"/>
                <a:gd name="T19" fmla="*/ 2147483647 h 79"/>
                <a:gd name="T20" fmla="*/ 1388672673 w 49"/>
                <a:gd name="T21" fmla="*/ 2147483647 h 79"/>
                <a:gd name="T22" fmla="*/ 1454801081 w 49"/>
                <a:gd name="T23" fmla="*/ 2147483647 h 79"/>
                <a:gd name="T24" fmla="*/ 1454801081 w 49"/>
                <a:gd name="T25" fmla="*/ 2147483647 h 79"/>
                <a:gd name="T26" fmla="*/ 1719314712 w 49"/>
                <a:gd name="T27" fmla="*/ 2147483647 h 79"/>
                <a:gd name="T28" fmla="*/ 1719314712 w 49"/>
                <a:gd name="T29" fmla="*/ 2147483647 h 79"/>
                <a:gd name="T30" fmla="*/ 1851571527 w 49"/>
                <a:gd name="T31" fmla="*/ 2147483647 h 79"/>
                <a:gd name="T32" fmla="*/ 1917691803 w 49"/>
                <a:gd name="T33" fmla="*/ 2147483647 h 79"/>
                <a:gd name="T34" fmla="*/ 2049948618 w 49"/>
                <a:gd name="T35" fmla="*/ 2147483647 h 79"/>
                <a:gd name="T36" fmla="*/ 2049948618 w 49"/>
                <a:gd name="T37" fmla="*/ 2147483647 h 79"/>
                <a:gd name="T38" fmla="*/ 2147483647 w 49"/>
                <a:gd name="T39" fmla="*/ 2147483647 h 79"/>
                <a:gd name="T40" fmla="*/ 2147483647 w 49"/>
                <a:gd name="T41" fmla="*/ 2147483647 h 79"/>
                <a:gd name="T42" fmla="*/ 2147483647 w 49"/>
                <a:gd name="T43" fmla="*/ 2147483647 h 79"/>
                <a:gd name="T44" fmla="*/ 2147483647 w 49"/>
                <a:gd name="T45" fmla="*/ 2147483647 h 79"/>
                <a:gd name="T46" fmla="*/ 2147483647 w 49"/>
                <a:gd name="T47" fmla="*/ 2147483647 h 79"/>
                <a:gd name="T48" fmla="*/ 2147483647 w 49"/>
                <a:gd name="T49" fmla="*/ 2147483647 h 79"/>
                <a:gd name="T50" fmla="*/ 2147483647 w 49"/>
                <a:gd name="T51" fmla="*/ 2147483647 h 79"/>
                <a:gd name="T52" fmla="*/ 2147483647 w 49"/>
                <a:gd name="T53" fmla="*/ 2147483647 h 79"/>
                <a:gd name="T54" fmla="*/ 2147483647 w 49"/>
                <a:gd name="T55" fmla="*/ 2147483647 h 79"/>
                <a:gd name="T56" fmla="*/ 2147483647 w 49"/>
                <a:gd name="T57" fmla="*/ 2147483647 h 79"/>
                <a:gd name="T58" fmla="*/ 2147483647 w 49"/>
                <a:gd name="T59" fmla="*/ 2094893888 h 79"/>
                <a:gd name="T60" fmla="*/ 2147483647 w 49"/>
                <a:gd name="T61" fmla="*/ 1915328280 h 79"/>
                <a:gd name="T62" fmla="*/ 2147483647 w 49"/>
                <a:gd name="T63" fmla="*/ 1855478397 h 79"/>
                <a:gd name="T64" fmla="*/ 2147483647 w 49"/>
                <a:gd name="T65" fmla="*/ 1915328280 h 79"/>
                <a:gd name="T66" fmla="*/ 2147483647 w 49"/>
                <a:gd name="T67" fmla="*/ 1675913273 h 79"/>
                <a:gd name="T68" fmla="*/ 2147483647 w 49"/>
                <a:gd name="T69" fmla="*/ 1556205769 h 79"/>
                <a:gd name="T70" fmla="*/ 2147483647 w 49"/>
                <a:gd name="T71" fmla="*/ 1556205769 h 79"/>
                <a:gd name="T72" fmla="*/ 2147483647 w 49"/>
                <a:gd name="T73" fmla="*/ 1556205769 h 79"/>
                <a:gd name="T74" fmla="*/ 2147483647 w 49"/>
                <a:gd name="T75" fmla="*/ 1496355885 h 79"/>
                <a:gd name="T76" fmla="*/ 2147483647 w 49"/>
                <a:gd name="T77" fmla="*/ 1316790762 h 79"/>
                <a:gd name="T78" fmla="*/ 1587057896 w 49"/>
                <a:gd name="T79" fmla="*/ 0 h 79"/>
                <a:gd name="T80" fmla="*/ 1454801081 w 49"/>
                <a:gd name="T81" fmla="*/ 0 h 79"/>
                <a:gd name="T82" fmla="*/ 1388672673 w 49"/>
                <a:gd name="T83" fmla="*/ 119707534 h 79"/>
                <a:gd name="T84" fmla="*/ 1190295582 w 49"/>
                <a:gd name="T85" fmla="*/ 119707534 h 79"/>
                <a:gd name="T86" fmla="*/ 991910105 w 49"/>
                <a:gd name="T87" fmla="*/ 299272749 h 79"/>
                <a:gd name="T88" fmla="*/ 925781698 w 49"/>
                <a:gd name="T89" fmla="*/ 119707534 h 79"/>
                <a:gd name="T90" fmla="*/ 859653290 w 49"/>
                <a:gd name="T91" fmla="*/ 59857635 h 79"/>
                <a:gd name="T92" fmla="*/ 396762441 w 49"/>
                <a:gd name="T93" fmla="*/ 957668008 h 79"/>
                <a:gd name="T94" fmla="*/ 462890849 w 49"/>
                <a:gd name="T95" fmla="*/ 1137225638 h 79"/>
                <a:gd name="T96" fmla="*/ 462890849 w 49"/>
                <a:gd name="T97" fmla="*/ 1316790762 h 79"/>
                <a:gd name="T98" fmla="*/ 330634033 w 49"/>
                <a:gd name="T99" fmla="*/ 1436498265 h 79"/>
                <a:gd name="T100" fmla="*/ 396762441 w 49"/>
                <a:gd name="T101" fmla="*/ 1915328280 h 79"/>
                <a:gd name="T102" fmla="*/ 264513694 w 49"/>
                <a:gd name="T103" fmla="*/ 2147483647 h 79"/>
                <a:gd name="T104" fmla="*/ 264513694 w 49"/>
                <a:gd name="T105" fmla="*/ 2147483647 h 79"/>
                <a:gd name="T106" fmla="*/ 198385286 w 49"/>
                <a:gd name="T107" fmla="*/ 2147483647 h 79"/>
                <a:gd name="T108" fmla="*/ 198385286 w 49"/>
                <a:gd name="T109" fmla="*/ 2147483647 h 79"/>
                <a:gd name="T110" fmla="*/ 66128424 w 49"/>
                <a:gd name="T111" fmla="*/ 2147483647 h 79"/>
                <a:gd name="T112" fmla="*/ 0 w 49"/>
                <a:gd name="T113" fmla="*/ 2147483647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7" name="Freeform 3"/>
            <p:cNvSpPr>
              <a:spLocks/>
            </p:cNvSpPr>
            <p:nvPr/>
          </p:nvSpPr>
          <p:spPr bwMode="auto">
            <a:xfrm>
              <a:off x="2636838" y="1709738"/>
              <a:ext cx="730250" cy="511175"/>
            </a:xfrm>
            <a:custGeom>
              <a:avLst/>
              <a:gdLst>
                <a:gd name="T0" fmla="*/ 65836088 w 90"/>
                <a:gd name="T1" fmla="*/ 2147483647 h 66"/>
                <a:gd name="T2" fmla="*/ 0 w 90"/>
                <a:gd name="T3" fmla="*/ 2147483647 h 66"/>
                <a:gd name="T4" fmla="*/ 65836088 w 90"/>
                <a:gd name="T5" fmla="*/ 2147483647 h 66"/>
                <a:gd name="T6" fmla="*/ 65836088 w 90"/>
                <a:gd name="T7" fmla="*/ 2099519644 h 66"/>
                <a:gd name="T8" fmla="*/ 65836088 w 90"/>
                <a:gd name="T9" fmla="*/ 2099519644 h 66"/>
                <a:gd name="T10" fmla="*/ 131672176 w 90"/>
                <a:gd name="T11" fmla="*/ 2147483647 h 66"/>
                <a:gd name="T12" fmla="*/ 65836088 w 90"/>
                <a:gd name="T13" fmla="*/ 2147483647 h 66"/>
                <a:gd name="T14" fmla="*/ 197508280 w 90"/>
                <a:gd name="T15" fmla="*/ 2147483647 h 66"/>
                <a:gd name="T16" fmla="*/ 197508280 w 90"/>
                <a:gd name="T17" fmla="*/ 2099519644 h 66"/>
                <a:gd name="T18" fmla="*/ 197508280 w 90"/>
                <a:gd name="T19" fmla="*/ 1979547991 h 66"/>
                <a:gd name="T20" fmla="*/ 131672176 w 90"/>
                <a:gd name="T21" fmla="*/ 1799583494 h 66"/>
                <a:gd name="T22" fmla="*/ 197508280 w 90"/>
                <a:gd name="T23" fmla="*/ 1799583494 h 66"/>
                <a:gd name="T24" fmla="*/ 329172373 w 90"/>
                <a:gd name="T25" fmla="*/ 1739597910 h 66"/>
                <a:gd name="T26" fmla="*/ 263344352 w 90"/>
                <a:gd name="T27" fmla="*/ 1679612326 h 66"/>
                <a:gd name="T28" fmla="*/ 197508280 w 90"/>
                <a:gd name="T29" fmla="*/ 1739597910 h 66"/>
                <a:gd name="T30" fmla="*/ 197508280 w 90"/>
                <a:gd name="T31" fmla="*/ 1499655574 h 66"/>
                <a:gd name="T32" fmla="*/ 197508280 w 90"/>
                <a:gd name="T33" fmla="*/ 1319698822 h 66"/>
                <a:gd name="T34" fmla="*/ 197508280 w 90"/>
                <a:gd name="T35" fmla="*/ 1019763157 h 66"/>
                <a:gd name="T36" fmla="*/ 131672176 w 90"/>
                <a:gd name="T37" fmla="*/ 659849411 h 66"/>
                <a:gd name="T38" fmla="*/ 131672176 w 90"/>
                <a:gd name="T39" fmla="*/ 359913625 h 66"/>
                <a:gd name="T40" fmla="*/ 724188933 w 90"/>
                <a:gd name="T41" fmla="*/ 539878243 h 66"/>
                <a:gd name="T42" fmla="*/ 1250869650 w 90"/>
                <a:gd name="T43" fmla="*/ 779820579 h 66"/>
                <a:gd name="T44" fmla="*/ 1514205824 w 90"/>
                <a:gd name="T45" fmla="*/ 839806163 h 66"/>
                <a:gd name="T46" fmla="*/ 1580041896 w 90"/>
                <a:gd name="T47" fmla="*/ 899791747 h 66"/>
                <a:gd name="T48" fmla="*/ 1580041896 w 90"/>
                <a:gd name="T49" fmla="*/ 1199727654 h 66"/>
                <a:gd name="T50" fmla="*/ 1448377866 w 90"/>
                <a:gd name="T51" fmla="*/ 1379684406 h 66"/>
                <a:gd name="T52" fmla="*/ 1448377866 w 90"/>
                <a:gd name="T53" fmla="*/ 1499655574 h 66"/>
                <a:gd name="T54" fmla="*/ 1448377866 w 90"/>
                <a:gd name="T55" fmla="*/ 1619626742 h 66"/>
                <a:gd name="T56" fmla="*/ 1514205824 w 90"/>
                <a:gd name="T57" fmla="*/ 1679612326 h 66"/>
                <a:gd name="T58" fmla="*/ 1645877968 w 90"/>
                <a:gd name="T59" fmla="*/ 1439669990 h 66"/>
                <a:gd name="T60" fmla="*/ 1777550113 w 90"/>
                <a:gd name="T61" fmla="*/ 1259713238 h 66"/>
                <a:gd name="T62" fmla="*/ 1909222257 w 90"/>
                <a:gd name="T63" fmla="*/ 1079748741 h 66"/>
                <a:gd name="T64" fmla="*/ 1711714041 w 90"/>
                <a:gd name="T65" fmla="*/ 599863827 h 66"/>
                <a:gd name="T66" fmla="*/ 1777550113 w 90"/>
                <a:gd name="T67" fmla="*/ 539878243 h 66"/>
                <a:gd name="T68" fmla="*/ 1909222257 w 90"/>
                <a:gd name="T69" fmla="*/ 419906954 h 66"/>
                <a:gd name="T70" fmla="*/ 1777550113 w 90"/>
                <a:gd name="T71" fmla="*/ 299928041 h 66"/>
                <a:gd name="T72" fmla="*/ 1777550113 w 90"/>
                <a:gd name="T73" fmla="*/ 0 h 66"/>
                <a:gd name="T74" fmla="*/ 2147483647 w 90"/>
                <a:gd name="T75" fmla="*/ 539878243 h 66"/>
                <a:gd name="T76" fmla="*/ 2147483647 w 90"/>
                <a:gd name="T77" fmla="*/ 959777331 h 66"/>
                <a:gd name="T78" fmla="*/ 2147483647 w 90"/>
                <a:gd name="T79" fmla="*/ 2147483647 h 66"/>
                <a:gd name="T80" fmla="*/ 2147483647 w 90"/>
                <a:gd name="T81" fmla="*/ 2147483647 h 66"/>
                <a:gd name="T82" fmla="*/ 2147483647 w 90"/>
                <a:gd name="T83" fmla="*/ 2147483647 h 66"/>
                <a:gd name="T84" fmla="*/ 2147483647 w 90"/>
                <a:gd name="T85" fmla="*/ 2147483647 h 66"/>
                <a:gd name="T86" fmla="*/ 2147483647 w 90"/>
                <a:gd name="T87" fmla="*/ 2147483647 h 66"/>
                <a:gd name="T88" fmla="*/ 2147483647 w 90"/>
                <a:gd name="T89" fmla="*/ 2147483647 h 66"/>
                <a:gd name="T90" fmla="*/ 2147483647 w 90"/>
                <a:gd name="T91" fmla="*/ 2147483647 h 66"/>
                <a:gd name="T92" fmla="*/ 2147483647 w 90"/>
                <a:gd name="T93" fmla="*/ 2147483647 h 66"/>
                <a:gd name="T94" fmla="*/ 2147483647 w 90"/>
                <a:gd name="T95" fmla="*/ 2147483647 h 66"/>
                <a:gd name="T96" fmla="*/ 2147483647 w 90"/>
                <a:gd name="T97" fmla="*/ 2147483647 h 66"/>
                <a:gd name="T98" fmla="*/ 2147483647 w 90"/>
                <a:gd name="T99" fmla="*/ 2147483647 h 66"/>
                <a:gd name="T100" fmla="*/ 2147483647 w 90"/>
                <a:gd name="T101" fmla="*/ 2147483647 h 66"/>
                <a:gd name="T102" fmla="*/ 2147483647 w 90"/>
                <a:gd name="T103" fmla="*/ 2147483647 h 66"/>
                <a:gd name="T104" fmla="*/ 1975058329 w 90"/>
                <a:gd name="T105" fmla="*/ 2147483647 h 66"/>
                <a:gd name="T106" fmla="*/ 1580041896 w 90"/>
                <a:gd name="T107" fmla="*/ 2147483647 h 66"/>
                <a:gd name="T108" fmla="*/ 1250869650 w 90"/>
                <a:gd name="T109" fmla="*/ 2147483647 h 66"/>
                <a:gd name="T110" fmla="*/ 790025005 w 90"/>
                <a:gd name="T111" fmla="*/ 2147483647 h 66"/>
                <a:gd name="T112" fmla="*/ 724188933 w 90"/>
                <a:gd name="T113" fmla="*/ 2147483647 h 66"/>
                <a:gd name="T114" fmla="*/ 724188933 w 90"/>
                <a:gd name="T115" fmla="*/ 2147483647 h 66"/>
                <a:gd name="T116" fmla="*/ 460844518 w 90"/>
                <a:gd name="T117" fmla="*/ 2147483647 h 66"/>
                <a:gd name="T118" fmla="*/ 395008446 w 90"/>
                <a:gd name="T119" fmla="*/ 2147483647 h 66"/>
                <a:gd name="T120" fmla="*/ 197508280 w 90"/>
                <a:gd name="T121" fmla="*/ 214748364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8" name="Freeform 4"/>
            <p:cNvSpPr>
              <a:spLocks/>
            </p:cNvSpPr>
            <p:nvPr/>
          </p:nvSpPr>
          <p:spPr bwMode="auto">
            <a:xfrm>
              <a:off x="3157538" y="1833563"/>
              <a:ext cx="658812" cy="1006475"/>
            </a:xfrm>
            <a:custGeom>
              <a:avLst/>
              <a:gdLst>
                <a:gd name="T0" fmla="*/ 463071587 w 81"/>
                <a:gd name="T1" fmla="*/ 2147483647 h 130"/>
                <a:gd name="T2" fmla="*/ 529229301 w 81"/>
                <a:gd name="T3" fmla="*/ 2147483647 h 130"/>
                <a:gd name="T4" fmla="*/ 595379008 w 81"/>
                <a:gd name="T5" fmla="*/ 2147483647 h 130"/>
                <a:gd name="T6" fmla="*/ 595379008 w 81"/>
                <a:gd name="T7" fmla="*/ 2147483647 h 130"/>
                <a:gd name="T8" fmla="*/ 396922007 w 81"/>
                <a:gd name="T9" fmla="*/ 2147483647 h 130"/>
                <a:gd name="T10" fmla="*/ 661536721 w 81"/>
                <a:gd name="T11" fmla="*/ 2147483647 h 130"/>
                <a:gd name="T12" fmla="*/ 859993595 w 81"/>
                <a:gd name="T13" fmla="*/ 2147483647 h 130"/>
                <a:gd name="T14" fmla="*/ 926151308 w 81"/>
                <a:gd name="T15" fmla="*/ 2147483647 h 130"/>
                <a:gd name="T16" fmla="*/ 1323073442 w 81"/>
                <a:gd name="T17" fmla="*/ 2147483647 h 130"/>
                <a:gd name="T18" fmla="*/ 1124608436 w 81"/>
                <a:gd name="T19" fmla="*/ 2147483647 h 130"/>
                <a:gd name="T20" fmla="*/ 1058458601 w 81"/>
                <a:gd name="T21" fmla="*/ 2147483647 h 130"/>
                <a:gd name="T22" fmla="*/ 1058458601 w 81"/>
                <a:gd name="T23" fmla="*/ 2147483647 h 130"/>
                <a:gd name="T24" fmla="*/ 1058458601 w 81"/>
                <a:gd name="T25" fmla="*/ 2147483647 h 130"/>
                <a:gd name="T26" fmla="*/ 1058458601 w 81"/>
                <a:gd name="T27" fmla="*/ 2147483647 h 130"/>
                <a:gd name="T28" fmla="*/ 1719995323 w 81"/>
                <a:gd name="T29" fmla="*/ 0 h 130"/>
                <a:gd name="T30" fmla="*/ 2147483647 w 81"/>
                <a:gd name="T31" fmla="*/ 1138865122 h 130"/>
                <a:gd name="T32" fmla="*/ 2147483647 w 81"/>
                <a:gd name="T33" fmla="*/ 1558448869 h 130"/>
                <a:gd name="T34" fmla="*/ 2147483647 w 81"/>
                <a:gd name="T35" fmla="*/ 1738267156 h 130"/>
                <a:gd name="T36" fmla="*/ 2147483647 w 81"/>
                <a:gd name="T37" fmla="*/ 1858153756 h 130"/>
                <a:gd name="T38" fmla="*/ 2147483647 w 81"/>
                <a:gd name="T39" fmla="*/ 2147483647 h 130"/>
                <a:gd name="T40" fmla="*/ 2147483647 w 81"/>
                <a:gd name="T41" fmla="*/ 2147483647 h 130"/>
                <a:gd name="T42" fmla="*/ 2147483647 w 81"/>
                <a:gd name="T43" fmla="*/ 2147483647 h 130"/>
                <a:gd name="T44" fmla="*/ 2147483647 w 81"/>
                <a:gd name="T45" fmla="*/ 2147483647 h 130"/>
                <a:gd name="T46" fmla="*/ 2147483647 w 81"/>
                <a:gd name="T47" fmla="*/ 2147483647 h 130"/>
                <a:gd name="T48" fmla="*/ 2147483647 w 81"/>
                <a:gd name="T49" fmla="*/ 2147483647 h 130"/>
                <a:gd name="T50" fmla="*/ 2147483647 w 81"/>
                <a:gd name="T51" fmla="*/ 2147483647 h 130"/>
                <a:gd name="T52" fmla="*/ 2147483647 w 81"/>
                <a:gd name="T53" fmla="*/ 2147483647 h 130"/>
                <a:gd name="T54" fmla="*/ 2147483647 w 81"/>
                <a:gd name="T55" fmla="*/ 2147483647 h 130"/>
                <a:gd name="T56" fmla="*/ 2147483647 w 81"/>
                <a:gd name="T57" fmla="*/ 2147483647 h 130"/>
                <a:gd name="T58" fmla="*/ 2147483647 w 81"/>
                <a:gd name="T59" fmla="*/ 2147483647 h 130"/>
                <a:gd name="T60" fmla="*/ 2147483647 w 81"/>
                <a:gd name="T61" fmla="*/ 2147483647 h 130"/>
                <a:gd name="T62" fmla="*/ 2147483647 w 81"/>
                <a:gd name="T63" fmla="*/ 2147483647 h 130"/>
                <a:gd name="T64" fmla="*/ 2147483647 w 81"/>
                <a:gd name="T65" fmla="*/ 2147483647 h 130"/>
                <a:gd name="T66" fmla="*/ 2147483647 w 81"/>
                <a:gd name="T67" fmla="*/ 2147483647 h 130"/>
                <a:gd name="T68" fmla="*/ 2147483647 w 81"/>
                <a:gd name="T69" fmla="*/ 2147483647 h 130"/>
                <a:gd name="T70" fmla="*/ 2147483647 w 81"/>
                <a:gd name="T71" fmla="*/ 2147483647 h 130"/>
                <a:gd name="T72" fmla="*/ 2147483647 w 81"/>
                <a:gd name="T73" fmla="*/ 2147483647 h 130"/>
                <a:gd name="T74" fmla="*/ 2147483647 w 81"/>
                <a:gd name="T75" fmla="*/ 2147483647 h 130"/>
                <a:gd name="T76" fmla="*/ 2147483647 w 81"/>
                <a:gd name="T77" fmla="*/ 2147483647 h 130"/>
                <a:gd name="T78" fmla="*/ 2147483647 w 81"/>
                <a:gd name="T79" fmla="*/ 2147483647 h 130"/>
                <a:gd name="T80" fmla="*/ 2147483647 w 81"/>
                <a:gd name="T81" fmla="*/ 2147483647 h 130"/>
                <a:gd name="T82" fmla="*/ 2147483647 w 81"/>
                <a:gd name="T83" fmla="*/ 2147483647 h 130"/>
                <a:gd name="T84" fmla="*/ 2147483647 w 81"/>
                <a:gd name="T85" fmla="*/ 2147483647 h 130"/>
                <a:gd name="T86" fmla="*/ 2147483647 w 81"/>
                <a:gd name="T87" fmla="*/ 2147483647 h 130"/>
                <a:gd name="T88" fmla="*/ 2147483647 w 81"/>
                <a:gd name="T89" fmla="*/ 2147483647 h 130"/>
                <a:gd name="T90" fmla="*/ 2147483647 w 81"/>
                <a:gd name="T91" fmla="*/ 2147483647 h 130"/>
                <a:gd name="T92" fmla="*/ 2147483647 w 81"/>
                <a:gd name="T93" fmla="*/ 2147483647 h 130"/>
                <a:gd name="T94" fmla="*/ 2147483647 w 81"/>
                <a:gd name="T95" fmla="*/ 2147483647 h 130"/>
                <a:gd name="T96" fmla="*/ 0 w 81"/>
                <a:gd name="T97" fmla="*/ 2147483647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9" name="Freeform 5"/>
            <p:cNvSpPr>
              <a:spLocks/>
            </p:cNvSpPr>
            <p:nvPr/>
          </p:nvSpPr>
          <p:spPr bwMode="auto">
            <a:xfrm>
              <a:off x="3435350" y="1857375"/>
              <a:ext cx="1120775" cy="673100"/>
            </a:xfrm>
            <a:custGeom>
              <a:avLst/>
              <a:gdLst>
                <a:gd name="T0" fmla="*/ 2147483647 w 138"/>
                <a:gd name="T1" fmla="*/ 2147483647 h 87"/>
                <a:gd name="T2" fmla="*/ 2147483647 w 138"/>
                <a:gd name="T3" fmla="*/ 2147483647 h 87"/>
                <a:gd name="T4" fmla="*/ 2147483647 w 138"/>
                <a:gd name="T5" fmla="*/ 2147483647 h 87"/>
                <a:gd name="T6" fmla="*/ 2147483647 w 138"/>
                <a:gd name="T7" fmla="*/ 2147483647 h 87"/>
                <a:gd name="T8" fmla="*/ 2147483647 w 138"/>
                <a:gd name="T9" fmla="*/ 2147483647 h 87"/>
                <a:gd name="T10" fmla="*/ 2147483647 w 138"/>
                <a:gd name="T11" fmla="*/ 2147483647 h 87"/>
                <a:gd name="T12" fmla="*/ 2110711275 w 138"/>
                <a:gd name="T13" fmla="*/ 2147483647 h 87"/>
                <a:gd name="T14" fmla="*/ 1912829603 w 138"/>
                <a:gd name="T15" fmla="*/ 2147483647 h 87"/>
                <a:gd name="T16" fmla="*/ 1714947930 w 138"/>
                <a:gd name="T17" fmla="*/ 2147483647 h 87"/>
                <a:gd name="T18" fmla="*/ 1583029522 w 138"/>
                <a:gd name="T19" fmla="*/ 2147483647 h 87"/>
                <a:gd name="T20" fmla="*/ 1517074379 w 138"/>
                <a:gd name="T21" fmla="*/ 2147483647 h 87"/>
                <a:gd name="T22" fmla="*/ 1517074379 w 138"/>
                <a:gd name="T23" fmla="*/ 2147483647 h 87"/>
                <a:gd name="T24" fmla="*/ 1319192707 w 138"/>
                <a:gd name="T25" fmla="*/ 2147483647 h 87"/>
                <a:gd name="T26" fmla="*/ 1319192707 w 138"/>
                <a:gd name="T27" fmla="*/ 2147483647 h 87"/>
                <a:gd name="T28" fmla="*/ 1187274299 w 138"/>
                <a:gd name="T29" fmla="*/ 2147483647 h 87"/>
                <a:gd name="T30" fmla="*/ 1187274299 w 138"/>
                <a:gd name="T31" fmla="*/ 2147483647 h 87"/>
                <a:gd name="T32" fmla="*/ 1121311034 w 138"/>
                <a:gd name="T33" fmla="*/ 2147483647 h 87"/>
                <a:gd name="T34" fmla="*/ 1055355638 w 138"/>
                <a:gd name="T35" fmla="*/ 2147483647 h 87"/>
                <a:gd name="T36" fmla="*/ 989392373 w 138"/>
                <a:gd name="T37" fmla="*/ 2147483647 h 87"/>
                <a:gd name="T38" fmla="*/ 725555557 w 138"/>
                <a:gd name="T39" fmla="*/ 2147483647 h 87"/>
                <a:gd name="T40" fmla="*/ 593637150 w 138"/>
                <a:gd name="T41" fmla="*/ 2147483647 h 87"/>
                <a:gd name="T42" fmla="*/ 593637150 w 138"/>
                <a:gd name="T43" fmla="*/ 2147483647 h 87"/>
                <a:gd name="T44" fmla="*/ 725555557 w 138"/>
                <a:gd name="T45" fmla="*/ 2147483647 h 87"/>
                <a:gd name="T46" fmla="*/ 725555557 w 138"/>
                <a:gd name="T47" fmla="*/ 2147483647 h 87"/>
                <a:gd name="T48" fmla="*/ 791518822 w 138"/>
                <a:gd name="T49" fmla="*/ 2147483647 h 87"/>
                <a:gd name="T50" fmla="*/ 923437230 w 138"/>
                <a:gd name="T51" fmla="*/ 2147483647 h 87"/>
                <a:gd name="T52" fmla="*/ 725555557 w 138"/>
                <a:gd name="T53" fmla="*/ 2147483647 h 87"/>
                <a:gd name="T54" fmla="*/ 527673758 w 138"/>
                <a:gd name="T55" fmla="*/ 2147483647 h 87"/>
                <a:gd name="T56" fmla="*/ 395755350 w 138"/>
                <a:gd name="T57" fmla="*/ 1855589534 h 87"/>
                <a:gd name="T58" fmla="*/ 131918440 w 138"/>
                <a:gd name="T59" fmla="*/ 1616159437 h 87"/>
                <a:gd name="T60" fmla="*/ 131918440 w 138"/>
                <a:gd name="T61" fmla="*/ 1496448257 h 87"/>
                <a:gd name="T62" fmla="*/ 131918440 w 138"/>
                <a:gd name="T63" fmla="*/ 1197158703 h 87"/>
                <a:gd name="T64" fmla="*/ 197881736 w 138"/>
                <a:gd name="T65" fmla="*/ 0 h 87"/>
                <a:gd name="T66" fmla="*/ 2147483647 w 138"/>
                <a:gd name="T67" fmla="*/ 478860314 h 87"/>
                <a:gd name="T68" fmla="*/ 2147483647 w 138"/>
                <a:gd name="T69" fmla="*/ 1137299244 h 87"/>
                <a:gd name="T70" fmla="*/ 2147483647 w 138"/>
                <a:gd name="T71" fmla="*/ 2147483647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0" name="Freeform 6"/>
            <p:cNvSpPr>
              <a:spLocks/>
            </p:cNvSpPr>
            <p:nvPr/>
          </p:nvSpPr>
          <p:spPr bwMode="auto">
            <a:xfrm>
              <a:off x="4514850" y="2003425"/>
              <a:ext cx="723900" cy="427038"/>
            </a:xfrm>
            <a:custGeom>
              <a:avLst/>
              <a:gdLst>
                <a:gd name="T0" fmla="*/ 0 w 89"/>
                <a:gd name="T1" fmla="*/ 2147483647 h 55"/>
                <a:gd name="T2" fmla="*/ 330789779 w 89"/>
                <a:gd name="T3" fmla="*/ 0 h 55"/>
                <a:gd name="T4" fmla="*/ 2147483647 w 89"/>
                <a:gd name="T5" fmla="*/ 180854486 h 55"/>
                <a:gd name="T6" fmla="*/ 2147483647 w 89"/>
                <a:gd name="T7" fmla="*/ 241136706 h 55"/>
                <a:gd name="T8" fmla="*/ 2147483647 w 89"/>
                <a:gd name="T9" fmla="*/ 301426751 h 55"/>
                <a:gd name="T10" fmla="*/ 2147483647 w 89"/>
                <a:gd name="T11" fmla="*/ 542563518 h 55"/>
                <a:gd name="T12" fmla="*/ 2147483647 w 89"/>
                <a:gd name="T13" fmla="*/ 602845738 h 55"/>
                <a:gd name="T14" fmla="*/ 2147483647 w 89"/>
                <a:gd name="T15" fmla="*/ 783700163 h 55"/>
                <a:gd name="T16" fmla="*/ 2147483647 w 89"/>
                <a:gd name="T17" fmla="*/ 1085127035 h 55"/>
                <a:gd name="T18" fmla="*/ 2147483647 w 89"/>
                <a:gd name="T19" fmla="*/ 1386553665 h 55"/>
                <a:gd name="T20" fmla="*/ 2147483647 w 89"/>
                <a:gd name="T21" fmla="*/ 1507118105 h 55"/>
                <a:gd name="T22" fmla="*/ 2147483647 w 89"/>
                <a:gd name="T23" fmla="*/ 1808544735 h 55"/>
                <a:gd name="T24" fmla="*/ 2147483647 w 89"/>
                <a:gd name="T25" fmla="*/ 2147483647 h 55"/>
                <a:gd name="T26" fmla="*/ 2147483647 w 89"/>
                <a:gd name="T27" fmla="*/ 2147483647 h 55"/>
                <a:gd name="T28" fmla="*/ 2147483647 w 89"/>
                <a:gd name="T29" fmla="*/ 2147483647 h 55"/>
                <a:gd name="T30" fmla="*/ 2147483647 w 89"/>
                <a:gd name="T31" fmla="*/ 2147483647 h 55"/>
                <a:gd name="T32" fmla="*/ 2147483647 w 89"/>
                <a:gd name="T33" fmla="*/ 2147483647 h 55"/>
                <a:gd name="T34" fmla="*/ 2147483647 w 89"/>
                <a:gd name="T35" fmla="*/ 2147483647 h 55"/>
                <a:gd name="T36" fmla="*/ 2147483647 w 89"/>
                <a:gd name="T37" fmla="*/ 2147483647 h 55"/>
                <a:gd name="T38" fmla="*/ 0 w 89"/>
                <a:gd name="T39" fmla="*/ 2147483647 h 55"/>
                <a:gd name="T40" fmla="*/ 0 w 89"/>
                <a:gd name="T41" fmla="*/ 214748364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1" name="Freeform 7"/>
            <p:cNvSpPr>
              <a:spLocks/>
            </p:cNvSpPr>
            <p:nvPr/>
          </p:nvSpPr>
          <p:spPr bwMode="auto">
            <a:xfrm>
              <a:off x="4483100" y="2398713"/>
              <a:ext cx="766763" cy="495300"/>
            </a:xfrm>
            <a:custGeom>
              <a:avLst/>
              <a:gdLst>
                <a:gd name="T0" fmla="*/ 0 w 94"/>
                <a:gd name="T1" fmla="*/ 2147483647 h 64"/>
                <a:gd name="T2" fmla="*/ 199611248 w 94"/>
                <a:gd name="T3" fmla="*/ 1018182017 h 64"/>
                <a:gd name="T4" fmla="*/ 266148309 w 94"/>
                <a:gd name="T5" fmla="*/ 0 h 64"/>
                <a:gd name="T6" fmla="*/ 2147483647 w 94"/>
                <a:gd name="T7" fmla="*/ 239570365 h 64"/>
                <a:gd name="T8" fmla="*/ 2147483647 w 94"/>
                <a:gd name="T9" fmla="*/ 359355578 h 64"/>
                <a:gd name="T10" fmla="*/ 2147483647 w 94"/>
                <a:gd name="T11" fmla="*/ 419248154 h 64"/>
                <a:gd name="T12" fmla="*/ 2147483647 w 94"/>
                <a:gd name="T13" fmla="*/ 598933742 h 64"/>
                <a:gd name="T14" fmla="*/ 2147483647 w 94"/>
                <a:gd name="T15" fmla="*/ 658826318 h 64"/>
                <a:gd name="T16" fmla="*/ 2147483647 w 94"/>
                <a:gd name="T17" fmla="*/ 898396623 h 64"/>
                <a:gd name="T18" fmla="*/ 2147483647 w 94"/>
                <a:gd name="T19" fmla="*/ 2147483647 h 64"/>
                <a:gd name="T20" fmla="*/ 2147483647 w 94"/>
                <a:gd name="T21" fmla="*/ 2147483647 h 64"/>
                <a:gd name="T22" fmla="*/ 2147483647 w 94"/>
                <a:gd name="T23" fmla="*/ 2147483647 h 64"/>
                <a:gd name="T24" fmla="*/ 2147483647 w 94"/>
                <a:gd name="T25" fmla="*/ 2147483647 h 64"/>
                <a:gd name="T26" fmla="*/ 2147483647 w 94"/>
                <a:gd name="T27" fmla="*/ 2147483647 h 64"/>
                <a:gd name="T28" fmla="*/ 2147483647 w 94"/>
                <a:gd name="T29" fmla="*/ 2147483647 h 64"/>
                <a:gd name="T30" fmla="*/ 2147483647 w 94"/>
                <a:gd name="T31" fmla="*/ 2147483647 h 64"/>
                <a:gd name="T32" fmla="*/ 2147483647 w 94"/>
                <a:gd name="T33" fmla="*/ 2147483647 h 64"/>
                <a:gd name="T34" fmla="*/ 2147483647 w 94"/>
                <a:gd name="T35" fmla="*/ 2147483647 h 64"/>
                <a:gd name="T36" fmla="*/ 2147483647 w 94"/>
                <a:gd name="T37" fmla="*/ 2147483647 h 64"/>
                <a:gd name="T38" fmla="*/ 2147483647 w 94"/>
                <a:gd name="T39" fmla="*/ 2147483647 h 64"/>
                <a:gd name="T40" fmla="*/ 2147483647 w 94"/>
                <a:gd name="T41" fmla="*/ 2147483647 h 64"/>
                <a:gd name="T42" fmla="*/ 2147483647 w 94"/>
                <a:gd name="T43" fmla="*/ 2147483647 h 64"/>
                <a:gd name="T44" fmla="*/ 2147483647 w 94"/>
                <a:gd name="T45" fmla="*/ 2147483647 h 64"/>
                <a:gd name="T46" fmla="*/ 2147483647 w 94"/>
                <a:gd name="T47" fmla="*/ 2147483647 h 64"/>
                <a:gd name="T48" fmla="*/ 2147483647 w 94"/>
                <a:gd name="T49" fmla="*/ 2147483647 h 64"/>
                <a:gd name="T50" fmla="*/ 2147483647 w 94"/>
                <a:gd name="T51" fmla="*/ 2147483647 h 64"/>
                <a:gd name="T52" fmla="*/ 2147483647 w 94"/>
                <a:gd name="T53" fmla="*/ 2147483647 h 64"/>
                <a:gd name="T54" fmla="*/ 2147483647 w 94"/>
                <a:gd name="T55" fmla="*/ 2147483647 h 64"/>
                <a:gd name="T56" fmla="*/ 2147483647 w 94"/>
                <a:gd name="T57" fmla="*/ 2147483647 h 64"/>
                <a:gd name="T58" fmla="*/ 2147483647 w 94"/>
                <a:gd name="T59" fmla="*/ 2147483647 h 64"/>
                <a:gd name="T60" fmla="*/ 2147483647 w 94"/>
                <a:gd name="T61" fmla="*/ 2147483647 h 64"/>
                <a:gd name="T62" fmla="*/ 2147483647 w 94"/>
                <a:gd name="T63" fmla="*/ 2147483647 h 64"/>
                <a:gd name="T64" fmla="*/ 2147483647 w 94"/>
                <a:gd name="T65" fmla="*/ 2147483647 h 64"/>
                <a:gd name="T66" fmla="*/ 2147483647 w 94"/>
                <a:gd name="T67" fmla="*/ 2147483647 h 64"/>
                <a:gd name="T68" fmla="*/ 2147483647 w 94"/>
                <a:gd name="T69" fmla="*/ 2147483647 h 64"/>
                <a:gd name="T70" fmla="*/ 0 w 94"/>
                <a:gd name="T71" fmla="*/ 2147483647 h 64"/>
                <a:gd name="T72" fmla="*/ 0 w 94"/>
                <a:gd name="T73" fmla="*/ 2147483647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2" name="Freeform 8"/>
            <p:cNvSpPr>
              <a:spLocks/>
            </p:cNvSpPr>
            <p:nvPr/>
          </p:nvSpPr>
          <p:spPr bwMode="auto">
            <a:xfrm>
              <a:off x="4637088" y="3203575"/>
              <a:ext cx="812800" cy="411163"/>
            </a:xfrm>
            <a:custGeom>
              <a:avLst/>
              <a:gdLst>
                <a:gd name="T0" fmla="*/ 198193155 w 100"/>
                <a:gd name="T1" fmla="*/ 0 h 53"/>
                <a:gd name="T2" fmla="*/ 2147483647 w 100"/>
                <a:gd name="T3" fmla="*/ 120369903 h 53"/>
                <a:gd name="T4" fmla="*/ 2147483647 w 100"/>
                <a:gd name="T5" fmla="*/ 361101983 h 53"/>
                <a:gd name="T6" fmla="*/ 2147483647 w 100"/>
                <a:gd name="T7" fmla="*/ 481464098 h 53"/>
                <a:gd name="T8" fmla="*/ 2147483647 w 100"/>
                <a:gd name="T9" fmla="*/ 601834092 h 53"/>
                <a:gd name="T10" fmla="*/ 2147483647 w 100"/>
                <a:gd name="T11" fmla="*/ 722203965 h 53"/>
                <a:gd name="T12" fmla="*/ 2147483647 w 100"/>
                <a:gd name="T13" fmla="*/ 722203965 h 53"/>
                <a:gd name="T14" fmla="*/ 2147483647 w 100"/>
                <a:gd name="T15" fmla="*/ 902751017 h 53"/>
                <a:gd name="T16" fmla="*/ 2147483647 w 100"/>
                <a:gd name="T17" fmla="*/ 962935953 h 53"/>
                <a:gd name="T18" fmla="*/ 2147483647 w 100"/>
                <a:gd name="T19" fmla="*/ 962935953 h 53"/>
                <a:gd name="T20" fmla="*/ 2147483647 w 100"/>
                <a:gd name="T21" fmla="*/ 1023113375 h 53"/>
                <a:gd name="T22" fmla="*/ 2147483647 w 100"/>
                <a:gd name="T23" fmla="*/ 2147483647 h 53"/>
                <a:gd name="T24" fmla="*/ 0 w 100"/>
                <a:gd name="T25" fmla="*/ 2147483647 h 53"/>
                <a:gd name="T26" fmla="*/ 198193155 w 100"/>
                <a:gd name="T27" fmla="*/ 0 h 53"/>
                <a:gd name="T28" fmla="*/ 198193155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3" name="Freeform 9"/>
            <p:cNvSpPr>
              <a:spLocks/>
            </p:cNvSpPr>
            <p:nvPr/>
          </p:nvSpPr>
          <p:spPr bwMode="auto">
            <a:xfrm>
              <a:off x="5232400" y="2740025"/>
              <a:ext cx="666750" cy="417513"/>
            </a:xfrm>
            <a:custGeom>
              <a:avLst/>
              <a:gdLst>
                <a:gd name="T0" fmla="*/ 2147483647 w 82"/>
                <a:gd name="T1" fmla="*/ 0 h 54"/>
                <a:gd name="T2" fmla="*/ 2147483647 w 82"/>
                <a:gd name="T3" fmla="*/ 239118966 h 54"/>
                <a:gd name="T4" fmla="*/ 2147483647 w 82"/>
                <a:gd name="T5" fmla="*/ 358674613 h 54"/>
                <a:gd name="T6" fmla="*/ 2147483647 w 82"/>
                <a:gd name="T7" fmla="*/ 777130886 h 54"/>
                <a:gd name="T8" fmla="*/ 2147483647 w 82"/>
                <a:gd name="T9" fmla="*/ 956475864 h 54"/>
                <a:gd name="T10" fmla="*/ 2147483647 w 82"/>
                <a:gd name="T11" fmla="*/ 1076031693 h 54"/>
                <a:gd name="T12" fmla="*/ 2147483647 w 82"/>
                <a:gd name="T13" fmla="*/ 1255368939 h 54"/>
                <a:gd name="T14" fmla="*/ 2147483647 w 82"/>
                <a:gd name="T15" fmla="*/ 1554269504 h 54"/>
                <a:gd name="T16" fmla="*/ 2147483647 w 82"/>
                <a:gd name="T17" fmla="*/ 1733606750 h 54"/>
                <a:gd name="T18" fmla="*/ 2147483647 w 82"/>
                <a:gd name="T19" fmla="*/ 1853162337 h 54"/>
                <a:gd name="T20" fmla="*/ 2147483647 w 82"/>
                <a:gd name="T21" fmla="*/ 2032507798 h 54"/>
                <a:gd name="T22" fmla="*/ 2147483647 w 82"/>
                <a:gd name="T23" fmla="*/ 2092281726 h 54"/>
                <a:gd name="T24" fmla="*/ 2147483647 w 82"/>
                <a:gd name="T25" fmla="*/ 2147483647 h 54"/>
                <a:gd name="T26" fmla="*/ 2147483647 w 82"/>
                <a:gd name="T27" fmla="*/ 2147483647 h 54"/>
                <a:gd name="T28" fmla="*/ 2147483647 w 82"/>
                <a:gd name="T29" fmla="*/ 2147483647 h 54"/>
                <a:gd name="T30" fmla="*/ 2147483647 w 82"/>
                <a:gd name="T31" fmla="*/ 2147483647 h 54"/>
                <a:gd name="T32" fmla="*/ 2147483647 w 82"/>
                <a:gd name="T33" fmla="*/ 2147483647 h 54"/>
                <a:gd name="T34" fmla="*/ 2147483647 w 82"/>
                <a:gd name="T35" fmla="*/ 2147483647 h 54"/>
                <a:gd name="T36" fmla="*/ 727261611 w 82"/>
                <a:gd name="T37" fmla="*/ 2147483647 h 54"/>
                <a:gd name="T38" fmla="*/ 727261611 w 82"/>
                <a:gd name="T39" fmla="*/ 2147483647 h 54"/>
                <a:gd name="T40" fmla="*/ 595033752 w 82"/>
                <a:gd name="T41" fmla="*/ 2147483647 h 54"/>
                <a:gd name="T42" fmla="*/ 661147682 w 82"/>
                <a:gd name="T43" fmla="*/ 2147483647 h 54"/>
                <a:gd name="T44" fmla="*/ 528919695 w 82"/>
                <a:gd name="T45" fmla="*/ 2147483647 h 54"/>
                <a:gd name="T46" fmla="*/ 528919695 w 82"/>
                <a:gd name="T47" fmla="*/ 2147483647 h 54"/>
                <a:gd name="T48" fmla="*/ 396691836 w 82"/>
                <a:gd name="T49" fmla="*/ 1972725656 h 54"/>
                <a:gd name="T50" fmla="*/ 330569775 w 82"/>
                <a:gd name="T51" fmla="*/ 1853162337 h 54"/>
                <a:gd name="T52" fmla="*/ 198341853 w 82"/>
                <a:gd name="T53" fmla="*/ 1554269504 h 54"/>
                <a:gd name="T54" fmla="*/ 264455782 w 82"/>
                <a:gd name="T55" fmla="*/ 1374932257 h 54"/>
                <a:gd name="T56" fmla="*/ 132227891 w 82"/>
                <a:gd name="T57" fmla="*/ 1195587280 h 54"/>
                <a:gd name="T58" fmla="*/ 132227891 w 82"/>
                <a:gd name="T59" fmla="*/ 1076031693 h 54"/>
                <a:gd name="T60" fmla="*/ 132227891 w 82"/>
                <a:gd name="T61" fmla="*/ 717356958 h 54"/>
                <a:gd name="T62" fmla="*/ 132227891 w 82"/>
                <a:gd name="T63" fmla="*/ 597793640 h 54"/>
                <a:gd name="T64" fmla="*/ 66113946 w 82"/>
                <a:gd name="T65" fmla="*/ 358674613 h 54"/>
                <a:gd name="T66" fmla="*/ 66113946 w 82"/>
                <a:gd name="T67" fmla="*/ 179337307 h 54"/>
                <a:gd name="T68" fmla="*/ 132227891 w 82"/>
                <a:gd name="T69" fmla="*/ 119555617 h 54"/>
                <a:gd name="T70" fmla="*/ 132227891 w 82"/>
                <a:gd name="T71" fmla="*/ 119555617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4" name="Freeform 10"/>
            <p:cNvSpPr>
              <a:spLocks/>
            </p:cNvSpPr>
            <p:nvPr/>
          </p:nvSpPr>
          <p:spPr bwMode="auto">
            <a:xfrm>
              <a:off x="5597525" y="2282825"/>
              <a:ext cx="577850" cy="588963"/>
            </a:xfrm>
            <a:custGeom>
              <a:avLst/>
              <a:gdLst>
                <a:gd name="T0" fmla="*/ 1920927719 w 71"/>
                <a:gd name="T1" fmla="*/ 2147483647 h 76"/>
                <a:gd name="T2" fmla="*/ 1589738424 w 71"/>
                <a:gd name="T3" fmla="*/ 2147483647 h 76"/>
                <a:gd name="T4" fmla="*/ 1457256195 w 71"/>
                <a:gd name="T5" fmla="*/ 2147483647 h 76"/>
                <a:gd name="T6" fmla="*/ 1523497309 w 71"/>
                <a:gd name="T7" fmla="*/ 2147483647 h 76"/>
                <a:gd name="T8" fmla="*/ 1391015080 w 71"/>
                <a:gd name="T9" fmla="*/ 2147483647 h 76"/>
                <a:gd name="T10" fmla="*/ 1391015080 w 71"/>
                <a:gd name="T11" fmla="*/ 2147483647 h 76"/>
                <a:gd name="T12" fmla="*/ 1126058761 w 71"/>
                <a:gd name="T13" fmla="*/ 2147483647 h 76"/>
                <a:gd name="T14" fmla="*/ 794869212 w 71"/>
                <a:gd name="T15" fmla="*/ 2147483647 h 76"/>
                <a:gd name="T16" fmla="*/ 529912766 w 71"/>
                <a:gd name="T17" fmla="*/ 2147483647 h 76"/>
                <a:gd name="T18" fmla="*/ 463671651 w 71"/>
                <a:gd name="T19" fmla="*/ 2147483647 h 76"/>
                <a:gd name="T20" fmla="*/ 198715268 w 71"/>
                <a:gd name="T21" fmla="*/ 2147483647 h 76"/>
                <a:gd name="T22" fmla="*/ 66241130 w 71"/>
                <a:gd name="T23" fmla="*/ 2147483647 h 76"/>
                <a:gd name="T24" fmla="*/ 132474122 w 71"/>
                <a:gd name="T25" fmla="*/ 1861704030 h 76"/>
                <a:gd name="T26" fmla="*/ 198715268 w 71"/>
                <a:gd name="T27" fmla="*/ 1681535671 h 76"/>
                <a:gd name="T28" fmla="*/ 0 w 71"/>
                <a:gd name="T29" fmla="*/ 1501375062 h 76"/>
                <a:gd name="T30" fmla="*/ 66241130 w 71"/>
                <a:gd name="T31" fmla="*/ 1321206703 h 76"/>
                <a:gd name="T32" fmla="*/ 331197561 w 71"/>
                <a:gd name="T33" fmla="*/ 1020936437 h 76"/>
                <a:gd name="T34" fmla="*/ 463671651 w 71"/>
                <a:gd name="T35" fmla="*/ 960877492 h 76"/>
                <a:gd name="T36" fmla="*/ 463671651 w 71"/>
                <a:gd name="T37" fmla="*/ 360329090 h 76"/>
                <a:gd name="T38" fmla="*/ 596154007 w 71"/>
                <a:gd name="T39" fmla="*/ 300278136 h 76"/>
                <a:gd name="T40" fmla="*/ 861110326 w 71"/>
                <a:gd name="T41" fmla="*/ 300278136 h 76"/>
                <a:gd name="T42" fmla="*/ 1457256195 w 71"/>
                <a:gd name="T43" fmla="*/ 60058718 h 76"/>
                <a:gd name="T44" fmla="*/ 1589738424 w 71"/>
                <a:gd name="T45" fmla="*/ 60058718 h 76"/>
                <a:gd name="T46" fmla="*/ 1523497309 w 71"/>
                <a:gd name="T47" fmla="*/ 180168420 h 76"/>
                <a:gd name="T48" fmla="*/ 1457256195 w 71"/>
                <a:gd name="T49" fmla="*/ 360329090 h 76"/>
                <a:gd name="T50" fmla="*/ 1722212514 w 71"/>
                <a:gd name="T51" fmla="*/ 300278136 h 76"/>
                <a:gd name="T52" fmla="*/ 1854686604 w 71"/>
                <a:gd name="T53" fmla="*/ 360329090 h 76"/>
                <a:gd name="T54" fmla="*/ 2053409948 w 71"/>
                <a:gd name="T55" fmla="*/ 480438746 h 76"/>
                <a:gd name="T56" fmla="*/ 2119642924 w 71"/>
                <a:gd name="T57" fmla="*/ 600548523 h 76"/>
                <a:gd name="T58" fmla="*/ 2147483647 w 71"/>
                <a:gd name="T59" fmla="*/ 780716882 h 76"/>
                <a:gd name="T60" fmla="*/ 2147483647 w 71"/>
                <a:gd name="T61" fmla="*/ 900826538 h 76"/>
                <a:gd name="T62" fmla="*/ 2147483647 w 71"/>
                <a:gd name="T63" fmla="*/ 900826538 h 76"/>
                <a:gd name="T64" fmla="*/ 2147483647 w 71"/>
                <a:gd name="T65" fmla="*/ 900826538 h 76"/>
                <a:gd name="T66" fmla="*/ 2147483647 w 71"/>
                <a:gd name="T67" fmla="*/ 960877492 h 76"/>
                <a:gd name="T68" fmla="*/ 2147483647 w 71"/>
                <a:gd name="T69" fmla="*/ 1020936437 h 76"/>
                <a:gd name="T70" fmla="*/ 2147483647 w 71"/>
                <a:gd name="T71" fmla="*/ 1080987390 h 76"/>
                <a:gd name="T72" fmla="*/ 2147483647 w 71"/>
                <a:gd name="T73" fmla="*/ 1261155749 h 76"/>
                <a:gd name="T74" fmla="*/ 2147483647 w 71"/>
                <a:gd name="T75" fmla="*/ 1501375062 h 76"/>
                <a:gd name="T76" fmla="*/ 2147483647 w 71"/>
                <a:gd name="T77" fmla="*/ 1501375062 h 76"/>
                <a:gd name="T78" fmla="*/ 2147483647 w 71"/>
                <a:gd name="T79" fmla="*/ 1621484718 h 76"/>
                <a:gd name="T80" fmla="*/ 2147483647 w 71"/>
                <a:gd name="T81" fmla="*/ 1801645327 h 76"/>
                <a:gd name="T82" fmla="*/ 2147483647 w 71"/>
                <a:gd name="T83" fmla="*/ 1981813686 h 76"/>
                <a:gd name="T84" fmla="*/ 2147483647 w 71"/>
                <a:gd name="T85" fmla="*/ 2147483647 h 76"/>
                <a:gd name="T86" fmla="*/ 2147483647 w 71"/>
                <a:gd name="T87" fmla="*/ 2147483647 h 76"/>
                <a:gd name="T88" fmla="*/ 2147483647 w 71"/>
                <a:gd name="T89" fmla="*/ 2101923827 h 76"/>
                <a:gd name="T90" fmla="*/ 2147483647 w 71"/>
                <a:gd name="T91" fmla="*/ 1981813686 h 76"/>
                <a:gd name="T92" fmla="*/ 2147483647 w 71"/>
                <a:gd name="T93" fmla="*/ 1861704030 h 76"/>
                <a:gd name="T94" fmla="*/ 2147483647 w 71"/>
                <a:gd name="T95" fmla="*/ 1681535671 h 76"/>
                <a:gd name="T96" fmla="*/ 2147483647 w 71"/>
                <a:gd name="T97" fmla="*/ 1621484718 h 76"/>
                <a:gd name="T98" fmla="*/ 2147483647 w 71"/>
                <a:gd name="T99" fmla="*/ 1501375062 h 76"/>
                <a:gd name="T100" fmla="*/ 2147483647 w 71"/>
                <a:gd name="T101" fmla="*/ 1561426015 h 76"/>
                <a:gd name="T102" fmla="*/ 2147483647 w 71"/>
                <a:gd name="T103" fmla="*/ 1981813686 h 76"/>
                <a:gd name="T104" fmla="*/ 2147483647 w 71"/>
                <a:gd name="T105" fmla="*/ 2101923827 h 76"/>
                <a:gd name="T106" fmla="*/ 2147483647 w 71"/>
                <a:gd name="T107" fmla="*/ 2147483647 h 76"/>
                <a:gd name="T108" fmla="*/ 2147483647 w 71"/>
                <a:gd name="T109" fmla="*/ 2147483647 h 76"/>
                <a:gd name="T110" fmla="*/ 2147483647 w 71"/>
                <a:gd name="T111" fmla="*/ 2147483647 h 76"/>
                <a:gd name="T112" fmla="*/ 2147483647 w 71"/>
                <a:gd name="T113" fmla="*/ 2147483647 h 76"/>
                <a:gd name="T114" fmla="*/ 2147483647 w 71"/>
                <a:gd name="T115" fmla="*/ 2147483647 h 76"/>
                <a:gd name="T116" fmla="*/ 2147483647 w 71"/>
                <a:gd name="T117" fmla="*/ 2147483647 h 76"/>
                <a:gd name="T118" fmla="*/ 2147483647 w 71"/>
                <a:gd name="T119" fmla="*/ 2147483647 h 76"/>
                <a:gd name="T120" fmla="*/ 2147483647 w 71"/>
                <a:gd name="T121" fmla="*/ 2147483647 h 76"/>
                <a:gd name="T122" fmla="*/ 1987168833 w 71"/>
                <a:gd name="T123" fmla="*/ 2147483647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5" name="Freeform 11"/>
            <p:cNvSpPr>
              <a:spLocks/>
            </p:cNvSpPr>
            <p:nvPr/>
          </p:nvSpPr>
          <p:spPr bwMode="auto">
            <a:xfrm>
              <a:off x="6445250" y="2840038"/>
              <a:ext cx="461963" cy="487362"/>
            </a:xfrm>
            <a:custGeom>
              <a:avLst/>
              <a:gdLst>
                <a:gd name="T0" fmla="*/ 328423313 w 57"/>
                <a:gd name="T1" fmla="*/ 2147483647 h 63"/>
                <a:gd name="T2" fmla="*/ 525478846 w 57"/>
                <a:gd name="T3" fmla="*/ 2147483647 h 63"/>
                <a:gd name="T4" fmla="*/ 656846627 w 57"/>
                <a:gd name="T5" fmla="*/ 2147483647 h 63"/>
                <a:gd name="T6" fmla="*/ 853902159 w 57"/>
                <a:gd name="T7" fmla="*/ 2147483647 h 63"/>
                <a:gd name="T8" fmla="*/ 1182325599 w 57"/>
                <a:gd name="T9" fmla="*/ 2147483647 h 63"/>
                <a:gd name="T10" fmla="*/ 1445069011 w 57"/>
                <a:gd name="T11" fmla="*/ 2147483647 h 63"/>
                <a:gd name="T12" fmla="*/ 1642116440 w 57"/>
                <a:gd name="T13" fmla="*/ 2147483647 h 63"/>
                <a:gd name="T14" fmla="*/ 1839171973 w 57"/>
                <a:gd name="T15" fmla="*/ 2147483647 h 63"/>
                <a:gd name="T16" fmla="*/ 1904859852 w 57"/>
                <a:gd name="T17" fmla="*/ 2147483647 h 63"/>
                <a:gd name="T18" fmla="*/ 2036227505 w 57"/>
                <a:gd name="T19" fmla="*/ 2147483647 h 63"/>
                <a:gd name="T20" fmla="*/ 2147483647 w 57"/>
                <a:gd name="T21" fmla="*/ 2147483647 h 63"/>
                <a:gd name="T22" fmla="*/ 2147483647 w 57"/>
                <a:gd name="T23" fmla="*/ 2147483647 h 63"/>
                <a:gd name="T24" fmla="*/ 2147483647 w 57"/>
                <a:gd name="T25" fmla="*/ 2147483647 h 63"/>
                <a:gd name="T26" fmla="*/ 2147483647 w 57"/>
                <a:gd name="T27" fmla="*/ 2147483647 h 63"/>
                <a:gd name="T28" fmla="*/ 2147483647 w 57"/>
                <a:gd name="T29" fmla="*/ 2147483647 h 63"/>
                <a:gd name="T30" fmla="*/ 2147483647 w 57"/>
                <a:gd name="T31" fmla="*/ 2147483647 h 63"/>
                <a:gd name="T32" fmla="*/ 2147483647 w 57"/>
                <a:gd name="T33" fmla="*/ 2147483647 h 63"/>
                <a:gd name="T34" fmla="*/ 2147483647 w 57"/>
                <a:gd name="T35" fmla="*/ 2147483647 h 63"/>
                <a:gd name="T36" fmla="*/ 2147483647 w 57"/>
                <a:gd name="T37" fmla="*/ 2147483647 h 63"/>
                <a:gd name="T38" fmla="*/ 2147483647 w 57"/>
                <a:gd name="T39" fmla="*/ 2147483647 h 63"/>
                <a:gd name="T40" fmla="*/ 2147483647 w 57"/>
                <a:gd name="T41" fmla="*/ 2147483647 h 63"/>
                <a:gd name="T42" fmla="*/ 2147483647 w 57"/>
                <a:gd name="T43" fmla="*/ 2147483647 h 63"/>
                <a:gd name="T44" fmla="*/ 2147483647 w 57"/>
                <a:gd name="T45" fmla="*/ 2147483647 h 63"/>
                <a:gd name="T46" fmla="*/ 2147483647 w 57"/>
                <a:gd name="T47" fmla="*/ 2034705881 h 63"/>
                <a:gd name="T48" fmla="*/ 2147483647 w 57"/>
                <a:gd name="T49" fmla="*/ 1555953575 h 63"/>
                <a:gd name="T50" fmla="*/ 2147483647 w 57"/>
                <a:gd name="T51" fmla="*/ 1376418741 h 63"/>
                <a:gd name="T52" fmla="*/ 2147483647 w 57"/>
                <a:gd name="T53" fmla="*/ 1316573796 h 63"/>
                <a:gd name="T54" fmla="*/ 2147483647 w 57"/>
                <a:gd name="T55" fmla="*/ 179534895 h 63"/>
                <a:gd name="T56" fmla="*/ 2147483647 w 57"/>
                <a:gd name="T57" fmla="*/ 359062053 h 63"/>
                <a:gd name="T58" fmla="*/ 2147483647 w 57"/>
                <a:gd name="T59" fmla="*/ 598441953 h 63"/>
                <a:gd name="T60" fmla="*/ 2147483647 w 57"/>
                <a:gd name="T61" fmla="*/ 598441953 h 63"/>
                <a:gd name="T62" fmla="*/ 1970539626 w 57"/>
                <a:gd name="T63" fmla="*/ 777976788 h 63"/>
                <a:gd name="T64" fmla="*/ 1773492198 w 57"/>
                <a:gd name="T65" fmla="*/ 718131843 h 63"/>
                <a:gd name="T66" fmla="*/ 1642116440 w 57"/>
                <a:gd name="T67" fmla="*/ 718131843 h 63"/>
                <a:gd name="T68" fmla="*/ 1642116440 w 57"/>
                <a:gd name="T69" fmla="*/ 658286898 h 63"/>
                <a:gd name="T70" fmla="*/ 1248013478 w 57"/>
                <a:gd name="T71" fmla="*/ 538597009 h 63"/>
                <a:gd name="T72" fmla="*/ 1116637720 w 57"/>
                <a:gd name="T73" fmla="*/ 598441953 h 63"/>
                <a:gd name="T74" fmla="*/ 0 w 57"/>
                <a:gd name="T75" fmla="*/ 658286898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6" name="Freeform 12"/>
            <p:cNvSpPr>
              <a:spLocks/>
            </p:cNvSpPr>
            <p:nvPr/>
          </p:nvSpPr>
          <p:spPr bwMode="auto">
            <a:xfrm>
              <a:off x="6289675" y="4311650"/>
              <a:ext cx="1003300" cy="719138"/>
            </a:xfrm>
            <a:custGeom>
              <a:avLst/>
              <a:gdLst>
                <a:gd name="T0" fmla="*/ 0 w 123"/>
                <a:gd name="T1" fmla="*/ 478350457 h 93"/>
                <a:gd name="T2" fmla="*/ 0 w 123"/>
                <a:gd name="T3" fmla="*/ 597943961 h 93"/>
                <a:gd name="T4" fmla="*/ 133071838 w 123"/>
                <a:gd name="T5" fmla="*/ 717529612 h 93"/>
                <a:gd name="T6" fmla="*/ 199607773 w 123"/>
                <a:gd name="T7" fmla="*/ 896911954 h 93"/>
                <a:gd name="T8" fmla="*/ 266143676 w 123"/>
                <a:gd name="T9" fmla="*/ 1016497846 h 93"/>
                <a:gd name="T10" fmla="*/ 199607773 w 123"/>
                <a:gd name="T11" fmla="*/ 1136091230 h 93"/>
                <a:gd name="T12" fmla="*/ 465743292 w 123"/>
                <a:gd name="T13" fmla="*/ 1076294538 h 93"/>
                <a:gd name="T14" fmla="*/ 598815225 w 123"/>
                <a:gd name="T15" fmla="*/ 896911954 h 93"/>
                <a:gd name="T16" fmla="*/ 665351128 w 123"/>
                <a:gd name="T17" fmla="*/ 896911954 h 93"/>
                <a:gd name="T18" fmla="*/ 598815225 w 123"/>
                <a:gd name="T19" fmla="*/ 1016497846 h 93"/>
                <a:gd name="T20" fmla="*/ 1264166353 w 123"/>
                <a:gd name="T21" fmla="*/ 837115262 h 93"/>
                <a:gd name="T22" fmla="*/ 1264166353 w 123"/>
                <a:gd name="T23" fmla="*/ 956708646 h 93"/>
                <a:gd name="T24" fmla="*/ 1663381771 w 123"/>
                <a:gd name="T25" fmla="*/ 1016497846 h 93"/>
                <a:gd name="T26" fmla="*/ 1929517226 w 123"/>
                <a:gd name="T27" fmla="*/ 1076294538 h 93"/>
                <a:gd name="T28" fmla="*/ 2062589032 w 123"/>
                <a:gd name="T29" fmla="*/ 1136091230 h 93"/>
                <a:gd name="T30" fmla="*/ 2062589032 w 123"/>
                <a:gd name="T31" fmla="*/ 1195880189 h 93"/>
                <a:gd name="T32" fmla="*/ 2147483647 w 123"/>
                <a:gd name="T33" fmla="*/ 1435059223 h 93"/>
                <a:gd name="T34" fmla="*/ 2147483647 w 123"/>
                <a:gd name="T35" fmla="*/ 1494855915 h 93"/>
                <a:gd name="T36" fmla="*/ 2147483647 w 123"/>
                <a:gd name="T37" fmla="*/ 1554644874 h 93"/>
                <a:gd name="T38" fmla="*/ 2147483647 w 123"/>
                <a:gd name="T39" fmla="*/ 1435059223 h 93"/>
                <a:gd name="T40" fmla="*/ 2147483647 w 123"/>
                <a:gd name="T41" fmla="*/ 1255676881 h 93"/>
                <a:gd name="T42" fmla="*/ 2147483647 w 123"/>
                <a:gd name="T43" fmla="*/ 1076294538 h 93"/>
                <a:gd name="T44" fmla="*/ 2147483647 w 123"/>
                <a:gd name="T45" fmla="*/ 1255676881 h 93"/>
                <a:gd name="T46" fmla="*/ 2147483647 w 123"/>
                <a:gd name="T47" fmla="*/ 1674238257 h 93"/>
                <a:gd name="T48" fmla="*/ 2147483647 w 123"/>
                <a:gd name="T49" fmla="*/ 1793823908 h 93"/>
                <a:gd name="T50" fmla="*/ 2147483647 w 123"/>
                <a:gd name="T51" fmla="*/ 2147483647 h 93"/>
                <a:gd name="T52" fmla="*/ 2147483647 w 123"/>
                <a:gd name="T53" fmla="*/ 2147483647 h 93"/>
                <a:gd name="T54" fmla="*/ 2147483647 w 123"/>
                <a:gd name="T55" fmla="*/ 2147483647 h 93"/>
                <a:gd name="T56" fmla="*/ 2147483647 w 123"/>
                <a:gd name="T57" fmla="*/ 2147483647 h 93"/>
                <a:gd name="T58" fmla="*/ 2147483647 w 123"/>
                <a:gd name="T59" fmla="*/ 2147483647 h 93"/>
                <a:gd name="T60" fmla="*/ 2147483647 w 123"/>
                <a:gd name="T61" fmla="*/ 2147483647 h 93"/>
                <a:gd name="T62" fmla="*/ 2147483647 w 123"/>
                <a:gd name="T63" fmla="*/ 2147483647 h 93"/>
                <a:gd name="T64" fmla="*/ 2147483647 w 123"/>
                <a:gd name="T65" fmla="*/ 2147483647 h 93"/>
                <a:gd name="T66" fmla="*/ 2147483647 w 123"/>
                <a:gd name="T67" fmla="*/ 2147483647 h 93"/>
                <a:gd name="T68" fmla="*/ 2147483647 w 123"/>
                <a:gd name="T69" fmla="*/ 2147483647 h 93"/>
                <a:gd name="T70" fmla="*/ 2147483647 w 123"/>
                <a:gd name="T71" fmla="*/ 2147483647 h 93"/>
                <a:gd name="T72" fmla="*/ 2147483647 w 123"/>
                <a:gd name="T73" fmla="*/ 2147483647 h 93"/>
                <a:gd name="T74" fmla="*/ 2147483647 w 123"/>
                <a:gd name="T75" fmla="*/ 2147483647 h 93"/>
                <a:gd name="T76" fmla="*/ 2147483647 w 123"/>
                <a:gd name="T77" fmla="*/ 2147483647 h 93"/>
                <a:gd name="T78" fmla="*/ 2147483647 w 123"/>
                <a:gd name="T79" fmla="*/ 2147483647 h 93"/>
                <a:gd name="T80" fmla="*/ 2147483647 w 123"/>
                <a:gd name="T81" fmla="*/ 2147483647 h 93"/>
                <a:gd name="T82" fmla="*/ 2147483647 w 123"/>
                <a:gd name="T83" fmla="*/ 2147483647 h 93"/>
                <a:gd name="T84" fmla="*/ 2147483647 w 123"/>
                <a:gd name="T85" fmla="*/ 2147483647 h 93"/>
                <a:gd name="T86" fmla="*/ 2147483647 w 123"/>
                <a:gd name="T87" fmla="*/ 2147483647 h 93"/>
                <a:gd name="T88" fmla="*/ 2147483647 w 123"/>
                <a:gd name="T89" fmla="*/ 2147483647 h 93"/>
                <a:gd name="T90" fmla="*/ 2147483647 w 123"/>
                <a:gd name="T91" fmla="*/ 2147483647 h 93"/>
                <a:gd name="T92" fmla="*/ 2147483647 w 123"/>
                <a:gd name="T93" fmla="*/ 2147483647 h 93"/>
                <a:gd name="T94" fmla="*/ 2147483647 w 123"/>
                <a:gd name="T95" fmla="*/ 2147483647 h 93"/>
                <a:gd name="T96" fmla="*/ 2147483647 w 123"/>
                <a:gd name="T97" fmla="*/ 2147483647 h 93"/>
                <a:gd name="T98" fmla="*/ 2147483647 w 123"/>
                <a:gd name="T99" fmla="*/ 2147483647 h 93"/>
                <a:gd name="T100" fmla="*/ 2147483647 w 123"/>
                <a:gd name="T101" fmla="*/ 1734027216 h 93"/>
                <a:gd name="T102" fmla="*/ 2147483647 w 123"/>
                <a:gd name="T103" fmla="*/ 1435059223 h 93"/>
                <a:gd name="T104" fmla="*/ 2147483647 w 123"/>
                <a:gd name="T105" fmla="*/ 478350457 h 93"/>
                <a:gd name="T106" fmla="*/ 2147483647 w 123"/>
                <a:gd name="T107" fmla="*/ 358764806 h 93"/>
                <a:gd name="T108" fmla="*/ 2147483647 w 123"/>
                <a:gd name="T109" fmla="*/ 59796707 h 93"/>
                <a:gd name="T110" fmla="*/ 2147483647 w 123"/>
                <a:gd name="T111" fmla="*/ 59796707 h 93"/>
                <a:gd name="T112" fmla="*/ 2147483647 w 123"/>
                <a:gd name="T113" fmla="*/ 418561497 h 93"/>
                <a:gd name="T114" fmla="*/ 2147483647 w 123"/>
                <a:gd name="T115" fmla="*/ 478350457 h 93"/>
                <a:gd name="T116" fmla="*/ 2147483647 w 123"/>
                <a:gd name="T117" fmla="*/ 418561497 h 93"/>
                <a:gd name="T118" fmla="*/ 2147483647 w 123"/>
                <a:gd name="T119" fmla="*/ 179382403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7" name="Freeform 13"/>
            <p:cNvSpPr>
              <a:spLocks/>
            </p:cNvSpPr>
            <p:nvPr/>
          </p:nvSpPr>
          <p:spPr bwMode="auto">
            <a:xfrm>
              <a:off x="2368550" y="2562225"/>
              <a:ext cx="877888" cy="1423988"/>
            </a:xfrm>
            <a:custGeom>
              <a:avLst/>
              <a:gdLst>
                <a:gd name="T0" fmla="*/ 2147483647 w 108"/>
                <a:gd name="T1" fmla="*/ 2147483647 h 184"/>
                <a:gd name="T2" fmla="*/ 2147483647 w 108"/>
                <a:gd name="T3" fmla="*/ 2147483647 h 184"/>
                <a:gd name="T4" fmla="*/ 2147483647 w 108"/>
                <a:gd name="T5" fmla="*/ 2147483647 h 184"/>
                <a:gd name="T6" fmla="*/ 2147483647 w 108"/>
                <a:gd name="T7" fmla="*/ 2147483647 h 184"/>
                <a:gd name="T8" fmla="*/ 2147483647 w 108"/>
                <a:gd name="T9" fmla="*/ 2147483647 h 184"/>
                <a:gd name="T10" fmla="*/ 2147483647 w 108"/>
                <a:gd name="T11" fmla="*/ 2147483647 h 184"/>
                <a:gd name="T12" fmla="*/ 2147483647 w 108"/>
                <a:gd name="T13" fmla="*/ 2147483647 h 184"/>
                <a:gd name="T14" fmla="*/ 2147483647 w 108"/>
                <a:gd name="T15" fmla="*/ 2147483647 h 184"/>
                <a:gd name="T16" fmla="*/ 2147483647 w 108"/>
                <a:gd name="T17" fmla="*/ 2147483647 h 184"/>
                <a:gd name="T18" fmla="*/ 1453628182 w 108"/>
                <a:gd name="T19" fmla="*/ 2147483647 h 184"/>
                <a:gd name="T20" fmla="*/ 1453628182 w 108"/>
                <a:gd name="T21" fmla="*/ 2147483647 h 184"/>
                <a:gd name="T22" fmla="*/ 1519705493 w 108"/>
                <a:gd name="T23" fmla="*/ 2147483647 h 184"/>
                <a:gd name="T24" fmla="*/ 1387550872 w 108"/>
                <a:gd name="T25" fmla="*/ 2147483647 h 184"/>
                <a:gd name="T26" fmla="*/ 1453628182 w 108"/>
                <a:gd name="T27" fmla="*/ 2147483647 h 184"/>
                <a:gd name="T28" fmla="*/ 1057188451 w 108"/>
                <a:gd name="T29" fmla="*/ 2147483647 h 184"/>
                <a:gd name="T30" fmla="*/ 792887337 w 108"/>
                <a:gd name="T31" fmla="*/ 2147483647 h 184"/>
                <a:gd name="T32" fmla="*/ 925033830 w 108"/>
                <a:gd name="T33" fmla="*/ 2147483647 h 184"/>
                <a:gd name="T34" fmla="*/ 925033830 w 108"/>
                <a:gd name="T35" fmla="*/ 2147483647 h 184"/>
                <a:gd name="T36" fmla="*/ 594663534 w 108"/>
                <a:gd name="T37" fmla="*/ 2147483647 h 184"/>
                <a:gd name="T38" fmla="*/ 594663534 w 108"/>
                <a:gd name="T39" fmla="*/ 2147483647 h 184"/>
                <a:gd name="T40" fmla="*/ 726818155 w 108"/>
                <a:gd name="T41" fmla="*/ 2147483647 h 184"/>
                <a:gd name="T42" fmla="*/ 792887337 w 108"/>
                <a:gd name="T43" fmla="*/ 2147483647 h 184"/>
                <a:gd name="T44" fmla="*/ 991111140 w 108"/>
                <a:gd name="T45" fmla="*/ 2147483647 h 184"/>
                <a:gd name="T46" fmla="*/ 925033830 w 108"/>
                <a:gd name="T47" fmla="*/ 2147483647 h 184"/>
                <a:gd name="T48" fmla="*/ 792887337 w 108"/>
                <a:gd name="T49" fmla="*/ 2147483647 h 184"/>
                <a:gd name="T50" fmla="*/ 462516915 w 108"/>
                <a:gd name="T51" fmla="*/ 2147483647 h 184"/>
                <a:gd name="T52" fmla="*/ 396447733 w 108"/>
                <a:gd name="T53" fmla="*/ 2147483647 h 184"/>
                <a:gd name="T54" fmla="*/ 66077326 w 108"/>
                <a:gd name="T55" fmla="*/ 2147483647 h 184"/>
                <a:gd name="T56" fmla="*/ 66077326 w 108"/>
                <a:gd name="T57" fmla="*/ 2147483647 h 184"/>
                <a:gd name="T58" fmla="*/ 264293048 w 108"/>
                <a:gd name="T59" fmla="*/ 2147483647 h 184"/>
                <a:gd name="T60" fmla="*/ 132146524 w 108"/>
                <a:gd name="T61" fmla="*/ 1916579349 h 184"/>
                <a:gd name="T62" fmla="*/ 0 w 108"/>
                <a:gd name="T63" fmla="*/ 1677008926 h 184"/>
                <a:gd name="T64" fmla="*/ 0 w 108"/>
                <a:gd name="T65" fmla="*/ 1437438502 h 184"/>
                <a:gd name="T66" fmla="*/ 396447733 w 108"/>
                <a:gd name="T67" fmla="*/ 898397069 h 184"/>
                <a:gd name="T68" fmla="*/ 594663534 w 108"/>
                <a:gd name="T69" fmla="*/ 598934039 h 184"/>
                <a:gd name="T70" fmla="*/ 594663534 w 108"/>
                <a:gd name="T71" fmla="*/ 59892621 h 184"/>
                <a:gd name="T72" fmla="*/ 2147483647 w 108"/>
                <a:gd name="T73" fmla="*/ 2147483647 h 184"/>
                <a:gd name="T74" fmla="*/ 2147483647 w 108"/>
                <a:gd name="T75" fmla="*/ 2147483647 h 184"/>
                <a:gd name="T76" fmla="*/ 2147483647 w 108"/>
                <a:gd name="T77" fmla="*/ 2147483647 h 184"/>
                <a:gd name="T78" fmla="*/ 2147483647 w 108"/>
                <a:gd name="T79" fmla="*/ 2147483647 h 184"/>
                <a:gd name="T80" fmla="*/ 2147483647 w 108"/>
                <a:gd name="T81" fmla="*/ 2147483647 h 184"/>
                <a:gd name="T82" fmla="*/ 2147483647 w 108"/>
                <a:gd name="T83" fmla="*/ 2147483647 h 184"/>
                <a:gd name="T84" fmla="*/ 2147483647 w 108"/>
                <a:gd name="T85" fmla="*/ 2147483647 h 184"/>
                <a:gd name="T86" fmla="*/ 2147483647 w 108"/>
                <a:gd name="T87" fmla="*/ 2147483647 h 184"/>
                <a:gd name="T88" fmla="*/ 2147483647 w 108"/>
                <a:gd name="T89" fmla="*/ 2147483647 h 184"/>
                <a:gd name="T90" fmla="*/ 2147483647 w 108"/>
                <a:gd name="T91" fmla="*/ 2147483647 h 184"/>
                <a:gd name="T92" fmla="*/ 2147483647 w 108"/>
                <a:gd name="T93" fmla="*/ 2147483647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8" name="Freeform 14"/>
            <p:cNvSpPr>
              <a:spLocks/>
            </p:cNvSpPr>
            <p:nvPr/>
          </p:nvSpPr>
          <p:spPr bwMode="auto">
            <a:xfrm>
              <a:off x="3741738" y="2452688"/>
              <a:ext cx="766762" cy="604837"/>
            </a:xfrm>
            <a:custGeom>
              <a:avLst/>
              <a:gdLst>
                <a:gd name="T0" fmla="*/ 2147483647 w 94"/>
                <a:gd name="T1" fmla="*/ 2147483647 h 78"/>
                <a:gd name="T2" fmla="*/ 2147483647 w 94"/>
                <a:gd name="T3" fmla="*/ 2147483647 h 78"/>
                <a:gd name="T4" fmla="*/ 2147483647 w 94"/>
                <a:gd name="T5" fmla="*/ 601293283 h 78"/>
                <a:gd name="T6" fmla="*/ 665370000 w 94"/>
                <a:gd name="T7" fmla="*/ 0 h 78"/>
                <a:gd name="T8" fmla="*/ 598833025 w 94"/>
                <a:gd name="T9" fmla="*/ 481039206 h 78"/>
                <a:gd name="T10" fmla="*/ 199610987 w 94"/>
                <a:gd name="T11" fmla="*/ 2147483647 h 78"/>
                <a:gd name="T12" fmla="*/ 133073981 w 94"/>
                <a:gd name="T13" fmla="*/ 2147483647 h 78"/>
                <a:gd name="T14" fmla="*/ 0 w 94"/>
                <a:gd name="T15" fmla="*/ 2147483647 h 78"/>
                <a:gd name="T16" fmla="*/ 1663433029 w 94"/>
                <a:gd name="T17" fmla="*/ 2147483647 h 78"/>
                <a:gd name="T18" fmla="*/ 2147483647 w 94"/>
                <a:gd name="T19" fmla="*/ 2147483647 h 78"/>
                <a:gd name="T20" fmla="*/ 2147483647 w 94"/>
                <a:gd name="T21" fmla="*/ 2147483647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9" name="Freeform 15"/>
            <p:cNvSpPr>
              <a:spLocks/>
            </p:cNvSpPr>
            <p:nvPr/>
          </p:nvSpPr>
          <p:spPr bwMode="auto">
            <a:xfrm>
              <a:off x="3865563" y="3003550"/>
              <a:ext cx="804862" cy="595313"/>
            </a:xfrm>
            <a:custGeom>
              <a:avLst/>
              <a:gdLst>
                <a:gd name="T0" fmla="*/ 0 w 99"/>
                <a:gd name="T1" fmla="*/ 2147483647 h 77"/>
                <a:gd name="T2" fmla="*/ 660954351 w 99"/>
                <a:gd name="T3" fmla="*/ 0 h 77"/>
                <a:gd name="T4" fmla="*/ 2147483647 w 99"/>
                <a:gd name="T5" fmla="*/ 418412218 h 77"/>
                <a:gd name="T6" fmla="*/ 2147483647 w 99"/>
                <a:gd name="T7" fmla="*/ 537961966 h 77"/>
                <a:gd name="T8" fmla="*/ 2147483647 w 99"/>
                <a:gd name="T9" fmla="*/ 1554114707 h 77"/>
                <a:gd name="T10" fmla="*/ 2147483647 w 99"/>
                <a:gd name="T11" fmla="*/ 2147483647 h 77"/>
                <a:gd name="T12" fmla="*/ 2147483647 w 99"/>
                <a:gd name="T13" fmla="*/ 2147483647 h 77"/>
                <a:gd name="T14" fmla="*/ 0 w 99"/>
                <a:gd name="T15" fmla="*/ 2147483647 h 77"/>
                <a:gd name="T16" fmla="*/ 0 w 99"/>
                <a:gd name="T17" fmla="*/ 2147483647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0" name="Freeform 16"/>
            <p:cNvSpPr>
              <a:spLocks/>
            </p:cNvSpPr>
            <p:nvPr/>
          </p:nvSpPr>
          <p:spPr bwMode="auto">
            <a:xfrm>
              <a:off x="3759200" y="3521075"/>
              <a:ext cx="771525" cy="758825"/>
            </a:xfrm>
            <a:custGeom>
              <a:avLst/>
              <a:gdLst>
                <a:gd name="T0" fmla="*/ 857424135 w 95"/>
                <a:gd name="T1" fmla="*/ 0 h 98"/>
                <a:gd name="T2" fmla="*/ 0 w 95"/>
                <a:gd name="T3" fmla="*/ 2147483647 h 98"/>
                <a:gd name="T4" fmla="*/ 0 w 95"/>
                <a:gd name="T5" fmla="*/ 2147483647 h 98"/>
                <a:gd name="T6" fmla="*/ 791470951 w 95"/>
                <a:gd name="T7" fmla="*/ 2147483647 h 98"/>
                <a:gd name="T8" fmla="*/ 857424135 w 95"/>
                <a:gd name="T9" fmla="*/ 2147483647 h 98"/>
                <a:gd name="T10" fmla="*/ 2147483647 w 95"/>
                <a:gd name="T11" fmla="*/ 2147483647 h 98"/>
                <a:gd name="T12" fmla="*/ 2147483647 w 95"/>
                <a:gd name="T13" fmla="*/ 2147483647 h 98"/>
                <a:gd name="T14" fmla="*/ 2147483647 w 95"/>
                <a:gd name="T15" fmla="*/ 2147483647 h 98"/>
                <a:gd name="T16" fmla="*/ 2147483647 w 95"/>
                <a:gd name="T17" fmla="*/ 2147483647 h 98"/>
                <a:gd name="T18" fmla="*/ 2147483647 w 95"/>
                <a:gd name="T19" fmla="*/ 2147483647 h 98"/>
                <a:gd name="T20" fmla="*/ 2147483647 w 95"/>
                <a:gd name="T21" fmla="*/ 2147483647 h 98"/>
                <a:gd name="T22" fmla="*/ 2147483647 w 95"/>
                <a:gd name="T23" fmla="*/ 2147483647 h 98"/>
                <a:gd name="T24" fmla="*/ 2147483647 w 95"/>
                <a:gd name="T25" fmla="*/ 2147483647 h 98"/>
                <a:gd name="T26" fmla="*/ 2147483647 w 95"/>
                <a:gd name="T27" fmla="*/ 1079204160 h 98"/>
                <a:gd name="T28" fmla="*/ 2147483647 w 95"/>
                <a:gd name="T29" fmla="*/ 1079204160 h 98"/>
                <a:gd name="T30" fmla="*/ 2147483647 w 95"/>
                <a:gd name="T31" fmla="*/ 539602080 h 98"/>
                <a:gd name="T32" fmla="*/ 857424135 w 95"/>
                <a:gd name="T33" fmla="*/ 0 h 98"/>
                <a:gd name="T34" fmla="*/ 857424135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1" name="Freeform 17"/>
            <p:cNvSpPr>
              <a:spLocks/>
            </p:cNvSpPr>
            <p:nvPr/>
          </p:nvSpPr>
          <p:spPr bwMode="auto">
            <a:xfrm>
              <a:off x="4052888" y="3660775"/>
              <a:ext cx="1536700" cy="1425575"/>
            </a:xfrm>
            <a:custGeom>
              <a:avLst/>
              <a:gdLst>
                <a:gd name="T0" fmla="*/ 2147483647 w 189"/>
                <a:gd name="T1" fmla="*/ 2147483647 h 184"/>
                <a:gd name="T2" fmla="*/ 2147483647 w 189"/>
                <a:gd name="T3" fmla="*/ 2147483647 h 184"/>
                <a:gd name="T4" fmla="*/ 2147483647 w 189"/>
                <a:gd name="T5" fmla="*/ 2147483647 h 184"/>
                <a:gd name="T6" fmla="*/ 2147483647 w 189"/>
                <a:gd name="T7" fmla="*/ 2147483647 h 184"/>
                <a:gd name="T8" fmla="*/ 2147483647 w 189"/>
                <a:gd name="T9" fmla="*/ 2147483647 h 184"/>
                <a:gd name="T10" fmla="*/ 2147483647 w 189"/>
                <a:gd name="T11" fmla="*/ 2147483647 h 184"/>
                <a:gd name="T12" fmla="*/ 2147483647 w 189"/>
                <a:gd name="T13" fmla="*/ 2147483647 h 184"/>
                <a:gd name="T14" fmla="*/ 2147483647 w 189"/>
                <a:gd name="T15" fmla="*/ 2147483647 h 184"/>
                <a:gd name="T16" fmla="*/ 2147483647 w 189"/>
                <a:gd name="T17" fmla="*/ 2147483647 h 184"/>
                <a:gd name="T18" fmla="*/ 2147483647 w 189"/>
                <a:gd name="T19" fmla="*/ 2147483647 h 184"/>
                <a:gd name="T20" fmla="*/ 2147483647 w 189"/>
                <a:gd name="T21" fmla="*/ 2147483647 h 184"/>
                <a:gd name="T22" fmla="*/ 2147483647 w 189"/>
                <a:gd name="T23" fmla="*/ 2147483647 h 184"/>
                <a:gd name="T24" fmla="*/ 2147483647 w 189"/>
                <a:gd name="T25" fmla="*/ 2147483647 h 184"/>
                <a:gd name="T26" fmla="*/ 2147483647 w 189"/>
                <a:gd name="T27" fmla="*/ 2147483647 h 184"/>
                <a:gd name="T28" fmla="*/ 2147483647 w 189"/>
                <a:gd name="T29" fmla="*/ 2147483647 h 184"/>
                <a:gd name="T30" fmla="*/ 2147483647 w 189"/>
                <a:gd name="T31" fmla="*/ 0 h 184"/>
                <a:gd name="T32" fmla="*/ 0 w 189"/>
                <a:gd name="T33" fmla="*/ 2147483647 h 184"/>
                <a:gd name="T34" fmla="*/ 66110617 w 189"/>
                <a:gd name="T35" fmla="*/ 2147483647 h 184"/>
                <a:gd name="T36" fmla="*/ 330536873 w 189"/>
                <a:gd name="T37" fmla="*/ 2147483647 h 184"/>
                <a:gd name="T38" fmla="*/ 1520487426 w 189"/>
                <a:gd name="T39" fmla="*/ 2147483647 h 184"/>
                <a:gd name="T40" fmla="*/ 1652700498 w 189"/>
                <a:gd name="T41" fmla="*/ 2147483647 h 184"/>
                <a:gd name="T42" fmla="*/ 2147483647 w 189"/>
                <a:gd name="T43" fmla="*/ 2147483647 h 184"/>
                <a:gd name="T44" fmla="*/ 2147483647 w 189"/>
                <a:gd name="T45" fmla="*/ 2147483647 h 184"/>
                <a:gd name="T46" fmla="*/ 2147483647 w 189"/>
                <a:gd name="T47" fmla="*/ 2147483647 h 184"/>
                <a:gd name="T48" fmla="*/ 2147483647 w 189"/>
                <a:gd name="T49" fmla="*/ 2147483647 h 184"/>
                <a:gd name="T50" fmla="*/ 2147483647 w 189"/>
                <a:gd name="T51" fmla="*/ 2147483647 h 184"/>
                <a:gd name="T52" fmla="*/ 2147483647 w 189"/>
                <a:gd name="T53" fmla="*/ 2147483647 h 184"/>
                <a:gd name="T54" fmla="*/ 2147483647 w 189"/>
                <a:gd name="T55" fmla="*/ 2147483647 h 184"/>
                <a:gd name="T56" fmla="*/ 2147483647 w 189"/>
                <a:gd name="T57" fmla="*/ 2147483647 h 184"/>
                <a:gd name="T58" fmla="*/ 2147483647 w 189"/>
                <a:gd name="T59" fmla="*/ 2147483647 h 184"/>
                <a:gd name="T60" fmla="*/ 2147483647 w 189"/>
                <a:gd name="T61" fmla="*/ 2147483647 h 184"/>
                <a:gd name="T62" fmla="*/ 2147483647 w 189"/>
                <a:gd name="T63" fmla="*/ 2147483647 h 184"/>
                <a:gd name="T64" fmla="*/ 2147483647 w 189"/>
                <a:gd name="T65" fmla="*/ 2147483647 h 184"/>
                <a:gd name="T66" fmla="*/ 2147483647 w 189"/>
                <a:gd name="T67" fmla="*/ 2147483647 h 184"/>
                <a:gd name="T68" fmla="*/ 2147483647 w 189"/>
                <a:gd name="T69" fmla="*/ 2147483647 h 184"/>
                <a:gd name="T70" fmla="*/ 2147483647 w 189"/>
                <a:gd name="T71" fmla="*/ 2147483647 h 184"/>
                <a:gd name="T72" fmla="*/ 2147483647 w 189"/>
                <a:gd name="T73" fmla="*/ 2147483647 h 184"/>
                <a:gd name="T74" fmla="*/ 2147483647 w 189"/>
                <a:gd name="T75" fmla="*/ 2147483647 h 184"/>
                <a:gd name="T76" fmla="*/ 2147483647 w 189"/>
                <a:gd name="T77" fmla="*/ 2147483647 h 184"/>
                <a:gd name="T78" fmla="*/ 2147483647 w 189"/>
                <a:gd name="T79" fmla="*/ 2147483647 h 184"/>
                <a:gd name="T80" fmla="*/ 2147483647 w 189"/>
                <a:gd name="T81" fmla="*/ 2147483647 h 184"/>
                <a:gd name="T82" fmla="*/ 2147483647 w 189"/>
                <a:gd name="T83" fmla="*/ 2147483647 h 184"/>
                <a:gd name="T84" fmla="*/ 2147483647 w 189"/>
                <a:gd name="T85" fmla="*/ 2147483647 h 184"/>
                <a:gd name="T86" fmla="*/ 2147483647 w 189"/>
                <a:gd name="T87" fmla="*/ 2147483647 h 184"/>
                <a:gd name="T88" fmla="*/ 2147483647 w 189"/>
                <a:gd name="T89" fmla="*/ 2147483647 h 184"/>
                <a:gd name="T90" fmla="*/ 2147483647 w 189"/>
                <a:gd name="T91" fmla="*/ 2147483647 h 184"/>
                <a:gd name="T92" fmla="*/ 2147483647 w 189"/>
                <a:gd name="T93" fmla="*/ 2147483647 h 184"/>
                <a:gd name="T94" fmla="*/ 2147483647 w 189"/>
                <a:gd name="T95" fmla="*/ 2147483647 h 184"/>
                <a:gd name="T96" fmla="*/ 2147483647 w 189"/>
                <a:gd name="T97" fmla="*/ 2147483647 h 184"/>
                <a:gd name="T98" fmla="*/ 2147483647 w 189"/>
                <a:gd name="T99" fmla="*/ 2147483647 h 184"/>
                <a:gd name="T100" fmla="*/ 2147483647 w 189"/>
                <a:gd name="T101" fmla="*/ 2147483647 h 184"/>
                <a:gd name="T102" fmla="*/ 2147483647 w 189"/>
                <a:gd name="T103" fmla="*/ 2147483647 h 184"/>
                <a:gd name="T104" fmla="*/ 2147483647 w 189"/>
                <a:gd name="T105" fmla="*/ 2147483647 h 184"/>
                <a:gd name="T106" fmla="*/ 2147483647 w 189"/>
                <a:gd name="T107" fmla="*/ 2147483647 h 184"/>
                <a:gd name="T108" fmla="*/ 2147483647 w 189"/>
                <a:gd name="T109" fmla="*/ 2147483647 h 184"/>
                <a:gd name="T110" fmla="*/ 2147483647 w 189"/>
                <a:gd name="T111" fmla="*/ 2147483647 h 184"/>
                <a:gd name="T112" fmla="*/ 2147483647 w 189"/>
                <a:gd name="T113" fmla="*/ 2147483647 h 184"/>
                <a:gd name="T114" fmla="*/ 2147483647 w 189"/>
                <a:gd name="T115" fmla="*/ 2147483647 h 184"/>
                <a:gd name="T116" fmla="*/ 2147483647 w 189"/>
                <a:gd name="T117" fmla="*/ 2147483647 h 184"/>
                <a:gd name="T118" fmla="*/ 2147483647 w 189"/>
                <a:gd name="T119" fmla="*/ 2147483647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422" name="Freeform 18"/>
            <p:cNvSpPr>
              <a:spLocks/>
            </p:cNvSpPr>
            <p:nvPr/>
          </p:nvSpPr>
          <p:spPr bwMode="auto">
            <a:xfrm>
              <a:off x="6942138" y="2306638"/>
              <a:ext cx="828675" cy="603250"/>
            </a:xfrm>
            <a:custGeom>
              <a:avLst/>
              <a:gdLst>
                <a:gd name="T0" fmla="*/ 2147483647 w 102"/>
                <a:gd name="T1" fmla="*/ 2147483647 h 78"/>
                <a:gd name="T2" fmla="*/ 2147483647 w 102"/>
                <a:gd name="T3" fmla="*/ 2147483647 h 78"/>
                <a:gd name="T4" fmla="*/ 2147483647 w 102"/>
                <a:gd name="T5" fmla="*/ 2147483647 h 78"/>
                <a:gd name="T6" fmla="*/ 2147483647 w 102"/>
                <a:gd name="T7" fmla="*/ 2147483647 h 78"/>
                <a:gd name="T8" fmla="*/ 2147483647 w 102"/>
                <a:gd name="T9" fmla="*/ 2147483647 h 78"/>
                <a:gd name="T10" fmla="*/ 2147483647 w 102"/>
                <a:gd name="T11" fmla="*/ 2147483647 h 78"/>
                <a:gd name="T12" fmla="*/ 2147483647 w 102"/>
                <a:gd name="T13" fmla="*/ 2147483647 h 78"/>
                <a:gd name="T14" fmla="*/ 2147483647 w 102"/>
                <a:gd name="T15" fmla="*/ 2147483647 h 78"/>
                <a:gd name="T16" fmla="*/ 2147483647 w 102"/>
                <a:gd name="T17" fmla="*/ 2147483647 h 78"/>
                <a:gd name="T18" fmla="*/ 2147483647 w 102"/>
                <a:gd name="T19" fmla="*/ 2147483647 h 78"/>
                <a:gd name="T20" fmla="*/ 2147483647 w 102"/>
                <a:gd name="T21" fmla="*/ 2147483647 h 78"/>
                <a:gd name="T22" fmla="*/ 2147483647 w 102"/>
                <a:gd name="T23" fmla="*/ 2147483647 h 78"/>
                <a:gd name="T24" fmla="*/ 2147483647 w 102"/>
                <a:gd name="T25" fmla="*/ 2147483647 h 78"/>
                <a:gd name="T26" fmla="*/ 2147483647 w 102"/>
                <a:gd name="T27" fmla="*/ 2147483647 h 78"/>
                <a:gd name="T28" fmla="*/ 2147483647 w 102"/>
                <a:gd name="T29" fmla="*/ 2147483647 h 78"/>
                <a:gd name="T30" fmla="*/ 2147483647 w 102"/>
                <a:gd name="T31" fmla="*/ 2147483647 h 78"/>
                <a:gd name="T32" fmla="*/ 2147483647 w 102"/>
                <a:gd name="T33" fmla="*/ 2147483647 h 78"/>
                <a:gd name="T34" fmla="*/ 2147483647 w 102"/>
                <a:gd name="T35" fmla="*/ 2147483647 h 78"/>
                <a:gd name="T36" fmla="*/ 2147483647 w 102"/>
                <a:gd name="T37" fmla="*/ 2147483647 h 78"/>
                <a:gd name="T38" fmla="*/ 2147483647 w 102"/>
                <a:gd name="T39" fmla="*/ 2147483647 h 78"/>
                <a:gd name="T40" fmla="*/ 2147483647 w 102"/>
                <a:gd name="T41" fmla="*/ 2033687399 h 78"/>
                <a:gd name="T42" fmla="*/ 2147483647 w 102"/>
                <a:gd name="T43" fmla="*/ 1495356107 h 78"/>
                <a:gd name="T44" fmla="*/ 2147483647 w 102"/>
                <a:gd name="T45" fmla="*/ 1435541572 h 78"/>
                <a:gd name="T46" fmla="*/ 2147483647 w 102"/>
                <a:gd name="T47" fmla="*/ 1256097969 h 78"/>
                <a:gd name="T48" fmla="*/ 2147483647 w 102"/>
                <a:gd name="T49" fmla="*/ 717774653 h 78"/>
                <a:gd name="T50" fmla="*/ 2147483647 w 102"/>
                <a:gd name="T51" fmla="*/ 179443663 h 78"/>
                <a:gd name="T52" fmla="*/ 2147483647 w 102"/>
                <a:gd name="T53" fmla="*/ 0 h 78"/>
                <a:gd name="T54" fmla="*/ 2147483647 w 102"/>
                <a:gd name="T55" fmla="*/ 239258198 h 78"/>
                <a:gd name="T56" fmla="*/ 2147483647 w 102"/>
                <a:gd name="T57" fmla="*/ 837403722 h 78"/>
                <a:gd name="T58" fmla="*/ 2147483647 w 102"/>
                <a:gd name="T59" fmla="*/ 1076662101 h 78"/>
                <a:gd name="T60" fmla="*/ 2147483647 w 102"/>
                <a:gd name="T61" fmla="*/ 1375727038 h 78"/>
                <a:gd name="T62" fmla="*/ 2147483647 w 102"/>
                <a:gd name="T63" fmla="*/ 1495356107 h 78"/>
                <a:gd name="T64" fmla="*/ 2147483647 w 102"/>
                <a:gd name="T65" fmla="*/ 1614985175 h 78"/>
                <a:gd name="T66" fmla="*/ 2147483647 w 102"/>
                <a:gd name="T67" fmla="*/ 1914057847 h 78"/>
                <a:gd name="T68" fmla="*/ 1980110704 w 102"/>
                <a:gd name="T69" fmla="*/ 2147483647 h 78"/>
                <a:gd name="T70" fmla="*/ 1254069757 w 102"/>
                <a:gd name="T71" fmla="*/ 2147483647 h 78"/>
                <a:gd name="T72" fmla="*/ 594030063 w 102"/>
                <a:gd name="T73" fmla="*/ 2147483647 h 78"/>
                <a:gd name="T74" fmla="*/ 396025416 w 102"/>
                <a:gd name="T75" fmla="*/ 2147483647 h 78"/>
                <a:gd name="T76" fmla="*/ 594030063 w 102"/>
                <a:gd name="T77" fmla="*/ 2147483647 h 78"/>
                <a:gd name="T78" fmla="*/ 132011169 w 102"/>
                <a:gd name="T79" fmla="*/ 2147483647 h 78"/>
                <a:gd name="T80" fmla="*/ 2147483647 w 102"/>
                <a:gd name="T81" fmla="*/ 2147483647 h 78"/>
                <a:gd name="T82" fmla="*/ 2147483647 w 102"/>
                <a:gd name="T83" fmla="*/ 2147483647 h 78"/>
                <a:gd name="T84" fmla="*/ 2147483647 w 102"/>
                <a:gd name="T85" fmla="*/ 2147483647 h 78"/>
                <a:gd name="T86" fmla="*/ 2147483647 w 102"/>
                <a:gd name="T87" fmla="*/ 2147483647 h 78"/>
                <a:gd name="T88" fmla="*/ 2147483647 w 102"/>
                <a:gd name="T89" fmla="*/ 2147483647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3" name="Freeform 19"/>
            <p:cNvSpPr>
              <a:spLocks/>
            </p:cNvSpPr>
            <p:nvPr/>
          </p:nvSpPr>
          <p:spPr bwMode="auto">
            <a:xfrm>
              <a:off x="7494588" y="2266950"/>
              <a:ext cx="187325" cy="325438"/>
            </a:xfrm>
            <a:custGeom>
              <a:avLst/>
              <a:gdLst>
                <a:gd name="T0" fmla="*/ 0 w 23"/>
                <a:gd name="T1" fmla="*/ 300201070 h 42"/>
                <a:gd name="T2" fmla="*/ 66337478 w 23"/>
                <a:gd name="T3" fmla="*/ 420279900 h 42"/>
                <a:gd name="T4" fmla="*/ 0 w 23"/>
                <a:gd name="T5" fmla="*/ 480315440 h 42"/>
                <a:gd name="T6" fmla="*/ 66337478 w 23"/>
                <a:gd name="T7" fmla="*/ 480315440 h 42"/>
                <a:gd name="T8" fmla="*/ 66337478 w 23"/>
                <a:gd name="T9" fmla="*/ 540358851 h 42"/>
                <a:gd name="T10" fmla="*/ 199004304 w 23"/>
                <a:gd name="T11" fmla="*/ 840552051 h 42"/>
                <a:gd name="T12" fmla="*/ 265333621 w 23"/>
                <a:gd name="T13" fmla="*/ 1020674412 h 42"/>
                <a:gd name="T14" fmla="*/ 199004304 w 23"/>
                <a:gd name="T15" fmla="*/ 1140753242 h 42"/>
                <a:gd name="T16" fmla="*/ 199004304 w 23"/>
                <a:gd name="T17" fmla="*/ 1260832072 h 42"/>
                <a:gd name="T18" fmla="*/ 331671147 w 23"/>
                <a:gd name="T19" fmla="*/ 1561033021 h 42"/>
                <a:gd name="T20" fmla="*/ 331671147 w 23"/>
                <a:gd name="T21" fmla="*/ 1681111851 h 42"/>
                <a:gd name="T22" fmla="*/ 331671147 w 23"/>
                <a:gd name="T23" fmla="*/ 1741147391 h 42"/>
                <a:gd name="T24" fmla="*/ 398000464 w 23"/>
                <a:gd name="T25" fmla="*/ 1741147391 h 42"/>
                <a:gd name="T26" fmla="*/ 331671147 w 23"/>
                <a:gd name="T27" fmla="*/ 1681111851 h 42"/>
                <a:gd name="T28" fmla="*/ 398000464 w 23"/>
                <a:gd name="T29" fmla="*/ 1681111851 h 42"/>
                <a:gd name="T30" fmla="*/ 464337925 w 23"/>
                <a:gd name="T31" fmla="*/ 1801190681 h 42"/>
                <a:gd name="T32" fmla="*/ 530675387 w 23"/>
                <a:gd name="T33" fmla="*/ 2041348825 h 42"/>
                <a:gd name="T34" fmla="*/ 530675387 w 23"/>
                <a:gd name="T35" fmla="*/ 2147483647 h 42"/>
                <a:gd name="T36" fmla="*/ 597004831 w 23"/>
                <a:gd name="T37" fmla="*/ 2147483647 h 42"/>
                <a:gd name="T38" fmla="*/ 663342293 w 23"/>
                <a:gd name="T39" fmla="*/ 2147483647 h 42"/>
                <a:gd name="T40" fmla="*/ 1326676442 w 23"/>
                <a:gd name="T41" fmla="*/ 2147483647 h 42"/>
                <a:gd name="T42" fmla="*/ 1260347125 w 23"/>
                <a:gd name="T43" fmla="*/ 2147483647 h 42"/>
                <a:gd name="T44" fmla="*/ 1194009663 w 23"/>
                <a:gd name="T45" fmla="*/ 2147483647 h 42"/>
                <a:gd name="T46" fmla="*/ 1194009663 w 23"/>
                <a:gd name="T47" fmla="*/ 2147483647 h 42"/>
                <a:gd name="T48" fmla="*/ 1260347125 w 23"/>
                <a:gd name="T49" fmla="*/ 2147483647 h 42"/>
                <a:gd name="T50" fmla="*/ 1194009663 w 23"/>
                <a:gd name="T51" fmla="*/ 2041348825 h 42"/>
                <a:gd name="T52" fmla="*/ 1194009663 w 23"/>
                <a:gd name="T53" fmla="*/ 1621068562 h 42"/>
                <a:gd name="T54" fmla="*/ 1194009663 w 23"/>
                <a:gd name="T55" fmla="*/ 1500989732 h 42"/>
                <a:gd name="T56" fmla="*/ 1260347125 w 23"/>
                <a:gd name="T57" fmla="*/ 1260832072 h 42"/>
                <a:gd name="T58" fmla="*/ 1260347125 w 23"/>
                <a:gd name="T59" fmla="*/ 1140753242 h 42"/>
                <a:gd name="T60" fmla="*/ 1260347125 w 23"/>
                <a:gd name="T61" fmla="*/ 1020674412 h 42"/>
                <a:gd name="T62" fmla="*/ 1260347125 w 23"/>
                <a:gd name="T63" fmla="*/ 900595340 h 42"/>
                <a:gd name="T64" fmla="*/ 1260347125 w 23"/>
                <a:gd name="T65" fmla="*/ 840552051 h 42"/>
                <a:gd name="T66" fmla="*/ 1260347125 w 23"/>
                <a:gd name="T67" fmla="*/ 780516510 h 42"/>
                <a:gd name="T68" fmla="*/ 1459343221 w 23"/>
                <a:gd name="T69" fmla="*/ 660437681 h 42"/>
                <a:gd name="T70" fmla="*/ 1525680682 w 23"/>
                <a:gd name="T71" fmla="*/ 420279900 h 42"/>
                <a:gd name="T72" fmla="*/ 1459343221 w 23"/>
                <a:gd name="T73" fmla="*/ 300201070 h 42"/>
                <a:gd name="T74" fmla="*/ 1459343221 w 23"/>
                <a:gd name="T75" fmla="*/ 180122180 h 42"/>
                <a:gd name="T76" fmla="*/ 1459343221 w 23"/>
                <a:gd name="T77" fmla="*/ 180122180 h 42"/>
                <a:gd name="T78" fmla="*/ 1459343221 w 23"/>
                <a:gd name="T79" fmla="*/ 120078860 h 42"/>
                <a:gd name="T80" fmla="*/ 1393013903 w 23"/>
                <a:gd name="T81" fmla="*/ 0 h 42"/>
                <a:gd name="T82" fmla="*/ 0 w 23"/>
                <a:gd name="T83" fmla="*/ 300201070 h 42"/>
                <a:gd name="T84" fmla="*/ 0 w 23"/>
                <a:gd name="T85" fmla="*/ 300201070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4" name="Freeform 20"/>
            <p:cNvSpPr>
              <a:spLocks/>
            </p:cNvSpPr>
            <p:nvPr/>
          </p:nvSpPr>
          <p:spPr bwMode="auto">
            <a:xfrm>
              <a:off x="3327400" y="2794000"/>
              <a:ext cx="619125" cy="727075"/>
            </a:xfrm>
            <a:custGeom>
              <a:avLst/>
              <a:gdLst>
                <a:gd name="T0" fmla="*/ 2147483647 w 76"/>
                <a:gd name="T1" fmla="*/ 2147483647 h 94"/>
                <a:gd name="T2" fmla="*/ 2147483647 w 76"/>
                <a:gd name="T3" fmla="*/ 1615351768 h 94"/>
                <a:gd name="T4" fmla="*/ 2147483647 w 76"/>
                <a:gd name="T5" fmla="*/ 1376035883 h 94"/>
                <a:gd name="T6" fmla="*/ 2147483647 w 76"/>
                <a:gd name="T7" fmla="*/ 358966214 h 94"/>
                <a:gd name="T8" fmla="*/ 1061815496 w 76"/>
                <a:gd name="T9" fmla="*/ 0 h 94"/>
                <a:gd name="T10" fmla="*/ 0 w 76"/>
                <a:gd name="T11" fmla="*/ 2147483647 h 94"/>
                <a:gd name="T12" fmla="*/ 0 w 76"/>
                <a:gd name="T13" fmla="*/ 2147483647 h 94"/>
                <a:gd name="T14" fmla="*/ 2147483647 w 76"/>
                <a:gd name="T15" fmla="*/ 2147483647 h 94"/>
                <a:gd name="T16" fmla="*/ 2147483647 w 76"/>
                <a:gd name="T17" fmla="*/ 214748364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5" name="Freeform 21"/>
            <p:cNvSpPr>
              <a:spLocks/>
            </p:cNvSpPr>
            <p:nvPr/>
          </p:nvSpPr>
          <p:spPr bwMode="auto">
            <a:xfrm>
              <a:off x="2439988" y="2035175"/>
              <a:ext cx="881062" cy="696913"/>
            </a:xfrm>
            <a:custGeom>
              <a:avLst/>
              <a:gdLst>
                <a:gd name="T0" fmla="*/ 0 w 108"/>
                <a:gd name="T1" fmla="*/ 2147483647 h 90"/>
                <a:gd name="T2" fmla="*/ 0 w 108"/>
                <a:gd name="T3" fmla="*/ 2147483647 h 90"/>
                <a:gd name="T4" fmla="*/ 66552810 w 108"/>
                <a:gd name="T5" fmla="*/ 2147483647 h 90"/>
                <a:gd name="T6" fmla="*/ 133105620 w 108"/>
                <a:gd name="T7" fmla="*/ 2147483647 h 90"/>
                <a:gd name="T8" fmla="*/ 199658446 w 108"/>
                <a:gd name="T9" fmla="*/ 2147483647 h 90"/>
                <a:gd name="T10" fmla="*/ 332764098 w 108"/>
                <a:gd name="T11" fmla="*/ 2147483647 h 90"/>
                <a:gd name="T12" fmla="*/ 332764098 w 108"/>
                <a:gd name="T13" fmla="*/ 2147483647 h 90"/>
                <a:gd name="T14" fmla="*/ 665528196 w 108"/>
                <a:gd name="T15" fmla="*/ 2147483647 h 90"/>
                <a:gd name="T16" fmla="*/ 1064844961 w 108"/>
                <a:gd name="T17" fmla="*/ 1379113409 h 90"/>
                <a:gd name="T18" fmla="*/ 1331056392 w 108"/>
                <a:gd name="T19" fmla="*/ 779497168 h 90"/>
                <a:gd name="T20" fmla="*/ 1597267569 w 108"/>
                <a:gd name="T21" fmla="*/ 179880988 h 90"/>
                <a:gd name="T22" fmla="*/ 1597267569 w 108"/>
                <a:gd name="T23" fmla="*/ 0 h 90"/>
                <a:gd name="T24" fmla="*/ 1796925951 w 108"/>
                <a:gd name="T25" fmla="*/ 0 h 90"/>
                <a:gd name="T26" fmla="*/ 1996576175 w 108"/>
                <a:gd name="T27" fmla="*/ 59957743 h 90"/>
                <a:gd name="T28" fmla="*/ 2063128970 w 108"/>
                <a:gd name="T29" fmla="*/ 119923230 h 90"/>
                <a:gd name="T30" fmla="*/ 2147483647 w 108"/>
                <a:gd name="T31" fmla="*/ 299804248 h 90"/>
                <a:gd name="T32" fmla="*/ 2147483647 w 108"/>
                <a:gd name="T33" fmla="*/ 479692920 h 90"/>
                <a:gd name="T34" fmla="*/ 2147483647 w 108"/>
                <a:gd name="T35" fmla="*/ 839462640 h 90"/>
                <a:gd name="T36" fmla="*/ 2147483647 w 108"/>
                <a:gd name="T37" fmla="*/ 959385839 h 90"/>
                <a:gd name="T38" fmla="*/ 2147483647 w 108"/>
                <a:gd name="T39" fmla="*/ 959385839 h 90"/>
                <a:gd name="T40" fmla="*/ 2147483647 w 108"/>
                <a:gd name="T41" fmla="*/ 1079309281 h 90"/>
                <a:gd name="T42" fmla="*/ 2147483647 w 108"/>
                <a:gd name="T43" fmla="*/ 1079309281 h 90"/>
                <a:gd name="T44" fmla="*/ 2147483647 w 108"/>
                <a:gd name="T45" fmla="*/ 1139267009 h 90"/>
                <a:gd name="T46" fmla="*/ 2147483647 w 108"/>
                <a:gd name="T47" fmla="*/ 1079309281 h 90"/>
                <a:gd name="T48" fmla="*/ 2147483647 w 108"/>
                <a:gd name="T49" fmla="*/ 1139267009 h 90"/>
                <a:gd name="T50" fmla="*/ 2147483647 w 108"/>
                <a:gd name="T51" fmla="*/ 1079309281 h 90"/>
                <a:gd name="T52" fmla="*/ 2147483647 w 108"/>
                <a:gd name="T53" fmla="*/ 1139267009 h 90"/>
                <a:gd name="T54" fmla="*/ 2147483647 w 108"/>
                <a:gd name="T55" fmla="*/ 1139267009 h 90"/>
                <a:gd name="T56" fmla="*/ 2147483647 w 108"/>
                <a:gd name="T57" fmla="*/ 1439071137 h 90"/>
                <a:gd name="T58" fmla="*/ 2147483647 w 108"/>
                <a:gd name="T59" fmla="*/ 1618959808 h 90"/>
                <a:gd name="T60" fmla="*/ 2147483647 w 108"/>
                <a:gd name="T61" fmla="*/ 1678917536 h 90"/>
                <a:gd name="T62" fmla="*/ 2147483647 w 108"/>
                <a:gd name="T63" fmla="*/ 2147483647 h 90"/>
                <a:gd name="T64" fmla="*/ 2147483647 w 108"/>
                <a:gd name="T65" fmla="*/ 2147483647 h 90"/>
                <a:gd name="T66" fmla="*/ 2147483647 w 108"/>
                <a:gd name="T67" fmla="*/ 2147483647 h 90"/>
                <a:gd name="T68" fmla="*/ 2147483647 w 108"/>
                <a:gd name="T69" fmla="*/ 2147483647 h 90"/>
                <a:gd name="T70" fmla="*/ 2147483647 w 108"/>
                <a:gd name="T71" fmla="*/ 2147483647 h 90"/>
                <a:gd name="T72" fmla="*/ 2147483647 w 108"/>
                <a:gd name="T73" fmla="*/ 2147483647 h 90"/>
                <a:gd name="T74" fmla="*/ 2147483647 w 108"/>
                <a:gd name="T75" fmla="*/ 2147483647 h 90"/>
                <a:gd name="T76" fmla="*/ 2147483647 w 108"/>
                <a:gd name="T77" fmla="*/ 2147483647 h 90"/>
                <a:gd name="T78" fmla="*/ 2147483647 w 108"/>
                <a:gd name="T79" fmla="*/ 2147483647 h 90"/>
                <a:gd name="T80" fmla="*/ 66552810 w 108"/>
                <a:gd name="T81" fmla="*/ 2147483647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6" name="Freeform 22"/>
            <p:cNvSpPr>
              <a:spLocks/>
            </p:cNvSpPr>
            <p:nvPr/>
          </p:nvSpPr>
          <p:spPr bwMode="auto">
            <a:xfrm>
              <a:off x="2759075" y="2662238"/>
              <a:ext cx="698500" cy="1030287"/>
            </a:xfrm>
            <a:custGeom>
              <a:avLst/>
              <a:gdLst>
                <a:gd name="T0" fmla="*/ 857587386 w 86"/>
                <a:gd name="T1" fmla="*/ 0 h 133"/>
                <a:gd name="T2" fmla="*/ 0 w 86"/>
                <a:gd name="T3" fmla="*/ 2147483647 h 133"/>
                <a:gd name="T4" fmla="*/ 2147483647 w 86"/>
                <a:gd name="T5" fmla="*/ 2147483647 h 133"/>
                <a:gd name="T6" fmla="*/ 2147483647 w 86"/>
                <a:gd name="T7" fmla="*/ 2147483647 h 133"/>
                <a:gd name="T8" fmla="*/ 2147483647 w 86"/>
                <a:gd name="T9" fmla="*/ 2147483647 h 133"/>
                <a:gd name="T10" fmla="*/ 2147483647 w 86"/>
                <a:gd name="T11" fmla="*/ 2147483647 h 133"/>
                <a:gd name="T12" fmla="*/ 2147483647 w 86"/>
                <a:gd name="T13" fmla="*/ 2147483647 h 133"/>
                <a:gd name="T14" fmla="*/ 2147483647 w 86"/>
                <a:gd name="T15" fmla="*/ 2147483647 h 133"/>
                <a:gd name="T16" fmla="*/ 2147483647 w 86"/>
                <a:gd name="T17" fmla="*/ 2147483647 h 133"/>
                <a:gd name="T18" fmla="*/ 2147483647 w 86"/>
                <a:gd name="T19" fmla="*/ 2147483647 h 133"/>
                <a:gd name="T20" fmla="*/ 2147483647 w 86"/>
                <a:gd name="T21" fmla="*/ 2147483647 h 133"/>
                <a:gd name="T22" fmla="*/ 2147483647 w 86"/>
                <a:gd name="T23" fmla="*/ 2147483647 h 133"/>
                <a:gd name="T24" fmla="*/ 2147483647 w 86"/>
                <a:gd name="T25" fmla="*/ 2147483647 h 133"/>
                <a:gd name="T26" fmla="*/ 2147483647 w 86"/>
                <a:gd name="T27" fmla="*/ 2147483647 h 133"/>
                <a:gd name="T28" fmla="*/ 2147483647 w 86"/>
                <a:gd name="T29" fmla="*/ 2147483647 h 133"/>
                <a:gd name="T30" fmla="*/ 2147483647 w 86"/>
                <a:gd name="T31" fmla="*/ 2147483647 h 133"/>
                <a:gd name="T32" fmla="*/ 2147483647 w 86"/>
                <a:gd name="T33" fmla="*/ 2147483647 h 133"/>
                <a:gd name="T34" fmla="*/ 2147483647 w 86"/>
                <a:gd name="T35" fmla="*/ 2147483647 h 133"/>
                <a:gd name="T36" fmla="*/ 2147483647 w 86"/>
                <a:gd name="T37" fmla="*/ 1020146823 h 133"/>
                <a:gd name="T38" fmla="*/ 2147483647 w 86"/>
                <a:gd name="T39" fmla="*/ 540079538 h 133"/>
                <a:gd name="T40" fmla="*/ 857587386 w 86"/>
                <a:gd name="T41" fmla="*/ 0 h 133"/>
                <a:gd name="T42" fmla="*/ 857587386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7" name="Freeform 23"/>
            <p:cNvSpPr>
              <a:spLocks/>
            </p:cNvSpPr>
            <p:nvPr/>
          </p:nvSpPr>
          <p:spPr bwMode="auto">
            <a:xfrm>
              <a:off x="3124200" y="3444875"/>
              <a:ext cx="741363" cy="820738"/>
            </a:xfrm>
            <a:custGeom>
              <a:avLst/>
              <a:gdLst>
                <a:gd name="T0" fmla="*/ 2147483647 w 91"/>
                <a:gd name="T1" fmla="*/ 2147483647 h 106"/>
                <a:gd name="T2" fmla="*/ 2147483647 w 91"/>
                <a:gd name="T3" fmla="*/ 599510464 h 106"/>
                <a:gd name="T4" fmla="*/ 1659276256 w 91"/>
                <a:gd name="T5" fmla="*/ 0 h 106"/>
                <a:gd name="T6" fmla="*/ 1659276256 w 91"/>
                <a:gd name="T7" fmla="*/ 0 h 106"/>
                <a:gd name="T8" fmla="*/ 1526531589 w 91"/>
                <a:gd name="T9" fmla="*/ 539557894 h 106"/>
                <a:gd name="T10" fmla="*/ 1393795069 w 91"/>
                <a:gd name="T11" fmla="*/ 959218146 h 106"/>
                <a:gd name="T12" fmla="*/ 1261050402 w 91"/>
                <a:gd name="T13" fmla="*/ 959218146 h 106"/>
                <a:gd name="T14" fmla="*/ 1194678069 w 91"/>
                <a:gd name="T15" fmla="*/ 899265575 h 106"/>
                <a:gd name="T16" fmla="*/ 1194678069 w 91"/>
                <a:gd name="T17" fmla="*/ 839313005 h 106"/>
                <a:gd name="T18" fmla="*/ 1128305736 w 91"/>
                <a:gd name="T19" fmla="*/ 779368177 h 106"/>
                <a:gd name="T20" fmla="*/ 995568961 w 91"/>
                <a:gd name="T21" fmla="*/ 779368177 h 106"/>
                <a:gd name="T22" fmla="*/ 796451961 w 91"/>
                <a:gd name="T23" fmla="*/ 779368177 h 106"/>
                <a:gd name="T24" fmla="*/ 796451961 w 91"/>
                <a:gd name="T25" fmla="*/ 839313005 h 106"/>
                <a:gd name="T26" fmla="*/ 796451961 w 91"/>
                <a:gd name="T27" fmla="*/ 1019170959 h 106"/>
                <a:gd name="T28" fmla="*/ 796451961 w 91"/>
                <a:gd name="T29" fmla="*/ 1498776040 h 106"/>
                <a:gd name="T30" fmla="*/ 796451961 w 91"/>
                <a:gd name="T31" fmla="*/ 1558728611 h 106"/>
                <a:gd name="T32" fmla="*/ 730079628 w 91"/>
                <a:gd name="T33" fmla="*/ 1798531151 h 106"/>
                <a:gd name="T34" fmla="*/ 730079628 w 91"/>
                <a:gd name="T35" fmla="*/ 1858483722 h 106"/>
                <a:gd name="T36" fmla="*/ 730079628 w 91"/>
                <a:gd name="T37" fmla="*/ 1918436293 h 106"/>
                <a:gd name="T38" fmla="*/ 730079628 w 91"/>
                <a:gd name="T39" fmla="*/ 2038341918 h 106"/>
                <a:gd name="T40" fmla="*/ 730079628 w 91"/>
                <a:gd name="T41" fmla="*/ 2098286746 h 106"/>
                <a:gd name="T42" fmla="*/ 730079628 w 91"/>
                <a:gd name="T43" fmla="*/ 2147483647 h 106"/>
                <a:gd name="T44" fmla="*/ 796451961 w 91"/>
                <a:gd name="T45" fmla="*/ 2147483647 h 106"/>
                <a:gd name="T46" fmla="*/ 796451961 w 91"/>
                <a:gd name="T47" fmla="*/ 2147483647 h 106"/>
                <a:gd name="T48" fmla="*/ 796451961 w 91"/>
                <a:gd name="T49" fmla="*/ 2147483647 h 106"/>
                <a:gd name="T50" fmla="*/ 862824295 w 91"/>
                <a:gd name="T51" fmla="*/ 2147483647 h 106"/>
                <a:gd name="T52" fmla="*/ 862824295 w 91"/>
                <a:gd name="T53" fmla="*/ 2147483647 h 106"/>
                <a:gd name="T54" fmla="*/ 929196628 w 91"/>
                <a:gd name="T55" fmla="*/ 2147483647 h 106"/>
                <a:gd name="T56" fmla="*/ 995568961 w 91"/>
                <a:gd name="T57" fmla="*/ 2147483647 h 106"/>
                <a:gd name="T58" fmla="*/ 929196628 w 91"/>
                <a:gd name="T59" fmla="*/ 2147483647 h 106"/>
                <a:gd name="T60" fmla="*/ 929196628 w 91"/>
                <a:gd name="T61" fmla="*/ 2147483647 h 106"/>
                <a:gd name="T62" fmla="*/ 796451961 w 91"/>
                <a:gd name="T63" fmla="*/ 2147483647 h 106"/>
                <a:gd name="T64" fmla="*/ 663707294 w 91"/>
                <a:gd name="T65" fmla="*/ 2147483647 h 106"/>
                <a:gd name="T66" fmla="*/ 597343108 w 91"/>
                <a:gd name="T67" fmla="*/ 2147483647 h 106"/>
                <a:gd name="T68" fmla="*/ 464598314 w 91"/>
                <a:gd name="T69" fmla="*/ 2147483647 h 106"/>
                <a:gd name="T70" fmla="*/ 331853647 w 91"/>
                <a:gd name="T71" fmla="*/ 2147483647 h 106"/>
                <a:gd name="T72" fmla="*/ 199117064 w 91"/>
                <a:gd name="T73" fmla="*/ 2147483647 h 106"/>
                <a:gd name="T74" fmla="*/ 199117064 w 91"/>
                <a:gd name="T75" fmla="*/ 2147483647 h 106"/>
                <a:gd name="T76" fmla="*/ 265481250 w 91"/>
                <a:gd name="T77" fmla="*/ 2147483647 h 106"/>
                <a:gd name="T78" fmla="*/ 199117064 w 91"/>
                <a:gd name="T79" fmla="*/ 2147483647 h 106"/>
                <a:gd name="T80" fmla="*/ 199117064 w 91"/>
                <a:gd name="T81" fmla="*/ 2147483647 h 106"/>
                <a:gd name="T82" fmla="*/ 199117064 w 91"/>
                <a:gd name="T83" fmla="*/ 2147483647 h 106"/>
                <a:gd name="T84" fmla="*/ 331853647 w 91"/>
                <a:gd name="T85" fmla="*/ 2147483647 h 106"/>
                <a:gd name="T86" fmla="*/ 398225981 w 91"/>
                <a:gd name="T87" fmla="*/ 2147483647 h 106"/>
                <a:gd name="T88" fmla="*/ 331853647 w 91"/>
                <a:gd name="T89" fmla="*/ 2147483647 h 106"/>
                <a:gd name="T90" fmla="*/ 331853647 w 91"/>
                <a:gd name="T91" fmla="*/ 2147483647 h 106"/>
                <a:gd name="T92" fmla="*/ 265481250 w 91"/>
                <a:gd name="T93" fmla="*/ 2147483647 h 106"/>
                <a:gd name="T94" fmla="*/ 199117064 w 91"/>
                <a:gd name="T95" fmla="*/ 2147483647 h 106"/>
                <a:gd name="T96" fmla="*/ 66372349 w 91"/>
                <a:gd name="T97" fmla="*/ 2147483647 h 106"/>
                <a:gd name="T98" fmla="*/ 0 w 91"/>
                <a:gd name="T99" fmla="*/ 2147483647 h 106"/>
                <a:gd name="T100" fmla="*/ 2147483647 w 91"/>
                <a:gd name="T101" fmla="*/ 2147483647 h 106"/>
                <a:gd name="T102" fmla="*/ 2147483647 w 91"/>
                <a:gd name="T103" fmla="*/ 2147483647 h 106"/>
                <a:gd name="T104" fmla="*/ 2147483647 w 91"/>
                <a:gd name="T105" fmla="*/ 2147483647 h 106"/>
                <a:gd name="T106" fmla="*/ 2147483647 w 91"/>
                <a:gd name="T107" fmla="*/ 2147483647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8" name="Freeform 24"/>
            <p:cNvSpPr>
              <a:spLocks/>
            </p:cNvSpPr>
            <p:nvPr/>
          </p:nvSpPr>
          <p:spPr bwMode="auto">
            <a:xfrm>
              <a:off x="5183188" y="1981200"/>
              <a:ext cx="723900" cy="773113"/>
            </a:xfrm>
            <a:custGeom>
              <a:avLst/>
              <a:gdLst>
                <a:gd name="T0" fmla="*/ 529260316 w 89"/>
                <a:gd name="T1" fmla="*/ 2147483647 h 100"/>
                <a:gd name="T2" fmla="*/ 264630158 w 89"/>
                <a:gd name="T3" fmla="*/ 2147483647 h 100"/>
                <a:gd name="T4" fmla="*/ 463100759 w 89"/>
                <a:gd name="T5" fmla="*/ 2147483647 h 100"/>
                <a:gd name="T6" fmla="*/ 463100759 w 89"/>
                <a:gd name="T7" fmla="*/ 2147483647 h 100"/>
                <a:gd name="T8" fmla="*/ 330789779 w 89"/>
                <a:gd name="T9" fmla="*/ 2147483647 h 100"/>
                <a:gd name="T10" fmla="*/ 330789779 w 89"/>
                <a:gd name="T11" fmla="*/ 2147483647 h 100"/>
                <a:gd name="T12" fmla="*/ 264630158 w 89"/>
                <a:gd name="T13" fmla="*/ 1972419885 h 100"/>
                <a:gd name="T14" fmla="*/ 132311012 w 89"/>
                <a:gd name="T15" fmla="*/ 1554026719 h 100"/>
                <a:gd name="T16" fmla="*/ 0 w 89"/>
                <a:gd name="T17" fmla="*/ 956325268 h 100"/>
                <a:gd name="T18" fmla="*/ 66159573 w 89"/>
                <a:gd name="T19" fmla="*/ 717247877 h 100"/>
                <a:gd name="T20" fmla="*/ 0 w 89"/>
                <a:gd name="T21" fmla="*/ 418393286 h 100"/>
                <a:gd name="T22" fmla="*/ 1521613385 w 89"/>
                <a:gd name="T23" fmla="*/ 179308104 h 100"/>
                <a:gd name="T24" fmla="*/ 1653932500 w 89"/>
                <a:gd name="T25" fmla="*/ 59769363 h 100"/>
                <a:gd name="T26" fmla="*/ 1852403037 w 89"/>
                <a:gd name="T27" fmla="*/ 298854591 h 100"/>
                <a:gd name="T28" fmla="*/ 1852403037 w 89"/>
                <a:gd name="T29" fmla="*/ 597701451 h 100"/>
                <a:gd name="T30" fmla="*/ 2117033132 w 89"/>
                <a:gd name="T31" fmla="*/ 717247877 h 100"/>
                <a:gd name="T32" fmla="*/ 2147483647 w 89"/>
                <a:gd name="T33" fmla="*/ 777017225 h 100"/>
                <a:gd name="T34" fmla="*/ 2147483647 w 89"/>
                <a:gd name="T35" fmla="*/ 777017225 h 100"/>
                <a:gd name="T36" fmla="*/ 2147483647 w 89"/>
                <a:gd name="T37" fmla="*/ 836786573 h 100"/>
                <a:gd name="T38" fmla="*/ 2147483647 w 89"/>
                <a:gd name="T39" fmla="*/ 777017225 h 100"/>
                <a:gd name="T40" fmla="*/ 2147483647 w 89"/>
                <a:gd name="T41" fmla="*/ 836786573 h 100"/>
                <a:gd name="T42" fmla="*/ 2147483647 w 89"/>
                <a:gd name="T43" fmla="*/ 896555921 h 100"/>
                <a:gd name="T44" fmla="*/ 2147483647 w 89"/>
                <a:gd name="T45" fmla="*/ 896555921 h 100"/>
                <a:gd name="T46" fmla="*/ 2147483647 w 89"/>
                <a:gd name="T47" fmla="*/ 1075864206 h 100"/>
                <a:gd name="T48" fmla="*/ 2147483647 w 89"/>
                <a:gd name="T49" fmla="*/ 1016094858 h 100"/>
                <a:gd name="T50" fmla="*/ 2147483647 w 89"/>
                <a:gd name="T51" fmla="*/ 1016094858 h 100"/>
                <a:gd name="T52" fmla="*/ 2147483647 w 89"/>
                <a:gd name="T53" fmla="*/ 1135633553 h 100"/>
                <a:gd name="T54" fmla="*/ 2147483647 w 89"/>
                <a:gd name="T55" fmla="*/ 1255179980 h 100"/>
                <a:gd name="T56" fmla="*/ 2147483647 w 89"/>
                <a:gd name="T57" fmla="*/ 1255179980 h 100"/>
                <a:gd name="T58" fmla="*/ 2147483647 w 89"/>
                <a:gd name="T59" fmla="*/ 1075864206 h 100"/>
                <a:gd name="T60" fmla="*/ 2147483647 w 89"/>
                <a:gd name="T61" fmla="*/ 1195410632 h 100"/>
                <a:gd name="T62" fmla="*/ 2147483647 w 89"/>
                <a:gd name="T63" fmla="*/ 1195410632 h 100"/>
                <a:gd name="T64" fmla="*/ 2147483647 w 89"/>
                <a:gd name="T65" fmla="*/ 1255179980 h 100"/>
                <a:gd name="T66" fmla="*/ 2147483647 w 89"/>
                <a:gd name="T67" fmla="*/ 1314949328 h 100"/>
                <a:gd name="T68" fmla="*/ 2147483647 w 89"/>
                <a:gd name="T69" fmla="*/ 1494257371 h 100"/>
                <a:gd name="T70" fmla="*/ 2147483647 w 89"/>
                <a:gd name="T71" fmla="*/ 1673573146 h 100"/>
                <a:gd name="T72" fmla="*/ 2147483647 w 89"/>
                <a:gd name="T73" fmla="*/ 1793111841 h 100"/>
                <a:gd name="T74" fmla="*/ 2147483647 w 89"/>
                <a:gd name="T75" fmla="*/ 2147483647 h 100"/>
                <a:gd name="T76" fmla="*/ 2147483647 w 89"/>
                <a:gd name="T77" fmla="*/ 2147483647 h 100"/>
                <a:gd name="T78" fmla="*/ 2147483647 w 89"/>
                <a:gd name="T79" fmla="*/ 2147483647 h 100"/>
                <a:gd name="T80" fmla="*/ 2147483647 w 89"/>
                <a:gd name="T81" fmla="*/ 2147483647 h 100"/>
                <a:gd name="T82" fmla="*/ 2147483647 w 89"/>
                <a:gd name="T83" fmla="*/ 2147483647 h 100"/>
                <a:gd name="T84" fmla="*/ 2147483647 w 89"/>
                <a:gd name="T85" fmla="*/ 2147483647 h 100"/>
                <a:gd name="T86" fmla="*/ 2147483647 w 89"/>
                <a:gd name="T87" fmla="*/ 2147483647 h 100"/>
                <a:gd name="T88" fmla="*/ 2147483647 w 89"/>
                <a:gd name="T89" fmla="*/ 2147483647 h 100"/>
                <a:gd name="T90" fmla="*/ 2147483647 w 89"/>
                <a:gd name="T91" fmla="*/ 2147483647 h 100"/>
                <a:gd name="T92" fmla="*/ 2147483647 w 89"/>
                <a:gd name="T93" fmla="*/ 2147483647 h 100"/>
                <a:gd name="T94" fmla="*/ 2147483647 w 89"/>
                <a:gd name="T95" fmla="*/ 2147483647 h 100"/>
                <a:gd name="T96" fmla="*/ 2147483647 w 89"/>
                <a:gd name="T97" fmla="*/ 2147483647 h 100"/>
                <a:gd name="T98" fmla="*/ 2147483647 w 89"/>
                <a:gd name="T99" fmla="*/ 2147483647 h 100"/>
                <a:gd name="T100" fmla="*/ 2147483647 w 89"/>
                <a:gd name="T101" fmla="*/ 2147483647 h 100"/>
                <a:gd name="T102" fmla="*/ 2147483647 w 89"/>
                <a:gd name="T103" fmla="*/ 2147483647 h 100"/>
                <a:gd name="T104" fmla="*/ 529260316 w 89"/>
                <a:gd name="T105" fmla="*/ 2147483647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9" name="Freeform 25"/>
            <p:cNvSpPr>
              <a:spLocks/>
            </p:cNvSpPr>
            <p:nvPr/>
          </p:nvSpPr>
          <p:spPr bwMode="auto">
            <a:xfrm>
              <a:off x="5768975" y="2855913"/>
              <a:ext cx="439738" cy="735012"/>
            </a:xfrm>
            <a:custGeom>
              <a:avLst/>
              <a:gdLst>
                <a:gd name="T0" fmla="*/ 596822271 w 54"/>
                <a:gd name="T1" fmla="*/ 119721841 h 95"/>
                <a:gd name="T2" fmla="*/ 795762944 w 54"/>
                <a:gd name="T3" fmla="*/ 299304648 h 95"/>
                <a:gd name="T4" fmla="*/ 994695473 w 54"/>
                <a:gd name="T5" fmla="*/ 478887364 h 95"/>
                <a:gd name="T6" fmla="*/ 994695473 w 54"/>
                <a:gd name="T7" fmla="*/ 718331107 h 95"/>
                <a:gd name="T8" fmla="*/ 928384630 w 54"/>
                <a:gd name="T9" fmla="*/ 897913823 h 95"/>
                <a:gd name="T10" fmla="*/ 729443957 w 54"/>
                <a:gd name="T11" fmla="*/ 1137349950 h 95"/>
                <a:gd name="T12" fmla="*/ 596822271 w 54"/>
                <a:gd name="T13" fmla="*/ 1197210855 h 95"/>
                <a:gd name="T14" fmla="*/ 331562486 w 54"/>
                <a:gd name="T15" fmla="*/ 1257071761 h 95"/>
                <a:gd name="T16" fmla="*/ 265251579 w 54"/>
                <a:gd name="T17" fmla="*/ 1436654477 h 95"/>
                <a:gd name="T18" fmla="*/ 397881472 w 54"/>
                <a:gd name="T19" fmla="*/ 1616237194 h 95"/>
                <a:gd name="T20" fmla="*/ 265251579 w 54"/>
                <a:gd name="T21" fmla="*/ 2035264015 h 95"/>
                <a:gd name="T22" fmla="*/ 66310859 w 54"/>
                <a:gd name="T23" fmla="*/ 2147483647 h 95"/>
                <a:gd name="T24" fmla="*/ 0 w 54"/>
                <a:gd name="T25" fmla="*/ 2147483647 h 95"/>
                <a:gd name="T26" fmla="*/ 0 w 54"/>
                <a:gd name="T27" fmla="*/ 2147483647 h 95"/>
                <a:gd name="T28" fmla="*/ 66310859 w 54"/>
                <a:gd name="T29" fmla="*/ 2147483647 h 95"/>
                <a:gd name="T30" fmla="*/ 331562486 w 54"/>
                <a:gd name="T31" fmla="*/ 2147483647 h 95"/>
                <a:gd name="T32" fmla="*/ 663133114 w 54"/>
                <a:gd name="T33" fmla="*/ 2147483647 h 95"/>
                <a:gd name="T34" fmla="*/ 862073787 w 54"/>
                <a:gd name="T35" fmla="*/ 2147483647 h 95"/>
                <a:gd name="T36" fmla="*/ 994695473 w 54"/>
                <a:gd name="T37" fmla="*/ 2147483647 h 95"/>
                <a:gd name="T38" fmla="*/ 1259955386 w 54"/>
                <a:gd name="T39" fmla="*/ 2147483647 h 95"/>
                <a:gd name="T40" fmla="*/ 1259955386 w 54"/>
                <a:gd name="T41" fmla="*/ 2147483647 h 95"/>
                <a:gd name="T42" fmla="*/ 1061014459 w 54"/>
                <a:gd name="T43" fmla="*/ 2147483647 h 95"/>
                <a:gd name="T44" fmla="*/ 1259955386 w 54"/>
                <a:gd name="T45" fmla="*/ 2147483647 h 95"/>
                <a:gd name="T46" fmla="*/ 1591517744 w 54"/>
                <a:gd name="T47" fmla="*/ 2147483647 h 95"/>
                <a:gd name="T48" fmla="*/ 1923088246 w 54"/>
                <a:gd name="T49" fmla="*/ 2147483647 h 95"/>
                <a:gd name="T50" fmla="*/ 1989399089 w 54"/>
                <a:gd name="T51" fmla="*/ 2147483647 h 95"/>
                <a:gd name="T52" fmla="*/ 1923088246 w 54"/>
                <a:gd name="T53" fmla="*/ 2147483647 h 95"/>
                <a:gd name="T54" fmla="*/ 2122028918 w 54"/>
                <a:gd name="T55" fmla="*/ 2147483647 h 95"/>
                <a:gd name="T56" fmla="*/ 2147483647 w 54"/>
                <a:gd name="T57" fmla="*/ 2147483647 h 95"/>
                <a:gd name="T58" fmla="*/ 2147483647 w 54"/>
                <a:gd name="T59" fmla="*/ 2147483647 h 95"/>
                <a:gd name="T60" fmla="*/ 2147483647 w 54"/>
                <a:gd name="T61" fmla="*/ 2147483647 h 95"/>
                <a:gd name="T62" fmla="*/ 2147483647 w 54"/>
                <a:gd name="T63" fmla="*/ 2147483647 h 95"/>
                <a:gd name="T64" fmla="*/ 2147483647 w 54"/>
                <a:gd name="T65" fmla="*/ 2147483647 h 95"/>
                <a:gd name="T66" fmla="*/ 2147483647 w 54"/>
                <a:gd name="T67" fmla="*/ 2147483647 h 95"/>
                <a:gd name="T68" fmla="*/ 2147483647 w 54"/>
                <a:gd name="T69" fmla="*/ 2147483647 h 95"/>
                <a:gd name="T70" fmla="*/ 2147483647 w 54"/>
                <a:gd name="T71" fmla="*/ 2147483647 h 95"/>
                <a:gd name="T72" fmla="*/ 2147483647 w 54"/>
                <a:gd name="T73" fmla="*/ 2147483647 h 95"/>
                <a:gd name="T74" fmla="*/ 2147483647 w 54"/>
                <a:gd name="T75" fmla="*/ 2147483647 h 95"/>
                <a:gd name="T76" fmla="*/ 2147483647 w 54"/>
                <a:gd name="T77" fmla="*/ 2147483647 h 95"/>
                <a:gd name="T78" fmla="*/ 2147483647 w 54"/>
                <a:gd name="T79" fmla="*/ 2147483647 h 95"/>
                <a:gd name="T80" fmla="*/ 2147483647 w 54"/>
                <a:gd name="T81" fmla="*/ 2147483647 h 95"/>
                <a:gd name="T82" fmla="*/ 2147483647 w 54"/>
                <a:gd name="T83" fmla="*/ 2147483647 h 95"/>
                <a:gd name="T84" fmla="*/ 2147483647 w 54"/>
                <a:gd name="T85" fmla="*/ 2147483647 h 95"/>
                <a:gd name="T86" fmla="*/ 2147483647 w 54"/>
                <a:gd name="T87" fmla="*/ 2147483647 h 95"/>
                <a:gd name="T88" fmla="*/ 2147483647 w 54"/>
                <a:gd name="T89" fmla="*/ 778192013 h 95"/>
                <a:gd name="T90" fmla="*/ 2147483647 w 54"/>
                <a:gd name="T91" fmla="*/ 658470202 h 95"/>
                <a:gd name="T92" fmla="*/ 2147483647 w 54"/>
                <a:gd name="T93" fmla="*/ 359165554 h 95"/>
                <a:gd name="T94" fmla="*/ 2147483647 w 54"/>
                <a:gd name="T95" fmla="*/ 179582777 h 95"/>
                <a:gd name="T96" fmla="*/ 2147483647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0" name="Freeform 26" descr="75%"/>
            <p:cNvSpPr>
              <a:spLocks/>
            </p:cNvSpPr>
            <p:nvPr/>
          </p:nvSpPr>
          <p:spPr bwMode="auto">
            <a:xfrm>
              <a:off x="6737350" y="3009900"/>
              <a:ext cx="498475" cy="465138"/>
            </a:xfrm>
            <a:custGeom>
              <a:avLst/>
              <a:gdLst>
                <a:gd name="T0" fmla="*/ 1335537277 w 61"/>
                <a:gd name="T1" fmla="*/ 0 h 60"/>
                <a:gd name="T2" fmla="*/ 1335537277 w 61"/>
                <a:gd name="T3" fmla="*/ 180295256 h 60"/>
                <a:gd name="T4" fmla="*/ 1402316567 w 61"/>
                <a:gd name="T5" fmla="*/ 300494697 h 60"/>
                <a:gd name="T6" fmla="*/ 1268766159 w 61"/>
                <a:gd name="T7" fmla="*/ 781276838 h 60"/>
                <a:gd name="T8" fmla="*/ 1268766159 w 61"/>
                <a:gd name="T9" fmla="*/ 901476219 h 60"/>
                <a:gd name="T10" fmla="*/ 1201986869 w 61"/>
                <a:gd name="T11" fmla="*/ 1141867470 h 60"/>
                <a:gd name="T12" fmla="*/ 1001656916 w 61"/>
                <a:gd name="T13" fmla="*/ 1322162666 h 60"/>
                <a:gd name="T14" fmla="*/ 868098337 w 61"/>
                <a:gd name="T15" fmla="*/ 1382258480 h 60"/>
                <a:gd name="T16" fmla="*/ 734547929 w 61"/>
                <a:gd name="T17" fmla="*/ 1442354294 h 60"/>
                <a:gd name="T18" fmla="*/ 667768639 w 61"/>
                <a:gd name="T19" fmla="*/ 1562553675 h 60"/>
                <a:gd name="T20" fmla="*/ 600997521 w 61"/>
                <a:gd name="T21" fmla="*/ 1802944685 h 60"/>
                <a:gd name="T22" fmla="*/ 400659523 w 61"/>
                <a:gd name="T23" fmla="*/ 1802944685 h 60"/>
                <a:gd name="T24" fmla="*/ 267109052 w 61"/>
                <a:gd name="T25" fmla="*/ 2043336179 h 60"/>
                <a:gd name="T26" fmla="*/ 267109052 w 61"/>
                <a:gd name="T27" fmla="*/ 2147483647 h 60"/>
                <a:gd name="T28" fmla="*/ 133550440 w 61"/>
                <a:gd name="T29" fmla="*/ 2147483647 h 60"/>
                <a:gd name="T30" fmla="*/ 0 w 61"/>
                <a:gd name="T31" fmla="*/ 2147483647 h 60"/>
                <a:gd name="T32" fmla="*/ 0 w 61"/>
                <a:gd name="T33" fmla="*/ 2147483647 h 60"/>
                <a:gd name="T34" fmla="*/ 200329762 w 61"/>
                <a:gd name="T35" fmla="*/ 2147483647 h 60"/>
                <a:gd name="T36" fmla="*/ 400659523 w 61"/>
                <a:gd name="T37" fmla="*/ 2147483647 h 60"/>
                <a:gd name="T38" fmla="*/ 534218103 w 61"/>
                <a:gd name="T39" fmla="*/ 2147483647 h 60"/>
                <a:gd name="T40" fmla="*/ 534218103 w 61"/>
                <a:gd name="T41" fmla="*/ 2147483647 h 60"/>
                <a:gd name="T42" fmla="*/ 667768639 w 61"/>
                <a:gd name="T43" fmla="*/ 2147483647 h 60"/>
                <a:gd name="T44" fmla="*/ 667768639 w 61"/>
                <a:gd name="T45" fmla="*/ 2147483647 h 60"/>
                <a:gd name="T46" fmla="*/ 1001656916 w 61"/>
                <a:gd name="T47" fmla="*/ 2147483647 h 60"/>
                <a:gd name="T48" fmla="*/ 1201986869 w 61"/>
                <a:gd name="T49" fmla="*/ 2147483647 h 60"/>
                <a:gd name="T50" fmla="*/ 1268766159 w 61"/>
                <a:gd name="T51" fmla="*/ 2147483647 h 60"/>
                <a:gd name="T52" fmla="*/ 1402316567 w 61"/>
                <a:gd name="T53" fmla="*/ 2147483647 h 60"/>
                <a:gd name="T54" fmla="*/ 1669425555 w 61"/>
                <a:gd name="T55" fmla="*/ 2147483647 h 60"/>
                <a:gd name="T56" fmla="*/ 1736204845 w 61"/>
                <a:gd name="T57" fmla="*/ 2147483647 h 60"/>
                <a:gd name="T58" fmla="*/ 2003313833 w 61"/>
                <a:gd name="T59" fmla="*/ 2147483647 h 60"/>
                <a:gd name="T60" fmla="*/ 2147483647 w 61"/>
                <a:gd name="T61" fmla="*/ 2147483647 h 60"/>
                <a:gd name="T62" fmla="*/ 2147483647 w 61"/>
                <a:gd name="T63" fmla="*/ 2147483647 h 60"/>
                <a:gd name="T64" fmla="*/ 2147483647 w 61"/>
                <a:gd name="T65" fmla="*/ 1923144066 h 60"/>
                <a:gd name="T66" fmla="*/ 2147483647 w 61"/>
                <a:gd name="T67" fmla="*/ 1983239880 h 60"/>
                <a:gd name="T68" fmla="*/ 2147483647 w 61"/>
                <a:gd name="T69" fmla="*/ 2103439745 h 60"/>
                <a:gd name="T70" fmla="*/ 2147483647 w 61"/>
                <a:gd name="T71" fmla="*/ 1923144066 h 60"/>
                <a:gd name="T72" fmla="*/ 2147483647 w 61"/>
                <a:gd name="T73" fmla="*/ 1622649489 h 60"/>
                <a:gd name="T74" fmla="*/ 2147483647 w 61"/>
                <a:gd name="T75" fmla="*/ 1502457861 h 60"/>
                <a:gd name="T76" fmla="*/ 2147483647 w 61"/>
                <a:gd name="T77" fmla="*/ 1382258480 h 60"/>
                <a:gd name="T78" fmla="*/ 2147483647 w 61"/>
                <a:gd name="T79" fmla="*/ 1201963285 h 60"/>
                <a:gd name="T80" fmla="*/ 2147483647 w 61"/>
                <a:gd name="T81" fmla="*/ 1141867470 h 60"/>
                <a:gd name="T82" fmla="*/ 2147483647 w 61"/>
                <a:gd name="T83" fmla="*/ 901476219 h 60"/>
                <a:gd name="T84" fmla="*/ 2147483647 w 61"/>
                <a:gd name="T85" fmla="*/ 1141867470 h 60"/>
                <a:gd name="T86" fmla="*/ 2147483647 w 61"/>
                <a:gd name="T87" fmla="*/ 1141867470 h 60"/>
                <a:gd name="T88" fmla="*/ 2147483647 w 61"/>
                <a:gd name="T89" fmla="*/ 781276838 h 60"/>
                <a:gd name="T90" fmla="*/ 2147483647 w 61"/>
                <a:gd name="T91" fmla="*/ 661077457 h 60"/>
                <a:gd name="T92" fmla="*/ 2147483647 w 61"/>
                <a:gd name="T93" fmla="*/ 661077457 h 60"/>
                <a:gd name="T94" fmla="*/ 2147483647 w 61"/>
                <a:gd name="T95" fmla="*/ 721181023 h 60"/>
                <a:gd name="T96" fmla="*/ 2147483647 w 61"/>
                <a:gd name="T97" fmla="*/ 841372652 h 60"/>
                <a:gd name="T98" fmla="*/ 2147483647 w 61"/>
                <a:gd name="T99" fmla="*/ 781276838 h 60"/>
                <a:gd name="T100" fmla="*/ 2147483647 w 61"/>
                <a:gd name="T101" fmla="*/ 901476219 h 60"/>
                <a:gd name="T102" fmla="*/ 2147483647 w 61"/>
                <a:gd name="T103" fmla="*/ 1021668089 h 60"/>
                <a:gd name="T104" fmla="*/ 2147483647 w 61"/>
                <a:gd name="T105" fmla="*/ 1201963285 h 60"/>
                <a:gd name="T106" fmla="*/ 2147483647 w 61"/>
                <a:gd name="T107" fmla="*/ 781276838 h 60"/>
                <a:gd name="T108" fmla="*/ 1402316567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1" name="Freeform 27" descr="20%"/>
            <p:cNvSpPr>
              <a:spLocks/>
            </p:cNvSpPr>
            <p:nvPr/>
          </p:nvSpPr>
          <p:spPr bwMode="auto">
            <a:xfrm>
              <a:off x="5516563" y="4133850"/>
              <a:ext cx="625475" cy="511175"/>
            </a:xfrm>
            <a:custGeom>
              <a:avLst/>
              <a:gdLst>
                <a:gd name="T0" fmla="*/ 2147483647 w 77"/>
                <a:gd name="T1" fmla="*/ 59985599 h 66"/>
                <a:gd name="T2" fmla="*/ 2147483647 w 77"/>
                <a:gd name="T3" fmla="*/ 599863827 h 66"/>
                <a:gd name="T4" fmla="*/ 2147483647 w 77"/>
                <a:gd name="T5" fmla="*/ 779820579 h 66"/>
                <a:gd name="T6" fmla="*/ 2147483647 w 77"/>
                <a:gd name="T7" fmla="*/ 1319698822 h 66"/>
                <a:gd name="T8" fmla="*/ 2147483647 w 77"/>
                <a:gd name="T9" fmla="*/ 1979547991 h 66"/>
                <a:gd name="T10" fmla="*/ 2147483647 w 77"/>
                <a:gd name="T11" fmla="*/ 2147483647 h 66"/>
                <a:gd name="T12" fmla="*/ 2147483647 w 77"/>
                <a:gd name="T13" fmla="*/ 2147483647 h 66"/>
                <a:gd name="T14" fmla="*/ 2147483647 w 77"/>
                <a:gd name="T15" fmla="*/ 2147483647 h 66"/>
                <a:gd name="T16" fmla="*/ 2147483647 w 77"/>
                <a:gd name="T17" fmla="*/ 2147483647 h 66"/>
                <a:gd name="T18" fmla="*/ 2147483647 w 77"/>
                <a:gd name="T19" fmla="*/ 2147483647 h 66"/>
                <a:gd name="T20" fmla="*/ 2147483647 w 77"/>
                <a:gd name="T21" fmla="*/ 2147483647 h 66"/>
                <a:gd name="T22" fmla="*/ 2147483647 w 77"/>
                <a:gd name="T23" fmla="*/ 2147483647 h 66"/>
                <a:gd name="T24" fmla="*/ 2147483647 w 77"/>
                <a:gd name="T25" fmla="*/ 2147483647 h 66"/>
                <a:gd name="T26" fmla="*/ 2147483647 w 77"/>
                <a:gd name="T27" fmla="*/ 2147483647 h 66"/>
                <a:gd name="T28" fmla="*/ 2147483647 w 77"/>
                <a:gd name="T29" fmla="*/ 2147483647 h 66"/>
                <a:gd name="T30" fmla="*/ 2147483647 w 77"/>
                <a:gd name="T31" fmla="*/ 2147483647 h 66"/>
                <a:gd name="T32" fmla="*/ 2147483647 w 77"/>
                <a:gd name="T33" fmla="*/ 2147483647 h 66"/>
                <a:gd name="T34" fmla="*/ 2147483647 w 77"/>
                <a:gd name="T35" fmla="*/ 2147483647 h 66"/>
                <a:gd name="T36" fmla="*/ 2147483647 w 77"/>
                <a:gd name="T37" fmla="*/ 2147483647 h 66"/>
                <a:gd name="T38" fmla="*/ 2147483647 w 77"/>
                <a:gd name="T39" fmla="*/ 2147483647 h 66"/>
                <a:gd name="T40" fmla="*/ 2147483647 w 77"/>
                <a:gd name="T41" fmla="*/ 2147483647 h 66"/>
                <a:gd name="T42" fmla="*/ 2147483647 w 77"/>
                <a:gd name="T43" fmla="*/ 2147483647 h 66"/>
                <a:gd name="T44" fmla="*/ 2147483647 w 77"/>
                <a:gd name="T45" fmla="*/ 2147483647 h 66"/>
                <a:gd name="T46" fmla="*/ 2147483647 w 77"/>
                <a:gd name="T47" fmla="*/ 2147483647 h 66"/>
                <a:gd name="T48" fmla="*/ 2147483647 w 77"/>
                <a:gd name="T49" fmla="*/ 2147483647 h 66"/>
                <a:gd name="T50" fmla="*/ 2147483647 w 77"/>
                <a:gd name="T51" fmla="*/ 2147483647 h 66"/>
                <a:gd name="T52" fmla="*/ 2147483647 w 77"/>
                <a:gd name="T53" fmla="*/ 2147483647 h 66"/>
                <a:gd name="T54" fmla="*/ 2147483647 w 77"/>
                <a:gd name="T55" fmla="*/ 2147483647 h 66"/>
                <a:gd name="T56" fmla="*/ 2147483647 w 77"/>
                <a:gd name="T57" fmla="*/ 2147483647 h 66"/>
                <a:gd name="T58" fmla="*/ 2147483647 w 77"/>
                <a:gd name="T59" fmla="*/ 2147483647 h 66"/>
                <a:gd name="T60" fmla="*/ 2147483647 w 77"/>
                <a:gd name="T61" fmla="*/ 2147483647 h 66"/>
                <a:gd name="T62" fmla="*/ 2045506023 w 77"/>
                <a:gd name="T63" fmla="*/ 2147483647 h 66"/>
                <a:gd name="T64" fmla="*/ 989761249 w 77"/>
                <a:gd name="T65" fmla="*/ 2147483647 h 66"/>
                <a:gd name="T66" fmla="*/ 263934163 w 77"/>
                <a:gd name="T67" fmla="*/ 2147483647 h 66"/>
                <a:gd name="T68" fmla="*/ 329917751 w 77"/>
                <a:gd name="T69" fmla="*/ 2147483647 h 66"/>
                <a:gd name="T70" fmla="*/ 395901276 w 77"/>
                <a:gd name="T71" fmla="*/ 2147483647 h 66"/>
                <a:gd name="T72" fmla="*/ 395901276 w 77"/>
                <a:gd name="T73" fmla="*/ 2147483647 h 66"/>
                <a:gd name="T74" fmla="*/ 593851977 w 77"/>
                <a:gd name="T75" fmla="*/ 2147483647 h 66"/>
                <a:gd name="T76" fmla="*/ 461884801 w 77"/>
                <a:gd name="T77" fmla="*/ 1799583494 h 66"/>
                <a:gd name="T78" fmla="*/ 395901276 w 77"/>
                <a:gd name="T79" fmla="*/ 1679612326 h 66"/>
                <a:gd name="T80" fmla="*/ 263934163 w 77"/>
                <a:gd name="T81" fmla="*/ 1499655574 h 66"/>
                <a:gd name="T82" fmla="*/ 65983541 w 77"/>
                <a:gd name="T83" fmla="*/ 1139734325 h 66"/>
                <a:gd name="T84" fmla="*/ 0 w 77"/>
                <a:gd name="T85" fmla="*/ 59985599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2" name="Freeform 28" descr="20%"/>
            <p:cNvSpPr>
              <a:spLocks/>
            </p:cNvSpPr>
            <p:nvPr/>
          </p:nvSpPr>
          <p:spPr bwMode="auto">
            <a:xfrm>
              <a:off x="5818188" y="3846513"/>
              <a:ext cx="381000" cy="642937"/>
            </a:xfrm>
            <a:custGeom>
              <a:avLst/>
              <a:gdLst>
                <a:gd name="T0" fmla="*/ 2147483647 w 47"/>
                <a:gd name="T1" fmla="*/ 0 h 83"/>
                <a:gd name="T2" fmla="*/ 985703678 w 47"/>
                <a:gd name="T3" fmla="*/ 120004564 h 83"/>
                <a:gd name="T4" fmla="*/ 985703678 w 47"/>
                <a:gd name="T5" fmla="*/ 180014608 h 83"/>
                <a:gd name="T6" fmla="*/ 788564614 w 47"/>
                <a:gd name="T7" fmla="*/ 300019203 h 83"/>
                <a:gd name="T8" fmla="*/ 788564614 w 47"/>
                <a:gd name="T9" fmla="*/ 480033750 h 83"/>
                <a:gd name="T10" fmla="*/ 788564614 w 47"/>
                <a:gd name="T11" fmla="*/ 660048419 h 83"/>
                <a:gd name="T12" fmla="*/ 722846189 w 47"/>
                <a:gd name="T13" fmla="*/ 720050686 h 83"/>
                <a:gd name="T14" fmla="*/ 591417444 w 47"/>
                <a:gd name="T15" fmla="*/ 840055220 h 83"/>
                <a:gd name="T16" fmla="*/ 459996679 w 47"/>
                <a:gd name="T17" fmla="*/ 960067501 h 83"/>
                <a:gd name="T18" fmla="*/ 394278254 w 47"/>
                <a:gd name="T19" fmla="*/ 1020070010 h 83"/>
                <a:gd name="T20" fmla="*/ 394278254 w 47"/>
                <a:gd name="T21" fmla="*/ 1140074544 h 83"/>
                <a:gd name="T22" fmla="*/ 328567935 w 47"/>
                <a:gd name="T23" fmla="*/ 1260086825 h 83"/>
                <a:gd name="T24" fmla="*/ 328567935 w 47"/>
                <a:gd name="T25" fmla="*/ 1320089092 h 83"/>
                <a:gd name="T26" fmla="*/ 262857552 w 47"/>
                <a:gd name="T27" fmla="*/ 1500103639 h 83"/>
                <a:gd name="T28" fmla="*/ 197139127 w 47"/>
                <a:gd name="T29" fmla="*/ 1620108174 h 83"/>
                <a:gd name="T30" fmla="*/ 262857552 w 47"/>
                <a:gd name="T31" fmla="*/ 1800122721 h 83"/>
                <a:gd name="T32" fmla="*/ 328567935 w 47"/>
                <a:gd name="T33" fmla="*/ 1860124988 h 83"/>
                <a:gd name="T34" fmla="*/ 328567935 w 47"/>
                <a:gd name="T35" fmla="*/ 1980137269 h 83"/>
                <a:gd name="T36" fmla="*/ 328567935 w 47"/>
                <a:gd name="T37" fmla="*/ 1980137269 h 83"/>
                <a:gd name="T38" fmla="*/ 328567935 w 47"/>
                <a:gd name="T39" fmla="*/ 2040140020 h 83"/>
                <a:gd name="T40" fmla="*/ 328567935 w 47"/>
                <a:gd name="T41" fmla="*/ 2040140020 h 83"/>
                <a:gd name="T42" fmla="*/ 262857552 w 47"/>
                <a:gd name="T43" fmla="*/ 2147483647 h 83"/>
                <a:gd name="T44" fmla="*/ 328567935 w 47"/>
                <a:gd name="T45" fmla="*/ 2147483647 h 83"/>
                <a:gd name="T46" fmla="*/ 262857552 w 47"/>
                <a:gd name="T47" fmla="*/ 2147483647 h 83"/>
                <a:gd name="T48" fmla="*/ 394278254 w 47"/>
                <a:gd name="T49" fmla="*/ 2147483647 h 83"/>
                <a:gd name="T50" fmla="*/ 394278254 w 47"/>
                <a:gd name="T51" fmla="*/ 2147483647 h 83"/>
                <a:gd name="T52" fmla="*/ 459996679 w 47"/>
                <a:gd name="T53" fmla="*/ 2147483647 h 83"/>
                <a:gd name="T54" fmla="*/ 525706999 w 47"/>
                <a:gd name="T55" fmla="*/ 2147483647 h 83"/>
                <a:gd name="T56" fmla="*/ 525706999 w 47"/>
                <a:gd name="T57" fmla="*/ 2147483647 h 83"/>
                <a:gd name="T58" fmla="*/ 394278254 w 47"/>
                <a:gd name="T59" fmla="*/ 2147483647 h 83"/>
                <a:gd name="T60" fmla="*/ 394278254 w 47"/>
                <a:gd name="T61" fmla="*/ 2147483647 h 83"/>
                <a:gd name="T62" fmla="*/ 328567935 w 47"/>
                <a:gd name="T63" fmla="*/ 2147483647 h 83"/>
                <a:gd name="T64" fmla="*/ 197139127 w 47"/>
                <a:gd name="T65" fmla="*/ 2147483647 h 83"/>
                <a:gd name="T66" fmla="*/ 0 w 47"/>
                <a:gd name="T67" fmla="*/ 2147483647 h 83"/>
                <a:gd name="T68" fmla="*/ 0 w 47"/>
                <a:gd name="T69" fmla="*/ 2147483647 h 83"/>
                <a:gd name="T70" fmla="*/ 1774260186 w 47"/>
                <a:gd name="T71" fmla="*/ 2147483647 h 83"/>
                <a:gd name="T72" fmla="*/ 1774260186 w 47"/>
                <a:gd name="T73" fmla="*/ 2147483647 h 83"/>
                <a:gd name="T74" fmla="*/ 1708549867 w 47"/>
                <a:gd name="T75" fmla="*/ 2147483647 h 83"/>
                <a:gd name="T76" fmla="*/ 1774260186 w 47"/>
                <a:gd name="T77" fmla="*/ 2147483647 h 83"/>
                <a:gd name="T78" fmla="*/ 1905688931 w 47"/>
                <a:gd name="T79" fmla="*/ 2147483647 h 83"/>
                <a:gd name="T80" fmla="*/ 1971399250 w 47"/>
                <a:gd name="T81" fmla="*/ 2147483647 h 83"/>
                <a:gd name="T82" fmla="*/ 2102827994 w 47"/>
                <a:gd name="T83" fmla="*/ 2147483647 h 83"/>
                <a:gd name="T84" fmla="*/ 2147483647 w 47"/>
                <a:gd name="T85" fmla="*/ 2147483647 h 83"/>
                <a:gd name="T86" fmla="*/ 2147483647 w 47"/>
                <a:gd name="T87" fmla="*/ 2147483647 h 83"/>
                <a:gd name="T88" fmla="*/ 2147483647 w 47"/>
                <a:gd name="T89" fmla="*/ 2147483647 h 83"/>
                <a:gd name="T90" fmla="*/ 2147483647 w 47"/>
                <a:gd name="T91" fmla="*/ 2147483647 h 83"/>
                <a:gd name="T92" fmla="*/ 2147483647 w 47"/>
                <a:gd name="T93" fmla="*/ 2147483647 h 83"/>
                <a:gd name="T94" fmla="*/ 2147483647 w 47"/>
                <a:gd name="T95" fmla="*/ 2147483647 h 83"/>
                <a:gd name="T96" fmla="*/ 2147483647 w 47"/>
                <a:gd name="T97" fmla="*/ 2147483647 h 83"/>
                <a:gd name="T98" fmla="*/ 2147483647 w 47"/>
                <a:gd name="T99" fmla="*/ 2147483647 h 83"/>
                <a:gd name="T100" fmla="*/ 2147483647 w 47"/>
                <a:gd name="T101" fmla="*/ 2147483647 h 83"/>
                <a:gd name="T102" fmla="*/ 2147483647 w 47"/>
                <a:gd name="T103" fmla="*/ 120004564 h 83"/>
                <a:gd name="T104" fmla="*/ 2147483647 w 47"/>
                <a:gd name="T105" fmla="*/ 0 h 83"/>
                <a:gd name="T106" fmla="*/ 214748364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3" name="Freeform 29"/>
            <p:cNvSpPr>
              <a:spLocks/>
            </p:cNvSpPr>
            <p:nvPr/>
          </p:nvSpPr>
          <p:spPr bwMode="auto">
            <a:xfrm>
              <a:off x="6878638" y="2732088"/>
              <a:ext cx="639762" cy="395287"/>
            </a:xfrm>
            <a:custGeom>
              <a:avLst/>
              <a:gdLst>
                <a:gd name="T0" fmla="*/ 1246053944 w 79"/>
                <a:gd name="T1" fmla="*/ 2147483647 h 51"/>
                <a:gd name="T2" fmla="*/ 2147483647 w 79"/>
                <a:gd name="T3" fmla="*/ 2147483647 h 51"/>
                <a:gd name="T4" fmla="*/ 2147483647 w 79"/>
                <a:gd name="T5" fmla="*/ 2147483647 h 51"/>
                <a:gd name="T6" fmla="*/ 2147483647 w 79"/>
                <a:gd name="T7" fmla="*/ 2147483647 h 51"/>
                <a:gd name="T8" fmla="*/ 2147483647 w 79"/>
                <a:gd name="T9" fmla="*/ 2147483647 h 51"/>
                <a:gd name="T10" fmla="*/ 2147483647 w 79"/>
                <a:gd name="T11" fmla="*/ 2147483647 h 51"/>
                <a:gd name="T12" fmla="*/ 2147483647 w 79"/>
                <a:gd name="T13" fmla="*/ 2147483647 h 51"/>
                <a:gd name="T14" fmla="*/ 2147483647 w 79"/>
                <a:gd name="T15" fmla="*/ 2147483647 h 51"/>
                <a:gd name="T16" fmla="*/ 2147483647 w 79"/>
                <a:gd name="T17" fmla="*/ 2147483647 h 51"/>
                <a:gd name="T18" fmla="*/ 2147483647 w 79"/>
                <a:gd name="T19" fmla="*/ 2102578397 h 51"/>
                <a:gd name="T20" fmla="*/ 2147483647 w 79"/>
                <a:gd name="T21" fmla="*/ 1982433953 h 51"/>
                <a:gd name="T22" fmla="*/ 2147483647 w 79"/>
                <a:gd name="T23" fmla="*/ 1862282242 h 51"/>
                <a:gd name="T24" fmla="*/ 2147483647 w 79"/>
                <a:gd name="T25" fmla="*/ 1802214138 h 51"/>
                <a:gd name="T26" fmla="*/ 2147483647 w 79"/>
                <a:gd name="T27" fmla="*/ 1742138282 h 51"/>
                <a:gd name="T28" fmla="*/ 2147483647 w 79"/>
                <a:gd name="T29" fmla="*/ 1682062427 h 51"/>
                <a:gd name="T30" fmla="*/ 2147483647 w 79"/>
                <a:gd name="T31" fmla="*/ 1621994322 h 51"/>
                <a:gd name="T32" fmla="*/ 2147483647 w 79"/>
                <a:gd name="T33" fmla="*/ 1621994322 h 51"/>
                <a:gd name="T34" fmla="*/ 2147483647 w 79"/>
                <a:gd name="T35" fmla="*/ 1561918467 h 51"/>
                <a:gd name="T36" fmla="*/ 2147483647 w 79"/>
                <a:gd name="T37" fmla="*/ 1561918467 h 51"/>
                <a:gd name="T38" fmla="*/ 2147483647 w 79"/>
                <a:gd name="T39" fmla="*/ 1441766757 h 51"/>
                <a:gd name="T40" fmla="*/ 2147483647 w 79"/>
                <a:gd name="T41" fmla="*/ 1441766757 h 51"/>
                <a:gd name="T42" fmla="*/ 2147483647 w 79"/>
                <a:gd name="T43" fmla="*/ 1381698652 h 51"/>
                <a:gd name="T44" fmla="*/ 2147483647 w 79"/>
                <a:gd name="T45" fmla="*/ 1201478837 h 51"/>
                <a:gd name="T46" fmla="*/ 2147483647 w 79"/>
                <a:gd name="T47" fmla="*/ 1201478837 h 51"/>
                <a:gd name="T48" fmla="*/ 2147483647 w 79"/>
                <a:gd name="T49" fmla="*/ 1081327126 h 51"/>
                <a:gd name="T50" fmla="*/ 2147483647 w 79"/>
                <a:gd name="T51" fmla="*/ 1021251271 h 51"/>
                <a:gd name="T52" fmla="*/ 2147483647 w 79"/>
                <a:gd name="T53" fmla="*/ 1021251271 h 51"/>
                <a:gd name="T54" fmla="*/ 2147483647 w 79"/>
                <a:gd name="T55" fmla="*/ 961182924 h 51"/>
                <a:gd name="T56" fmla="*/ 2147483647 w 79"/>
                <a:gd name="T57" fmla="*/ 901107069 h 51"/>
                <a:gd name="T58" fmla="*/ 2147483647 w 79"/>
                <a:gd name="T59" fmla="*/ 720887254 h 51"/>
                <a:gd name="T60" fmla="*/ 2147483647 w 79"/>
                <a:gd name="T61" fmla="*/ 660811398 h 51"/>
                <a:gd name="T62" fmla="*/ 2147483647 w 79"/>
                <a:gd name="T63" fmla="*/ 600735543 h 51"/>
                <a:gd name="T64" fmla="*/ 2147483647 w 79"/>
                <a:gd name="T65" fmla="*/ 540667438 h 51"/>
                <a:gd name="T66" fmla="*/ 2147483647 w 79"/>
                <a:gd name="T67" fmla="*/ 540667438 h 51"/>
                <a:gd name="T68" fmla="*/ 2147483647 w 79"/>
                <a:gd name="T69" fmla="*/ 480591462 h 51"/>
                <a:gd name="T70" fmla="*/ 2147483647 w 79"/>
                <a:gd name="T71" fmla="*/ 480591462 h 51"/>
                <a:gd name="T72" fmla="*/ 2147483647 w 79"/>
                <a:gd name="T73" fmla="*/ 420515607 h 51"/>
                <a:gd name="T74" fmla="*/ 2147483647 w 79"/>
                <a:gd name="T75" fmla="*/ 360439751 h 51"/>
                <a:gd name="T76" fmla="*/ 2147483647 w 79"/>
                <a:gd name="T77" fmla="*/ 180219876 h 51"/>
                <a:gd name="T78" fmla="*/ 2147483647 w 79"/>
                <a:gd name="T79" fmla="*/ 180219876 h 51"/>
                <a:gd name="T80" fmla="*/ 2147483647 w 79"/>
                <a:gd name="T81" fmla="*/ 120143990 h 51"/>
                <a:gd name="T82" fmla="*/ 2147483647 w 79"/>
                <a:gd name="T83" fmla="*/ 120143990 h 51"/>
                <a:gd name="T84" fmla="*/ 2147483647 w 79"/>
                <a:gd name="T85" fmla="*/ 120143990 h 51"/>
                <a:gd name="T86" fmla="*/ 2147483647 w 79"/>
                <a:gd name="T87" fmla="*/ 60075870 h 51"/>
                <a:gd name="T88" fmla="*/ 2147483647 w 79"/>
                <a:gd name="T89" fmla="*/ 0 h 51"/>
                <a:gd name="T90" fmla="*/ 590233109 w 79"/>
                <a:gd name="T91" fmla="*/ 660811398 h 51"/>
                <a:gd name="T92" fmla="*/ 524653353 w 79"/>
                <a:gd name="T93" fmla="*/ 420515607 h 51"/>
                <a:gd name="T94" fmla="*/ 327906369 w 79"/>
                <a:gd name="T95" fmla="*/ 600735543 h 51"/>
                <a:gd name="T96" fmla="*/ 327906369 w 79"/>
                <a:gd name="T97" fmla="*/ 600735543 h 51"/>
                <a:gd name="T98" fmla="*/ 262326677 w 79"/>
                <a:gd name="T99" fmla="*/ 540667438 h 51"/>
                <a:gd name="T100" fmla="*/ 262326677 w 79"/>
                <a:gd name="T101" fmla="*/ 540667438 h 51"/>
                <a:gd name="T102" fmla="*/ 196747048 w 79"/>
                <a:gd name="T103" fmla="*/ 660811398 h 51"/>
                <a:gd name="T104" fmla="*/ 65579645 w 79"/>
                <a:gd name="T105" fmla="*/ 780955358 h 51"/>
                <a:gd name="T106" fmla="*/ 0 w 79"/>
                <a:gd name="T107" fmla="*/ 841031214 h 51"/>
                <a:gd name="T108" fmla="*/ 262326677 w 79"/>
                <a:gd name="T109" fmla="*/ 2147483647 h 51"/>
                <a:gd name="T110" fmla="*/ 393494096 w 79"/>
                <a:gd name="T111" fmla="*/ 2147483647 h 51"/>
                <a:gd name="T112" fmla="*/ 1246053944 w 79"/>
                <a:gd name="T113" fmla="*/ 2147483647 h 51"/>
                <a:gd name="T114" fmla="*/ 1246053944 w 79"/>
                <a:gd name="T115" fmla="*/ 2147483647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4" name="Freeform 30"/>
            <p:cNvSpPr>
              <a:spLocks/>
            </p:cNvSpPr>
            <p:nvPr/>
          </p:nvSpPr>
          <p:spPr bwMode="auto">
            <a:xfrm>
              <a:off x="6664325" y="3127375"/>
              <a:ext cx="830263" cy="455613"/>
            </a:xfrm>
            <a:custGeom>
              <a:avLst/>
              <a:gdLst>
                <a:gd name="T0" fmla="*/ 2053964738 w 102"/>
                <a:gd name="T1" fmla="*/ 2147483647 h 59"/>
                <a:gd name="T2" fmla="*/ 1722681761 w 102"/>
                <a:gd name="T3" fmla="*/ 2147483647 h 59"/>
                <a:gd name="T4" fmla="*/ 1457648867 w 102"/>
                <a:gd name="T5" fmla="*/ 2147483647 h 59"/>
                <a:gd name="T6" fmla="*/ 331283105 w 102"/>
                <a:gd name="T7" fmla="*/ 2147483647 h 59"/>
                <a:gd name="T8" fmla="*/ 596316126 w 102"/>
                <a:gd name="T9" fmla="*/ 2147483647 h 59"/>
                <a:gd name="T10" fmla="*/ 662566210 w 102"/>
                <a:gd name="T11" fmla="*/ 2147483647 h 59"/>
                <a:gd name="T12" fmla="*/ 1258882336 w 102"/>
                <a:gd name="T13" fmla="*/ 2147483647 h 59"/>
                <a:gd name="T14" fmla="*/ 1391398783 w 102"/>
                <a:gd name="T15" fmla="*/ 2147483647 h 59"/>
                <a:gd name="T16" fmla="*/ 1788931844 w 102"/>
                <a:gd name="T17" fmla="*/ 2147483647 h 59"/>
                <a:gd name="T18" fmla="*/ 1921448291 w 102"/>
                <a:gd name="T19" fmla="*/ 2147483647 h 59"/>
                <a:gd name="T20" fmla="*/ 2147483647 w 102"/>
                <a:gd name="T21" fmla="*/ 2147483647 h 59"/>
                <a:gd name="T22" fmla="*/ 2147483647 w 102"/>
                <a:gd name="T23" fmla="*/ 2147483647 h 59"/>
                <a:gd name="T24" fmla="*/ 2147483647 w 102"/>
                <a:gd name="T25" fmla="*/ 2146794810 h 59"/>
                <a:gd name="T26" fmla="*/ 2147483647 w 102"/>
                <a:gd name="T27" fmla="*/ 1669729029 h 59"/>
                <a:gd name="T28" fmla="*/ 2147483647 w 102"/>
                <a:gd name="T29" fmla="*/ 1073401266 h 59"/>
                <a:gd name="T30" fmla="*/ 2147483647 w 102"/>
                <a:gd name="T31" fmla="*/ 1133032498 h 59"/>
                <a:gd name="T32" fmla="*/ 2147483647 w 102"/>
                <a:gd name="T33" fmla="*/ 715598190 h 59"/>
                <a:gd name="T34" fmla="*/ 2147483647 w 102"/>
                <a:gd name="T35" fmla="*/ 596335726 h 59"/>
                <a:gd name="T36" fmla="*/ 2147483647 w 102"/>
                <a:gd name="T37" fmla="*/ 298164002 h 59"/>
                <a:gd name="T38" fmla="*/ 2147483647 w 102"/>
                <a:gd name="T39" fmla="*/ 59631247 h 59"/>
                <a:gd name="T40" fmla="*/ 2147483647 w 102"/>
                <a:gd name="T41" fmla="*/ 238532710 h 59"/>
                <a:gd name="T42" fmla="*/ 2147483647 w 102"/>
                <a:gd name="T43" fmla="*/ 59631247 h 59"/>
                <a:gd name="T44" fmla="*/ 2147483647 w 102"/>
                <a:gd name="T45" fmla="*/ 119270216 h 59"/>
                <a:gd name="T46" fmla="*/ 2147483647 w 102"/>
                <a:gd name="T47" fmla="*/ 238532710 h 59"/>
                <a:gd name="T48" fmla="*/ 2147483647 w 102"/>
                <a:gd name="T49" fmla="*/ 477065420 h 59"/>
                <a:gd name="T50" fmla="*/ 2147483647 w 102"/>
                <a:gd name="T51" fmla="*/ 834868376 h 59"/>
                <a:gd name="T52" fmla="*/ 2147483647 w 102"/>
                <a:gd name="T53" fmla="*/ 894499607 h 59"/>
                <a:gd name="T54" fmla="*/ 2147483647 w 102"/>
                <a:gd name="T55" fmla="*/ 1013762312 h 59"/>
                <a:gd name="T56" fmla="*/ 2147483647 w 102"/>
                <a:gd name="T57" fmla="*/ 1073401266 h 59"/>
                <a:gd name="T58" fmla="*/ 2147483647 w 102"/>
                <a:gd name="T59" fmla="*/ 1192663730 h 59"/>
                <a:gd name="T60" fmla="*/ 2147483647 w 102"/>
                <a:gd name="T61" fmla="*/ 1371565148 h 59"/>
                <a:gd name="T62" fmla="*/ 2147483647 w 102"/>
                <a:gd name="T63" fmla="*/ 1550466565 h 59"/>
                <a:gd name="T64" fmla="*/ 2147483647 w 102"/>
                <a:gd name="T65" fmla="*/ 1729360261 h 59"/>
                <a:gd name="T66" fmla="*/ 2147483647 w 102"/>
                <a:gd name="T67" fmla="*/ 1788999215 h 59"/>
                <a:gd name="T68" fmla="*/ 2147483647 w 102"/>
                <a:gd name="T69" fmla="*/ 1848630446 h 59"/>
                <a:gd name="T70" fmla="*/ 2147483647 w 102"/>
                <a:gd name="T71" fmla="*/ 1908261678 h 59"/>
                <a:gd name="T72" fmla="*/ 2147483647 w 102"/>
                <a:gd name="T73" fmla="*/ 1967892910 h 59"/>
                <a:gd name="T74" fmla="*/ 2147483647 w 102"/>
                <a:gd name="T75" fmla="*/ 2146794810 h 59"/>
                <a:gd name="T76" fmla="*/ 2147483647 w 102"/>
                <a:gd name="T77" fmla="*/ 2146794810 h 59"/>
                <a:gd name="T78" fmla="*/ 2147483647 w 102"/>
                <a:gd name="T79" fmla="*/ 2147483647 h 59"/>
                <a:gd name="T80" fmla="*/ 2147483647 w 102"/>
                <a:gd name="T81" fmla="*/ 2146794810 h 59"/>
                <a:gd name="T82" fmla="*/ 2147483647 w 102"/>
                <a:gd name="T83" fmla="*/ 2147483647 h 59"/>
                <a:gd name="T84" fmla="*/ 2147483647 w 102"/>
                <a:gd name="T85" fmla="*/ 214748364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5" name="Freeform 31"/>
            <p:cNvSpPr>
              <a:spLocks/>
            </p:cNvSpPr>
            <p:nvPr/>
          </p:nvSpPr>
          <p:spPr bwMode="auto">
            <a:xfrm>
              <a:off x="4457700" y="2794000"/>
              <a:ext cx="906463" cy="425450"/>
            </a:xfrm>
            <a:custGeom>
              <a:avLst/>
              <a:gdLst>
                <a:gd name="T0" fmla="*/ 0 w 111"/>
                <a:gd name="T1" fmla="*/ 2034463625 h 55"/>
                <a:gd name="T2" fmla="*/ 200067009 w 111"/>
                <a:gd name="T3" fmla="*/ 0 h 55"/>
                <a:gd name="T4" fmla="*/ 2147483647 w 111"/>
                <a:gd name="T5" fmla="*/ 179508969 h 55"/>
                <a:gd name="T6" fmla="*/ 2147483647 w 111"/>
                <a:gd name="T7" fmla="*/ 359025673 h 55"/>
                <a:gd name="T8" fmla="*/ 2147483647 w 111"/>
                <a:gd name="T9" fmla="*/ 359025673 h 55"/>
                <a:gd name="T10" fmla="*/ 2147483647 w 111"/>
                <a:gd name="T11" fmla="*/ 299184213 h 55"/>
                <a:gd name="T12" fmla="*/ 2147483647 w 111"/>
                <a:gd name="T13" fmla="*/ 359025673 h 55"/>
                <a:gd name="T14" fmla="*/ 2147483647 w 111"/>
                <a:gd name="T15" fmla="*/ 538534702 h 55"/>
                <a:gd name="T16" fmla="*/ 2147483647 w 111"/>
                <a:gd name="T17" fmla="*/ 538534702 h 55"/>
                <a:gd name="T18" fmla="*/ 2147483647 w 111"/>
                <a:gd name="T19" fmla="*/ 538534702 h 55"/>
                <a:gd name="T20" fmla="*/ 2147483647 w 111"/>
                <a:gd name="T21" fmla="*/ 418859397 h 55"/>
                <a:gd name="T22" fmla="*/ 2147483647 w 111"/>
                <a:gd name="T23" fmla="*/ 418859397 h 55"/>
                <a:gd name="T24" fmla="*/ 2147483647 w 111"/>
                <a:gd name="T25" fmla="*/ 478700857 h 55"/>
                <a:gd name="T26" fmla="*/ 2147483647 w 111"/>
                <a:gd name="T27" fmla="*/ 658209886 h 55"/>
                <a:gd name="T28" fmla="*/ 2147483647 w 111"/>
                <a:gd name="T29" fmla="*/ 777885070 h 55"/>
                <a:gd name="T30" fmla="*/ 2147483647 w 111"/>
                <a:gd name="T31" fmla="*/ 897560255 h 55"/>
                <a:gd name="T32" fmla="*/ 2147483647 w 111"/>
                <a:gd name="T33" fmla="*/ 957393979 h 55"/>
                <a:gd name="T34" fmla="*/ 2147483647 w 111"/>
                <a:gd name="T35" fmla="*/ 1017235680 h 55"/>
                <a:gd name="T36" fmla="*/ 2147483647 w 111"/>
                <a:gd name="T37" fmla="*/ 1136910864 h 55"/>
                <a:gd name="T38" fmla="*/ 2147483647 w 111"/>
                <a:gd name="T39" fmla="*/ 1256586048 h 55"/>
                <a:gd name="T40" fmla="*/ 2147483647 w 111"/>
                <a:gd name="T41" fmla="*/ 1436094957 h 55"/>
                <a:gd name="T42" fmla="*/ 2147483647 w 111"/>
                <a:gd name="T43" fmla="*/ 1495928681 h 55"/>
                <a:gd name="T44" fmla="*/ 2147483647 w 111"/>
                <a:gd name="T45" fmla="*/ 1555770141 h 55"/>
                <a:gd name="T46" fmla="*/ 2147483647 w 111"/>
                <a:gd name="T47" fmla="*/ 1675445325 h 55"/>
                <a:gd name="T48" fmla="*/ 2147483647 w 111"/>
                <a:gd name="T49" fmla="*/ 1735279049 h 55"/>
                <a:gd name="T50" fmla="*/ 2147483647 w 111"/>
                <a:gd name="T51" fmla="*/ 1795120509 h 55"/>
                <a:gd name="T52" fmla="*/ 2147483647 w 111"/>
                <a:gd name="T53" fmla="*/ 1914795693 h 55"/>
                <a:gd name="T54" fmla="*/ 2147483647 w 111"/>
                <a:gd name="T55" fmla="*/ 2034463625 h 55"/>
                <a:gd name="T56" fmla="*/ 2147483647 w 111"/>
                <a:gd name="T57" fmla="*/ 2094305085 h 55"/>
                <a:gd name="T58" fmla="*/ 2147483647 w 111"/>
                <a:gd name="T59" fmla="*/ 2147483647 h 55"/>
                <a:gd name="T60" fmla="*/ 2147483647 w 111"/>
                <a:gd name="T61" fmla="*/ 2147483647 h 55"/>
                <a:gd name="T62" fmla="*/ 2147483647 w 111"/>
                <a:gd name="T63" fmla="*/ 2147483647 h 55"/>
                <a:gd name="T64" fmla="*/ 2147483647 w 111"/>
                <a:gd name="T65" fmla="*/ 2147483647 h 55"/>
                <a:gd name="T66" fmla="*/ 2147483647 w 111"/>
                <a:gd name="T67" fmla="*/ 2147483647 h 55"/>
                <a:gd name="T68" fmla="*/ 2147483647 w 111"/>
                <a:gd name="T69" fmla="*/ 2147483647 h 55"/>
                <a:gd name="T70" fmla="*/ 2147483647 w 111"/>
                <a:gd name="T71" fmla="*/ 2147483647 h 55"/>
                <a:gd name="T72" fmla="*/ 2147483647 w 111"/>
                <a:gd name="T73" fmla="*/ 2147483647 h 55"/>
                <a:gd name="T74" fmla="*/ 2147483647 w 111"/>
                <a:gd name="T75" fmla="*/ 2147483647 h 55"/>
                <a:gd name="T76" fmla="*/ 2147483647 w 111"/>
                <a:gd name="T77" fmla="*/ 2147483647 h 55"/>
                <a:gd name="T78" fmla="*/ 2147483647 w 111"/>
                <a:gd name="T79" fmla="*/ 2147483647 h 55"/>
                <a:gd name="T80" fmla="*/ 2147483647 w 111"/>
                <a:gd name="T81" fmla="*/ 2147483647 h 55"/>
                <a:gd name="T82" fmla="*/ 2147483647 w 111"/>
                <a:gd name="T83" fmla="*/ 2147483647 h 55"/>
                <a:gd name="T84" fmla="*/ 2147483647 w 111"/>
                <a:gd name="T85" fmla="*/ 2147483647 h 55"/>
                <a:gd name="T86" fmla="*/ 1667222333 w 111"/>
                <a:gd name="T87" fmla="*/ 2147483647 h 55"/>
                <a:gd name="T88" fmla="*/ 1733916759 w 111"/>
                <a:gd name="T89" fmla="*/ 2147483647 h 55"/>
                <a:gd name="T90" fmla="*/ 0 w 111"/>
                <a:gd name="T91" fmla="*/ 2034463625 h 55"/>
                <a:gd name="T92" fmla="*/ 0 w 111"/>
                <a:gd name="T93" fmla="*/ 2034463625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6" name="Freeform 32"/>
            <p:cNvSpPr>
              <a:spLocks/>
            </p:cNvSpPr>
            <p:nvPr/>
          </p:nvSpPr>
          <p:spPr bwMode="auto">
            <a:xfrm>
              <a:off x="4522788" y="3590925"/>
              <a:ext cx="944562" cy="465138"/>
            </a:xfrm>
            <a:custGeom>
              <a:avLst/>
              <a:gdLst>
                <a:gd name="T0" fmla="*/ 928268316 w 116"/>
                <a:gd name="T1" fmla="*/ 60095829 h 60"/>
                <a:gd name="T2" fmla="*/ 0 w 116"/>
                <a:gd name="T3" fmla="*/ 540885828 h 60"/>
                <a:gd name="T4" fmla="*/ 2147483647 w 116"/>
                <a:gd name="T5" fmla="*/ 2147483647 h 60"/>
                <a:gd name="T6" fmla="*/ 2147483647 w 116"/>
                <a:gd name="T7" fmla="*/ 2147483647 h 60"/>
                <a:gd name="T8" fmla="*/ 2147483647 w 116"/>
                <a:gd name="T9" fmla="*/ 2147483647 h 60"/>
                <a:gd name="T10" fmla="*/ 2147483647 w 116"/>
                <a:gd name="T11" fmla="*/ 2147483647 h 60"/>
                <a:gd name="T12" fmla="*/ 2147483647 w 116"/>
                <a:gd name="T13" fmla="*/ 2147483647 h 60"/>
                <a:gd name="T14" fmla="*/ 2147483647 w 116"/>
                <a:gd name="T15" fmla="*/ 2147483647 h 60"/>
                <a:gd name="T16" fmla="*/ 2147483647 w 116"/>
                <a:gd name="T17" fmla="*/ 2147483647 h 60"/>
                <a:gd name="T18" fmla="*/ 2147483647 w 116"/>
                <a:gd name="T19" fmla="*/ 2147483647 h 60"/>
                <a:gd name="T20" fmla="*/ 2147483647 w 116"/>
                <a:gd name="T21" fmla="*/ 2147483647 h 60"/>
                <a:gd name="T22" fmla="*/ 2147483647 w 116"/>
                <a:gd name="T23" fmla="*/ 2147483647 h 60"/>
                <a:gd name="T24" fmla="*/ 2147483647 w 116"/>
                <a:gd name="T25" fmla="*/ 2147483647 h 60"/>
                <a:gd name="T26" fmla="*/ 2147483647 w 116"/>
                <a:gd name="T27" fmla="*/ 2147483647 h 60"/>
                <a:gd name="T28" fmla="*/ 2147483647 w 116"/>
                <a:gd name="T29" fmla="*/ 2147483647 h 60"/>
                <a:gd name="T30" fmla="*/ 2147483647 w 116"/>
                <a:gd name="T31" fmla="*/ 2147483647 h 60"/>
                <a:gd name="T32" fmla="*/ 2147483647 w 116"/>
                <a:gd name="T33" fmla="*/ 2147483647 h 60"/>
                <a:gd name="T34" fmla="*/ 2147483647 w 116"/>
                <a:gd name="T35" fmla="*/ 2147483647 h 60"/>
                <a:gd name="T36" fmla="*/ 2147483647 w 116"/>
                <a:gd name="T37" fmla="*/ 2147483647 h 60"/>
                <a:gd name="T38" fmla="*/ 2147483647 w 116"/>
                <a:gd name="T39" fmla="*/ 2147483647 h 60"/>
                <a:gd name="T40" fmla="*/ 2147483647 w 116"/>
                <a:gd name="T41" fmla="*/ 2147483647 h 60"/>
                <a:gd name="T42" fmla="*/ 2147483647 w 116"/>
                <a:gd name="T43" fmla="*/ 2147483647 h 60"/>
                <a:gd name="T44" fmla="*/ 2147483647 w 116"/>
                <a:gd name="T45" fmla="*/ 2147483647 h 60"/>
                <a:gd name="T46" fmla="*/ 2147483647 w 116"/>
                <a:gd name="T47" fmla="*/ 2147483647 h 60"/>
                <a:gd name="T48" fmla="*/ 2147483647 w 116"/>
                <a:gd name="T49" fmla="*/ 2147483647 h 60"/>
                <a:gd name="T50" fmla="*/ 2147483647 w 116"/>
                <a:gd name="T51" fmla="*/ 2147483647 h 60"/>
                <a:gd name="T52" fmla="*/ 2147483647 w 116"/>
                <a:gd name="T53" fmla="*/ 2147483647 h 60"/>
                <a:gd name="T54" fmla="*/ 2147483647 w 116"/>
                <a:gd name="T55" fmla="*/ 2147483647 h 60"/>
                <a:gd name="T56" fmla="*/ 2147483647 w 116"/>
                <a:gd name="T57" fmla="*/ 2147483647 h 60"/>
                <a:gd name="T58" fmla="*/ 2147483647 w 116"/>
                <a:gd name="T59" fmla="*/ 2147483647 h 60"/>
                <a:gd name="T60" fmla="*/ 2147483647 w 116"/>
                <a:gd name="T61" fmla="*/ 2147483647 h 60"/>
                <a:gd name="T62" fmla="*/ 2147483647 w 116"/>
                <a:gd name="T63" fmla="*/ 2147483647 h 60"/>
                <a:gd name="T64" fmla="*/ 2147483647 w 116"/>
                <a:gd name="T65" fmla="*/ 2147483647 h 60"/>
                <a:gd name="T66" fmla="*/ 2147483647 w 116"/>
                <a:gd name="T67" fmla="*/ 1863040499 h 60"/>
                <a:gd name="T68" fmla="*/ 2147483647 w 116"/>
                <a:gd name="T69" fmla="*/ 180295256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7" name="Freeform 33" descr="20%"/>
            <p:cNvSpPr>
              <a:spLocks/>
            </p:cNvSpPr>
            <p:nvPr/>
          </p:nvSpPr>
          <p:spPr bwMode="auto">
            <a:xfrm>
              <a:off x="5322888" y="3127375"/>
              <a:ext cx="730250" cy="603250"/>
            </a:xfrm>
            <a:custGeom>
              <a:avLst/>
              <a:gdLst>
                <a:gd name="T0" fmla="*/ 2147483647 w 90"/>
                <a:gd name="T1" fmla="*/ 2147483647 h 78"/>
                <a:gd name="T2" fmla="*/ 2147483647 w 90"/>
                <a:gd name="T3" fmla="*/ 2147483647 h 78"/>
                <a:gd name="T4" fmla="*/ 2147483647 w 90"/>
                <a:gd name="T5" fmla="*/ 2147483647 h 78"/>
                <a:gd name="T6" fmla="*/ 2147483647 w 90"/>
                <a:gd name="T7" fmla="*/ 2147483647 h 78"/>
                <a:gd name="T8" fmla="*/ 2147483647 w 90"/>
                <a:gd name="T9" fmla="*/ 2147483647 h 78"/>
                <a:gd name="T10" fmla="*/ 2147483647 w 90"/>
                <a:gd name="T11" fmla="*/ 2147483647 h 78"/>
                <a:gd name="T12" fmla="*/ 2147483647 w 90"/>
                <a:gd name="T13" fmla="*/ 2147483647 h 78"/>
                <a:gd name="T14" fmla="*/ 2147483647 w 90"/>
                <a:gd name="T15" fmla="*/ 2147483647 h 78"/>
                <a:gd name="T16" fmla="*/ 2147483647 w 90"/>
                <a:gd name="T17" fmla="*/ 2147483647 h 78"/>
                <a:gd name="T18" fmla="*/ 2147483647 w 90"/>
                <a:gd name="T19" fmla="*/ 2147483647 h 78"/>
                <a:gd name="T20" fmla="*/ 2147483647 w 90"/>
                <a:gd name="T21" fmla="*/ 2147483647 h 78"/>
                <a:gd name="T22" fmla="*/ 2147483647 w 90"/>
                <a:gd name="T23" fmla="*/ 2147483647 h 78"/>
                <a:gd name="T24" fmla="*/ 2147483647 w 90"/>
                <a:gd name="T25" fmla="*/ 2147483647 h 78"/>
                <a:gd name="T26" fmla="*/ 2147483647 w 90"/>
                <a:gd name="T27" fmla="*/ 2147483647 h 78"/>
                <a:gd name="T28" fmla="*/ 2147483647 w 90"/>
                <a:gd name="T29" fmla="*/ 2147483647 h 78"/>
                <a:gd name="T30" fmla="*/ 2147483647 w 90"/>
                <a:gd name="T31" fmla="*/ 2147483647 h 78"/>
                <a:gd name="T32" fmla="*/ 2147483647 w 90"/>
                <a:gd name="T33" fmla="*/ 2147483647 h 78"/>
                <a:gd name="T34" fmla="*/ 2147483647 w 90"/>
                <a:gd name="T35" fmla="*/ 2147483647 h 78"/>
                <a:gd name="T36" fmla="*/ 2147483647 w 90"/>
                <a:gd name="T37" fmla="*/ 2147483647 h 78"/>
                <a:gd name="T38" fmla="*/ 2147483647 w 90"/>
                <a:gd name="T39" fmla="*/ 2033687399 h 78"/>
                <a:gd name="T40" fmla="*/ 2147483647 w 90"/>
                <a:gd name="T41" fmla="*/ 1794428778 h 78"/>
                <a:gd name="T42" fmla="*/ 2147483647 w 90"/>
                <a:gd name="T43" fmla="*/ 1614985175 h 78"/>
                <a:gd name="T44" fmla="*/ 2147483647 w 90"/>
                <a:gd name="T45" fmla="*/ 1734614244 h 78"/>
                <a:gd name="T46" fmla="*/ 2147483647 w 90"/>
                <a:gd name="T47" fmla="*/ 1315912504 h 78"/>
                <a:gd name="T48" fmla="*/ 2147483647 w 90"/>
                <a:gd name="T49" fmla="*/ 1076662101 h 78"/>
                <a:gd name="T50" fmla="*/ 2147483647 w 90"/>
                <a:gd name="T51" fmla="*/ 777589187 h 78"/>
                <a:gd name="T52" fmla="*/ 2147483647 w 90"/>
                <a:gd name="T53" fmla="*/ 358887327 h 78"/>
                <a:gd name="T54" fmla="*/ 2147483647 w 90"/>
                <a:gd name="T55" fmla="*/ 239258198 h 78"/>
                <a:gd name="T56" fmla="*/ 0 w 90"/>
                <a:gd name="T57" fmla="*/ 119629099 h 78"/>
                <a:gd name="T58" fmla="*/ 131672176 w 90"/>
                <a:gd name="T59" fmla="*/ 299072792 h 78"/>
                <a:gd name="T60" fmla="*/ 329172373 w 90"/>
                <a:gd name="T61" fmla="*/ 538331050 h 78"/>
                <a:gd name="T62" fmla="*/ 329172373 w 90"/>
                <a:gd name="T63" fmla="*/ 657960119 h 78"/>
                <a:gd name="T64" fmla="*/ 724188933 w 90"/>
                <a:gd name="T65" fmla="*/ 957032790 h 78"/>
                <a:gd name="T66" fmla="*/ 592516789 w 90"/>
                <a:gd name="T67" fmla="*/ 1196283435 h 78"/>
                <a:gd name="T68" fmla="*/ 724188933 w 90"/>
                <a:gd name="T69" fmla="*/ 1315912504 h 78"/>
                <a:gd name="T70" fmla="*/ 855861077 w 90"/>
                <a:gd name="T71" fmla="*/ 1555170641 h 78"/>
                <a:gd name="T72" fmla="*/ 987525108 w 90"/>
                <a:gd name="T73" fmla="*/ 1614985175 h 78"/>
                <a:gd name="T74" fmla="*/ 1053361180 w 90"/>
                <a:gd name="T75" fmla="*/ 2147483647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8" name="Freeform 34" descr="20%"/>
            <p:cNvSpPr>
              <a:spLocks/>
            </p:cNvSpPr>
            <p:nvPr/>
          </p:nvSpPr>
          <p:spPr bwMode="auto">
            <a:xfrm>
              <a:off x="6011863" y="3265488"/>
              <a:ext cx="809625" cy="395287"/>
            </a:xfrm>
            <a:custGeom>
              <a:avLst/>
              <a:gdLst>
                <a:gd name="T0" fmla="*/ 1337606913 w 99"/>
                <a:gd name="T1" fmla="*/ 2147483647 h 51"/>
                <a:gd name="T2" fmla="*/ 1270727002 w 99"/>
                <a:gd name="T3" fmla="*/ 2147483647 h 51"/>
                <a:gd name="T4" fmla="*/ 1471366736 w 99"/>
                <a:gd name="T5" fmla="*/ 2147483647 h 51"/>
                <a:gd name="T6" fmla="*/ 2147483647 w 99"/>
                <a:gd name="T7" fmla="*/ 2147483647 h 51"/>
                <a:gd name="T8" fmla="*/ 2147483647 w 99"/>
                <a:gd name="T9" fmla="*/ 2147483647 h 51"/>
                <a:gd name="T10" fmla="*/ 2147483647 w 99"/>
                <a:gd name="T11" fmla="*/ 2102578397 h 51"/>
                <a:gd name="T12" fmla="*/ 2147483647 w 99"/>
                <a:gd name="T13" fmla="*/ 1982433953 h 51"/>
                <a:gd name="T14" fmla="*/ 2147483647 w 99"/>
                <a:gd name="T15" fmla="*/ 1862282242 h 51"/>
                <a:gd name="T16" fmla="*/ 2147483647 w 99"/>
                <a:gd name="T17" fmla="*/ 1381698652 h 51"/>
                <a:gd name="T18" fmla="*/ 2147483647 w 99"/>
                <a:gd name="T19" fmla="*/ 1321622797 h 51"/>
                <a:gd name="T20" fmla="*/ 2147483647 w 99"/>
                <a:gd name="T21" fmla="*/ 1261546941 h 51"/>
                <a:gd name="T22" fmla="*/ 2147483647 w 99"/>
                <a:gd name="T23" fmla="*/ 1201478837 h 51"/>
                <a:gd name="T24" fmla="*/ 2147483647 w 99"/>
                <a:gd name="T25" fmla="*/ 1201478837 h 51"/>
                <a:gd name="T26" fmla="*/ 2147483647 w 99"/>
                <a:gd name="T27" fmla="*/ 841031214 h 51"/>
                <a:gd name="T28" fmla="*/ 2147483647 w 99"/>
                <a:gd name="T29" fmla="*/ 720887254 h 51"/>
                <a:gd name="T30" fmla="*/ 2147483647 w 99"/>
                <a:gd name="T31" fmla="*/ 480591462 h 51"/>
                <a:gd name="T32" fmla="*/ 2147483647 w 99"/>
                <a:gd name="T33" fmla="*/ 420515607 h 51"/>
                <a:gd name="T34" fmla="*/ 2147483647 w 99"/>
                <a:gd name="T35" fmla="*/ 240295731 h 51"/>
                <a:gd name="T36" fmla="*/ 2147483647 w 99"/>
                <a:gd name="T37" fmla="*/ 240295731 h 51"/>
                <a:gd name="T38" fmla="*/ 2147483647 w 99"/>
                <a:gd name="T39" fmla="*/ 360439751 h 51"/>
                <a:gd name="T40" fmla="*/ 2147483647 w 99"/>
                <a:gd name="T41" fmla="*/ 360439751 h 51"/>
                <a:gd name="T42" fmla="*/ 2147483647 w 99"/>
                <a:gd name="T43" fmla="*/ 360439751 h 51"/>
                <a:gd name="T44" fmla="*/ 2147483647 w 99"/>
                <a:gd name="T45" fmla="*/ 300371647 h 51"/>
                <a:gd name="T46" fmla="*/ 2147483647 w 99"/>
                <a:gd name="T47" fmla="*/ 240295731 h 51"/>
                <a:gd name="T48" fmla="*/ 2147483647 w 99"/>
                <a:gd name="T49" fmla="*/ 0 h 51"/>
                <a:gd name="T50" fmla="*/ 2147483647 w 99"/>
                <a:gd name="T51" fmla="*/ 60075870 h 51"/>
                <a:gd name="T52" fmla="*/ 2147483647 w 99"/>
                <a:gd name="T53" fmla="*/ 0 h 51"/>
                <a:gd name="T54" fmla="*/ 2147483647 w 99"/>
                <a:gd name="T55" fmla="*/ 120143990 h 51"/>
                <a:gd name="T56" fmla="*/ 2147483647 w 99"/>
                <a:gd name="T57" fmla="*/ 360439751 h 51"/>
                <a:gd name="T58" fmla="*/ 2147483647 w 99"/>
                <a:gd name="T59" fmla="*/ 480591462 h 51"/>
                <a:gd name="T60" fmla="*/ 2147483647 w 99"/>
                <a:gd name="T61" fmla="*/ 480591462 h 51"/>
                <a:gd name="T62" fmla="*/ 2147483647 w 99"/>
                <a:gd name="T63" fmla="*/ 1081327126 h 51"/>
                <a:gd name="T64" fmla="*/ 2147483647 w 99"/>
                <a:gd name="T65" fmla="*/ 1261546941 h 51"/>
                <a:gd name="T66" fmla="*/ 2147483647 w 99"/>
                <a:gd name="T67" fmla="*/ 1141402982 h 51"/>
                <a:gd name="T68" fmla="*/ 2147483647 w 99"/>
                <a:gd name="T69" fmla="*/ 1441766757 h 51"/>
                <a:gd name="T70" fmla="*/ 2147483647 w 99"/>
                <a:gd name="T71" fmla="*/ 1441766757 h 51"/>
                <a:gd name="T72" fmla="*/ 2140165848 w 99"/>
                <a:gd name="T73" fmla="*/ 1381698652 h 51"/>
                <a:gd name="T74" fmla="*/ 2006406025 w 99"/>
                <a:gd name="T75" fmla="*/ 1561918467 h 51"/>
                <a:gd name="T76" fmla="*/ 1738886380 w 99"/>
                <a:gd name="T77" fmla="*/ 1441766757 h 51"/>
                <a:gd name="T78" fmla="*/ 1337606913 w 99"/>
                <a:gd name="T79" fmla="*/ 1501842612 h 51"/>
                <a:gd name="T80" fmla="*/ 1337606913 w 99"/>
                <a:gd name="T81" fmla="*/ 1621994322 h 51"/>
                <a:gd name="T82" fmla="*/ 1203847091 w 99"/>
                <a:gd name="T83" fmla="*/ 1621994322 h 51"/>
                <a:gd name="T84" fmla="*/ 1203847091 w 99"/>
                <a:gd name="T85" fmla="*/ 1621994322 h 51"/>
                <a:gd name="T86" fmla="*/ 1136967180 w 99"/>
                <a:gd name="T87" fmla="*/ 1802214138 h 51"/>
                <a:gd name="T88" fmla="*/ 1136967180 w 99"/>
                <a:gd name="T89" fmla="*/ 1802214138 h 51"/>
                <a:gd name="T90" fmla="*/ 1203847091 w 99"/>
                <a:gd name="T91" fmla="*/ 1982433953 h 51"/>
                <a:gd name="T92" fmla="*/ 802559190 w 99"/>
                <a:gd name="T93" fmla="*/ 2042510293 h 51"/>
                <a:gd name="T94" fmla="*/ 869439101 w 99"/>
                <a:gd name="T95" fmla="*/ 2147483647 h 51"/>
                <a:gd name="T96" fmla="*/ 668799368 w 99"/>
                <a:gd name="T97" fmla="*/ 2147483647 h 51"/>
                <a:gd name="T98" fmla="*/ 401279595 w 99"/>
                <a:gd name="T99" fmla="*/ 2147483647 h 51"/>
                <a:gd name="T100" fmla="*/ 267519709 w 99"/>
                <a:gd name="T101" fmla="*/ 2147483647 h 51"/>
                <a:gd name="T102" fmla="*/ 267519709 w 99"/>
                <a:gd name="T103" fmla="*/ 2147483647 h 51"/>
                <a:gd name="T104" fmla="*/ 334399684 w 99"/>
                <a:gd name="T105" fmla="*/ 2147483647 h 51"/>
                <a:gd name="T106" fmla="*/ 200639797 w 99"/>
                <a:gd name="T107" fmla="*/ 2147483647 h 51"/>
                <a:gd name="T108" fmla="*/ 66879927 w 99"/>
                <a:gd name="T109" fmla="*/ 2147483647 h 51"/>
                <a:gd name="T110" fmla="*/ 0 w 99"/>
                <a:gd name="T111" fmla="*/ 214748364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9" name="Freeform 35" descr="20%"/>
            <p:cNvSpPr>
              <a:spLocks/>
            </p:cNvSpPr>
            <p:nvPr/>
          </p:nvSpPr>
          <p:spPr bwMode="auto">
            <a:xfrm>
              <a:off x="5940425" y="3560763"/>
              <a:ext cx="901700" cy="301625"/>
            </a:xfrm>
            <a:custGeom>
              <a:avLst/>
              <a:gdLst>
                <a:gd name="T0" fmla="*/ 2147483647 w 111"/>
                <a:gd name="T1" fmla="*/ 0 h 39"/>
                <a:gd name="T2" fmla="*/ 2147483647 w 111"/>
                <a:gd name="T3" fmla="*/ 179443663 h 39"/>
                <a:gd name="T4" fmla="*/ 2147483647 w 111"/>
                <a:gd name="T5" fmla="*/ 239258198 h 39"/>
                <a:gd name="T6" fmla="*/ 2045689172 w 111"/>
                <a:gd name="T7" fmla="*/ 538331050 h 39"/>
                <a:gd name="T8" fmla="*/ 2045689172 w 111"/>
                <a:gd name="T9" fmla="*/ 478516395 h 39"/>
                <a:gd name="T10" fmla="*/ 1847721398 w 111"/>
                <a:gd name="T11" fmla="*/ 538331050 h 39"/>
                <a:gd name="T12" fmla="*/ 1913707948 w 111"/>
                <a:gd name="T13" fmla="*/ 598145585 h 39"/>
                <a:gd name="T14" fmla="*/ 1913707948 w 111"/>
                <a:gd name="T15" fmla="*/ 657960119 h 39"/>
                <a:gd name="T16" fmla="*/ 593911700 w 111"/>
                <a:gd name="T17" fmla="*/ 777589187 h 39"/>
                <a:gd name="T18" fmla="*/ 527916900 w 111"/>
                <a:gd name="T19" fmla="*/ 897218256 h 39"/>
                <a:gd name="T20" fmla="*/ 461930349 w 111"/>
                <a:gd name="T21" fmla="*/ 1076662101 h 39"/>
                <a:gd name="T22" fmla="*/ 527916900 w 111"/>
                <a:gd name="T23" fmla="*/ 1136476635 h 39"/>
                <a:gd name="T24" fmla="*/ 461930349 w 111"/>
                <a:gd name="T25" fmla="*/ 1315912504 h 39"/>
                <a:gd name="T26" fmla="*/ 461930349 w 111"/>
                <a:gd name="T27" fmla="*/ 1315912504 h 39"/>
                <a:gd name="T28" fmla="*/ 461930349 w 111"/>
                <a:gd name="T29" fmla="*/ 1375727038 h 39"/>
                <a:gd name="T30" fmla="*/ 395943799 w 111"/>
                <a:gd name="T31" fmla="*/ 1495356107 h 39"/>
                <a:gd name="T32" fmla="*/ 329949125 w 111"/>
                <a:gd name="T33" fmla="*/ 1555170641 h 39"/>
                <a:gd name="T34" fmla="*/ 263962512 w 111"/>
                <a:gd name="T35" fmla="*/ 1794428778 h 39"/>
                <a:gd name="T36" fmla="*/ 131981256 w 111"/>
                <a:gd name="T37" fmla="*/ 1914057847 h 39"/>
                <a:gd name="T38" fmla="*/ 131981256 w 111"/>
                <a:gd name="T39" fmla="*/ 2093501933 h 39"/>
                <a:gd name="T40" fmla="*/ 131981256 w 111"/>
                <a:gd name="T41" fmla="*/ 2147483647 h 39"/>
                <a:gd name="T42" fmla="*/ 131981256 w 111"/>
                <a:gd name="T43" fmla="*/ 2147483647 h 39"/>
                <a:gd name="T44" fmla="*/ 0 w 111"/>
                <a:gd name="T45" fmla="*/ 2147483647 h 39"/>
                <a:gd name="T46" fmla="*/ 1913707948 w 111"/>
                <a:gd name="T47" fmla="*/ 2147483647 h 39"/>
                <a:gd name="T48" fmla="*/ 2147483647 w 111"/>
                <a:gd name="T49" fmla="*/ 2033687399 h 39"/>
                <a:gd name="T50" fmla="*/ 2147483647 w 111"/>
                <a:gd name="T51" fmla="*/ 1914057847 h 39"/>
                <a:gd name="T52" fmla="*/ 2147483647 w 111"/>
                <a:gd name="T53" fmla="*/ 1674799710 h 39"/>
                <a:gd name="T54" fmla="*/ 2147483647 w 111"/>
                <a:gd name="T55" fmla="*/ 1674799710 h 39"/>
                <a:gd name="T56" fmla="*/ 2147483647 w 111"/>
                <a:gd name="T57" fmla="*/ 1674799710 h 39"/>
                <a:gd name="T58" fmla="*/ 2147483647 w 111"/>
                <a:gd name="T59" fmla="*/ 1614985175 h 39"/>
                <a:gd name="T60" fmla="*/ 2147483647 w 111"/>
                <a:gd name="T61" fmla="*/ 1555170641 h 39"/>
                <a:gd name="T62" fmla="*/ 2147483647 w 111"/>
                <a:gd name="T63" fmla="*/ 1495356107 h 39"/>
                <a:gd name="T64" fmla="*/ 2147483647 w 111"/>
                <a:gd name="T65" fmla="*/ 1435541572 h 39"/>
                <a:gd name="T66" fmla="*/ 2147483647 w 111"/>
                <a:gd name="T67" fmla="*/ 1375727038 h 39"/>
                <a:gd name="T68" fmla="*/ 2147483647 w 111"/>
                <a:gd name="T69" fmla="*/ 1315912504 h 39"/>
                <a:gd name="T70" fmla="*/ 2147483647 w 111"/>
                <a:gd name="T71" fmla="*/ 1256097969 h 39"/>
                <a:gd name="T72" fmla="*/ 2147483647 w 111"/>
                <a:gd name="T73" fmla="*/ 1076662101 h 39"/>
                <a:gd name="T74" fmla="*/ 2147483647 w 111"/>
                <a:gd name="T75" fmla="*/ 1076662101 h 39"/>
                <a:gd name="T76" fmla="*/ 2147483647 w 111"/>
                <a:gd name="T77" fmla="*/ 957032790 h 39"/>
                <a:gd name="T78" fmla="*/ 2147483647 w 111"/>
                <a:gd name="T79" fmla="*/ 837403722 h 39"/>
                <a:gd name="T80" fmla="*/ 2147483647 w 111"/>
                <a:gd name="T81" fmla="*/ 837403722 h 39"/>
                <a:gd name="T82" fmla="*/ 2147483647 w 111"/>
                <a:gd name="T83" fmla="*/ 837403722 h 39"/>
                <a:gd name="T84" fmla="*/ 2147483647 w 111"/>
                <a:gd name="T85" fmla="*/ 837403722 h 39"/>
                <a:gd name="T86" fmla="*/ 2147483647 w 111"/>
                <a:gd name="T87" fmla="*/ 777589187 h 39"/>
                <a:gd name="T88" fmla="*/ 2147483647 w 111"/>
                <a:gd name="T89" fmla="*/ 717774653 h 39"/>
                <a:gd name="T90" fmla="*/ 2147483647 w 111"/>
                <a:gd name="T91" fmla="*/ 717774653 h 39"/>
                <a:gd name="T92" fmla="*/ 2147483647 w 111"/>
                <a:gd name="T93" fmla="*/ 777589187 h 39"/>
                <a:gd name="T94" fmla="*/ 2147483647 w 111"/>
                <a:gd name="T95" fmla="*/ 717774653 h 39"/>
                <a:gd name="T96" fmla="*/ 2147483647 w 111"/>
                <a:gd name="T97" fmla="*/ 717774653 h 39"/>
                <a:gd name="T98" fmla="*/ 2147483647 w 111"/>
                <a:gd name="T99" fmla="*/ 598145585 h 39"/>
                <a:gd name="T100" fmla="*/ 2147483647 w 111"/>
                <a:gd name="T101" fmla="*/ 598145585 h 39"/>
                <a:gd name="T102" fmla="*/ 2147483647 w 111"/>
                <a:gd name="T103" fmla="*/ 598145585 h 39"/>
                <a:gd name="T104" fmla="*/ 2147483647 w 111"/>
                <a:gd name="T105" fmla="*/ 358887327 h 39"/>
                <a:gd name="T106" fmla="*/ 2147483647 w 111"/>
                <a:gd name="T107" fmla="*/ 299072792 h 39"/>
                <a:gd name="T108" fmla="*/ 2147483647 w 111"/>
                <a:gd name="T109" fmla="*/ 239258198 h 39"/>
                <a:gd name="T110" fmla="*/ 2147483647 w 111"/>
                <a:gd name="T111" fmla="*/ 179443663 h 39"/>
                <a:gd name="T112" fmla="*/ 2147483647 w 111"/>
                <a:gd name="T113" fmla="*/ 59814549 h 39"/>
                <a:gd name="T114" fmla="*/ 2147483647 w 111"/>
                <a:gd name="T115" fmla="*/ 0 h 39"/>
                <a:gd name="T116" fmla="*/ 2147483647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40" name="Freeform 36" descr="20%"/>
            <p:cNvSpPr>
              <a:spLocks/>
            </p:cNvSpPr>
            <p:nvPr/>
          </p:nvSpPr>
          <p:spPr bwMode="auto">
            <a:xfrm>
              <a:off x="6175375" y="3824288"/>
              <a:ext cx="423863" cy="641350"/>
            </a:xfrm>
            <a:custGeom>
              <a:avLst/>
              <a:gdLst>
                <a:gd name="T0" fmla="*/ 0 w 52"/>
                <a:gd name="T1" fmla="*/ 179122095 h 83"/>
                <a:gd name="T2" fmla="*/ 66440522 w 52"/>
                <a:gd name="T3" fmla="*/ 298544572 h 83"/>
                <a:gd name="T4" fmla="*/ 0 w 52"/>
                <a:gd name="T5" fmla="*/ 2147483647 h 83"/>
                <a:gd name="T6" fmla="*/ 0 w 52"/>
                <a:gd name="T7" fmla="*/ 2147483647 h 83"/>
                <a:gd name="T8" fmla="*/ 199329732 w 52"/>
                <a:gd name="T9" fmla="*/ 2147483647 h 83"/>
                <a:gd name="T10" fmla="*/ 265770238 w 52"/>
                <a:gd name="T11" fmla="*/ 2147483647 h 83"/>
                <a:gd name="T12" fmla="*/ 332210807 w 52"/>
                <a:gd name="T13" fmla="*/ 2147483647 h 83"/>
                <a:gd name="T14" fmla="*/ 465091819 w 52"/>
                <a:gd name="T15" fmla="*/ 2147483647 h 83"/>
                <a:gd name="T16" fmla="*/ 531540476 w 52"/>
                <a:gd name="T17" fmla="*/ 2147483647 h 83"/>
                <a:gd name="T18" fmla="*/ 531540476 w 52"/>
                <a:gd name="T19" fmla="*/ 2147483647 h 83"/>
                <a:gd name="T20" fmla="*/ 597981109 w 52"/>
                <a:gd name="T21" fmla="*/ 2147483647 h 83"/>
                <a:gd name="T22" fmla="*/ 664421615 w 52"/>
                <a:gd name="T23" fmla="*/ 2147483647 h 83"/>
                <a:gd name="T24" fmla="*/ 664421615 w 52"/>
                <a:gd name="T25" fmla="*/ 2147483647 h 83"/>
                <a:gd name="T26" fmla="*/ 730862120 w 52"/>
                <a:gd name="T27" fmla="*/ 2147483647 h 83"/>
                <a:gd name="T28" fmla="*/ 863751283 w 52"/>
                <a:gd name="T29" fmla="*/ 2147483647 h 83"/>
                <a:gd name="T30" fmla="*/ 930191789 w 52"/>
                <a:gd name="T31" fmla="*/ 2147483647 h 83"/>
                <a:gd name="T32" fmla="*/ 996632295 w 52"/>
                <a:gd name="T33" fmla="*/ 2147483647 h 83"/>
                <a:gd name="T34" fmla="*/ 1129521712 w 52"/>
                <a:gd name="T35" fmla="*/ 2147483647 h 83"/>
                <a:gd name="T36" fmla="*/ 1129521712 w 52"/>
                <a:gd name="T37" fmla="*/ 2147483647 h 83"/>
                <a:gd name="T38" fmla="*/ 1195962218 w 52"/>
                <a:gd name="T39" fmla="*/ 2147483647 h 83"/>
                <a:gd name="T40" fmla="*/ 1195962218 w 52"/>
                <a:gd name="T41" fmla="*/ 2147483647 h 83"/>
                <a:gd name="T42" fmla="*/ 1195962218 w 52"/>
                <a:gd name="T43" fmla="*/ 2147483647 h 83"/>
                <a:gd name="T44" fmla="*/ 1129521712 w 52"/>
                <a:gd name="T45" fmla="*/ 2147483647 h 83"/>
                <a:gd name="T46" fmla="*/ 1129521712 w 52"/>
                <a:gd name="T47" fmla="*/ 2147483647 h 83"/>
                <a:gd name="T48" fmla="*/ 1195962218 w 52"/>
                <a:gd name="T49" fmla="*/ 2147483647 h 83"/>
                <a:gd name="T50" fmla="*/ 1195962218 w 52"/>
                <a:gd name="T51" fmla="*/ 2147483647 h 83"/>
                <a:gd name="T52" fmla="*/ 1063072800 w 52"/>
                <a:gd name="T53" fmla="*/ 2147483647 h 83"/>
                <a:gd name="T54" fmla="*/ 1063072800 w 52"/>
                <a:gd name="T55" fmla="*/ 2147483647 h 83"/>
                <a:gd name="T56" fmla="*/ 996632295 w 52"/>
                <a:gd name="T57" fmla="*/ 2147483647 h 83"/>
                <a:gd name="T58" fmla="*/ 930191789 w 52"/>
                <a:gd name="T59" fmla="*/ 2147483647 h 83"/>
                <a:gd name="T60" fmla="*/ 930191789 w 52"/>
                <a:gd name="T61" fmla="*/ 2147483647 h 83"/>
                <a:gd name="T62" fmla="*/ 930191789 w 52"/>
                <a:gd name="T63" fmla="*/ 2147483647 h 83"/>
                <a:gd name="T64" fmla="*/ 930191789 w 52"/>
                <a:gd name="T65" fmla="*/ 2147483647 h 83"/>
                <a:gd name="T66" fmla="*/ 930191789 w 52"/>
                <a:gd name="T67" fmla="*/ 2147483647 h 83"/>
                <a:gd name="T68" fmla="*/ 2147483647 w 52"/>
                <a:gd name="T69" fmla="*/ 2147483647 h 83"/>
                <a:gd name="T70" fmla="*/ 2147483647 w 52"/>
                <a:gd name="T71" fmla="*/ 2147483647 h 83"/>
                <a:gd name="T72" fmla="*/ 2147483647 w 52"/>
                <a:gd name="T73" fmla="*/ 2147483647 h 83"/>
                <a:gd name="T74" fmla="*/ 2147483647 w 52"/>
                <a:gd name="T75" fmla="*/ 2147483647 h 83"/>
                <a:gd name="T76" fmla="*/ 2147483647 w 52"/>
                <a:gd name="T77" fmla="*/ 2147483647 h 83"/>
                <a:gd name="T78" fmla="*/ 2147483647 w 52"/>
                <a:gd name="T79" fmla="*/ 2147483647 h 83"/>
                <a:gd name="T80" fmla="*/ 2147483647 w 52"/>
                <a:gd name="T81" fmla="*/ 2147483647 h 83"/>
                <a:gd name="T82" fmla="*/ 2147483647 w 52"/>
                <a:gd name="T83" fmla="*/ 2147483647 h 83"/>
                <a:gd name="T84" fmla="*/ 2147483647 w 52"/>
                <a:gd name="T85" fmla="*/ 2147483647 h 83"/>
                <a:gd name="T86" fmla="*/ 2147483647 w 52"/>
                <a:gd name="T87" fmla="*/ 2147483647 h 83"/>
                <a:gd name="T88" fmla="*/ 2147483647 w 52"/>
                <a:gd name="T89" fmla="*/ 2147483647 h 83"/>
                <a:gd name="T90" fmla="*/ 2147483647 w 52"/>
                <a:gd name="T91" fmla="*/ 2147483647 h 83"/>
                <a:gd name="T92" fmla="*/ 2147483647 w 52"/>
                <a:gd name="T93" fmla="*/ 2147483647 h 83"/>
                <a:gd name="T94" fmla="*/ 2147483647 w 52"/>
                <a:gd name="T95" fmla="*/ 2147483647 h 83"/>
                <a:gd name="T96" fmla="*/ 2147483647 w 52"/>
                <a:gd name="T97" fmla="*/ 2147483647 h 83"/>
                <a:gd name="T98" fmla="*/ 2147483647 w 52"/>
                <a:gd name="T99" fmla="*/ 2147483647 h 83"/>
                <a:gd name="T100" fmla="*/ 2147483647 w 52"/>
                <a:gd name="T101" fmla="*/ 2147483647 h 83"/>
                <a:gd name="T102" fmla="*/ 2147483647 w 52"/>
                <a:gd name="T103" fmla="*/ 0 h 83"/>
                <a:gd name="T104" fmla="*/ 0 w 52"/>
                <a:gd name="T105" fmla="*/ 179122095 h 83"/>
                <a:gd name="T106" fmla="*/ 0 w 52"/>
                <a:gd name="T107" fmla="*/ 179122095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41" name="Freeform 37"/>
            <p:cNvSpPr>
              <a:spLocks/>
            </p:cNvSpPr>
            <p:nvPr/>
          </p:nvSpPr>
          <p:spPr bwMode="auto">
            <a:xfrm>
              <a:off x="6575425" y="3459163"/>
              <a:ext cx="968375" cy="395287"/>
            </a:xfrm>
            <a:custGeom>
              <a:avLst/>
              <a:gdLst>
                <a:gd name="T0" fmla="*/ 132439520 w 119"/>
                <a:gd name="T1" fmla="*/ 2147483647 h 51"/>
                <a:gd name="T2" fmla="*/ 264879040 w 119"/>
                <a:gd name="T3" fmla="*/ 2147483647 h 51"/>
                <a:gd name="T4" fmla="*/ 331102916 w 119"/>
                <a:gd name="T5" fmla="*/ 2147483647 h 51"/>
                <a:gd name="T6" fmla="*/ 927084809 w 119"/>
                <a:gd name="T7" fmla="*/ 1862282242 h 51"/>
                <a:gd name="T8" fmla="*/ 1191972177 w 119"/>
                <a:gd name="T9" fmla="*/ 1621994322 h 51"/>
                <a:gd name="T10" fmla="*/ 1324411665 w 119"/>
                <a:gd name="T11" fmla="*/ 1621994322 h 51"/>
                <a:gd name="T12" fmla="*/ 1390635478 w 119"/>
                <a:gd name="T13" fmla="*/ 1501842612 h 51"/>
                <a:gd name="T14" fmla="*/ 1523074966 w 119"/>
                <a:gd name="T15" fmla="*/ 1501842612 h 51"/>
                <a:gd name="T16" fmla="*/ 1854177755 w 119"/>
                <a:gd name="T17" fmla="*/ 1381698652 h 51"/>
                <a:gd name="T18" fmla="*/ 2147483647 w 119"/>
                <a:gd name="T19" fmla="*/ 1021251271 h 51"/>
                <a:gd name="T20" fmla="*/ 2147483647 w 119"/>
                <a:gd name="T21" fmla="*/ 780955358 h 51"/>
                <a:gd name="T22" fmla="*/ 2147483647 w 119"/>
                <a:gd name="T23" fmla="*/ 780955358 h 51"/>
                <a:gd name="T24" fmla="*/ 2147483647 w 119"/>
                <a:gd name="T25" fmla="*/ 720887254 h 51"/>
                <a:gd name="T26" fmla="*/ 2147483647 w 119"/>
                <a:gd name="T27" fmla="*/ 60075870 h 51"/>
                <a:gd name="T28" fmla="*/ 2147483647 w 119"/>
                <a:gd name="T29" fmla="*/ 120143990 h 51"/>
                <a:gd name="T30" fmla="*/ 2147483647 w 119"/>
                <a:gd name="T31" fmla="*/ 300371647 h 51"/>
                <a:gd name="T32" fmla="*/ 2147483647 w 119"/>
                <a:gd name="T33" fmla="*/ 360439751 h 51"/>
                <a:gd name="T34" fmla="*/ 2147483647 w 119"/>
                <a:gd name="T35" fmla="*/ 300371647 h 51"/>
                <a:gd name="T36" fmla="*/ 2147483647 w 119"/>
                <a:gd name="T37" fmla="*/ 360439751 h 51"/>
                <a:gd name="T38" fmla="*/ 2147483647 w 119"/>
                <a:gd name="T39" fmla="*/ 480591462 h 51"/>
                <a:gd name="T40" fmla="*/ 2147483647 w 119"/>
                <a:gd name="T41" fmla="*/ 660811398 h 51"/>
                <a:gd name="T42" fmla="*/ 2147483647 w 119"/>
                <a:gd name="T43" fmla="*/ 720887254 h 51"/>
                <a:gd name="T44" fmla="*/ 2147483647 w 119"/>
                <a:gd name="T45" fmla="*/ 540667438 h 51"/>
                <a:gd name="T46" fmla="*/ 2147483647 w 119"/>
                <a:gd name="T47" fmla="*/ 660811398 h 51"/>
                <a:gd name="T48" fmla="*/ 2147483647 w 119"/>
                <a:gd name="T49" fmla="*/ 660811398 h 51"/>
                <a:gd name="T50" fmla="*/ 2147483647 w 119"/>
                <a:gd name="T51" fmla="*/ 540667438 h 51"/>
                <a:gd name="T52" fmla="*/ 2147483647 w 119"/>
                <a:gd name="T53" fmla="*/ 841031214 h 51"/>
                <a:gd name="T54" fmla="*/ 2147483647 w 119"/>
                <a:gd name="T55" fmla="*/ 1021251271 h 51"/>
                <a:gd name="T56" fmla="*/ 2147483647 w 119"/>
                <a:gd name="T57" fmla="*/ 1141402982 h 51"/>
                <a:gd name="T58" fmla="*/ 2147483647 w 119"/>
                <a:gd name="T59" fmla="*/ 1201478837 h 51"/>
                <a:gd name="T60" fmla="*/ 2147483647 w 119"/>
                <a:gd name="T61" fmla="*/ 1141402982 h 51"/>
                <a:gd name="T62" fmla="*/ 2147483647 w 119"/>
                <a:gd name="T63" fmla="*/ 1081327126 h 51"/>
                <a:gd name="T64" fmla="*/ 2147483647 w 119"/>
                <a:gd name="T65" fmla="*/ 1261546941 h 51"/>
                <a:gd name="T66" fmla="*/ 2147483647 w 119"/>
                <a:gd name="T67" fmla="*/ 1321622797 h 51"/>
                <a:gd name="T68" fmla="*/ 2147483647 w 119"/>
                <a:gd name="T69" fmla="*/ 1441766757 h 51"/>
                <a:gd name="T70" fmla="*/ 2147483647 w 119"/>
                <a:gd name="T71" fmla="*/ 1621994322 h 51"/>
                <a:gd name="T72" fmla="*/ 2147483647 w 119"/>
                <a:gd name="T73" fmla="*/ 1742138282 h 51"/>
                <a:gd name="T74" fmla="*/ 2147483647 w 119"/>
                <a:gd name="T75" fmla="*/ 1621994322 h 51"/>
                <a:gd name="T76" fmla="*/ 2147483647 w 119"/>
                <a:gd name="T77" fmla="*/ 1621994322 h 51"/>
                <a:gd name="T78" fmla="*/ 2147483647 w 119"/>
                <a:gd name="T79" fmla="*/ 1922358098 h 51"/>
                <a:gd name="T80" fmla="*/ 2147483647 w 119"/>
                <a:gd name="T81" fmla="*/ 2147483647 h 51"/>
                <a:gd name="T82" fmla="*/ 2147483647 w 119"/>
                <a:gd name="T83" fmla="*/ 2147483647 h 51"/>
                <a:gd name="T84" fmla="*/ 2147483647 w 119"/>
                <a:gd name="T85" fmla="*/ 2147483647 h 51"/>
                <a:gd name="T86" fmla="*/ 2147483647 w 119"/>
                <a:gd name="T87" fmla="*/ 2147483647 h 51"/>
                <a:gd name="T88" fmla="*/ 2147483647 w 119"/>
                <a:gd name="T89" fmla="*/ 2147483647 h 51"/>
                <a:gd name="T90" fmla="*/ 2147483647 w 119"/>
                <a:gd name="T91" fmla="*/ 2147483647 h 51"/>
                <a:gd name="T92" fmla="*/ 2147483647 w 119"/>
                <a:gd name="T93" fmla="*/ 2147483647 h 51"/>
                <a:gd name="T94" fmla="*/ 1986617243 w 119"/>
                <a:gd name="T95" fmla="*/ 2147483647 h 51"/>
                <a:gd name="T96" fmla="*/ 1721738267 w 119"/>
                <a:gd name="T97" fmla="*/ 2147483647 h 51"/>
                <a:gd name="T98" fmla="*/ 0 w 119"/>
                <a:gd name="T99" fmla="*/ 2147483647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42" name="Freeform 38" descr="20%"/>
            <p:cNvSpPr>
              <a:spLocks/>
            </p:cNvSpPr>
            <p:nvPr/>
          </p:nvSpPr>
          <p:spPr bwMode="auto">
            <a:xfrm>
              <a:off x="5449888" y="3660775"/>
              <a:ext cx="547687" cy="479425"/>
            </a:xfrm>
            <a:custGeom>
              <a:avLst/>
              <a:gdLst>
                <a:gd name="T0" fmla="*/ 0 w 67"/>
                <a:gd name="T1" fmla="*/ 179382293 h 62"/>
                <a:gd name="T2" fmla="*/ 2147483647 w 67"/>
                <a:gd name="T3" fmla="*/ 0 h 62"/>
                <a:gd name="T4" fmla="*/ 2147483647 w 67"/>
                <a:gd name="T5" fmla="*/ 59796670 h 62"/>
                <a:gd name="T6" fmla="*/ 2147483647 w 67"/>
                <a:gd name="T7" fmla="*/ 119585608 h 62"/>
                <a:gd name="T8" fmla="*/ 2147483647 w 67"/>
                <a:gd name="T9" fmla="*/ 179382293 h 62"/>
                <a:gd name="T10" fmla="*/ 2147483647 w 67"/>
                <a:gd name="T11" fmla="*/ 298967931 h 62"/>
                <a:gd name="T12" fmla="*/ 2147483647 w 67"/>
                <a:gd name="T13" fmla="*/ 358764586 h 62"/>
                <a:gd name="T14" fmla="*/ 2147483647 w 67"/>
                <a:gd name="T15" fmla="*/ 478350163 h 62"/>
                <a:gd name="T16" fmla="*/ 2147483647 w 67"/>
                <a:gd name="T17" fmla="*/ 538146939 h 62"/>
                <a:gd name="T18" fmla="*/ 2147483647 w 67"/>
                <a:gd name="T19" fmla="*/ 538146939 h 62"/>
                <a:gd name="T20" fmla="*/ 2147483647 w 67"/>
                <a:gd name="T21" fmla="*/ 538146939 h 62"/>
                <a:gd name="T22" fmla="*/ 2147483647 w 67"/>
                <a:gd name="T23" fmla="*/ 597943594 h 62"/>
                <a:gd name="T24" fmla="*/ 2147483647 w 67"/>
                <a:gd name="T25" fmla="*/ 717529172 h 62"/>
                <a:gd name="T26" fmla="*/ 2147483647 w 67"/>
                <a:gd name="T27" fmla="*/ 777325827 h 62"/>
                <a:gd name="T28" fmla="*/ 2147483647 w 67"/>
                <a:gd name="T29" fmla="*/ 1016497223 h 62"/>
                <a:gd name="T30" fmla="*/ 2147483647 w 67"/>
                <a:gd name="T31" fmla="*/ 1136090533 h 62"/>
                <a:gd name="T32" fmla="*/ 2147483647 w 67"/>
                <a:gd name="T33" fmla="*/ 1315472766 h 62"/>
                <a:gd name="T34" fmla="*/ 2147483647 w 67"/>
                <a:gd name="T35" fmla="*/ 1494854998 h 62"/>
                <a:gd name="T36" fmla="*/ 2147483647 w 67"/>
                <a:gd name="T37" fmla="*/ 1494854998 h 62"/>
                <a:gd name="T38" fmla="*/ 2147483647 w 67"/>
                <a:gd name="T39" fmla="*/ 1554643920 h 62"/>
                <a:gd name="T40" fmla="*/ 2147483647 w 67"/>
                <a:gd name="T41" fmla="*/ 1614440575 h 62"/>
                <a:gd name="T42" fmla="*/ 2147483647 w 67"/>
                <a:gd name="T43" fmla="*/ 1734026153 h 62"/>
                <a:gd name="T44" fmla="*/ 2147483647 w 67"/>
                <a:gd name="T45" fmla="*/ 1913408385 h 62"/>
                <a:gd name="T46" fmla="*/ 2147483647 w 67"/>
                <a:gd name="T47" fmla="*/ 2092791101 h 62"/>
                <a:gd name="T48" fmla="*/ 2147483647 w 67"/>
                <a:gd name="T49" fmla="*/ 2147483647 h 62"/>
                <a:gd name="T50" fmla="*/ 2147483647 w 67"/>
                <a:gd name="T51" fmla="*/ 2147483647 h 62"/>
                <a:gd name="T52" fmla="*/ 2147483647 w 67"/>
                <a:gd name="T53" fmla="*/ 2147483647 h 62"/>
                <a:gd name="T54" fmla="*/ 2147483647 w 67"/>
                <a:gd name="T55" fmla="*/ 2147483647 h 62"/>
                <a:gd name="T56" fmla="*/ 2147483647 w 67"/>
                <a:gd name="T57" fmla="*/ 2147483647 h 62"/>
                <a:gd name="T58" fmla="*/ 2147483647 w 67"/>
                <a:gd name="T59" fmla="*/ 2147483647 h 62"/>
                <a:gd name="T60" fmla="*/ 2147483647 w 67"/>
                <a:gd name="T61" fmla="*/ 2147483647 h 62"/>
                <a:gd name="T62" fmla="*/ 2147483647 w 67"/>
                <a:gd name="T63" fmla="*/ 2147483647 h 62"/>
                <a:gd name="T64" fmla="*/ 2147483647 w 67"/>
                <a:gd name="T65" fmla="*/ 2147483647 h 62"/>
                <a:gd name="T66" fmla="*/ 2147483647 w 67"/>
                <a:gd name="T67" fmla="*/ 2147483647 h 62"/>
                <a:gd name="T68" fmla="*/ 2147483647 w 67"/>
                <a:gd name="T69" fmla="*/ 2147483647 h 62"/>
                <a:gd name="T70" fmla="*/ 2147483647 w 67"/>
                <a:gd name="T71" fmla="*/ 2147483647 h 62"/>
                <a:gd name="T72" fmla="*/ 2147483647 w 67"/>
                <a:gd name="T73" fmla="*/ 2147483647 h 62"/>
                <a:gd name="T74" fmla="*/ 2147483647 w 67"/>
                <a:gd name="T75" fmla="*/ 2147483647 h 62"/>
                <a:gd name="T76" fmla="*/ 2147483647 w 67"/>
                <a:gd name="T77" fmla="*/ 2147483647 h 62"/>
                <a:gd name="T78" fmla="*/ 2147483647 w 67"/>
                <a:gd name="T79" fmla="*/ 2147483647 h 62"/>
                <a:gd name="T80" fmla="*/ 2147483647 w 67"/>
                <a:gd name="T81" fmla="*/ 2147483647 h 62"/>
                <a:gd name="T82" fmla="*/ 534566920 w 67"/>
                <a:gd name="T83" fmla="*/ 2147483647 h 62"/>
                <a:gd name="T84" fmla="*/ 534566920 w 67"/>
                <a:gd name="T85" fmla="*/ 2147483647 h 62"/>
                <a:gd name="T86" fmla="*/ 400931352 w 67"/>
                <a:gd name="T87" fmla="*/ 2147483647 h 62"/>
                <a:gd name="T88" fmla="*/ 267287547 w 67"/>
                <a:gd name="T89" fmla="*/ 2147483647 h 62"/>
                <a:gd name="T90" fmla="*/ 267287547 w 67"/>
                <a:gd name="T91" fmla="*/ 2147483647 h 62"/>
                <a:gd name="T92" fmla="*/ 133643773 w 67"/>
                <a:gd name="T93" fmla="*/ 2147483647 h 62"/>
                <a:gd name="T94" fmla="*/ 133643773 w 67"/>
                <a:gd name="T95" fmla="*/ 1315472766 h 62"/>
                <a:gd name="T96" fmla="*/ 0 w 67"/>
                <a:gd name="T97" fmla="*/ 179382293 h 62"/>
                <a:gd name="T98" fmla="*/ 0 w 67"/>
                <a:gd name="T99" fmla="*/ 179382293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9443" name="Group 39"/>
            <p:cNvGrpSpPr>
              <a:grpSpLocks/>
            </p:cNvGrpSpPr>
            <p:nvPr/>
          </p:nvGrpSpPr>
          <p:grpSpPr bwMode="auto">
            <a:xfrm>
              <a:off x="1155700" y="3886200"/>
              <a:ext cx="2009775" cy="1390650"/>
              <a:chOff x="768" y="2832"/>
              <a:chExt cx="1203" cy="876"/>
            </a:xfrm>
          </p:grpSpPr>
          <p:sp>
            <p:nvSpPr>
              <p:cNvPr id="59466" name="Freeform 40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331 w 188"/>
                  <a:gd name="T1" fmla="*/ 736 h 160"/>
                  <a:gd name="T2" fmla="*/ 618 w 188"/>
                  <a:gd name="T3" fmla="*/ 951 h 160"/>
                  <a:gd name="T4" fmla="*/ 428 w 188"/>
                  <a:gd name="T5" fmla="*/ 1189 h 160"/>
                  <a:gd name="T6" fmla="*/ 380 w 188"/>
                  <a:gd name="T7" fmla="*/ 1024 h 160"/>
                  <a:gd name="T8" fmla="*/ 117 w 188"/>
                  <a:gd name="T9" fmla="*/ 1307 h 160"/>
                  <a:gd name="T10" fmla="*/ 263 w 188"/>
                  <a:gd name="T11" fmla="*/ 1521 h 160"/>
                  <a:gd name="T12" fmla="*/ 638 w 188"/>
                  <a:gd name="T13" fmla="*/ 1448 h 160"/>
                  <a:gd name="T14" fmla="*/ 521 w 188"/>
                  <a:gd name="T15" fmla="*/ 1760 h 160"/>
                  <a:gd name="T16" fmla="*/ 428 w 188"/>
                  <a:gd name="T17" fmla="*/ 1877 h 160"/>
                  <a:gd name="T18" fmla="*/ 238 w 188"/>
                  <a:gd name="T19" fmla="*/ 1950 h 160"/>
                  <a:gd name="T20" fmla="*/ 141 w 188"/>
                  <a:gd name="T21" fmla="*/ 2330 h 160"/>
                  <a:gd name="T22" fmla="*/ 263 w 188"/>
                  <a:gd name="T23" fmla="*/ 2545 h 160"/>
                  <a:gd name="T24" fmla="*/ 521 w 188"/>
                  <a:gd name="T25" fmla="*/ 2662 h 160"/>
                  <a:gd name="T26" fmla="*/ 521 w 188"/>
                  <a:gd name="T27" fmla="*/ 2852 h 160"/>
                  <a:gd name="T28" fmla="*/ 827 w 188"/>
                  <a:gd name="T29" fmla="*/ 2925 h 160"/>
                  <a:gd name="T30" fmla="*/ 993 w 188"/>
                  <a:gd name="T31" fmla="*/ 2969 h 160"/>
                  <a:gd name="T32" fmla="*/ 686 w 188"/>
                  <a:gd name="T33" fmla="*/ 3349 h 160"/>
                  <a:gd name="T34" fmla="*/ 448 w 188"/>
                  <a:gd name="T35" fmla="*/ 3495 h 160"/>
                  <a:gd name="T36" fmla="*/ 73 w 188"/>
                  <a:gd name="T37" fmla="*/ 3685 h 160"/>
                  <a:gd name="T38" fmla="*/ 73 w 188"/>
                  <a:gd name="T39" fmla="*/ 3802 h 160"/>
                  <a:gd name="T40" fmla="*/ 686 w 188"/>
                  <a:gd name="T41" fmla="*/ 3539 h 160"/>
                  <a:gd name="T42" fmla="*/ 1470 w 188"/>
                  <a:gd name="T43" fmla="*/ 2852 h 160"/>
                  <a:gd name="T44" fmla="*/ 1397 w 188"/>
                  <a:gd name="T45" fmla="*/ 2779 h 160"/>
                  <a:gd name="T46" fmla="*/ 1825 w 188"/>
                  <a:gd name="T47" fmla="*/ 2257 h 160"/>
                  <a:gd name="T48" fmla="*/ 1703 w 188"/>
                  <a:gd name="T49" fmla="*/ 2398 h 160"/>
                  <a:gd name="T50" fmla="*/ 1728 w 188"/>
                  <a:gd name="T51" fmla="*/ 2589 h 160"/>
                  <a:gd name="T52" fmla="*/ 1703 w 188"/>
                  <a:gd name="T53" fmla="*/ 2711 h 160"/>
                  <a:gd name="T54" fmla="*/ 2039 w 188"/>
                  <a:gd name="T55" fmla="*/ 2520 h 160"/>
                  <a:gd name="T56" fmla="*/ 2039 w 188"/>
                  <a:gd name="T57" fmla="*/ 2330 h 160"/>
                  <a:gd name="T58" fmla="*/ 2536 w 188"/>
                  <a:gd name="T59" fmla="*/ 2447 h 160"/>
                  <a:gd name="T60" fmla="*/ 2867 w 188"/>
                  <a:gd name="T61" fmla="*/ 2398 h 160"/>
                  <a:gd name="T62" fmla="*/ 3436 w 188"/>
                  <a:gd name="T63" fmla="*/ 2589 h 160"/>
                  <a:gd name="T64" fmla="*/ 3626 w 188"/>
                  <a:gd name="T65" fmla="*/ 2828 h 160"/>
                  <a:gd name="T66" fmla="*/ 3933 w 188"/>
                  <a:gd name="T67" fmla="*/ 3042 h 160"/>
                  <a:gd name="T68" fmla="*/ 4453 w 188"/>
                  <a:gd name="T69" fmla="*/ 3091 h 160"/>
                  <a:gd name="T70" fmla="*/ 4380 w 188"/>
                  <a:gd name="T71" fmla="*/ 2779 h 160"/>
                  <a:gd name="T72" fmla="*/ 4171 w 188"/>
                  <a:gd name="T73" fmla="*/ 2735 h 160"/>
                  <a:gd name="T74" fmla="*/ 3860 w 188"/>
                  <a:gd name="T75" fmla="*/ 2520 h 160"/>
                  <a:gd name="T76" fmla="*/ 3480 w 188"/>
                  <a:gd name="T77" fmla="*/ 2257 h 160"/>
                  <a:gd name="T78" fmla="*/ 3339 w 188"/>
                  <a:gd name="T79" fmla="*/ 2447 h 160"/>
                  <a:gd name="T80" fmla="*/ 3056 w 188"/>
                  <a:gd name="T81" fmla="*/ 2208 h 160"/>
                  <a:gd name="T82" fmla="*/ 2769 w 188"/>
                  <a:gd name="T83" fmla="*/ 1901 h 160"/>
                  <a:gd name="T84" fmla="*/ 2414 w 188"/>
                  <a:gd name="T85" fmla="*/ 497 h 160"/>
                  <a:gd name="T86" fmla="*/ 2132 w 188"/>
                  <a:gd name="T87" fmla="*/ 117 h 160"/>
                  <a:gd name="T88" fmla="*/ 1635 w 188"/>
                  <a:gd name="T89" fmla="*/ 117 h 160"/>
                  <a:gd name="T90" fmla="*/ 1397 w 188"/>
                  <a:gd name="T91" fmla="*/ 117 h 160"/>
                  <a:gd name="T92" fmla="*/ 1066 w 188"/>
                  <a:gd name="T93" fmla="*/ 0 h 160"/>
                  <a:gd name="T94" fmla="*/ 827 w 188"/>
                  <a:gd name="T95" fmla="*/ 98 h 160"/>
                  <a:gd name="T96" fmla="*/ 569 w 188"/>
                  <a:gd name="T97" fmla="*/ 307 h 160"/>
                  <a:gd name="T98" fmla="*/ 448 w 188"/>
                  <a:gd name="T99" fmla="*/ 497 h 160"/>
                  <a:gd name="T100" fmla="*/ 238 w 188"/>
                  <a:gd name="T101" fmla="*/ 619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67" name="Freeform 41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50 w 4"/>
                  <a:gd name="T1" fmla="*/ 42 h 3"/>
                  <a:gd name="T2" fmla="*/ 50 w 4"/>
                  <a:gd name="T3" fmla="*/ 23 h 3"/>
                  <a:gd name="T4" fmla="*/ 50 w 4"/>
                  <a:gd name="T5" fmla="*/ 23 h 3"/>
                  <a:gd name="T6" fmla="*/ 50 w 4"/>
                  <a:gd name="T7" fmla="*/ 23 h 3"/>
                  <a:gd name="T8" fmla="*/ 50 w 4"/>
                  <a:gd name="T9" fmla="*/ 23 h 3"/>
                  <a:gd name="T10" fmla="*/ 50 w 4"/>
                  <a:gd name="T11" fmla="*/ 23 h 3"/>
                  <a:gd name="T12" fmla="*/ 50 w 4"/>
                  <a:gd name="T13" fmla="*/ 23 h 3"/>
                  <a:gd name="T14" fmla="*/ 25 w 4"/>
                  <a:gd name="T15" fmla="*/ 0 h 3"/>
                  <a:gd name="T16" fmla="*/ 25 w 4"/>
                  <a:gd name="T17" fmla="*/ 0 h 3"/>
                  <a:gd name="T18" fmla="*/ 0 w 4"/>
                  <a:gd name="T19" fmla="*/ 23 h 3"/>
                  <a:gd name="T20" fmla="*/ 0 w 4"/>
                  <a:gd name="T21" fmla="*/ 23 h 3"/>
                  <a:gd name="T22" fmla="*/ 0 w 4"/>
                  <a:gd name="T23" fmla="*/ 23 h 3"/>
                  <a:gd name="T24" fmla="*/ 0 w 4"/>
                  <a:gd name="T25" fmla="*/ 23 h 3"/>
                  <a:gd name="T26" fmla="*/ 0 w 4"/>
                  <a:gd name="T27" fmla="*/ 23 h 3"/>
                  <a:gd name="T28" fmla="*/ 0 w 4"/>
                  <a:gd name="T29" fmla="*/ 23 h 3"/>
                  <a:gd name="T30" fmla="*/ 0 w 4"/>
                  <a:gd name="T31" fmla="*/ 42 h 3"/>
                  <a:gd name="T32" fmla="*/ 0 w 4"/>
                  <a:gd name="T33" fmla="*/ 42 h 3"/>
                  <a:gd name="T34" fmla="*/ 25 w 4"/>
                  <a:gd name="T35" fmla="*/ 42 h 3"/>
                  <a:gd name="T36" fmla="*/ 25 w 4"/>
                  <a:gd name="T37" fmla="*/ 42 h 3"/>
                  <a:gd name="T38" fmla="*/ 25 w 4"/>
                  <a:gd name="T39" fmla="*/ 65 h 3"/>
                  <a:gd name="T40" fmla="*/ 50 w 4"/>
                  <a:gd name="T41" fmla="*/ 65 h 3"/>
                  <a:gd name="T42" fmla="*/ 50 w 4"/>
                  <a:gd name="T43" fmla="*/ 65 h 3"/>
                  <a:gd name="T44" fmla="*/ 75 w 4"/>
                  <a:gd name="T45" fmla="*/ 65 h 3"/>
                  <a:gd name="T46" fmla="*/ 75 w 4"/>
                  <a:gd name="T47" fmla="*/ 65 h 3"/>
                  <a:gd name="T48" fmla="*/ 100 w 4"/>
                  <a:gd name="T49" fmla="*/ 42 h 3"/>
                  <a:gd name="T50" fmla="*/ 100 w 4"/>
                  <a:gd name="T51" fmla="*/ 42 h 3"/>
                  <a:gd name="T52" fmla="*/ 100 w 4"/>
                  <a:gd name="T53" fmla="*/ 42 h 3"/>
                  <a:gd name="T54" fmla="*/ 100 w 4"/>
                  <a:gd name="T55" fmla="*/ 23 h 3"/>
                  <a:gd name="T56" fmla="*/ 100 w 4"/>
                  <a:gd name="T57" fmla="*/ 23 h 3"/>
                  <a:gd name="T58" fmla="*/ 100 w 4"/>
                  <a:gd name="T59" fmla="*/ 23 h 3"/>
                  <a:gd name="T60" fmla="*/ 100 w 4"/>
                  <a:gd name="T61" fmla="*/ 23 h 3"/>
                  <a:gd name="T62" fmla="*/ 100 w 4"/>
                  <a:gd name="T63" fmla="*/ 23 h 3"/>
                  <a:gd name="T64" fmla="*/ 100 w 4"/>
                  <a:gd name="T65" fmla="*/ 0 h 3"/>
                  <a:gd name="T66" fmla="*/ 100 w 4"/>
                  <a:gd name="T67" fmla="*/ 0 h 3"/>
                  <a:gd name="T68" fmla="*/ 100 w 4"/>
                  <a:gd name="T69" fmla="*/ 0 h 3"/>
                  <a:gd name="T70" fmla="*/ 100 w 4"/>
                  <a:gd name="T71" fmla="*/ 0 h 3"/>
                  <a:gd name="T72" fmla="*/ 100 w 4"/>
                  <a:gd name="T73" fmla="*/ 23 h 3"/>
                  <a:gd name="T74" fmla="*/ 75 w 4"/>
                  <a:gd name="T75" fmla="*/ 23 h 3"/>
                  <a:gd name="T76" fmla="*/ 75 w 4"/>
                  <a:gd name="T77" fmla="*/ 23 h 3"/>
                  <a:gd name="T78" fmla="*/ 50 w 4"/>
                  <a:gd name="T79" fmla="*/ 42 h 3"/>
                  <a:gd name="T80" fmla="*/ 50 w 4"/>
                  <a:gd name="T81" fmla="*/ 42 h 3"/>
                  <a:gd name="T82" fmla="*/ 50 w 4"/>
                  <a:gd name="T83" fmla="*/ 42 h 3"/>
                  <a:gd name="T84" fmla="*/ 50 w 4"/>
                  <a:gd name="T85" fmla="*/ 42 h 3"/>
                  <a:gd name="T86" fmla="*/ 50 w 4"/>
                  <a:gd name="T87" fmla="*/ 65 h 3"/>
                  <a:gd name="T88" fmla="*/ 75 w 4"/>
                  <a:gd name="T89" fmla="*/ 65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68" name="Freeform 42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158 w 9"/>
                  <a:gd name="T1" fmla="*/ 0 h 6"/>
                  <a:gd name="T2" fmla="*/ 91 w 9"/>
                  <a:gd name="T3" fmla="*/ 0 h 6"/>
                  <a:gd name="T4" fmla="*/ 67 w 9"/>
                  <a:gd name="T5" fmla="*/ 25 h 6"/>
                  <a:gd name="T6" fmla="*/ 67 w 9"/>
                  <a:gd name="T7" fmla="*/ 25 h 6"/>
                  <a:gd name="T8" fmla="*/ 67 w 9"/>
                  <a:gd name="T9" fmla="*/ 50 h 6"/>
                  <a:gd name="T10" fmla="*/ 67 w 9"/>
                  <a:gd name="T11" fmla="*/ 75 h 6"/>
                  <a:gd name="T12" fmla="*/ 48 w 9"/>
                  <a:gd name="T13" fmla="*/ 75 h 6"/>
                  <a:gd name="T14" fmla="*/ 48 w 9"/>
                  <a:gd name="T15" fmla="*/ 75 h 6"/>
                  <a:gd name="T16" fmla="*/ 24 w 9"/>
                  <a:gd name="T17" fmla="*/ 75 h 6"/>
                  <a:gd name="T18" fmla="*/ 24 w 9"/>
                  <a:gd name="T19" fmla="*/ 100 h 6"/>
                  <a:gd name="T20" fmla="*/ 24 w 9"/>
                  <a:gd name="T21" fmla="*/ 125 h 6"/>
                  <a:gd name="T22" fmla="*/ 0 w 9"/>
                  <a:gd name="T23" fmla="*/ 125 h 6"/>
                  <a:gd name="T24" fmla="*/ 0 w 9"/>
                  <a:gd name="T25" fmla="*/ 150 h 6"/>
                  <a:gd name="T26" fmla="*/ 0 w 9"/>
                  <a:gd name="T27" fmla="*/ 150 h 6"/>
                  <a:gd name="T28" fmla="*/ 0 w 9"/>
                  <a:gd name="T29" fmla="*/ 150 h 6"/>
                  <a:gd name="T30" fmla="*/ 0 w 9"/>
                  <a:gd name="T31" fmla="*/ 150 h 6"/>
                  <a:gd name="T32" fmla="*/ 0 w 9"/>
                  <a:gd name="T33" fmla="*/ 150 h 6"/>
                  <a:gd name="T34" fmla="*/ 0 w 9"/>
                  <a:gd name="T35" fmla="*/ 150 h 6"/>
                  <a:gd name="T36" fmla="*/ 0 w 9"/>
                  <a:gd name="T37" fmla="*/ 150 h 6"/>
                  <a:gd name="T38" fmla="*/ 24 w 9"/>
                  <a:gd name="T39" fmla="*/ 150 h 6"/>
                  <a:gd name="T40" fmla="*/ 48 w 9"/>
                  <a:gd name="T41" fmla="*/ 150 h 6"/>
                  <a:gd name="T42" fmla="*/ 67 w 9"/>
                  <a:gd name="T43" fmla="*/ 125 h 6"/>
                  <a:gd name="T44" fmla="*/ 139 w 9"/>
                  <a:gd name="T45" fmla="*/ 75 h 6"/>
                  <a:gd name="T46" fmla="*/ 158 w 9"/>
                  <a:gd name="T47" fmla="*/ 50 h 6"/>
                  <a:gd name="T48" fmla="*/ 182 w 9"/>
                  <a:gd name="T49" fmla="*/ 50 h 6"/>
                  <a:gd name="T50" fmla="*/ 205 w 9"/>
                  <a:gd name="T51" fmla="*/ 25 h 6"/>
                  <a:gd name="T52" fmla="*/ 205 w 9"/>
                  <a:gd name="T53" fmla="*/ 25 h 6"/>
                  <a:gd name="T54" fmla="*/ 205 w 9"/>
                  <a:gd name="T55" fmla="*/ 25 h 6"/>
                  <a:gd name="T56" fmla="*/ 182 w 9"/>
                  <a:gd name="T57" fmla="*/ 0 h 6"/>
                  <a:gd name="T58" fmla="*/ 182 w 9"/>
                  <a:gd name="T59" fmla="*/ 0 h 6"/>
                  <a:gd name="T60" fmla="*/ 182 w 9"/>
                  <a:gd name="T61" fmla="*/ 0 h 6"/>
                  <a:gd name="T62" fmla="*/ 182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69" name="Freeform 43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191 w 9"/>
                  <a:gd name="T1" fmla="*/ 73 h 7"/>
                  <a:gd name="T2" fmla="*/ 191 w 9"/>
                  <a:gd name="T3" fmla="*/ 24 h 7"/>
                  <a:gd name="T4" fmla="*/ 117 w 9"/>
                  <a:gd name="T5" fmla="*/ 73 h 7"/>
                  <a:gd name="T6" fmla="*/ 98 w 9"/>
                  <a:gd name="T7" fmla="*/ 92 h 7"/>
                  <a:gd name="T8" fmla="*/ 98 w 9"/>
                  <a:gd name="T9" fmla="*/ 92 h 7"/>
                  <a:gd name="T10" fmla="*/ 49 w 9"/>
                  <a:gd name="T11" fmla="*/ 117 h 7"/>
                  <a:gd name="T12" fmla="*/ 24 w 9"/>
                  <a:gd name="T13" fmla="*/ 141 h 7"/>
                  <a:gd name="T14" fmla="*/ 0 w 9"/>
                  <a:gd name="T15" fmla="*/ 141 h 7"/>
                  <a:gd name="T16" fmla="*/ 49 w 9"/>
                  <a:gd name="T17" fmla="*/ 141 h 7"/>
                  <a:gd name="T18" fmla="*/ 73 w 9"/>
                  <a:gd name="T19" fmla="*/ 117 h 7"/>
                  <a:gd name="T20" fmla="*/ 142 w 9"/>
                  <a:gd name="T21" fmla="*/ 92 h 7"/>
                  <a:gd name="T22" fmla="*/ 191 w 9"/>
                  <a:gd name="T23" fmla="*/ 73 h 7"/>
                  <a:gd name="T24" fmla="*/ 191 w 9"/>
                  <a:gd name="T25" fmla="*/ 73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70" name="Freeform 44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190 w 8"/>
                  <a:gd name="T1" fmla="*/ 48 h 6"/>
                  <a:gd name="T2" fmla="*/ 190 w 8"/>
                  <a:gd name="T3" fmla="*/ 24 h 6"/>
                  <a:gd name="T4" fmla="*/ 190 w 8"/>
                  <a:gd name="T5" fmla="*/ 24 h 6"/>
                  <a:gd name="T6" fmla="*/ 190 w 8"/>
                  <a:gd name="T7" fmla="*/ 0 h 6"/>
                  <a:gd name="T8" fmla="*/ 190 w 8"/>
                  <a:gd name="T9" fmla="*/ 0 h 6"/>
                  <a:gd name="T10" fmla="*/ 190 w 8"/>
                  <a:gd name="T11" fmla="*/ 0 h 6"/>
                  <a:gd name="T12" fmla="*/ 190 w 8"/>
                  <a:gd name="T13" fmla="*/ 0 h 6"/>
                  <a:gd name="T14" fmla="*/ 190 w 8"/>
                  <a:gd name="T15" fmla="*/ 0 h 6"/>
                  <a:gd name="T16" fmla="*/ 190 w 8"/>
                  <a:gd name="T17" fmla="*/ 0 h 6"/>
                  <a:gd name="T18" fmla="*/ 190 w 8"/>
                  <a:gd name="T19" fmla="*/ 0 h 6"/>
                  <a:gd name="T20" fmla="*/ 166 w 8"/>
                  <a:gd name="T21" fmla="*/ 0 h 6"/>
                  <a:gd name="T22" fmla="*/ 166 w 8"/>
                  <a:gd name="T23" fmla="*/ 0 h 6"/>
                  <a:gd name="T24" fmla="*/ 141 w 8"/>
                  <a:gd name="T25" fmla="*/ 0 h 6"/>
                  <a:gd name="T26" fmla="*/ 117 w 8"/>
                  <a:gd name="T27" fmla="*/ 24 h 6"/>
                  <a:gd name="T28" fmla="*/ 117 w 8"/>
                  <a:gd name="T29" fmla="*/ 48 h 6"/>
                  <a:gd name="T30" fmla="*/ 117 w 8"/>
                  <a:gd name="T31" fmla="*/ 48 h 6"/>
                  <a:gd name="T32" fmla="*/ 97 w 8"/>
                  <a:gd name="T33" fmla="*/ 48 h 6"/>
                  <a:gd name="T34" fmla="*/ 97 w 8"/>
                  <a:gd name="T35" fmla="*/ 48 h 6"/>
                  <a:gd name="T36" fmla="*/ 97 w 8"/>
                  <a:gd name="T37" fmla="*/ 48 h 6"/>
                  <a:gd name="T38" fmla="*/ 97 w 8"/>
                  <a:gd name="T39" fmla="*/ 72 h 6"/>
                  <a:gd name="T40" fmla="*/ 97 w 8"/>
                  <a:gd name="T41" fmla="*/ 72 h 6"/>
                  <a:gd name="T42" fmla="*/ 97 w 8"/>
                  <a:gd name="T43" fmla="*/ 72 h 6"/>
                  <a:gd name="T44" fmla="*/ 97 w 8"/>
                  <a:gd name="T45" fmla="*/ 72 h 6"/>
                  <a:gd name="T46" fmla="*/ 49 w 8"/>
                  <a:gd name="T47" fmla="*/ 92 h 6"/>
                  <a:gd name="T48" fmla="*/ 49 w 8"/>
                  <a:gd name="T49" fmla="*/ 92 h 6"/>
                  <a:gd name="T50" fmla="*/ 49 w 8"/>
                  <a:gd name="T51" fmla="*/ 92 h 6"/>
                  <a:gd name="T52" fmla="*/ 49 w 8"/>
                  <a:gd name="T53" fmla="*/ 92 h 6"/>
                  <a:gd name="T54" fmla="*/ 24 w 8"/>
                  <a:gd name="T55" fmla="*/ 92 h 6"/>
                  <a:gd name="T56" fmla="*/ 24 w 8"/>
                  <a:gd name="T57" fmla="*/ 116 h 6"/>
                  <a:gd name="T58" fmla="*/ 24 w 8"/>
                  <a:gd name="T59" fmla="*/ 116 h 6"/>
                  <a:gd name="T60" fmla="*/ 0 w 8"/>
                  <a:gd name="T61" fmla="*/ 116 h 6"/>
                  <a:gd name="T62" fmla="*/ 0 w 8"/>
                  <a:gd name="T63" fmla="*/ 116 h 6"/>
                  <a:gd name="T64" fmla="*/ 0 w 8"/>
                  <a:gd name="T65" fmla="*/ 116 h 6"/>
                  <a:gd name="T66" fmla="*/ 24 w 8"/>
                  <a:gd name="T67" fmla="*/ 140 h 6"/>
                  <a:gd name="T68" fmla="*/ 24 w 8"/>
                  <a:gd name="T69" fmla="*/ 140 h 6"/>
                  <a:gd name="T70" fmla="*/ 24 w 8"/>
                  <a:gd name="T71" fmla="*/ 140 h 6"/>
                  <a:gd name="T72" fmla="*/ 24 w 8"/>
                  <a:gd name="T73" fmla="*/ 140 h 6"/>
                  <a:gd name="T74" fmla="*/ 49 w 8"/>
                  <a:gd name="T75" fmla="*/ 116 h 6"/>
                  <a:gd name="T76" fmla="*/ 49 w 8"/>
                  <a:gd name="T77" fmla="*/ 116 h 6"/>
                  <a:gd name="T78" fmla="*/ 73 w 8"/>
                  <a:gd name="T79" fmla="*/ 116 h 6"/>
                  <a:gd name="T80" fmla="*/ 73 w 8"/>
                  <a:gd name="T81" fmla="*/ 92 h 6"/>
                  <a:gd name="T82" fmla="*/ 73 w 8"/>
                  <a:gd name="T83" fmla="*/ 92 h 6"/>
                  <a:gd name="T84" fmla="*/ 117 w 8"/>
                  <a:gd name="T85" fmla="*/ 92 h 6"/>
                  <a:gd name="T86" fmla="*/ 117 w 8"/>
                  <a:gd name="T87" fmla="*/ 72 h 6"/>
                  <a:gd name="T88" fmla="*/ 141 w 8"/>
                  <a:gd name="T89" fmla="*/ 72 h 6"/>
                  <a:gd name="T90" fmla="*/ 166 w 8"/>
                  <a:gd name="T91" fmla="*/ 72 h 6"/>
                  <a:gd name="T92" fmla="*/ 166 w 8"/>
                  <a:gd name="T93" fmla="*/ 48 h 6"/>
                  <a:gd name="T94" fmla="*/ 166 w 8"/>
                  <a:gd name="T95" fmla="*/ 48 h 6"/>
                  <a:gd name="T96" fmla="*/ 190 w 8"/>
                  <a:gd name="T97" fmla="*/ 48 h 6"/>
                  <a:gd name="T98" fmla="*/ 190 w 8"/>
                  <a:gd name="T99" fmla="*/ 48 h 6"/>
                  <a:gd name="T100" fmla="*/ 190 w 8"/>
                  <a:gd name="T101" fmla="*/ 48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71" name="Freeform 4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25 w 1"/>
                  <a:gd name="T1" fmla="*/ 0 h 1"/>
                  <a:gd name="T2" fmla="*/ 0 w 1"/>
                  <a:gd name="T3" fmla="*/ 0 h 1"/>
                  <a:gd name="T4" fmla="*/ 0 w 1"/>
                  <a:gd name="T5" fmla="*/ 25 h 1"/>
                  <a:gd name="T6" fmla="*/ 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72" name="Freeform 46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25 w 1"/>
                  <a:gd name="T1" fmla="*/ 0 h 1"/>
                  <a:gd name="T2" fmla="*/ 25 w 1"/>
                  <a:gd name="T3" fmla="*/ 0 h 1"/>
                  <a:gd name="T4" fmla="*/ 25 w 1"/>
                  <a:gd name="T5" fmla="*/ 0 h 1"/>
                  <a:gd name="T6" fmla="*/ 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25 h 1"/>
                  <a:gd name="T18" fmla="*/ 0 w 1"/>
                  <a:gd name="T19" fmla="*/ 25 h 1"/>
                  <a:gd name="T20" fmla="*/ 0 w 1"/>
                  <a:gd name="T21" fmla="*/ 25 h 1"/>
                  <a:gd name="T22" fmla="*/ 0 w 1"/>
                  <a:gd name="T23" fmla="*/ 25 h 1"/>
                  <a:gd name="T24" fmla="*/ 0 w 1"/>
                  <a:gd name="T25" fmla="*/ 25 h 1"/>
                  <a:gd name="T26" fmla="*/ 25 w 1"/>
                  <a:gd name="T27" fmla="*/ 25 h 1"/>
                  <a:gd name="T28" fmla="*/ 25 w 1"/>
                  <a:gd name="T29" fmla="*/ 0 h 1"/>
                  <a:gd name="T30" fmla="*/ 25 w 1"/>
                  <a:gd name="T31" fmla="*/ 0 h 1"/>
                  <a:gd name="T32" fmla="*/ 25 w 1"/>
                  <a:gd name="T33" fmla="*/ 0 h 1"/>
                  <a:gd name="T34" fmla="*/ 25 w 1"/>
                  <a:gd name="T35" fmla="*/ 0 h 1"/>
                  <a:gd name="T36" fmla="*/ 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73" name="Freeform 47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42 w 3"/>
                  <a:gd name="T1" fmla="*/ 23 h 3"/>
                  <a:gd name="T2" fmla="*/ 65 w 3"/>
                  <a:gd name="T3" fmla="*/ 23 h 3"/>
                  <a:gd name="T4" fmla="*/ 42 w 3"/>
                  <a:gd name="T5" fmla="*/ 23 h 3"/>
                  <a:gd name="T6" fmla="*/ 65 w 3"/>
                  <a:gd name="T7" fmla="*/ 42 h 3"/>
                  <a:gd name="T8" fmla="*/ 42 w 3"/>
                  <a:gd name="T9" fmla="*/ 42 h 3"/>
                  <a:gd name="T10" fmla="*/ 23 w 3"/>
                  <a:gd name="T11" fmla="*/ 65 h 3"/>
                  <a:gd name="T12" fmla="*/ 0 w 3"/>
                  <a:gd name="T13" fmla="*/ 65 h 3"/>
                  <a:gd name="T14" fmla="*/ 23 w 3"/>
                  <a:gd name="T15" fmla="*/ 23 h 3"/>
                  <a:gd name="T16" fmla="*/ 42 w 3"/>
                  <a:gd name="T17" fmla="*/ 2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74" name="Freeform 48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42 w 3"/>
                  <a:gd name="T1" fmla="*/ 0 h 2"/>
                  <a:gd name="T2" fmla="*/ 42 w 3"/>
                  <a:gd name="T3" fmla="*/ 0 h 2"/>
                  <a:gd name="T4" fmla="*/ 42 w 3"/>
                  <a:gd name="T5" fmla="*/ 0 h 2"/>
                  <a:gd name="T6" fmla="*/ 42 w 3"/>
                  <a:gd name="T7" fmla="*/ 0 h 2"/>
                  <a:gd name="T8" fmla="*/ 65 w 3"/>
                  <a:gd name="T9" fmla="*/ 0 h 2"/>
                  <a:gd name="T10" fmla="*/ 65 w 3"/>
                  <a:gd name="T11" fmla="*/ 0 h 2"/>
                  <a:gd name="T12" fmla="*/ 65 w 3"/>
                  <a:gd name="T13" fmla="*/ 0 h 2"/>
                  <a:gd name="T14" fmla="*/ 65 w 3"/>
                  <a:gd name="T15" fmla="*/ 0 h 2"/>
                  <a:gd name="T16" fmla="*/ 65 w 3"/>
                  <a:gd name="T17" fmla="*/ 0 h 2"/>
                  <a:gd name="T18" fmla="*/ 65 w 3"/>
                  <a:gd name="T19" fmla="*/ 0 h 2"/>
                  <a:gd name="T20" fmla="*/ 65 w 3"/>
                  <a:gd name="T21" fmla="*/ 0 h 2"/>
                  <a:gd name="T22" fmla="*/ 42 w 3"/>
                  <a:gd name="T23" fmla="*/ 0 h 2"/>
                  <a:gd name="T24" fmla="*/ 42 w 3"/>
                  <a:gd name="T25" fmla="*/ 22 h 2"/>
                  <a:gd name="T26" fmla="*/ 65 w 3"/>
                  <a:gd name="T27" fmla="*/ 22 h 2"/>
                  <a:gd name="T28" fmla="*/ 65 w 3"/>
                  <a:gd name="T29" fmla="*/ 22 h 2"/>
                  <a:gd name="T30" fmla="*/ 65 w 3"/>
                  <a:gd name="T31" fmla="*/ 22 h 2"/>
                  <a:gd name="T32" fmla="*/ 42 w 3"/>
                  <a:gd name="T33" fmla="*/ 22 h 2"/>
                  <a:gd name="T34" fmla="*/ 42 w 3"/>
                  <a:gd name="T35" fmla="*/ 22 h 2"/>
                  <a:gd name="T36" fmla="*/ 42 w 3"/>
                  <a:gd name="T37" fmla="*/ 22 h 2"/>
                  <a:gd name="T38" fmla="*/ 42 w 3"/>
                  <a:gd name="T39" fmla="*/ 22 h 2"/>
                  <a:gd name="T40" fmla="*/ 42 w 3"/>
                  <a:gd name="T41" fmla="*/ 22 h 2"/>
                  <a:gd name="T42" fmla="*/ 23 w 3"/>
                  <a:gd name="T43" fmla="*/ 40 h 2"/>
                  <a:gd name="T44" fmla="*/ 23 w 3"/>
                  <a:gd name="T45" fmla="*/ 40 h 2"/>
                  <a:gd name="T46" fmla="*/ 23 w 3"/>
                  <a:gd name="T47" fmla="*/ 40 h 2"/>
                  <a:gd name="T48" fmla="*/ 0 w 3"/>
                  <a:gd name="T49" fmla="*/ 40 h 2"/>
                  <a:gd name="T50" fmla="*/ 0 w 3"/>
                  <a:gd name="T51" fmla="*/ 40 h 2"/>
                  <a:gd name="T52" fmla="*/ 0 w 3"/>
                  <a:gd name="T53" fmla="*/ 22 h 2"/>
                  <a:gd name="T54" fmla="*/ 23 w 3"/>
                  <a:gd name="T55" fmla="*/ 22 h 2"/>
                  <a:gd name="T56" fmla="*/ 23 w 3"/>
                  <a:gd name="T57" fmla="*/ 22 h 2"/>
                  <a:gd name="T58" fmla="*/ 23 w 3"/>
                  <a:gd name="T59" fmla="*/ 22 h 2"/>
                  <a:gd name="T60" fmla="*/ 23 w 3"/>
                  <a:gd name="T61" fmla="*/ 0 h 2"/>
                  <a:gd name="T62" fmla="*/ 42 w 3"/>
                  <a:gd name="T63" fmla="*/ 0 h 2"/>
                  <a:gd name="T64" fmla="*/ 42 w 3"/>
                  <a:gd name="T65" fmla="*/ 0 h 2"/>
                  <a:gd name="T66" fmla="*/ 42 w 3"/>
                  <a:gd name="T67" fmla="*/ 0 h 2"/>
                  <a:gd name="T68" fmla="*/ 42 w 3"/>
                  <a:gd name="T69" fmla="*/ 0 h 2"/>
                  <a:gd name="T70" fmla="*/ 42 w 3"/>
                  <a:gd name="T71" fmla="*/ 0 h 2"/>
                  <a:gd name="T72" fmla="*/ 42 w 3"/>
                  <a:gd name="T73" fmla="*/ 0 h 2"/>
                  <a:gd name="T74" fmla="*/ 42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75" name="Freeform 49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66 w 4"/>
                  <a:gd name="T1" fmla="*/ 25 h 2"/>
                  <a:gd name="T2" fmla="*/ 66 w 4"/>
                  <a:gd name="T3" fmla="*/ 0 h 2"/>
                  <a:gd name="T4" fmla="*/ 90 w 4"/>
                  <a:gd name="T5" fmla="*/ 0 h 2"/>
                  <a:gd name="T6" fmla="*/ 90 w 4"/>
                  <a:gd name="T7" fmla="*/ 25 h 2"/>
                  <a:gd name="T8" fmla="*/ 24 w 4"/>
                  <a:gd name="T9" fmla="*/ 50 h 2"/>
                  <a:gd name="T10" fmla="*/ 66 w 4"/>
                  <a:gd name="T11" fmla="*/ 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76" name="Freeform 50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42 w 3"/>
                  <a:gd name="T1" fmla="*/ 25 h 2"/>
                  <a:gd name="T2" fmla="*/ 42 w 3"/>
                  <a:gd name="T3" fmla="*/ 25 h 2"/>
                  <a:gd name="T4" fmla="*/ 42 w 3"/>
                  <a:gd name="T5" fmla="*/ 0 h 2"/>
                  <a:gd name="T6" fmla="*/ 42 w 3"/>
                  <a:gd name="T7" fmla="*/ 0 h 2"/>
                  <a:gd name="T8" fmla="*/ 42 w 3"/>
                  <a:gd name="T9" fmla="*/ 0 h 2"/>
                  <a:gd name="T10" fmla="*/ 42 w 3"/>
                  <a:gd name="T11" fmla="*/ 0 h 2"/>
                  <a:gd name="T12" fmla="*/ 42 w 3"/>
                  <a:gd name="T13" fmla="*/ 0 h 2"/>
                  <a:gd name="T14" fmla="*/ 65 w 3"/>
                  <a:gd name="T15" fmla="*/ 0 h 2"/>
                  <a:gd name="T16" fmla="*/ 65 w 3"/>
                  <a:gd name="T17" fmla="*/ 0 h 2"/>
                  <a:gd name="T18" fmla="*/ 65 w 3"/>
                  <a:gd name="T19" fmla="*/ 0 h 2"/>
                  <a:gd name="T20" fmla="*/ 65 w 3"/>
                  <a:gd name="T21" fmla="*/ 25 h 2"/>
                  <a:gd name="T22" fmla="*/ 65 w 3"/>
                  <a:gd name="T23" fmla="*/ 25 h 2"/>
                  <a:gd name="T24" fmla="*/ 65 w 3"/>
                  <a:gd name="T25" fmla="*/ 25 h 2"/>
                  <a:gd name="T26" fmla="*/ 65 w 3"/>
                  <a:gd name="T27" fmla="*/ 25 h 2"/>
                  <a:gd name="T28" fmla="*/ 42 w 3"/>
                  <a:gd name="T29" fmla="*/ 50 h 2"/>
                  <a:gd name="T30" fmla="*/ 23 w 3"/>
                  <a:gd name="T31" fmla="*/ 50 h 2"/>
                  <a:gd name="T32" fmla="*/ 0 w 3"/>
                  <a:gd name="T33" fmla="*/ 50 h 2"/>
                  <a:gd name="T34" fmla="*/ 0 w 3"/>
                  <a:gd name="T35" fmla="*/ 50 h 2"/>
                  <a:gd name="T36" fmla="*/ 0 w 3"/>
                  <a:gd name="T37" fmla="*/ 50 h 2"/>
                  <a:gd name="T38" fmla="*/ 0 w 3"/>
                  <a:gd name="T39" fmla="*/ 50 h 2"/>
                  <a:gd name="T40" fmla="*/ 0 w 3"/>
                  <a:gd name="T41" fmla="*/ 50 h 2"/>
                  <a:gd name="T42" fmla="*/ 0 w 3"/>
                  <a:gd name="T43" fmla="*/ 50 h 2"/>
                  <a:gd name="T44" fmla="*/ 23 w 3"/>
                  <a:gd name="T45" fmla="*/ 50 h 2"/>
                  <a:gd name="T46" fmla="*/ 42 w 3"/>
                  <a:gd name="T47" fmla="*/ 25 h 2"/>
                  <a:gd name="T48" fmla="*/ 42 w 3"/>
                  <a:gd name="T49" fmla="*/ 25 h 2"/>
                  <a:gd name="T50" fmla="*/ 42 w 3"/>
                  <a:gd name="T51" fmla="*/ 25 h 2"/>
                  <a:gd name="T52" fmla="*/ 42 w 3"/>
                  <a:gd name="T53" fmla="*/ 25 h 2"/>
                  <a:gd name="T54" fmla="*/ 42 w 3"/>
                  <a:gd name="T55" fmla="*/ 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77" name="Freeform 5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25 w 2"/>
                  <a:gd name="T1" fmla="*/ 25 h 3"/>
                  <a:gd name="T2" fmla="*/ 0 w 2"/>
                  <a:gd name="T3" fmla="*/ 0 h 3"/>
                  <a:gd name="T4" fmla="*/ 0 w 2"/>
                  <a:gd name="T5" fmla="*/ 0 h 3"/>
                  <a:gd name="T6" fmla="*/ 25 w 2"/>
                  <a:gd name="T7" fmla="*/ 50 h 3"/>
                  <a:gd name="T8" fmla="*/ 0 w 2"/>
                  <a:gd name="T9" fmla="*/ 50 h 3"/>
                  <a:gd name="T10" fmla="*/ 0 w 2"/>
                  <a:gd name="T11" fmla="*/ 50 h 3"/>
                  <a:gd name="T12" fmla="*/ 0 w 2"/>
                  <a:gd name="T13" fmla="*/ 75 h 3"/>
                  <a:gd name="T14" fmla="*/ 25 w 2"/>
                  <a:gd name="T15" fmla="*/ 75 h 3"/>
                  <a:gd name="T16" fmla="*/ 25 w 2"/>
                  <a:gd name="T17" fmla="*/ 75 h 3"/>
                  <a:gd name="T18" fmla="*/ 50 w 2"/>
                  <a:gd name="T19" fmla="*/ 75 h 3"/>
                  <a:gd name="T20" fmla="*/ 50 w 2"/>
                  <a:gd name="T21" fmla="*/ 25 h 3"/>
                  <a:gd name="T22" fmla="*/ 50 w 2"/>
                  <a:gd name="T23" fmla="*/ 0 h 3"/>
                  <a:gd name="T24" fmla="*/ 25 w 2"/>
                  <a:gd name="T25" fmla="*/ 0 h 3"/>
                  <a:gd name="T26" fmla="*/ 25 w 2"/>
                  <a:gd name="T27" fmla="*/ 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78" name="Freeform 52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25 w 2"/>
                  <a:gd name="T1" fmla="*/ 25 h 3"/>
                  <a:gd name="T2" fmla="*/ 25 w 2"/>
                  <a:gd name="T3" fmla="*/ 0 h 3"/>
                  <a:gd name="T4" fmla="*/ 25 w 2"/>
                  <a:gd name="T5" fmla="*/ 0 h 3"/>
                  <a:gd name="T6" fmla="*/ 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25 h 3"/>
                  <a:gd name="T14" fmla="*/ 25 w 2"/>
                  <a:gd name="T15" fmla="*/ 25 h 3"/>
                  <a:gd name="T16" fmla="*/ 25 w 2"/>
                  <a:gd name="T17" fmla="*/ 25 h 3"/>
                  <a:gd name="T18" fmla="*/ 25 w 2"/>
                  <a:gd name="T19" fmla="*/ 50 h 3"/>
                  <a:gd name="T20" fmla="*/ 0 w 2"/>
                  <a:gd name="T21" fmla="*/ 50 h 3"/>
                  <a:gd name="T22" fmla="*/ 0 w 2"/>
                  <a:gd name="T23" fmla="*/ 50 h 3"/>
                  <a:gd name="T24" fmla="*/ 0 w 2"/>
                  <a:gd name="T25" fmla="*/ 50 h 3"/>
                  <a:gd name="T26" fmla="*/ 0 w 2"/>
                  <a:gd name="T27" fmla="*/ 50 h 3"/>
                  <a:gd name="T28" fmla="*/ 0 w 2"/>
                  <a:gd name="T29" fmla="*/ 50 h 3"/>
                  <a:gd name="T30" fmla="*/ 0 w 2"/>
                  <a:gd name="T31" fmla="*/ 50 h 3"/>
                  <a:gd name="T32" fmla="*/ 0 w 2"/>
                  <a:gd name="T33" fmla="*/ 75 h 3"/>
                  <a:gd name="T34" fmla="*/ 25 w 2"/>
                  <a:gd name="T35" fmla="*/ 75 h 3"/>
                  <a:gd name="T36" fmla="*/ 25 w 2"/>
                  <a:gd name="T37" fmla="*/ 75 h 3"/>
                  <a:gd name="T38" fmla="*/ 25 w 2"/>
                  <a:gd name="T39" fmla="*/ 75 h 3"/>
                  <a:gd name="T40" fmla="*/ 25 w 2"/>
                  <a:gd name="T41" fmla="*/ 75 h 3"/>
                  <a:gd name="T42" fmla="*/ 25 w 2"/>
                  <a:gd name="T43" fmla="*/ 75 h 3"/>
                  <a:gd name="T44" fmla="*/ 50 w 2"/>
                  <a:gd name="T45" fmla="*/ 75 h 3"/>
                  <a:gd name="T46" fmla="*/ 50 w 2"/>
                  <a:gd name="T47" fmla="*/ 50 h 3"/>
                  <a:gd name="T48" fmla="*/ 50 w 2"/>
                  <a:gd name="T49" fmla="*/ 25 h 3"/>
                  <a:gd name="T50" fmla="*/ 50 w 2"/>
                  <a:gd name="T51" fmla="*/ 25 h 3"/>
                  <a:gd name="T52" fmla="*/ 50 w 2"/>
                  <a:gd name="T53" fmla="*/ 25 h 3"/>
                  <a:gd name="T54" fmla="*/ 50 w 2"/>
                  <a:gd name="T55" fmla="*/ 0 h 3"/>
                  <a:gd name="T56" fmla="*/ 50 w 2"/>
                  <a:gd name="T57" fmla="*/ 0 h 3"/>
                  <a:gd name="T58" fmla="*/ 50 w 2"/>
                  <a:gd name="T59" fmla="*/ 0 h 3"/>
                  <a:gd name="T60" fmla="*/ 25 w 2"/>
                  <a:gd name="T61" fmla="*/ 0 h 3"/>
                  <a:gd name="T62" fmla="*/ 25 w 2"/>
                  <a:gd name="T63" fmla="*/ 0 h 3"/>
                  <a:gd name="T64" fmla="*/ 25 w 2"/>
                  <a:gd name="T65" fmla="*/ 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79" name="Freeform 53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75 w 3"/>
                  <a:gd name="T1" fmla="*/ 75 h 3"/>
                  <a:gd name="T2" fmla="*/ 75 w 3"/>
                  <a:gd name="T3" fmla="*/ 75 h 3"/>
                  <a:gd name="T4" fmla="*/ 75 w 3"/>
                  <a:gd name="T5" fmla="*/ 75 h 3"/>
                  <a:gd name="T6" fmla="*/ 75 w 3"/>
                  <a:gd name="T7" fmla="*/ 75 h 3"/>
                  <a:gd name="T8" fmla="*/ 75 w 3"/>
                  <a:gd name="T9" fmla="*/ 75 h 3"/>
                  <a:gd name="T10" fmla="*/ 75 w 3"/>
                  <a:gd name="T11" fmla="*/ 75 h 3"/>
                  <a:gd name="T12" fmla="*/ 50 w 3"/>
                  <a:gd name="T13" fmla="*/ 50 h 3"/>
                  <a:gd name="T14" fmla="*/ 25 w 3"/>
                  <a:gd name="T15" fmla="*/ 25 h 3"/>
                  <a:gd name="T16" fmla="*/ 25 w 3"/>
                  <a:gd name="T17" fmla="*/ 25 h 3"/>
                  <a:gd name="T18" fmla="*/ 25 w 3"/>
                  <a:gd name="T19" fmla="*/ 25 h 3"/>
                  <a:gd name="T20" fmla="*/ 25 w 3"/>
                  <a:gd name="T21" fmla="*/ 25 h 3"/>
                  <a:gd name="T22" fmla="*/ 25 w 3"/>
                  <a:gd name="T23" fmla="*/ 25 h 3"/>
                  <a:gd name="T24" fmla="*/ 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25 h 3"/>
                  <a:gd name="T42" fmla="*/ 0 w 3"/>
                  <a:gd name="T43" fmla="*/ 25 h 3"/>
                  <a:gd name="T44" fmla="*/ 0 w 3"/>
                  <a:gd name="T45" fmla="*/ 25 h 3"/>
                  <a:gd name="T46" fmla="*/ 0 w 3"/>
                  <a:gd name="T47" fmla="*/ 25 h 3"/>
                  <a:gd name="T48" fmla="*/ 25 w 3"/>
                  <a:gd name="T49" fmla="*/ 25 h 3"/>
                  <a:gd name="T50" fmla="*/ 25 w 3"/>
                  <a:gd name="T51" fmla="*/ 50 h 3"/>
                  <a:gd name="T52" fmla="*/ 25 w 3"/>
                  <a:gd name="T53" fmla="*/ 50 h 3"/>
                  <a:gd name="T54" fmla="*/ 50 w 3"/>
                  <a:gd name="T55" fmla="*/ 75 h 3"/>
                  <a:gd name="T56" fmla="*/ 50 w 3"/>
                  <a:gd name="T57" fmla="*/ 75 h 3"/>
                  <a:gd name="T58" fmla="*/ 75 w 3"/>
                  <a:gd name="T59" fmla="*/ 75 h 3"/>
                  <a:gd name="T60" fmla="*/ 75 w 3"/>
                  <a:gd name="T61" fmla="*/ 75 h 3"/>
                  <a:gd name="T62" fmla="*/ 75 w 3"/>
                  <a:gd name="T63" fmla="*/ 75 h 3"/>
                  <a:gd name="T64" fmla="*/ 75 w 3"/>
                  <a:gd name="T65" fmla="*/ 75 h 3"/>
                  <a:gd name="T66" fmla="*/ 75 w 3"/>
                  <a:gd name="T67" fmla="*/ 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80" name="Freeform 54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25 h 2"/>
                  <a:gd name="T2" fmla="*/ 0 w 4"/>
                  <a:gd name="T3" fmla="*/ 25 h 2"/>
                  <a:gd name="T4" fmla="*/ 24 w 4"/>
                  <a:gd name="T5" fmla="*/ 0 h 2"/>
                  <a:gd name="T6" fmla="*/ 24 w 4"/>
                  <a:gd name="T7" fmla="*/ 0 h 2"/>
                  <a:gd name="T8" fmla="*/ 47 w 4"/>
                  <a:gd name="T9" fmla="*/ 0 h 2"/>
                  <a:gd name="T10" fmla="*/ 66 w 4"/>
                  <a:gd name="T11" fmla="*/ 0 h 2"/>
                  <a:gd name="T12" fmla="*/ 66 w 4"/>
                  <a:gd name="T13" fmla="*/ 0 h 2"/>
                  <a:gd name="T14" fmla="*/ 66 w 4"/>
                  <a:gd name="T15" fmla="*/ 0 h 2"/>
                  <a:gd name="T16" fmla="*/ 66 w 4"/>
                  <a:gd name="T17" fmla="*/ 25 h 2"/>
                  <a:gd name="T18" fmla="*/ 90 w 4"/>
                  <a:gd name="T19" fmla="*/ 25 h 2"/>
                  <a:gd name="T20" fmla="*/ 90 w 4"/>
                  <a:gd name="T21" fmla="*/ 25 h 2"/>
                  <a:gd name="T22" fmla="*/ 90 w 4"/>
                  <a:gd name="T23" fmla="*/ 25 h 2"/>
                  <a:gd name="T24" fmla="*/ 90 w 4"/>
                  <a:gd name="T25" fmla="*/ 25 h 2"/>
                  <a:gd name="T26" fmla="*/ 90 w 4"/>
                  <a:gd name="T27" fmla="*/ 25 h 2"/>
                  <a:gd name="T28" fmla="*/ 90 w 4"/>
                  <a:gd name="T29" fmla="*/ 25 h 2"/>
                  <a:gd name="T30" fmla="*/ 90 w 4"/>
                  <a:gd name="T31" fmla="*/ 25 h 2"/>
                  <a:gd name="T32" fmla="*/ 90 w 4"/>
                  <a:gd name="T33" fmla="*/ 50 h 2"/>
                  <a:gd name="T34" fmla="*/ 90 w 4"/>
                  <a:gd name="T35" fmla="*/ 50 h 2"/>
                  <a:gd name="T36" fmla="*/ 90 w 4"/>
                  <a:gd name="T37" fmla="*/ 50 h 2"/>
                  <a:gd name="T38" fmla="*/ 90 w 4"/>
                  <a:gd name="T39" fmla="*/ 50 h 2"/>
                  <a:gd name="T40" fmla="*/ 66 w 4"/>
                  <a:gd name="T41" fmla="*/ 25 h 2"/>
                  <a:gd name="T42" fmla="*/ 66 w 4"/>
                  <a:gd name="T43" fmla="*/ 25 h 2"/>
                  <a:gd name="T44" fmla="*/ 66 w 4"/>
                  <a:gd name="T45" fmla="*/ 50 h 2"/>
                  <a:gd name="T46" fmla="*/ 66 w 4"/>
                  <a:gd name="T47" fmla="*/ 50 h 2"/>
                  <a:gd name="T48" fmla="*/ 66 w 4"/>
                  <a:gd name="T49" fmla="*/ 50 h 2"/>
                  <a:gd name="T50" fmla="*/ 47 w 4"/>
                  <a:gd name="T51" fmla="*/ 50 h 2"/>
                  <a:gd name="T52" fmla="*/ 47 w 4"/>
                  <a:gd name="T53" fmla="*/ 50 h 2"/>
                  <a:gd name="T54" fmla="*/ 47 w 4"/>
                  <a:gd name="T55" fmla="*/ 50 h 2"/>
                  <a:gd name="T56" fmla="*/ 47 w 4"/>
                  <a:gd name="T57" fmla="*/ 50 h 2"/>
                  <a:gd name="T58" fmla="*/ 47 w 4"/>
                  <a:gd name="T59" fmla="*/ 50 h 2"/>
                  <a:gd name="T60" fmla="*/ 47 w 4"/>
                  <a:gd name="T61" fmla="*/ 50 h 2"/>
                  <a:gd name="T62" fmla="*/ 47 w 4"/>
                  <a:gd name="T63" fmla="*/ 50 h 2"/>
                  <a:gd name="T64" fmla="*/ 24 w 4"/>
                  <a:gd name="T65" fmla="*/ 50 h 2"/>
                  <a:gd name="T66" fmla="*/ 24 w 4"/>
                  <a:gd name="T67" fmla="*/ 50 h 2"/>
                  <a:gd name="T68" fmla="*/ 24 w 4"/>
                  <a:gd name="T69" fmla="*/ 25 h 2"/>
                  <a:gd name="T70" fmla="*/ 24 w 4"/>
                  <a:gd name="T71" fmla="*/ 25 h 2"/>
                  <a:gd name="T72" fmla="*/ 24 w 4"/>
                  <a:gd name="T73" fmla="*/ 25 h 2"/>
                  <a:gd name="T74" fmla="*/ 24 w 4"/>
                  <a:gd name="T75" fmla="*/ 25 h 2"/>
                  <a:gd name="T76" fmla="*/ 24 w 4"/>
                  <a:gd name="T77" fmla="*/ 25 h 2"/>
                  <a:gd name="T78" fmla="*/ 24 w 4"/>
                  <a:gd name="T79" fmla="*/ 25 h 2"/>
                  <a:gd name="T80" fmla="*/ 24 w 4"/>
                  <a:gd name="T81" fmla="*/ 25 h 2"/>
                  <a:gd name="T82" fmla="*/ 24 w 4"/>
                  <a:gd name="T83" fmla="*/ 25 h 2"/>
                  <a:gd name="T84" fmla="*/ 24 w 4"/>
                  <a:gd name="T85" fmla="*/ 25 h 2"/>
                  <a:gd name="T86" fmla="*/ 24 w 4"/>
                  <a:gd name="T87" fmla="*/ 25 h 2"/>
                  <a:gd name="T88" fmla="*/ 24 w 4"/>
                  <a:gd name="T89" fmla="*/ 25 h 2"/>
                  <a:gd name="T90" fmla="*/ 24 w 4"/>
                  <a:gd name="T91" fmla="*/ 25 h 2"/>
                  <a:gd name="T92" fmla="*/ 24 w 4"/>
                  <a:gd name="T93" fmla="*/ 25 h 2"/>
                  <a:gd name="T94" fmla="*/ 0 w 4"/>
                  <a:gd name="T95" fmla="*/ 25 h 2"/>
                  <a:gd name="T96" fmla="*/ 0 w 4"/>
                  <a:gd name="T97" fmla="*/ 25 h 2"/>
                  <a:gd name="T98" fmla="*/ 0 w 4"/>
                  <a:gd name="T99" fmla="*/ 25 h 2"/>
                  <a:gd name="T100" fmla="*/ 0 w 4"/>
                  <a:gd name="T101" fmla="*/ 25 h 2"/>
                  <a:gd name="T102" fmla="*/ 0 w 4"/>
                  <a:gd name="T103" fmla="*/ 25 h 2"/>
                  <a:gd name="T104" fmla="*/ 0 w 4"/>
                  <a:gd name="T105" fmla="*/ 25 h 2"/>
                  <a:gd name="T106" fmla="*/ 0 w 4"/>
                  <a:gd name="T107" fmla="*/ 25 h 2"/>
                  <a:gd name="T108" fmla="*/ 0 w 4"/>
                  <a:gd name="T109" fmla="*/ 25 h 2"/>
                  <a:gd name="T110" fmla="*/ 0 w 4"/>
                  <a:gd name="T111" fmla="*/ 25 h 2"/>
                  <a:gd name="T112" fmla="*/ 0 w 4"/>
                  <a:gd name="T113" fmla="*/ 25 h 2"/>
                  <a:gd name="T114" fmla="*/ 0 w 4"/>
                  <a:gd name="T115" fmla="*/ 25 h 2"/>
                  <a:gd name="T116" fmla="*/ 0 w 4"/>
                  <a:gd name="T117" fmla="*/ 25 h 2"/>
                  <a:gd name="T118" fmla="*/ 0 w 4"/>
                  <a:gd name="T119" fmla="*/ 25 h 2"/>
                  <a:gd name="T120" fmla="*/ 0 w 4"/>
                  <a:gd name="T121" fmla="*/ 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9444" name="Group 55"/>
            <p:cNvGrpSpPr>
              <a:grpSpLocks/>
            </p:cNvGrpSpPr>
            <p:nvPr/>
          </p:nvGrpSpPr>
          <p:grpSpPr bwMode="auto">
            <a:xfrm>
              <a:off x="5824538" y="2197100"/>
              <a:ext cx="830262" cy="742950"/>
              <a:chOff x="3562" y="1636"/>
              <a:chExt cx="497" cy="468"/>
            </a:xfrm>
          </p:grpSpPr>
          <p:sp>
            <p:nvSpPr>
              <p:cNvPr id="59464" name="Freeform 56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618 w 52"/>
                  <a:gd name="T1" fmla="*/ 1613 h 71"/>
                  <a:gd name="T2" fmla="*/ 1017 w 52"/>
                  <a:gd name="T3" fmla="*/ 1594 h 71"/>
                  <a:gd name="T4" fmla="*/ 1066 w 52"/>
                  <a:gd name="T5" fmla="*/ 1472 h 71"/>
                  <a:gd name="T6" fmla="*/ 1066 w 52"/>
                  <a:gd name="T7" fmla="*/ 1379 h 71"/>
                  <a:gd name="T8" fmla="*/ 1138 w 52"/>
                  <a:gd name="T9" fmla="*/ 1306 h 71"/>
                  <a:gd name="T10" fmla="*/ 1158 w 52"/>
                  <a:gd name="T11" fmla="*/ 1233 h 71"/>
                  <a:gd name="T12" fmla="*/ 1182 w 52"/>
                  <a:gd name="T13" fmla="*/ 1189 h 71"/>
                  <a:gd name="T14" fmla="*/ 1207 w 52"/>
                  <a:gd name="T15" fmla="*/ 1213 h 71"/>
                  <a:gd name="T16" fmla="*/ 1231 w 52"/>
                  <a:gd name="T17" fmla="*/ 1189 h 71"/>
                  <a:gd name="T18" fmla="*/ 1231 w 52"/>
                  <a:gd name="T19" fmla="*/ 1092 h 71"/>
                  <a:gd name="T20" fmla="*/ 1207 w 52"/>
                  <a:gd name="T21" fmla="*/ 999 h 71"/>
                  <a:gd name="T22" fmla="*/ 1114 w 52"/>
                  <a:gd name="T23" fmla="*/ 663 h 71"/>
                  <a:gd name="T24" fmla="*/ 993 w 52"/>
                  <a:gd name="T25" fmla="*/ 663 h 71"/>
                  <a:gd name="T26" fmla="*/ 851 w 52"/>
                  <a:gd name="T27" fmla="*/ 853 h 71"/>
                  <a:gd name="T28" fmla="*/ 827 w 52"/>
                  <a:gd name="T29" fmla="*/ 833 h 71"/>
                  <a:gd name="T30" fmla="*/ 783 w 52"/>
                  <a:gd name="T31" fmla="*/ 809 h 71"/>
                  <a:gd name="T32" fmla="*/ 783 w 52"/>
                  <a:gd name="T33" fmla="*/ 711 h 71"/>
                  <a:gd name="T34" fmla="*/ 851 w 52"/>
                  <a:gd name="T35" fmla="*/ 663 h 71"/>
                  <a:gd name="T36" fmla="*/ 851 w 52"/>
                  <a:gd name="T37" fmla="*/ 619 h 71"/>
                  <a:gd name="T38" fmla="*/ 900 w 52"/>
                  <a:gd name="T39" fmla="*/ 570 h 71"/>
                  <a:gd name="T40" fmla="*/ 900 w 52"/>
                  <a:gd name="T41" fmla="*/ 404 h 71"/>
                  <a:gd name="T42" fmla="*/ 876 w 52"/>
                  <a:gd name="T43" fmla="*/ 331 h 71"/>
                  <a:gd name="T44" fmla="*/ 827 w 52"/>
                  <a:gd name="T45" fmla="*/ 283 h 71"/>
                  <a:gd name="T46" fmla="*/ 876 w 52"/>
                  <a:gd name="T47" fmla="*/ 239 h 71"/>
                  <a:gd name="T48" fmla="*/ 851 w 52"/>
                  <a:gd name="T49" fmla="*/ 166 h 71"/>
                  <a:gd name="T50" fmla="*/ 710 w 52"/>
                  <a:gd name="T51" fmla="*/ 93 h 71"/>
                  <a:gd name="T52" fmla="*/ 618 w 52"/>
                  <a:gd name="T53" fmla="*/ 49 h 71"/>
                  <a:gd name="T54" fmla="*/ 496 w 52"/>
                  <a:gd name="T55" fmla="*/ 24 h 71"/>
                  <a:gd name="T56" fmla="*/ 428 w 52"/>
                  <a:gd name="T57" fmla="*/ 24 h 71"/>
                  <a:gd name="T58" fmla="*/ 355 w 52"/>
                  <a:gd name="T59" fmla="*/ 73 h 71"/>
                  <a:gd name="T60" fmla="*/ 355 w 52"/>
                  <a:gd name="T61" fmla="*/ 141 h 71"/>
                  <a:gd name="T62" fmla="*/ 380 w 52"/>
                  <a:gd name="T63" fmla="*/ 166 h 71"/>
                  <a:gd name="T64" fmla="*/ 355 w 52"/>
                  <a:gd name="T65" fmla="*/ 190 h 71"/>
                  <a:gd name="T66" fmla="*/ 307 w 52"/>
                  <a:gd name="T67" fmla="*/ 239 h 71"/>
                  <a:gd name="T68" fmla="*/ 282 w 52"/>
                  <a:gd name="T69" fmla="*/ 307 h 71"/>
                  <a:gd name="T70" fmla="*/ 282 w 52"/>
                  <a:gd name="T71" fmla="*/ 404 h 71"/>
                  <a:gd name="T72" fmla="*/ 238 w 52"/>
                  <a:gd name="T73" fmla="*/ 380 h 71"/>
                  <a:gd name="T74" fmla="*/ 238 w 52"/>
                  <a:gd name="T75" fmla="*/ 307 h 71"/>
                  <a:gd name="T76" fmla="*/ 238 w 52"/>
                  <a:gd name="T77" fmla="*/ 263 h 71"/>
                  <a:gd name="T78" fmla="*/ 190 w 52"/>
                  <a:gd name="T79" fmla="*/ 307 h 71"/>
                  <a:gd name="T80" fmla="*/ 190 w 52"/>
                  <a:gd name="T81" fmla="*/ 380 h 71"/>
                  <a:gd name="T82" fmla="*/ 117 w 52"/>
                  <a:gd name="T83" fmla="*/ 404 h 71"/>
                  <a:gd name="T84" fmla="*/ 92 w 52"/>
                  <a:gd name="T85" fmla="*/ 453 h 71"/>
                  <a:gd name="T86" fmla="*/ 73 w 52"/>
                  <a:gd name="T87" fmla="*/ 546 h 71"/>
                  <a:gd name="T88" fmla="*/ 49 w 52"/>
                  <a:gd name="T89" fmla="*/ 663 h 71"/>
                  <a:gd name="T90" fmla="*/ 24 w 52"/>
                  <a:gd name="T91" fmla="*/ 760 h 71"/>
                  <a:gd name="T92" fmla="*/ 49 w 52"/>
                  <a:gd name="T93" fmla="*/ 877 h 71"/>
                  <a:gd name="T94" fmla="*/ 49 w 52"/>
                  <a:gd name="T95" fmla="*/ 975 h 71"/>
                  <a:gd name="T96" fmla="*/ 141 w 52"/>
                  <a:gd name="T97" fmla="*/ 1189 h 71"/>
                  <a:gd name="T98" fmla="*/ 165 w 52"/>
                  <a:gd name="T99" fmla="*/ 1306 h 71"/>
                  <a:gd name="T100" fmla="*/ 165 w 52"/>
                  <a:gd name="T101" fmla="*/ 1330 h 71"/>
                  <a:gd name="T102" fmla="*/ 141 w 52"/>
                  <a:gd name="T103" fmla="*/ 1472 h 71"/>
                  <a:gd name="T104" fmla="*/ 49 w 52"/>
                  <a:gd name="T105" fmla="*/ 1637 h 71"/>
                  <a:gd name="T106" fmla="*/ 0 w 52"/>
                  <a:gd name="T107" fmla="*/ 168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pattFill prst="pct20">
                <a:fgClr>
                  <a:schemeClr val="tx2"/>
                </a:fgClr>
                <a:bgClr>
                  <a:srgbClr val="AA1202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465" name="Freeform 57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98 w 83"/>
                  <a:gd name="T1" fmla="*/ 380 h 41"/>
                  <a:gd name="T2" fmla="*/ 190 w 83"/>
                  <a:gd name="T3" fmla="*/ 307 h 41"/>
                  <a:gd name="T4" fmla="*/ 478 w 83"/>
                  <a:gd name="T5" fmla="*/ 141 h 41"/>
                  <a:gd name="T6" fmla="*/ 620 w 83"/>
                  <a:gd name="T7" fmla="*/ 24 h 41"/>
                  <a:gd name="T8" fmla="*/ 737 w 83"/>
                  <a:gd name="T9" fmla="*/ 24 h 41"/>
                  <a:gd name="T10" fmla="*/ 668 w 83"/>
                  <a:gd name="T11" fmla="*/ 98 h 41"/>
                  <a:gd name="T12" fmla="*/ 547 w 83"/>
                  <a:gd name="T13" fmla="*/ 215 h 41"/>
                  <a:gd name="T14" fmla="*/ 547 w 83"/>
                  <a:gd name="T15" fmla="*/ 288 h 41"/>
                  <a:gd name="T16" fmla="*/ 668 w 83"/>
                  <a:gd name="T17" fmla="*/ 239 h 41"/>
                  <a:gd name="T18" fmla="*/ 927 w 83"/>
                  <a:gd name="T19" fmla="*/ 356 h 41"/>
                  <a:gd name="T20" fmla="*/ 1025 w 83"/>
                  <a:gd name="T21" fmla="*/ 380 h 41"/>
                  <a:gd name="T22" fmla="*/ 1049 w 83"/>
                  <a:gd name="T23" fmla="*/ 405 h 41"/>
                  <a:gd name="T24" fmla="*/ 1166 w 83"/>
                  <a:gd name="T25" fmla="*/ 307 h 41"/>
                  <a:gd name="T26" fmla="*/ 1522 w 83"/>
                  <a:gd name="T27" fmla="*/ 190 h 41"/>
                  <a:gd name="T28" fmla="*/ 1498 w 83"/>
                  <a:gd name="T29" fmla="*/ 263 h 41"/>
                  <a:gd name="T30" fmla="*/ 1571 w 83"/>
                  <a:gd name="T31" fmla="*/ 332 h 41"/>
                  <a:gd name="T32" fmla="*/ 1713 w 83"/>
                  <a:gd name="T33" fmla="*/ 307 h 41"/>
                  <a:gd name="T34" fmla="*/ 1810 w 83"/>
                  <a:gd name="T35" fmla="*/ 429 h 41"/>
                  <a:gd name="T36" fmla="*/ 1952 w 83"/>
                  <a:gd name="T37" fmla="*/ 454 h 41"/>
                  <a:gd name="T38" fmla="*/ 1952 w 83"/>
                  <a:gd name="T39" fmla="*/ 498 h 41"/>
                  <a:gd name="T40" fmla="*/ 1879 w 83"/>
                  <a:gd name="T41" fmla="*/ 498 h 41"/>
                  <a:gd name="T42" fmla="*/ 1786 w 83"/>
                  <a:gd name="T43" fmla="*/ 498 h 41"/>
                  <a:gd name="T44" fmla="*/ 1644 w 83"/>
                  <a:gd name="T45" fmla="*/ 498 h 41"/>
                  <a:gd name="T46" fmla="*/ 1644 w 83"/>
                  <a:gd name="T47" fmla="*/ 571 h 41"/>
                  <a:gd name="T48" fmla="*/ 1478 w 83"/>
                  <a:gd name="T49" fmla="*/ 498 h 41"/>
                  <a:gd name="T50" fmla="*/ 1357 w 83"/>
                  <a:gd name="T51" fmla="*/ 546 h 41"/>
                  <a:gd name="T52" fmla="*/ 1308 w 83"/>
                  <a:gd name="T53" fmla="*/ 595 h 41"/>
                  <a:gd name="T54" fmla="*/ 1191 w 83"/>
                  <a:gd name="T55" fmla="*/ 595 h 41"/>
                  <a:gd name="T56" fmla="*/ 1093 w 83"/>
                  <a:gd name="T57" fmla="*/ 712 h 41"/>
                  <a:gd name="T58" fmla="*/ 1117 w 83"/>
                  <a:gd name="T59" fmla="*/ 668 h 41"/>
                  <a:gd name="T60" fmla="*/ 1049 w 83"/>
                  <a:gd name="T61" fmla="*/ 668 h 41"/>
                  <a:gd name="T62" fmla="*/ 1000 w 83"/>
                  <a:gd name="T63" fmla="*/ 644 h 41"/>
                  <a:gd name="T64" fmla="*/ 952 w 83"/>
                  <a:gd name="T65" fmla="*/ 761 h 41"/>
                  <a:gd name="T66" fmla="*/ 859 w 83"/>
                  <a:gd name="T67" fmla="*/ 902 h 41"/>
                  <a:gd name="T68" fmla="*/ 810 w 83"/>
                  <a:gd name="T69" fmla="*/ 927 h 41"/>
                  <a:gd name="T70" fmla="*/ 834 w 83"/>
                  <a:gd name="T71" fmla="*/ 859 h 41"/>
                  <a:gd name="T72" fmla="*/ 761 w 83"/>
                  <a:gd name="T73" fmla="*/ 859 h 41"/>
                  <a:gd name="T74" fmla="*/ 712 w 83"/>
                  <a:gd name="T75" fmla="*/ 688 h 41"/>
                  <a:gd name="T76" fmla="*/ 693 w 83"/>
                  <a:gd name="T77" fmla="*/ 668 h 41"/>
                  <a:gd name="T78" fmla="*/ 547 w 83"/>
                  <a:gd name="T79" fmla="*/ 620 h 41"/>
                  <a:gd name="T80" fmla="*/ 522 w 83"/>
                  <a:gd name="T81" fmla="*/ 620 h 41"/>
                  <a:gd name="T82" fmla="*/ 381 w 83"/>
                  <a:gd name="T83" fmla="*/ 571 h 41"/>
                  <a:gd name="T84" fmla="*/ 98 w 83"/>
                  <a:gd name="T85" fmla="*/ 454 h 41"/>
                  <a:gd name="T86" fmla="*/ 0 w 83"/>
                  <a:gd name="T87" fmla="*/ 405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pattFill prst="pct20">
                <a:fgClr>
                  <a:schemeClr val="tx2"/>
                </a:fgClr>
                <a:bgClr>
                  <a:srgbClr val="AA1202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59445" name="Freeform 58"/>
            <p:cNvSpPr>
              <a:spLocks/>
            </p:cNvSpPr>
            <p:nvPr/>
          </p:nvSpPr>
          <p:spPr bwMode="auto">
            <a:xfrm>
              <a:off x="6159500" y="2917825"/>
              <a:ext cx="327025" cy="557213"/>
            </a:xfrm>
            <a:custGeom>
              <a:avLst/>
              <a:gdLst>
                <a:gd name="T0" fmla="*/ 66843900 w 40"/>
                <a:gd name="T1" fmla="*/ 299463286 h 72"/>
                <a:gd name="T2" fmla="*/ 267367426 w 40"/>
                <a:gd name="T3" fmla="*/ 2147483647 h 72"/>
                <a:gd name="T4" fmla="*/ 267367426 w 40"/>
                <a:gd name="T5" fmla="*/ 2147483647 h 72"/>
                <a:gd name="T6" fmla="*/ 267367426 w 40"/>
                <a:gd name="T7" fmla="*/ 2147483647 h 72"/>
                <a:gd name="T8" fmla="*/ 267367426 w 40"/>
                <a:gd name="T9" fmla="*/ 2147483647 h 72"/>
                <a:gd name="T10" fmla="*/ 334203199 w 40"/>
                <a:gd name="T11" fmla="*/ 2147483647 h 72"/>
                <a:gd name="T12" fmla="*/ 401047084 w 40"/>
                <a:gd name="T13" fmla="*/ 2147483647 h 72"/>
                <a:gd name="T14" fmla="*/ 267367426 w 40"/>
                <a:gd name="T15" fmla="*/ 2147483647 h 72"/>
                <a:gd name="T16" fmla="*/ 267367426 w 40"/>
                <a:gd name="T17" fmla="*/ 2147483647 h 72"/>
                <a:gd name="T18" fmla="*/ 133679625 w 40"/>
                <a:gd name="T19" fmla="*/ 2147483647 h 72"/>
                <a:gd name="T20" fmla="*/ 0 w 40"/>
                <a:gd name="T21" fmla="*/ 2147483647 h 72"/>
                <a:gd name="T22" fmla="*/ 0 w 40"/>
                <a:gd name="T23" fmla="*/ 2147483647 h 72"/>
                <a:gd name="T24" fmla="*/ 0 w 40"/>
                <a:gd name="T25" fmla="*/ 2147483647 h 72"/>
                <a:gd name="T26" fmla="*/ 0 w 40"/>
                <a:gd name="T27" fmla="*/ 2147483647 h 72"/>
                <a:gd name="T28" fmla="*/ 0 w 40"/>
                <a:gd name="T29" fmla="*/ 2147483647 h 72"/>
                <a:gd name="T30" fmla="*/ 0 w 40"/>
                <a:gd name="T31" fmla="*/ 2147483647 h 72"/>
                <a:gd name="T32" fmla="*/ 66843900 w 40"/>
                <a:gd name="T33" fmla="*/ 2147483647 h 72"/>
                <a:gd name="T34" fmla="*/ 133679625 w 40"/>
                <a:gd name="T35" fmla="*/ 2147483647 h 72"/>
                <a:gd name="T36" fmla="*/ 133679625 w 40"/>
                <a:gd name="T37" fmla="*/ 2147483647 h 72"/>
                <a:gd name="T38" fmla="*/ 133679625 w 40"/>
                <a:gd name="T39" fmla="*/ 2147483647 h 72"/>
                <a:gd name="T40" fmla="*/ 334203199 w 40"/>
                <a:gd name="T41" fmla="*/ 2147483647 h 72"/>
                <a:gd name="T42" fmla="*/ 534726677 w 40"/>
                <a:gd name="T43" fmla="*/ 2147483647 h 72"/>
                <a:gd name="T44" fmla="*/ 802085991 w 40"/>
                <a:gd name="T45" fmla="*/ 2147483647 h 72"/>
                <a:gd name="T46" fmla="*/ 802085991 w 40"/>
                <a:gd name="T47" fmla="*/ 2147483647 h 72"/>
                <a:gd name="T48" fmla="*/ 868929876 w 40"/>
                <a:gd name="T49" fmla="*/ 2147483647 h 72"/>
                <a:gd name="T50" fmla="*/ 935773760 w 40"/>
                <a:gd name="T51" fmla="*/ 2147483647 h 72"/>
                <a:gd name="T52" fmla="*/ 1069453354 w 40"/>
                <a:gd name="T53" fmla="*/ 2147483647 h 72"/>
                <a:gd name="T54" fmla="*/ 1136297494 w 40"/>
                <a:gd name="T55" fmla="*/ 2147483647 h 72"/>
                <a:gd name="T56" fmla="*/ 1203133203 w 40"/>
                <a:gd name="T57" fmla="*/ 2147483647 h 72"/>
                <a:gd name="T58" fmla="*/ 1269977087 w 40"/>
                <a:gd name="T59" fmla="*/ 2147483647 h 72"/>
                <a:gd name="T60" fmla="*/ 1336820972 w 40"/>
                <a:gd name="T61" fmla="*/ 2147483647 h 72"/>
                <a:gd name="T62" fmla="*/ 1403656681 w 40"/>
                <a:gd name="T63" fmla="*/ 2147483647 h 72"/>
                <a:gd name="T64" fmla="*/ 1470500565 w 40"/>
                <a:gd name="T65" fmla="*/ 2147483647 h 72"/>
                <a:gd name="T66" fmla="*/ 1604180158 w 40"/>
                <a:gd name="T67" fmla="*/ 2147483647 h 72"/>
                <a:gd name="T68" fmla="*/ 1804703636 w 40"/>
                <a:gd name="T69" fmla="*/ 2147483647 h 72"/>
                <a:gd name="T70" fmla="*/ 1871539345 w 40"/>
                <a:gd name="T71" fmla="*/ 2147483647 h 72"/>
                <a:gd name="T72" fmla="*/ 2147483647 w 40"/>
                <a:gd name="T73" fmla="*/ 2147483647 h 72"/>
                <a:gd name="T74" fmla="*/ 2147483647 w 40"/>
                <a:gd name="T75" fmla="*/ 2147483647 h 72"/>
                <a:gd name="T76" fmla="*/ 2147483647 w 40"/>
                <a:gd name="T77" fmla="*/ 2147483647 h 72"/>
                <a:gd name="T78" fmla="*/ 2147483647 w 40"/>
                <a:gd name="T79" fmla="*/ 2147483647 h 72"/>
                <a:gd name="T80" fmla="*/ 2147483647 w 40"/>
                <a:gd name="T81" fmla="*/ 2147483647 h 72"/>
                <a:gd name="T82" fmla="*/ 2147483647 w 40"/>
                <a:gd name="T83" fmla="*/ 2147483647 h 72"/>
                <a:gd name="T84" fmla="*/ 2147483647 w 40"/>
                <a:gd name="T85" fmla="*/ 2147483647 h 72"/>
                <a:gd name="T86" fmla="*/ 2147483647 w 40"/>
                <a:gd name="T87" fmla="*/ 2147483647 h 72"/>
                <a:gd name="T88" fmla="*/ 2147483647 w 40"/>
                <a:gd name="T89" fmla="*/ 2147483647 h 72"/>
                <a:gd name="T90" fmla="*/ 2147483647 w 40"/>
                <a:gd name="T91" fmla="*/ 2147483647 h 72"/>
                <a:gd name="T92" fmla="*/ 2147483647 w 40"/>
                <a:gd name="T93" fmla="*/ 59892648 h 72"/>
                <a:gd name="T94" fmla="*/ 2147483647 w 40"/>
                <a:gd name="T95" fmla="*/ 0 h 72"/>
                <a:gd name="T96" fmla="*/ 601570689 w 40"/>
                <a:gd name="T97" fmla="*/ 179677960 h 72"/>
                <a:gd name="T98" fmla="*/ 534726677 w 40"/>
                <a:gd name="T99" fmla="*/ 239570593 h 72"/>
                <a:gd name="T100" fmla="*/ 401047084 w 40"/>
                <a:gd name="T101" fmla="*/ 299463286 h 72"/>
                <a:gd name="T102" fmla="*/ 334203199 w 40"/>
                <a:gd name="T103" fmla="*/ 359355919 h 72"/>
                <a:gd name="T104" fmla="*/ 200523542 w 40"/>
                <a:gd name="T105" fmla="*/ 359355919 h 72"/>
                <a:gd name="T106" fmla="*/ 66843900 w 40"/>
                <a:gd name="T107" fmla="*/ 299463286 h 72"/>
                <a:gd name="T108" fmla="*/ 66843900 w 40"/>
                <a:gd name="T109" fmla="*/ 299463286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46" name="Freeform 59" descr="75%"/>
            <p:cNvSpPr>
              <a:spLocks/>
            </p:cNvSpPr>
            <p:nvPr/>
          </p:nvSpPr>
          <p:spPr bwMode="auto">
            <a:xfrm>
              <a:off x="6721475" y="3730625"/>
              <a:ext cx="560388" cy="409575"/>
            </a:xfrm>
            <a:custGeom>
              <a:avLst/>
              <a:gdLst>
                <a:gd name="T0" fmla="*/ 2147483647 w 69"/>
                <a:gd name="T1" fmla="*/ 2147483647 h 53"/>
                <a:gd name="T2" fmla="*/ 2147483647 w 69"/>
                <a:gd name="T3" fmla="*/ 2147483647 h 53"/>
                <a:gd name="T4" fmla="*/ 2147483647 w 69"/>
                <a:gd name="T5" fmla="*/ 2147483647 h 53"/>
                <a:gd name="T6" fmla="*/ 2147483647 w 69"/>
                <a:gd name="T7" fmla="*/ 2147483647 h 53"/>
                <a:gd name="T8" fmla="*/ 2044749835 w 69"/>
                <a:gd name="T9" fmla="*/ 2147483647 h 53"/>
                <a:gd name="T10" fmla="*/ 1912831309 w 69"/>
                <a:gd name="T11" fmla="*/ 2147483647 h 53"/>
                <a:gd name="T12" fmla="*/ 1648994258 w 69"/>
                <a:gd name="T13" fmla="*/ 2030456852 h 53"/>
                <a:gd name="T14" fmla="*/ 1517075733 w 69"/>
                <a:gd name="T15" fmla="*/ 1911022788 h 53"/>
                <a:gd name="T16" fmla="*/ 1451112409 w 69"/>
                <a:gd name="T17" fmla="*/ 1791581479 h 53"/>
                <a:gd name="T18" fmla="*/ 989393256 w 69"/>
                <a:gd name="T19" fmla="*/ 1492985934 h 53"/>
                <a:gd name="T20" fmla="*/ 857474730 w 69"/>
                <a:gd name="T21" fmla="*/ 1373544625 h 53"/>
                <a:gd name="T22" fmla="*/ 659601003 w 69"/>
                <a:gd name="T23" fmla="*/ 1134669735 h 53"/>
                <a:gd name="T24" fmla="*/ 527682350 w 69"/>
                <a:gd name="T25" fmla="*/ 955507530 h 53"/>
                <a:gd name="T26" fmla="*/ 65963339 w 69"/>
                <a:gd name="T27" fmla="*/ 836073949 h 53"/>
                <a:gd name="T28" fmla="*/ 65963339 w 69"/>
                <a:gd name="T29" fmla="*/ 597191331 h 53"/>
                <a:gd name="T30" fmla="*/ 197881912 w 69"/>
                <a:gd name="T31" fmla="*/ 477757629 h 53"/>
                <a:gd name="T32" fmla="*/ 197881912 w 69"/>
                <a:gd name="T33" fmla="*/ 418036974 h 53"/>
                <a:gd name="T34" fmla="*/ 527682350 w 69"/>
                <a:gd name="T35" fmla="*/ 298595665 h 53"/>
                <a:gd name="T36" fmla="*/ 791519528 w 69"/>
                <a:gd name="T37" fmla="*/ 179154296 h 53"/>
                <a:gd name="T38" fmla="*/ 857474730 w 69"/>
                <a:gd name="T39" fmla="*/ 119441339 h 53"/>
                <a:gd name="T40" fmla="*/ 2044749835 w 69"/>
                <a:gd name="T41" fmla="*/ 59720670 h 53"/>
                <a:gd name="T42" fmla="*/ 2044749835 w 69"/>
                <a:gd name="T43" fmla="*/ 119441339 h 53"/>
                <a:gd name="T44" fmla="*/ 2147483647 w 69"/>
                <a:gd name="T45" fmla="*/ 238874951 h 53"/>
                <a:gd name="T46" fmla="*/ 2147483647 w 69"/>
                <a:gd name="T47" fmla="*/ 238874951 h 53"/>
                <a:gd name="T48" fmla="*/ 2147483647 w 69"/>
                <a:gd name="T49" fmla="*/ 1015228426 h 53"/>
                <a:gd name="T50" fmla="*/ 2147483647 w 69"/>
                <a:gd name="T51" fmla="*/ 1134669735 h 53"/>
                <a:gd name="T52" fmla="*/ 2147483647 w 69"/>
                <a:gd name="T53" fmla="*/ 1433265280 h 53"/>
                <a:gd name="T54" fmla="*/ 2147483647 w 69"/>
                <a:gd name="T55" fmla="*/ 1672140170 h 53"/>
                <a:gd name="T56" fmla="*/ 2147483647 w 69"/>
                <a:gd name="T57" fmla="*/ 1791581479 h 53"/>
                <a:gd name="T58" fmla="*/ 2147483647 w 69"/>
                <a:gd name="T59" fmla="*/ 1851302133 h 53"/>
                <a:gd name="T60" fmla="*/ 2147483647 w 69"/>
                <a:gd name="T61" fmla="*/ 1970735715 h 53"/>
                <a:gd name="T62" fmla="*/ 2147483647 w 69"/>
                <a:gd name="T63" fmla="*/ 2090177507 h 53"/>
                <a:gd name="T64" fmla="*/ 2147483647 w 69"/>
                <a:gd name="T65" fmla="*/ 2147483647 h 53"/>
                <a:gd name="T66" fmla="*/ 2147483647 w 69"/>
                <a:gd name="T67" fmla="*/ 2147483647 h 53"/>
                <a:gd name="T68" fmla="*/ 2147483647 w 69"/>
                <a:gd name="T69" fmla="*/ 2147483647 h 53"/>
                <a:gd name="T70" fmla="*/ 2147483647 w 69"/>
                <a:gd name="T71" fmla="*/ 2147483647 h 53"/>
                <a:gd name="T72" fmla="*/ 2147483647 w 69"/>
                <a:gd name="T73" fmla="*/ 2147483647 h 53"/>
                <a:gd name="T74" fmla="*/ 2147483647 w 69"/>
                <a:gd name="T75" fmla="*/ 2147483647 h 53"/>
                <a:gd name="T76" fmla="*/ 2147483647 w 69"/>
                <a:gd name="T77" fmla="*/ 2147483647 h 53"/>
                <a:gd name="T78" fmla="*/ 2147483647 w 69"/>
                <a:gd name="T79" fmla="*/ 2147483647 h 53"/>
                <a:gd name="T80" fmla="*/ 2147483647 w 69"/>
                <a:gd name="T81" fmla="*/ 2147483647 h 53"/>
                <a:gd name="T82" fmla="*/ 2147483647 w 69"/>
                <a:gd name="T83" fmla="*/ 2147483647 h 53"/>
                <a:gd name="T84" fmla="*/ 2147483647 w 69"/>
                <a:gd name="T85" fmla="*/ 2147483647 h 53"/>
                <a:gd name="T86" fmla="*/ 2147483647 w 69"/>
                <a:gd name="T87" fmla="*/ 2147483647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447" name="Freeform 60"/>
            <p:cNvSpPr>
              <a:spLocks/>
            </p:cNvSpPr>
            <p:nvPr/>
          </p:nvSpPr>
          <p:spPr bwMode="auto">
            <a:xfrm>
              <a:off x="6467475" y="3784600"/>
              <a:ext cx="596900" cy="596900"/>
            </a:xfrm>
            <a:custGeom>
              <a:avLst/>
              <a:gdLst>
                <a:gd name="T0" fmla="*/ 601724264 w 73"/>
                <a:gd name="T1" fmla="*/ 2147483647 h 77"/>
                <a:gd name="T2" fmla="*/ 735446162 w 73"/>
                <a:gd name="T3" fmla="*/ 2147483647 h 77"/>
                <a:gd name="T4" fmla="*/ 869159883 w 73"/>
                <a:gd name="T5" fmla="*/ 2147483647 h 77"/>
                <a:gd name="T6" fmla="*/ 869159883 w 73"/>
                <a:gd name="T7" fmla="*/ 2147483647 h 77"/>
                <a:gd name="T8" fmla="*/ 936020831 w 73"/>
                <a:gd name="T9" fmla="*/ 2147483647 h 77"/>
                <a:gd name="T10" fmla="*/ 869159883 w 73"/>
                <a:gd name="T11" fmla="*/ 2147483647 h 77"/>
                <a:gd name="T12" fmla="*/ 802307111 w 73"/>
                <a:gd name="T13" fmla="*/ 2147483647 h 77"/>
                <a:gd name="T14" fmla="*/ 936020831 w 73"/>
                <a:gd name="T15" fmla="*/ 2147483647 h 77"/>
                <a:gd name="T16" fmla="*/ 1069734552 w 73"/>
                <a:gd name="T17" fmla="*/ 2147483647 h 77"/>
                <a:gd name="T18" fmla="*/ 1136595756 w 73"/>
                <a:gd name="T19" fmla="*/ 2147483647 h 77"/>
                <a:gd name="T20" fmla="*/ 1203456705 w 73"/>
                <a:gd name="T21" fmla="*/ 2147483647 h 77"/>
                <a:gd name="T22" fmla="*/ 2147483647 w 73"/>
                <a:gd name="T23" fmla="*/ 2147483647 h 77"/>
                <a:gd name="T24" fmla="*/ 2147483647 w 73"/>
                <a:gd name="T25" fmla="*/ 2147483647 h 77"/>
                <a:gd name="T26" fmla="*/ 2147483647 w 73"/>
                <a:gd name="T27" fmla="*/ 2147483647 h 77"/>
                <a:gd name="T28" fmla="*/ 2147483647 w 73"/>
                <a:gd name="T29" fmla="*/ 2147483647 h 77"/>
                <a:gd name="T30" fmla="*/ 2147483647 w 73"/>
                <a:gd name="T31" fmla="*/ 2147483647 h 77"/>
                <a:gd name="T32" fmla="*/ 2147483647 w 73"/>
                <a:gd name="T33" fmla="*/ 2147483647 h 77"/>
                <a:gd name="T34" fmla="*/ 2147483647 w 73"/>
                <a:gd name="T35" fmla="*/ 2147483647 h 77"/>
                <a:gd name="T36" fmla="*/ 2147483647 w 73"/>
                <a:gd name="T37" fmla="*/ 2147483647 h 77"/>
                <a:gd name="T38" fmla="*/ 2147483647 w 73"/>
                <a:gd name="T39" fmla="*/ 2147483647 h 77"/>
                <a:gd name="T40" fmla="*/ 2147483647 w 73"/>
                <a:gd name="T41" fmla="*/ 2147483647 h 77"/>
                <a:gd name="T42" fmla="*/ 2147483647 w 73"/>
                <a:gd name="T43" fmla="*/ 2147483647 h 77"/>
                <a:gd name="T44" fmla="*/ 2147483647 w 73"/>
                <a:gd name="T45" fmla="*/ 2147483647 h 77"/>
                <a:gd name="T46" fmla="*/ 2147483647 w 73"/>
                <a:gd name="T47" fmla="*/ 2147483647 h 77"/>
                <a:gd name="T48" fmla="*/ 2147483647 w 73"/>
                <a:gd name="T49" fmla="*/ 2147483647 h 77"/>
                <a:gd name="T50" fmla="*/ 2147483647 w 73"/>
                <a:gd name="T51" fmla="*/ 2147483647 h 77"/>
                <a:gd name="T52" fmla="*/ 2147483647 w 73"/>
                <a:gd name="T53" fmla="*/ 2147483647 h 77"/>
                <a:gd name="T54" fmla="*/ 2147483647 w 73"/>
                <a:gd name="T55" fmla="*/ 1922963460 h 77"/>
                <a:gd name="T56" fmla="*/ 2147483647 w 73"/>
                <a:gd name="T57" fmla="*/ 1802777305 h 77"/>
                <a:gd name="T58" fmla="*/ 2147483647 w 73"/>
                <a:gd name="T59" fmla="*/ 1622505825 h 77"/>
                <a:gd name="T60" fmla="*/ 2147483647 w 73"/>
                <a:gd name="T61" fmla="*/ 1502319670 h 77"/>
                <a:gd name="T62" fmla="*/ 2147483647 w 73"/>
                <a:gd name="T63" fmla="*/ 1382133515 h 77"/>
                <a:gd name="T64" fmla="*/ 2147483647 w 73"/>
                <a:gd name="T65" fmla="*/ 1081668127 h 77"/>
                <a:gd name="T66" fmla="*/ 2147483647 w 73"/>
                <a:gd name="T67" fmla="*/ 961481730 h 77"/>
                <a:gd name="T68" fmla="*/ 2147483647 w 73"/>
                <a:gd name="T69" fmla="*/ 721109420 h 77"/>
                <a:gd name="T70" fmla="*/ 2147483647 w 73"/>
                <a:gd name="T71" fmla="*/ 540837940 h 77"/>
                <a:gd name="T72" fmla="*/ 2139477281 w 73"/>
                <a:gd name="T73" fmla="*/ 420651663 h 77"/>
                <a:gd name="T74" fmla="*/ 2139477281 w 73"/>
                <a:gd name="T75" fmla="*/ 180279293 h 77"/>
                <a:gd name="T76" fmla="*/ 2147483647 w 73"/>
                <a:gd name="T77" fmla="*/ 60093093 h 77"/>
                <a:gd name="T78" fmla="*/ 2147483647 w 73"/>
                <a:gd name="T79" fmla="*/ 0 h 77"/>
                <a:gd name="T80" fmla="*/ 0 w 73"/>
                <a:gd name="T81" fmla="*/ 300465509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48" name="Freeform 61"/>
            <p:cNvSpPr>
              <a:spLocks/>
            </p:cNvSpPr>
            <p:nvPr/>
          </p:nvSpPr>
          <p:spPr bwMode="auto">
            <a:xfrm>
              <a:off x="7029450" y="3041650"/>
              <a:ext cx="506413" cy="223838"/>
            </a:xfrm>
            <a:custGeom>
              <a:avLst/>
              <a:gdLst>
                <a:gd name="T0" fmla="*/ 2147483647 w 62"/>
                <a:gd name="T1" fmla="*/ 119151282 h 29"/>
                <a:gd name="T2" fmla="*/ 133431657 w 62"/>
                <a:gd name="T3" fmla="*/ 1012789980 h 29"/>
                <a:gd name="T4" fmla="*/ 266863313 w 62"/>
                <a:gd name="T5" fmla="*/ 953217973 h 29"/>
                <a:gd name="T6" fmla="*/ 533726626 w 62"/>
                <a:gd name="T7" fmla="*/ 774487236 h 29"/>
                <a:gd name="T8" fmla="*/ 667158379 w 62"/>
                <a:gd name="T9" fmla="*/ 655335984 h 29"/>
                <a:gd name="T10" fmla="*/ 733866023 w 62"/>
                <a:gd name="T11" fmla="*/ 595764218 h 29"/>
                <a:gd name="T12" fmla="*/ 934013460 w 62"/>
                <a:gd name="T13" fmla="*/ 536184733 h 29"/>
                <a:gd name="T14" fmla="*/ 1267592777 w 62"/>
                <a:gd name="T15" fmla="*/ 417033361 h 29"/>
                <a:gd name="T16" fmla="*/ 1401024402 w 62"/>
                <a:gd name="T17" fmla="*/ 476605127 h 29"/>
                <a:gd name="T18" fmla="*/ 1534456027 w 62"/>
                <a:gd name="T19" fmla="*/ 476605127 h 29"/>
                <a:gd name="T20" fmla="*/ 1667887651 w 62"/>
                <a:gd name="T21" fmla="*/ 714915469 h 29"/>
                <a:gd name="T22" fmla="*/ 1801319276 w 62"/>
                <a:gd name="T23" fmla="*/ 714915469 h 29"/>
                <a:gd name="T24" fmla="*/ 1801319276 w 62"/>
                <a:gd name="T25" fmla="*/ 834066721 h 29"/>
                <a:gd name="T26" fmla="*/ 2068182526 w 62"/>
                <a:gd name="T27" fmla="*/ 893638488 h 29"/>
                <a:gd name="T28" fmla="*/ 2147483647 w 62"/>
                <a:gd name="T29" fmla="*/ 1012789980 h 29"/>
                <a:gd name="T30" fmla="*/ 2147483647 w 62"/>
                <a:gd name="T31" fmla="*/ 1131948951 h 29"/>
                <a:gd name="T32" fmla="*/ 2134898338 w 62"/>
                <a:gd name="T33" fmla="*/ 1489402705 h 29"/>
                <a:gd name="T34" fmla="*/ 2147483647 w 62"/>
                <a:gd name="T35" fmla="*/ 1608553957 h 29"/>
                <a:gd name="T36" fmla="*/ 2147483647 w 62"/>
                <a:gd name="T37" fmla="*/ 1668125724 h 29"/>
                <a:gd name="T38" fmla="*/ 2147483647 w 62"/>
                <a:gd name="T39" fmla="*/ 1668125724 h 29"/>
                <a:gd name="T40" fmla="*/ 2147483647 w 62"/>
                <a:gd name="T41" fmla="*/ 1608553957 h 29"/>
                <a:gd name="T42" fmla="*/ 2147483647 w 62"/>
                <a:gd name="T43" fmla="*/ 1727705209 h 29"/>
                <a:gd name="T44" fmla="*/ 2147483647 w 62"/>
                <a:gd name="T45" fmla="*/ 1668125724 h 29"/>
                <a:gd name="T46" fmla="*/ 2147483647 w 62"/>
                <a:gd name="T47" fmla="*/ 1548974472 h 29"/>
                <a:gd name="T48" fmla="*/ 2147483647 w 62"/>
                <a:gd name="T49" fmla="*/ 1489402705 h 29"/>
                <a:gd name="T50" fmla="*/ 2147483647 w 62"/>
                <a:gd name="T51" fmla="*/ 1429823220 h 29"/>
                <a:gd name="T52" fmla="*/ 2147483647 w 62"/>
                <a:gd name="T53" fmla="*/ 1370251454 h 29"/>
                <a:gd name="T54" fmla="*/ 2147483647 w 62"/>
                <a:gd name="T55" fmla="*/ 1131948951 h 29"/>
                <a:gd name="T56" fmla="*/ 2147483647 w 62"/>
                <a:gd name="T57" fmla="*/ 953217973 h 29"/>
                <a:gd name="T58" fmla="*/ 2147483647 w 62"/>
                <a:gd name="T59" fmla="*/ 714915469 h 29"/>
                <a:gd name="T60" fmla="*/ 2147483647 w 62"/>
                <a:gd name="T61" fmla="*/ 595764218 h 29"/>
                <a:gd name="T62" fmla="*/ 2147483647 w 62"/>
                <a:gd name="T63" fmla="*/ 536184733 h 29"/>
                <a:gd name="T64" fmla="*/ 2147483647 w 62"/>
                <a:gd name="T65" fmla="*/ 357453875 h 29"/>
                <a:gd name="T66" fmla="*/ 2147483647 w 62"/>
                <a:gd name="T67" fmla="*/ 238302564 h 29"/>
                <a:gd name="T68" fmla="*/ 2147483647 w 62"/>
                <a:gd name="T69" fmla="*/ 238302564 h 29"/>
                <a:gd name="T70" fmla="*/ 2147483647 w 62"/>
                <a:gd name="T71" fmla="*/ 476605127 h 29"/>
                <a:gd name="T72" fmla="*/ 2147483647 w 62"/>
                <a:gd name="T73" fmla="*/ 595764218 h 29"/>
                <a:gd name="T74" fmla="*/ 2147483647 w 62"/>
                <a:gd name="T75" fmla="*/ 714915469 h 29"/>
                <a:gd name="T76" fmla="*/ 2147483647 w 62"/>
                <a:gd name="T77" fmla="*/ 953217973 h 29"/>
                <a:gd name="T78" fmla="*/ 2147483647 w 62"/>
                <a:gd name="T79" fmla="*/ 1072369466 h 29"/>
                <a:gd name="T80" fmla="*/ 2147483647 w 62"/>
                <a:gd name="T81" fmla="*/ 1131948951 h 29"/>
                <a:gd name="T82" fmla="*/ 2147483647 w 62"/>
                <a:gd name="T83" fmla="*/ 1251100202 h 29"/>
                <a:gd name="T84" fmla="*/ 2147483647 w 62"/>
                <a:gd name="T85" fmla="*/ 1429823220 h 29"/>
                <a:gd name="T86" fmla="*/ 2147483647 w 62"/>
                <a:gd name="T87" fmla="*/ 1489402705 h 29"/>
                <a:gd name="T88" fmla="*/ 2147483647 w 62"/>
                <a:gd name="T89" fmla="*/ 1429823220 h 29"/>
                <a:gd name="T90" fmla="*/ 2147483647 w 62"/>
                <a:gd name="T91" fmla="*/ 1548974472 h 29"/>
                <a:gd name="T92" fmla="*/ 2147483647 w 62"/>
                <a:gd name="T93" fmla="*/ 1668125724 h 29"/>
                <a:gd name="T94" fmla="*/ 2147483647 w 62"/>
                <a:gd name="T95" fmla="*/ 1727705209 h 29"/>
                <a:gd name="T96" fmla="*/ 2147483647 w 62"/>
                <a:gd name="T97" fmla="*/ 1668125724 h 29"/>
                <a:gd name="T98" fmla="*/ 2147483647 w 62"/>
                <a:gd name="T99" fmla="*/ 1548974472 h 29"/>
                <a:gd name="T100" fmla="*/ 2147483647 w 62"/>
                <a:gd name="T101" fmla="*/ 1131948951 h 29"/>
                <a:gd name="T102" fmla="*/ 2147483647 w 62"/>
                <a:gd name="T103" fmla="*/ 1251100202 h 29"/>
                <a:gd name="T104" fmla="*/ 2147483647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49" name="Freeform 62"/>
            <p:cNvSpPr>
              <a:spLocks/>
            </p:cNvSpPr>
            <p:nvPr/>
          </p:nvSpPr>
          <p:spPr bwMode="auto">
            <a:xfrm>
              <a:off x="7413625" y="3017838"/>
              <a:ext cx="122238" cy="185737"/>
            </a:xfrm>
            <a:custGeom>
              <a:avLst/>
              <a:gdLst>
                <a:gd name="T0" fmla="*/ 996141911 w 15"/>
                <a:gd name="T1" fmla="*/ 1317641560 h 24"/>
                <a:gd name="T2" fmla="*/ 996141911 w 15"/>
                <a:gd name="T3" fmla="*/ 1197856711 h 24"/>
                <a:gd name="T4" fmla="*/ 929734097 w 15"/>
                <a:gd name="T5" fmla="*/ 1078071862 h 24"/>
                <a:gd name="T6" fmla="*/ 796910320 w 15"/>
                <a:gd name="T7" fmla="*/ 958286772 h 24"/>
                <a:gd name="T8" fmla="*/ 664094692 w 15"/>
                <a:gd name="T9" fmla="*/ 898394347 h 24"/>
                <a:gd name="T10" fmla="*/ 597686878 w 15"/>
                <a:gd name="T11" fmla="*/ 838501923 h 24"/>
                <a:gd name="T12" fmla="*/ 597686878 w 15"/>
                <a:gd name="T13" fmla="*/ 718717074 h 24"/>
                <a:gd name="T14" fmla="*/ 464862974 w 15"/>
                <a:gd name="T15" fmla="*/ 539032062 h 24"/>
                <a:gd name="T16" fmla="*/ 398455160 w 15"/>
                <a:gd name="T17" fmla="*/ 479139516 h 24"/>
                <a:gd name="T18" fmla="*/ 332047346 w 15"/>
                <a:gd name="T19" fmla="*/ 359354667 h 24"/>
                <a:gd name="T20" fmla="*/ 265639469 w 15"/>
                <a:gd name="T21" fmla="*/ 299462243 h 24"/>
                <a:gd name="T22" fmla="*/ 265639469 w 15"/>
                <a:gd name="T23" fmla="*/ 239569758 h 24"/>
                <a:gd name="T24" fmla="*/ 265639469 w 15"/>
                <a:gd name="T25" fmla="*/ 239569758 h 24"/>
                <a:gd name="T26" fmla="*/ 265639469 w 15"/>
                <a:gd name="T27" fmla="*/ 179677334 h 24"/>
                <a:gd name="T28" fmla="*/ 332047346 w 15"/>
                <a:gd name="T29" fmla="*/ 0 h 24"/>
                <a:gd name="T30" fmla="*/ 265639469 w 15"/>
                <a:gd name="T31" fmla="*/ 0 h 24"/>
                <a:gd name="T32" fmla="*/ 132815660 w 15"/>
                <a:gd name="T33" fmla="*/ 0 h 24"/>
                <a:gd name="T34" fmla="*/ 66407830 w 15"/>
                <a:gd name="T35" fmla="*/ 59892440 h 24"/>
                <a:gd name="T36" fmla="*/ 66407830 w 15"/>
                <a:gd name="T37" fmla="*/ 119784879 h 24"/>
                <a:gd name="T38" fmla="*/ 66407830 w 15"/>
                <a:gd name="T39" fmla="*/ 179677334 h 24"/>
                <a:gd name="T40" fmla="*/ 0 w 15"/>
                <a:gd name="T41" fmla="*/ 179677334 h 24"/>
                <a:gd name="T42" fmla="*/ 464862974 w 15"/>
                <a:gd name="T43" fmla="*/ 1437426409 h 24"/>
                <a:gd name="T44" fmla="*/ 996141911 w 15"/>
                <a:gd name="T45" fmla="*/ 1317641560 h 24"/>
                <a:gd name="T46" fmla="*/ 996141911 w 15"/>
                <a:gd name="T47" fmla="*/ 1317641560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50" name="Freeform 63"/>
            <p:cNvSpPr>
              <a:spLocks/>
            </p:cNvSpPr>
            <p:nvPr/>
          </p:nvSpPr>
          <p:spPr bwMode="auto">
            <a:xfrm>
              <a:off x="7445375" y="2801938"/>
              <a:ext cx="153988" cy="325437"/>
            </a:xfrm>
            <a:custGeom>
              <a:avLst/>
              <a:gdLst>
                <a:gd name="T0" fmla="*/ 0 w 19"/>
                <a:gd name="T1" fmla="*/ 1861212754 h 42"/>
                <a:gd name="T2" fmla="*/ 0 w 19"/>
                <a:gd name="T3" fmla="*/ 1921255858 h 42"/>
                <a:gd name="T4" fmla="*/ 131367952 w 19"/>
                <a:gd name="T5" fmla="*/ 2041334803 h 42"/>
                <a:gd name="T6" fmla="*/ 394111993 w 19"/>
                <a:gd name="T7" fmla="*/ 2147483647 h 42"/>
                <a:gd name="T8" fmla="*/ 591168053 w 19"/>
                <a:gd name="T9" fmla="*/ 2147483647 h 42"/>
                <a:gd name="T10" fmla="*/ 656847960 w 19"/>
                <a:gd name="T11" fmla="*/ 2147483647 h 42"/>
                <a:gd name="T12" fmla="*/ 722535973 w 19"/>
                <a:gd name="T13" fmla="*/ 2147483647 h 42"/>
                <a:gd name="T14" fmla="*/ 853903894 w 19"/>
                <a:gd name="T15" fmla="*/ 2147483647 h 42"/>
                <a:gd name="T16" fmla="*/ 919591906 w 19"/>
                <a:gd name="T17" fmla="*/ 2101377908 h 42"/>
                <a:gd name="T18" fmla="*/ 1116648092 w 19"/>
                <a:gd name="T19" fmla="*/ 1801177397 h 42"/>
                <a:gd name="T20" fmla="*/ 1248016013 w 19"/>
                <a:gd name="T21" fmla="*/ 1561020476 h 42"/>
                <a:gd name="T22" fmla="*/ 1182328000 w 19"/>
                <a:gd name="T23" fmla="*/ 1140749737 h 42"/>
                <a:gd name="T24" fmla="*/ 1116648092 w 19"/>
                <a:gd name="T25" fmla="*/ 780506364 h 42"/>
                <a:gd name="T26" fmla="*/ 919591906 w 19"/>
                <a:gd name="T27" fmla="*/ 840549468 h 42"/>
                <a:gd name="T28" fmla="*/ 853903894 w 19"/>
                <a:gd name="T29" fmla="*/ 840549468 h 42"/>
                <a:gd name="T30" fmla="*/ 788223986 w 19"/>
                <a:gd name="T31" fmla="*/ 840549468 h 42"/>
                <a:gd name="T32" fmla="*/ 853903894 w 19"/>
                <a:gd name="T33" fmla="*/ 660427903 h 42"/>
                <a:gd name="T34" fmla="*/ 919591906 w 19"/>
                <a:gd name="T35" fmla="*/ 660427903 h 42"/>
                <a:gd name="T36" fmla="*/ 985271814 w 19"/>
                <a:gd name="T37" fmla="*/ 480313965 h 42"/>
                <a:gd name="T38" fmla="*/ 1050959827 w 19"/>
                <a:gd name="T39" fmla="*/ 360235504 h 42"/>
                <a:gd name="T40" fmla="*/ 262744009 w 19"/>
                <a:gd name="T41" fmla="*/ 0 h 42"/>
                <a:gd name="T42" fmla="*/ 197055996 w 19"/>
                <a:gd name="T43" fmla="*/ 120078491 h 42"/>
                <a:gd name="T44" fmla="*/ 131367952 w 19"/>
                <a:gd name="T45" fmla="*/ 360235504 h 42"/>
                <a:gd name="T46" fmla="*/ 0 w 19"/>
                <a:gd name="T47" fmla="*/ 480313965 h 42"/>
                <a:gd name="T48" fmla="*/ 65688028 w 19"/>
                <a:gd name="T49" fmla="*/ 540357190 h 42"/>
                <a:gd name="T50" fmla="*/ 65688028 w 19"/>
                <a:gd name="T51" fmla="*/ 660427903 h 42"/>
                <a:gd name="T52" fmla="*/ 65688028 w 19"/>
                <a:gd name="T53" fmla="*/ 900584824 h 42"/>
                <a:gd name="T54" fmla="*/ 197055996 w 19"/>
                <a:gd name="T55" fmla="*/ 1020671276 h 42"/>
                <a:gd name="T56" fmla="*/ 328423980 w 19"/>
                <a:gd name="T57" fmla="*/ 1080706632 h 42"/>
                <a:gd name="T58" fmla="*/ 459791901 w 19"/>
                <a:gd name="T59" fmla="*/ 1140749737 h 42"/>
                <a:gd name="T60" fmla="*/ 591168053 w 19"/>
                <a:gd name="T61" fmla="*/ 1260828198 h 42"/>
                <a:gd name="T62" fmla="*/ 262744009 w 19"/>
                <a:gd name="T63" fmla="*/ 1440942015 h 42"/>
                <a:gd name="T64" fmla="*/ 65688028 w 19"/>
                <a:gd name="T65" fmla="*/ 168109893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51" name="Freeform 64"/>
            <p:cNvSpPr>
              <a:spLocks/>
            </p:cNvSpPr>
            <p:nvPr/>
          </p:nvSpPr>
          <p:spPr bwMode="auto">
            <a:xfrm>
              <a:off x="7583488" y="2654300"/>
              <a:ext cx="187325" cy="169863"/>
            </a:xfrm>
            <a:custGeom>
              <a:avLst/>
              <a:gdLst>
                <a:gd name="T0" fmla="*/ 0 w 23"/>
                <a:gd name="T1" fmla="*/ 238456745 h 22"/>
                <a:gd name="T2" fmla="*/ 530675387 w 23"/>
                <a:gd name="T3" fmla="*/ 119228373 h 22"/>
                <a:gd name="T4" fmla="*/ 530675387 w 23"/>
                <a:gd name="T5" fmla="*/ 178842574 h 22"/>
                <a:gd name="T6" fmla="*/ 597004831 w 23"/>
                <a:gd name="T7" fmla="*/ 178842574 h 22"/>
                <a:gd name="T8" fmla="*/ 597004831 w 23"/>
                <a:gd name="T9" fmla="*/ 178842574 h 22"/>
                <a:gd name="T10" fmla="*/ 1326676442 w 23"/>
                <a:gd name="T11" fmla="*/ 0 h 22"/>
                <a:gd name="T12" fmla="*/ 1525680682 w 23"/>
                <a:gd name="T13" fmla="*/ 536527783 h 22"/>
                <a:gd name="T14" fmla="*/ 1525680682 w 23"/>
                <a:gd name="T15" fmla="*/ 596141954 h 22"/>
                <a:gd name="T16" fmla="*/ 1459343221 w 23"/>
                <a:gd name="T17" fmla="*/ 596141954 h 22"/>
                <a:gd name="T18" fmla="*/ 1525680682 w 23"/>
                <a:gd name="T19" fmla="*/ 655763846 h 22"/>
                <a:gd name="T20" fmla="*/ 1525680682 w 23"/>
                <a:gd name="T21" fmla="*/ 655763846 h 22"/>
                <a:gd name="T22" fmla="*/ 1393013903 w 23"/>
                <a:gd name="T23" fmla="*/ 715378018 h 22"/>
                <a:gd name="T24" fmla="*/ 1127680346 w 23"/>
                <a:gd name="T25" fmla="*/ 774992189 h 22"/>
                <a:gd name="T26" fmla="*/ 1061342630 w 23"/>
                <a:gd name="T27" fmla="*/ 774992189 h 22"/>
                <a:gd name="T28" fmla="*/ 1061342630 w 23"/>
                <a:gd name="T29" fmla="*/ 774992189 h 22"/>
                <a:gd name="T30" fmla="*/ 1061342630 w 23"/>
                <a:gd name="T31" fmla="*/ 834606360 h 22"/>
                <a:gd name="T32" fmla="*/ 1061342630 w 23"/>
                <a:gd name="T33" fmla="*/ 834606360 h 22"/>
                <a:gd name="T34" fmla="*/ 862338389 w 23"/>
                <a:gd name="T35" fmla="*/ 894220532 h 22"/>
                <a:gd name="T36" fmla="*/ 663342293 w 23"/>
                <a:gd name="T37" fmla="*/ 953834703 h 22"/>
                <a:gd name="T38" fmla="*/ 663342293 w 23"/>
                <a:gd name="T39" fmla="*/ 953834703 h 22"/>
                <a:gd name="T40" fmla="*/ 530675387 w 23"/>
                <a:gd name="T41" fmla="*/ 1073063287 h 22"/>
                <a:gd name="T42" fmla="*/ 199004304 w 23"/>
                <a:gd name="T43" fmla="*/ 1251905801 h 22"/>
                <a:gd name="T44" fmla="*/ 132666811 w 23"/>
                <a:gd name="T45" fmla="*/ 1311519972 h 22"/>
                <a:gd name="T46" fmla="*/ 0 w 23"/>
                <a:gd name="T47" fmla="*/ 1251905801 h 22"/>
                <a:gd name="T48" fmla="*/ 132666811 w 23"/>
                <a:gd name="T49" fmla="*/ 1132677458 h 22"/>
                <a:gd name="T50" fmla="*/ 132666811 w 23"/>
                <a:gd name="T51" fmla="*/ 1073063287 h 22"/>
                <a:gd name="T52" fmla="*/ 132666811 w 23"/>
                <a:gd name="T53" fmla="*/ 1013449115 h 22"/>
                <a:gd name="T54" fmla="*/ 0 w 23"/>
                <a:gd name="T55" fmla="*/ 238456745 h 22"/>
                <a:gd name="T56" fmla="*/ 0 w 23"/>
                <a:gd name="T57" fmla="*/ 238456745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52" name="Freeform 65"/>
            <p:cNvSpPr>
              <a:spLocks/>
            </p:cNvSpPr>
            <p:nvPr/>
          </p:nvSpPr>
          <p:spPr bwMode="auto">
            <a:xfrm>
              <a:off x="7575550" y="2522538"/>
              <a:ext cx="368300" cy="177800"/>
            </a:xfrm>
            <a:custGeom>
              <a:avLst/>
              <a:gdLst>
                <a:gd name="T0" fmla="*/ 669847700 w 45"/>
                <a:gd name="T1" fmla="*/ 418316999 h 23"/>
                <a:gd name="T2" fmla="*/ 1607645835 w 45"/>
                <a:gd name="T3" fmla="*/ 179276514 h 23"/>
                <a:gd name="T4" fmla="*/ 1674627306 w 45"/>
                <a:gd name="T5" fmla="*/ 179276514 h 23"/>
                <a:gd name="T6" fmla="*/ 1674627306 w 45"/>
                <a:gd name="T7" fmla="*/ 119520243 h 23"/>
                <a:gd name="T8" fmla="*/ 1808598432 w 45"/>
                <a:gd name="T9" fmla="*/ 0 h 23"/>
                <a:gd name="T10" fmla="*/ 1942569557 w 45"/>
                <a:gd name="T11" fmla="*/ 0 h 23"/>
                <a:gd name="T12" fmla="*/ 2076540683 w 45"/>
                <a:gd name="T13" fmla="*/ 179276514 h 23"/>
                <a:gd name="T14" fmla="*/ 2143522154 w 45"/>
                <a:gd name="T15" fmla="*/ 298796787 h 23"/>
                <a:gd name="T16" fmla="*/ 2009551028 w 45"/>
                <a:gd name="T17" fmla="*/ 418316999 h 23"/>
                <a:gd name="T18" fmla="*/ 1942569557 w 45"/>
                <a:gd name="T19" fmla="*/ 597593574 h 23"/>
                <a:gd name="T20" fmla="*/ 2147483647 w 45"/>
                <a:gd name="T21" fmla="*/ 597593574 h 23"/>
                <a:gd name="T22" fmla="*/ 2147483647 w 45"/>
                <a:gd name="T23" fmla="*/ 896397970 h 23"/>
                <a:gd name="T24" fmla="*/ 2147483647 w 45"/>
                <a:gd name="T25" fmla="*/ 956154211 h 23"/>
                <a:gd name="T26" fmla="*/ 2147483647 w 45"/>
                <a:gd name="T27" fmla="*/ 836633999 h 23"/>
                <a:gd name="T28" fmla="*/ 2147483647 w 45"/>
                <a:gd name="T29" fmla="*/ 717113786 h 23"/>
                <a:gd name="T30" fmla="*/ 2147483647 w 45"/>
                <a:gd name="T31" fmla="*/ 597593574 h 23"/>
                <a:gd name="T32" fmla="*/ 2147483647 w 45"/>
                <a:gd name="T33" fmla="*/ 657357545 h 23"/>
                <a:gd name="T34" fmla="*/ 2147483647 w 45"/>
                <a:gd name="T35" fmla="*/ 956154211 h 23"/>
                <a:gd name="T36" fmla="*/ 2147483647 w 45"/>
                <a:gd name="T37" fmla="*/ 1015910694 h 23"/>
                <a:gd name="T38" fmla="*/ 2147483647 w 45"/>
                <a:gd name="T39" fmla="*/ 1135430907 h 23"/>
                <a:gd name="T40" fmla="*/ 2147483647 w 45"/>
                <a:gd name="T41" fmla="*/ 1254951119 h 23"/>
                <a:gd name="T42" fmla="*/ 2147483647 w 45"/>
                <a:gd name="T43" fmla="*/ 1195194878 h 23"/>
                <a:gd name="T44" fmla="*/ 2147483647 w 45"/>
                <a:gd name="T45" fmla="*/ 1075674665 h 23"/>
                <a:gd name="T46" fmla="*/ 2147483647 w 45"/>
                <a:gd name="T47" fmla="*/ 1314715091 h 23"/>
                <a:gd name="T48" fmla="*/ 2143522154 w 45"/>
                <a:gd name="T49" fmla="*/ 1314715091 h 23"/>
                <a:gd name="T50" fmla="*/ 2143522154 w 45"/>
                <a:gd name="T51" fmla="*/ 1254951119 h 23"/>
                <a:gd name="T52" fmla="*/ 2009551028 w 45"/>
                <a:gd name="T53" fmla="*/ 1195194878 h 23"/>
                <a:gd name="T54" fmla="*/ 1875579902 w 45"/>
                <a:gd name="T55" fmla="*/ 1135430907 h 23"/>
                <a:gd name="T56" fmla="*/ 1808598432 w 45"/>
                <a:gd name="T57" fmla="*/ 1015910694 h 23"/>
                <a:gd name="T58" fmla="*/ 1406685055 w 45"/>
                <a:gd name="T59" fmla="*/ 1015910694 h 23"/>
                <a:gd name="T60" fmla="*/ 669847700 w 45"/>
                <a:gd name="T61" fmla="*/ 1195194878 h 23"/>
                <a:gd name="T62" fmla="*/ 602866229 w 45"/>
                <a:gd name="T63" fmla="*/ 1135430907 h 23"/>
                <a:gd name="T64" fmla="*/ 0 w 45"/>
                <a:gd name="T65" fmla="*/ 1254951119 h 23"/>
                <a:gd name="T66" fmla="*/ 0 w 45"/>
                <a:gd name="T67" fmla="*/ 537837333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53" name="Freeform 66"/>
            <p:cNvSpPr>
              <a:spLocks/>
            </p:cNvSpPr>
            <p:nvPr/>
          </p:nvSpPr>
          <p:spPr bwMode="auto">
            <a:xfrm>
              <a:off x="7747000" y="2638425"/>
              <a:ext cx="96838" cy="101600"/>
            </a:xfrm>
            <a:custGeom>
              <a:avLst/>
              <a:gdLst>
                <a:gd name="T0" fmla="*/ 0 w 12"/>
                <a:gd name="T1" fmla="*/ 122162272 h 13"/>
                <a:gd name="T2" fmla="*/ 195370666 w 12"/>
                <a:gd name="T3" fmla="*/ 671880847 h 13"/>
                <a:gd name="T4" fmla="*/ 195370666 w 12"/>
                <a:gd name="T5" fmla="*/ 732965875 h 13"/>
                <a:gd name="T6" fmla="*/ 130247100 w 12"/>
                <a:gd name="T7" fmla="*/ 732965875 h 13"/>
                <a:gd name="T8" fmla="*/ 195370666 w 12"/>
                <a:gd name="T9" fmla="*/ 794043088 h 13"/>
                <a:gd name="T10" fmla="*/ 195370666 w 12"/>
                <a:gd name="T11" fmla="*/ 794043088 h 13"/>
                <a:gd name="T12" fmla="*/ 195370666 w 12"/>
                <a:gd name="T13" fmla="*/ 794043088 h 13"/>
                <a:gd name="T14" fmla="*/ 390733262 w 12"/>
                <a:gd name="T15" fmla="*/ 732965875 h 13"/>
                <a:gd name="T16" fmla="*/ 455856796 w 12"/>
                <a:gd name="T17" fmla="*/ 671880847 h 13"/>
                <a:gd name="T18" fmla="*/ 455856796 w 12"/>
                <a:gd name="T19" fmla="*/ 610803634 h 13"/>
                <a:gd name="T20" fmla="*/ 455856796 w 12"/>
                <a:gd name="T21" fmla="*/ 549718606 h 13"/>
                <a:gd name="T22" fmla="*/ 455856796 w 12"/>
                <a:gd name="T23" fmla="*/ 427564058 h 13"/>
                <a:gd name="T24" fmla="*/ 520980331 w 12"/>
                <a:gd name="T25" fmla="*/ 366479030 h 13"/>
                <a:gd name="T26" fmla="*/ 520980331 w 12"/>
                <a:gd name="T27" fmla="*/ 427564058 h 13"/>
                <a:gd name="T28" fmla="*/ 520980331 w 12"/>
                <a:gd name="T29" fmla="*/ 488641271 h 13"/>
                <a:gd name="T30" fmla="*/ 520980331 w 12"/>
                <a:gd name="T31" fmla="*/ 610803634 h 13"/>
                <a:gd name="T32" fmla="*/ 586103991 w 12"/>
                <a:gd name="T33" fmla="*/ 610803634 h 13"/>
                <a:gd name="T34" fmla="*/ 586103991 w 12"/>
                <a:gd name="T35" fmla="*/ 610803634 h 13"/>
                <a:gd name="T36" fmla="*/ 586103991 w 12"/>
                <a:gd name="T37" fmla="*/ 549718606 h 13"/>
                <a:gd name="T38" fmla="*/ 651219455 w 12"/>
                <a:gd name="T39" fmla="*/ 549718606 h 13"/>
                <a:gd name="T40" fmla="*/ 716342990 w 12"/>
                <a:gd name="T41" fmla="*/ 488641271 h 13"/>
                <a:gd name="T42" fmla="*/ 781466524 w 12"/>
                <a:gd name="T43" fmla="*/ 488641271 h 13"/>
                <a:gd name="T44" fmla="*/ 781466524 w 12"/>
                <a:gd name="T45" fmla="*/ 488641271 h 13"/>
                <a:gd name="T46" fmla="*/ 716342990 w 12"/>
                <a:gd name="T47" fmla="*/ 427564058 h 13"/>
                <a:gd name="T48" fmla="*/ 716342990 w 12"/>
                <a:gd name="T49" fmla="*/ 366479030 h 13"/>
                <a:gd name="T50" fmla="*/ 716342990 w 12"/>
                <a:gd name="T51" fmla="*/ 366479030 h 13"/>
                <a:gd name="T52" fmla="*/ 651219455 w 12"/>
                <a:gd name="T53" fmla="*/ 366479030 h 13"/>
                <a:gd name="T54" fmla="*/ 586103991 w 12"/>
                <a:gd name="T55" fmla="*/ 305401817 h 13"/>
                <a:gd name="T56" fmla="*/ 586103991 w 12"/>
                <a:gd name="T57" fmla="*/ 305401817 h 13"/>
                <a:gd name="T58" fmla="*/ 455856796 w 12"/>
                <a:gd name="T59" fmla="*/ 244324543 h 13"/>
                <a:gd name="T60" fmla="*/ 390733262 w 12"/>
                <a:gd name="T61" fmla="*/ 122162272 h 13"/>
                <a:gd name="T62" fmla="*/ 390733262 w 12"/>
                <a:gd name="T63" fmla="*/ 122162272 h 13"/>
                <a:gd name="T64" fmla="*/ 325609728 w 12"/>
                <a:gd name="T65" fmla="*/ 0 h 13"/>
                <a:gd name="T66" fmla="*/ 0 w 12"/>
                <a:gd name="T67" fmla="*/ 122162272 h 13"/>
                <a:gd name="T68" fmla="*/ 0 w 12"/>
                <a:gd name="T69" fmla="*/ 122162272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54" name="Freeform 67"/>
            <p:cNvSpPr>
              <a:spLocks/>
            </p:cNvSpPr>
            <p:nvPr/>
          </p:nvSpPr>
          <p:spPr bwMode="auto">
            <a:xfrm>
              <a:off x="7640638" y="2212975"/>
              <a:ext cx="171450" cy="363538"/>
            </a:xfrm>
            <a:custGeom>
              <a:avLst/>
              <a:gdLst>
                <a:gd name="T0" fmla="*/ 1399766787 w 21"/>
                <a:gd name="T1" fmla="*/ 2147483647 h 47"/>
                <a:gd name="T2" fmla="*/ 1333113583 w 21"/>
                <a:gd name="T3" fmla="*/ 2147483647 h 47"/>
                <a:gd name="T4" fmla="*/ 1266452214 w 21"/>
                <a:gd name="T5" fmla="*/ 2147483647 h 47"/>
                <a:gd name="T6" fmla="*/ 1199799010 w 21"/>
                <a:gd name="T7" fmla="*/ 2147483647 h 47"/>
                <a:gd name="T8" fmla="*/ 1133145806 w 21"/>
                <a:gd name="T9" fmla="*/ 2147483647 h 47"/>
                <a:gd name="T10" fmla="*/ 1133145806 w 21"/>
                <a:gd name="T11" fmla="*/ 2147483647 h 47"/>
                <a:gd name="T12" fmla="*/ 1133145806 w 21"/>
                <a:gd name="T13" fmla="*/ 2147483647 h 47"/>
                <a:gd name="T14" fmla="*/ 1133145806 w 21"/>
                <a:gd name="T15" fmla="*/ 2147483647 h 47"/>
                <a:gd name="T16" fmla="*/ 1066492346 w 21"/>
                <a:gd name="T17" fmla="*/ 2147483647 h 47"/>
                <a:gd name="T18" fmla="*/ 1066492346 w 21"/>
                <a:gd name="T19" fmla="*/ 2147483647 h 47"/>
                <a:gd name="T20" fmla="*/ 133314605 w 21"/>
                <a:gd name="T21" fmla="*/ 2147483647 h 47"/>
                <a:gd name="T22" fmla="*/ 66653220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66653220 w 21"/>
                <a:gd name="T29" fmla="*/ 2147483647 h 47"/>
                <a:gd name="T30" fmla="*/ 0 w 21"/>
                <a:gd name="T31" fmla="*/ 2147483647 h 47"/>
                <a:gd name="T32" fmla="*/ 0 w 21"/>
                <a:gd name="T33" fmla="*/ 2034150113 h 47"/>
                <a:gd name="T34" fmla="*/ 0 w 21"/>
                <a:gd name="T35" fmla="*/ 1914491523 h 47"/>
                <a:gd name="T36" fmla="*/ 66653220 w 21"/>
                <a:gd name="T37" fmla="*/ 1675183044 h 47"/>
                <a:gd name="T38" fmla="*/ 66653220 w 21"/>
                <a:gd name="T39" fmla="*/ 1555524936 h 47"/>
                <a:gd name="T40" fmla="*/ 66653220 w 21"/>
                <a:gd name="T41" fmla="*/ 1435866829 h 47"/>
                <a:gd name="T42" fmla="*/ 66653220 w 21"/>
                <a:gd name="T43" fmla="*/ 1316216457 h 47"/>
                <a:gd name="T44" fmla="*/ 66653220 w 21"/>
                <a:gd name="T45" fmla="*/ 1256387404 h 47"/>
                <a:gd name="T46" fmla="*/ 66653220 w 21"/>
                <a:gd name="T47" fmla="*/ 1196558350 h 47"/>
                <a:gd name="T48" fmla="*/ 266621045 w 21"/>
                <a:gd name="T49" fmla="*/ 1076900243 h 47"/>
                <a:gd name="T50" fmla="*/ 333274314 w 21"/>
                <a:gd name="T51" fmla="*/ 837591522 h 47"/>
                <a:gd name="T52" fmla="*/ 266621045 w 21"/>
                <a:gd name="T53" fmla="*/ 717933415 h 47"/>
                <a:gd name="T54" fmla="*/ 266621045 w 21"/>
                <a:gd name="T55" fmla="*/ 598283042 h 47"/>
                <a:gd name="T56" fmla="*/ 266621045 w 21"/>
                <a:gd name="T57" fmla="*/ 598283042 h 47"/>
                <a:gd name="T58" fmla="*/ 266621045 w 21"/>
                <a:gd name="T59" fmla="*/ 538453989 h 47"/>
                <a:gd name="T60" fmla="*/ 199967841 w 21"/>
                <a:gd name="T61" fmla="*/ 418795761 h 47"/>
                <a:gd name="T62" fmla="*/ 266621045 w 21"/>
                <a:gd name="T63" fmla="*/ 239308540 h 47"/>
                <a:gd name="T64" fmla="*/ 199967841 w 21"/>
                <a:gd name="T65" fmla="*/ 179487221 h 47"/>
                <a:gd name="T66" fmla="*/ 199967841 w 21"/>
                <a:gd name="T67" fmla="*/ 119658137 h 47"/>
                <a:gd name="T68" fmla="*/ 266621045 w 21"/>
                <a:gd name="T69" fmla="*/ 119658137 h 47"/>
                <a:gd name="T70" fmla="*/ 333274314 w 21"/>
                <a:gd name="T71" fmla="*/ 59829069 h 47"/>
                <a:gd name="T72" fmla="*/ 399935682 w 21"/>
                <a:gd name="T73" fmla="*/ 59829069 h 47"/>
                <a:gd name="T74" fmla="*/ 399935682 w 21"/>
                <a:gd name="T75" fmla="*/ 59829069 h 47"/>
                <a:gd name="T76" fmla="*/ 466588887 w 21"/>
                <a:gd name="T77" fmla="*/ 0 h 47"/>
                <a:gd name="T78" fmla="*/ 1133145806 w 21"/>
                <a:gd name="T79" fmla="*/ 1735012097 h 47"/>
                <a:gd name="T80" fmla="*/ 1133145806 w 21"/>
                <a:gd name="T81" fmla="*/ 1794841151 h 47"/>
                <a:gd name="T82" fmla="*/ 1133145806 w 21"/>
                <a:gd name="T83" fmla="*/ 1854662469 h 47"/>
                <a:gd name="T84" fmla="*/ 1133145806 w 21"/>
                <a:gd name="T85" fmla="*/ 1854662469 h 47"/>
                <a:gd name="T86" fmla="*/ 1266452214 w 21"/>
                <a:gd name="T87" fmla="*/ 1974320576 h 47"/>
                <a:gd name="T88" fmla="*/ 1333113583 w 21"/>
                <a:gd name="T89" fmla="*/ 1974320576 h 47"/>
                <a:gd name="T90" fmla="*/ 1333113583 w 21"/>
                <a:gd name="T91" fmla="*/ 2034150113 h 47"/>
                <a:gd name="T92" fmla="*/ 1333113583 w 21"/>
                <a:gd name="T93" fmla="*/ 2093979167 h 47"/>
                <a:gd name="T94" fmla="*/ 1399766787 w 21"/>
                <a:gd name="T95" fmla="*/ 2147483647 h 47"/>
                <a:gd name="T96" fmla="*/ 1399766787 w 21"/>
                <a:gd name="T97" fmla="*/ 2147483647 h 47"/>
                <a:gd name="T98" fmla="*/ 1399766787 w 21"/>
                <a:gd name="T99" fmla="*/ 2147483647 h 47"/>
                <a:gd name="T100" fmla="*/ 1399766787 w 21"/>
                <a:gd name="T101" fmla="*/ 2147483647 h 47"/>
                <a:gd name="T102" fmla="*/ 1399766787 w 21"/>
                <a:gd name="T103" fmla="*/ 2147483647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9455" name="Group 68"/>
            <p:cNvGrpSpPr>
              <a:grpSpLocks/>
            </p:cNvGrpSpPr>
            <p:nvPr/>
          </p:nvGrpSpPr>
          <p:grpSpPr bwMode="auto">
            <a:xfrm>
              <a:off x="3159125" y="4589463"/>
              <a:ext cx="1044575" cy="635000"/>
              <a:chOff x="1991" y="3321"/>
              <a:chExt cx="361" cy="231"/>
            </a:xfrm>
          </p:grpSpPr>
          <p:sp>
            <p:nvSpPr>
              <p:cNvPr id="59456" name="Freeform 69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166 h 19"/>
                  <a:gd name="T2" fmla="*/ 24 w 16"/>
                  <a:gd name="T3" fmla="*/ 313 h 19"/>
                  <a:gd name="T4" fmla="*/ 24 w 16"/>
                  <a:gd name="T5" fmla="*/ 382 h 19"/>
                  <a:gd name="T6" fmla="*/ 141 w 16"/>
                  <a:gd name="T7" fmla="*/ 455 h 19"/>
                  <a:gd name="T8" fmla="*/ 190 w 16"/>
                  <a:gd name="T9" fmla="*/ 382 h 19"/>
                  <a:gd name="T10" fmla="*/ 380 w 16"/>
                  <a:gd name="T11" fmla="*/ 264 h 19"/>
                  <a:gd name="T12" fmla="*/ 307 w 16"/>
                  <a:gd name="T13" fmla="*/ 117 h 19"/>
                  <a:gd name="T14" fmla="*/ 73 w 16"/>
                  <a:gd name="T15" fmla="*/ 0 h 19"/>
                  <a:gd name="T16" fmla="*/ 73 w 16"/>
                  <a:gd name="T17" fmla="*/ 117 h 19"/>
                  <a:gd name="T18" fmla="*/ 0 w 16"/>
                  <a:gd name="T19" fmla="*/ 166 h 19"/>
                  <a:gd name="T20" fmla="*/ 0 w 16"/>
                  <a:gd name="T21" fmla="*/ 16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57" name="Freeform 70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73 w 9"/>
                  <a:gd name="T1" fmla="*/ 140 h 6"/>
                  <a:gd name="T2" fmla="*/ 191 w 9"/>
                  <a:gd name="T3" fmla="*/ 140 h 6"/>
                  <a:gd name="T4" fmla="*/ 215 w 9"/>
                  <a:gd name="T5" fmla="*/ 72 h 6"/>
                  <a:gd name="T6" fmla="*/ 117 w 9"/>
                  <a:gd name="T7" fmla="*/ 48 h 6"/>
                  <a:gd name="T8" fmla="*/ 73 w 9"/>
                  <a:gd name="T9" fmla="*/ 48 h 6"/>
                  <a:gd name="T10" fmla="*/ 49 w 9"/>
                  <a:gd name="T11" fmla="*/ 0 h 6"/>
                  <a:gd name="T12" fmla="*/ 0 w 9"/>
                  <a:gd name="T13" fmla="*/ 48 h 6"/>
                  <a:gd name="T14" fmla="*/ 49 w 9"/>
                  <a:gd name="T15" fmla="*/ 116 h 6"/>
                  <a:gd name="T16" fmla="*/ 73 w 9"/>
                  <a:gd name="T17" fmla="*/ 140 h 6"/>
                  <a:gd name="T18" fmla="*/ 73 w 9"/>
                  <a:gd name="T19" fmla="*/ 14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58" name="Freeform 71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50 h 2"/>
                  <a:gd name="T2" fmla="*/ 100 w 4"/>
                  <a:gd name="T3" fmla="*/ 0 h 2"/>
                  <a:gd name="T4" fmla="*/ 100 w 4"/>
                  <a:gd name="T5" fmla="*/ 50 h 2"/>
                  <a:gd name="T6" fmla="*/ 0 w 4"/>
                  <a:gd name="T7" fmla="*/ 50 h 2"/>
                  <a:gd name="T8" fmla="*/ 0 w 4"/>
                  <a:gd name="T9" fmla="*/ 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59" name="Freeform 72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47 w 4"/>
                  <a:gd name="T1" fmla="*/ 0 h 3"/>
                  <a:gd name="T2" fmla="*/ 47 w 4"/>
                  <a:gd name="T3" fmla="*/ 0 h 3"/>
                  <a:gd name="T4" fmla="*/ 66 w 4"/>
                  <a:gd name="T5" fmla="*/ 0 h 3"/>
                  <a:gd name="T6" fmla="*/ 66 w 4"/>
                  <a:gd name="T7" fmla="*/ 0 h 3"/>
                  <a:gd name="T8" fmla="*/ 66 w 4"/>
                  <a:gd name="T9" fmla="*/ 0 h 3"/>
                  <a:gd name="T10" fmla="*/ 66 w 4"/>
                  <a:gd name="T11" fmla="*/ 23 h 3"/>
                  <a:gd name="T12" fmla="*/ 66 w 4"/>
                  <a:gd name="T13" fmla="*/ 23 h 3"/>
                  <a:gd name="T14" fmla="*/ 66 w 4"/>
                  <a:gd name="T15" fmla="*/ 23 h 3"/>
                  <a:gd name="T16" fmla="*/ 90 w 4"/>
                  <a:gd name="T17" fmla="*/ 23 h 3"/>
                  <a:gd name="T18" fmla="*/ 66 w 4"/>
                  <a:gd name="T19" fmla="*/ 42 h 3"/>
                  <a:gd name="T20" fmla="*/ 66 w 4"/>
                  <a:gd name="T21" fmla="*/ 42 h 3"/>
                  <a:gd name="T22" fmla="*/ 66 w 4"/>
                  <a:gd name="T23" fmla="*/ 42 h 3"/>
                  <a:gd name="T24" fmla="*/ 66 w 4"/>
                  <a:gd name="T25" fmla="*/ 65 h 3"/>
                  <a:gd name="T26" fmla="*/ 66 w 4"/>
                  <a:gd name="T27" fmla="*/ 65 h 3"/>
                  <a:gd name="T28" fmla="*/ 66 w 4"/>
                  <a:gd name="T29" fmla="*/ 65 h 3"/>
                  <a:gd name="T30" fmla="*/ 47 w 4"/>
                  <a:gd name="T31" fmla="*/ 65 h 3"/>
                  <a:gd name="T32" fmla="*/ 47 w 4"/>
                  <a:gd name="T33" fmla="*/ 65 h 3"/>
                  <a:gd name="T34" fmla="*/ 47 w 4"/>
                  <a:gd name="T35" fmla="*/ 65 h 3"/>
                  <a:gd name="T36" fmla="*/ 24 w 4"/>
                  <a:gd name="T37" fmla="*/ 65 h 3"/>
                  <a:gd name="T38" fmla="*/ 24 w 4"/>
                  <a:gd name="T39" fmla="*/ 65 h 3"/>
                  <a:gd name="T40" fmla="*/ 24 w 4"/>
                  <a:gd name="T41" fmla="*/ 65 h 3"/>
                  <a:gd name="T42" fmla="*/ 24 w 4"/>
                  <a:gd name="T43" fmla="*/ 42 h 3"/>
                  <a:gd name="T44" fmla="*/ 0 w 4"/>
                  <a:gd name="T45" fmla="*/ 42 h 3"/>
                  <a:gd name="T46" fmla="*/ 0 w 4"/>
                  <a:gd name="T47" fmla="*/ 42 h 3"/>
                  <a:gd name="T48" fmla="*/ 0 w 4"/>
                  <a:gd name="T49" fmla="*/ 23 h 3"/>
                  <a:gd name="T50" fmla="*/ 0 w 4"/>
                  <a:gd name="T51" fmla="*/ 23 h 3"/>
                  <a:gd name="T52" fmla="*/ 0 w 4"/>
                  <a:gd name="T53" fmla="*/ 23 h 3"/>
                  <a:gd name="T54" fmla="*/ 24 w 4"/>
                  <a:gd name="T55" fmla="*/ 23 h 3"/>
                  <a:gd name="T56" fmla="*/ 24 w 4"/>
                  <a:gd name="T57" fmla="*/ 0 h 3"/>
                  <a:gd name="T58" fmla="*/ 24 w 4"/>
                  <a:gd name="T59" fmla="*/ 0 h 3"/>
                  <a:gd name="T60" fmla="*/ 24 w 4"/>
                  <a:gd name="T61" fmla="*/ 0 h 3"/>
                  <a:gd name="T62" fmla="*/ 47 w 4"/>
                  <a:gd name="T63" fmla="*/ 0 h 3"/>
                  <a:gd name="T64" fmla="*/ 47 w 4"/>
                  <a:gd name="T65" fmla="*/ 0 h 3"/>
                  <a:gd name="T66" fmla="*/ 47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60" name="Freeform 73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75 h 3"/>
                  <a:gd name="T2" fmla="*/ 166 w 8"/>
                  <a:gd name="T3" fmla="*/ 75 h 3"/>
                  <a:gd name="T4" fmla="*/ 190 w 8"/>
                  <a:gd name="T5" fmla="*/ 0 h 3"/>
                  <a:gd name="T6" fmla="*/ 49 w 8"/>
                  <a:gd name="T7" fmla="*/ 0 h 3"/>
                  <a:gd name="T8" fmla="*/ 0 w 8"/>
                  <a:gd name="T9" fmla="*/ 75 h 3"/>
                  <a:gd name="T10" fmla="*/ 0 w 8"/>
                  <a:gd name="T11" fmla="*/ 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61" name="Freeform 74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91 h 5"/>
                  <a:gd name="T2" fmla="*/ 66 w 8"/>
                  <a:gd name="T3" fmla="*/ 115 h 5"/>
                  <a:gd name="T4" fmla="*/ 133 w 8"/>
                  <a:gd name="T5" fmla="*/ 115 h 5"/>
                  <a:gd name="T6" fmla="*/ 180 w 8"/>
                  <a:gd name="T7" fmla="*/ 48 h 5"/>
                  <a:gd name="T8" fmla="*/ 114 w 8"/>
                  <a:gd name="T9" fmla="*/ 0 h 5"/>
                  <a:gd name="T10" fmla="*/ 24 w 8"/>
                  <a:gd name="T11" fmla="*/ 48 h 5"/>
                  <a:gd name="T12" fmla="*/ 0 w 8"/>
                  <a:gd name="T13" fmla="*/ 91 h 5"/>
                  <a:gd name="T14" fmla="*/ 0 w 8"/>
                  <a:gd name="T15" fmla="*/ 9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62" name="Freeform 75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115 h 5"/>
                  <a:gd name="T2" fmla="*/ 100 w 4"/>
                  <a:gd name="T3" fmla="*/ 48 h 5"/>
                  <a:gd name="T4" fmla="*/ 100 w 4"/>
                  <a:gd name="T5" fmla="*/ 0 h 5"/>
                  <a:gd name="T6" fmla="*/ 0 w 4"/>
                  <a:gd name="T7" fmla="*/ 91 h 5"/>
                  <a:gd name="T8" fmla="*/ 0 w 4"/>
                  <a:gd name="T9" fmla="*/ 115 h 5"/>
                  <a:gd name="T10" fmla="*/ 0 w 4"/>
                  <a:gd name="T11" fmla="*/ 11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63" name="Freeform 76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73 w 8"/>
                  <a:gd name="T1" fmla="*/ 165 h 7"/>
                  <a:gd name="T2" fmla="*/ 190 w 8"/>
                  <a:gd name="T3" fmla="*/ 165 h 7"/>
                  <a:gd name="T4" fmla="*/ 190 w 8"/>
                  <a:gd name="T5" fmla="*/ 92 h 7"/>
                  <a:gd name="T6" fmla="*/ 97 w 8"/>
                  <a:gd name="T7" fmla="*/ 0 h 7"/>
                  <a:gd name="T8" fmla="*/ 0 w 8"/>
                  <a:gd name="T9" fmla="*/ 49 h 7"/>
                  <a:gd name="T10" fmla="*/ 73 w 8"/>
                  <a:gd name="T11" fmla="*/ 165 h 7"/>
                  <a:gd name="T12" fmla="*/ 73 w 8"/>
                  <a:gd name="T13" fmla="*/ 165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9395" name="Rectangle 77"/>
          <p:cNvSpPr>
            <a:spLocks noGrp="1" noChangeArrowheads="1"/>
          </p:cNvSpPr>
          <p:nvPr>
            <p:ph type="title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pPr eaLnBrk="1" hangingPunct="1"/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2010</a:t>
            </a:r>
          </a:p>
        </p:txBody>
      </p:sp>
      <p:sp>
        <p:nvSpPr>
          <p:cNvPr id="59396" name="Text Box 78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59397" name="Text Box 79"/>
          <p:cNvSpPr txBox="1">
            <a:spLocks noChangeArrowheads="1"/>
          </p:cNvSpPr>
          <p:nvPr/>
        </p:nvSpPr>
        <p:spPr bwMode="auto">
          <a:xfrm>
            <a:off x="735013" y="5894388"/>
            <a:ext cx="81454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</a:p>
        </p:txBody>
      </p:sp>
      <p:sp>
        <p:nvSpPr>
          <p:cNvPr id="59398" name="Rectangle 80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9399" name="Rectangle 81"/>
          <p:cNvSpPr>
            <a:spLocks noChangeArrowheads="1"/>
          </p:cNvSpPr>
          <p:nvPr/>
        </p:nvSpPr>
        <p:spPr bwMode="auto">
          <a:xfrm>
            <a:off x="1516063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9400" name="Rectangle 82"/>
          <p:cNvSpPr>
            <a:spLocks noChangeArrowheads="1"/>
          </p:cNvSpPr>
          <p:nvPr/>
        </p:nvSpPr>
        <p:spPr bwMode="auto">
          <a:xfrm>
            <a:off x="2322513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9401" name="Rectangle 83"/>
          <p:cNvSpPr>
            <a:spLocks noChangeArrowheads="1"/>
          </p:cNvSpPr>
          <p:nvPr/>
        </p:nvSpPr>
        <p:spPr bwMode="auto">
          <a:xfrm>
            <a:off x="3443288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9402" name="Rectangle 84"/>
          <p:cNvSpPr>
            <a:spLocks noChangeArrowheads="1"/>
          </p:cNvSpPr>
          <p:nvPr/>
        </p:nvSpPr>
        <p:spPr bwMode="auto">
          <a:xfrm>
            <a:off x="5621338" y="5948363"/>
            <a:ext cx="234950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9403" name="Rectangle 85"/>
          <p:cNvSpPr>
            <a:spLocks noChangeArrowheads="1"/>
          </p:cNvSpPr>
          <p:nvPr/>
        </p:nvSpPr>
        <p:spPr bwMode="auto">
          <a:xfrm>
            <a:off x="4541838" y="5945188"/>
            <a:ext cx="234950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9404" name="Rectangle 86"/>
          <p:cNvSpPr>
            <a:spLocks noChangeArrowheads="1"/>
          </p:cNvSpPr>
          <p:nvPr/>
        </p:nvSpPr>
        <p:spPr bwMode="auto">
          <a:xfrm>
            <a:off x="444500" y="5892800"/>
            <a:ext cx="7148513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9405" name="Rectangle 87" descr="20%"/>
          <p:cNvSpPr>
            <a:spLocks noChangeArrowheads="1"/>
          </p:cNvSpPr>
          <p:nvPr/>
        </p:nvSpPr>
        <p:spPr bwMode="auto">
          <a:xfrm>
            <a:off x="6753225" y="5948363"/>
            <a:ext cx="234950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 advTm="29969">
    <p:randomBar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2147483647 h 55"/>
              <a:gd name="T2" fmla="*/ 332240453 w 89"/>
              <a:gd name="T3" fmla="*/ 0 h 55"/>
              <a:gd name="T4" fmla="*/ 2147483647 w 89"/>
              <a:gd name="T5" fmla="*/ 180854486 h 55"/>
              <a:gd name="T6" fmla="*/ 2147483647 w 89"/>
              <a:gd name="T7" fmla="*/ 241136706 h 55"/>
              <a:gd name="T8" fmla="*/ 2147483647 w 89"/>
              <a:gd name="T9" fmla="*/ 301426751 h 55"/>
              <a:gd name="T10" fmla="*/ 2147483647 w 89"/>
              <a:gd name="T11" fmla="*/ 542563518 h 55"/>
              <a:gd name="T12" fmla="*/ 2147483647 w 89"/>
              <a:gd name="T13" fmla="*/ 602845738 h 55"/>
              <a:gd name="T14" fmla="*/ 2147483647 w 89"/>
              <a:gd name="T15" fmla="*/ 783700163 h 55"/>
              <a:gd name="T16" fmla="*/ 2147483647 w 89"/>
              <a:gd name="T17" fmla="*/ 1085127035 h 55"/>
              <a:gd name="T18" fmla="*/ 2147483647 w 89"/>
              <a:gd name="T19" fmla="*/ 1386553665 h 55"/>
              <a:gd name="T20" fmla="*/ 2147483647 w 89"/>
              <a:gd name="T21" fmla="*/ 1507118105 h 55"/>
              <a:gd name="T22" fmla="*/ 2147483647 w 89"/>
              <a:gd name="T23" fmla="*/ 1808544735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43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2147483647 h 64"/>
              <a:gd name="T2" fmla="*/ 199610987 w 94"/>
              <a:gd name="T3" fmla="*/ 1018182017 h 64"/>
              <a:gd name="T4" fmla="*/ 266147962 w 94"/>
              <a:gd name="T5" fmla="*/ 0 h 64"/>
              <a:gd name="T6" fmla="*/ 2147483647 w 94"/>
              <a:gd name="T7" fmla="*/ 239570365 h 64"/>
              <a:gd name="T8" fmla="*/ 2147483647 w 94"/>
              <a:gd name="T9" fmla="*/ 359355578 h 64"/>
              <a:gd name="T10" fmla="*/ 2147483647 w 94"/>
              <a:gd name="T11" fmla="*/ 419248154 h 64"/>
              <a:gd name="T12" fmla="*/ 2147483647 w 94"/>
              <a:gd name="T13" fmla="*/ 598933742 h 64"/>
              <a:gd name="T14" fmla="*/ 2147483647 w 94"/>
              <a:gd name="T15" fmla="*/ 658826318 h 64"/>
              <a:gd name="T16" fmla="*/ 2147483647 w 94"/>
              <a:gd name="T17" fmla="*/ 898396623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44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2034463625 h 55"/>
              <a:gd name="T2" fmla="*/ 200066788 w 111"/>
              <a:gd name="T3" fmla="*/ 0 h 55"/>
              <a:gd name="T4" fmla="*/ 2147483647 w 111"/>
              <a:gd name="T5" fmla="*/ 179508969 h 55"/>
              <a:gd name="T6" fmla="*/ 2147483647 w 111"/>
              <a:gd name="T7" fmla="*/ 359025673 h 55"/>
              <a:gd name="T8" fmla="*/ 2147483647 w 111"/>
              <a:gd name="T9" fmla="*/ 359025673 h 55"/>
              <a:gd name="T10" fmla="*/ 2147483647 w 111"/>
              <a:gd name="T11" fmla="*/ 299184213 h 55"/>
              <a:gd name="T12" fmla="*/ 2147483647 w 111"/>
              <a:gd name="T13" fmla="*/ 359025673 h 55"/>
              <a:gd name="T14" fmla="*/ 2147483647 w 111"/>
              <a:gd name="T15" fmla="*/ 538534702 h 55"/>
              <a:gd name="T16" fmla="*/ 2147483647 w 111"/>
              <a:gd name="T17" fmla="*/ 538534702 h 55"/>
              <a:gd name="T18" fmla="*/ 2147483647 w 111"/>
              <a:gd name="T19" fmla="*/ 538534702 h 55"/>
              <a:gd name="T20" fmla="*/ 2147483647 w 111"/>
              <a:gd name="T21" fmla="*/ 418859397 h 55"/>
              <a:gd name="T22" fmla="*/ 2147483647 w 111"/>
              <a:gd name="T23" fmla="*/ 418859397 h 55"/>
              <a:gd name="T24" fmla="*/ 2147483647 w 111"/>
              <a:gd name="T25" fmla="*/ 478700857 h 55"/>
              <a:gd name="T26" fmla="*/ 2147483647 w 111"/>
              <a:gd name="T27" fmla="*/ 658209886 h 55"/>
              <a:gd name="T28" fmla="*/ 2147483647 w 111"/>
              <a:gd name="T29" fmla="*/ 777885070 h 55"/>
              <a:gd name="T30" fmla="*/ 2147483647 w 111"/>
              <a:gd name="T31" fmla="*/ 897560255 h 55"/>
              <a:gd name="T32" fmla="*/ 2147483647 w 111"/>
              <a:gd name="T33" fmla="*/ 957393979 h 55"/>
              <a:gd name="T34" fmla="*/ 2147483647 w 111"/>
              <a:gd name="T35" fmla="*/ 1017235680 h 55"/>
              <a:gd name="T36" fmla="*/ 2147483647 w 111"/>
              <a:gd name="T37" fmla="*/ 1136910864 h 55"/>
              <a:gd name="T38" fmla="*/ 2147483647 w 111"/>
              <a:gd name="T39" fmla="*/ 1256586048 h 55"/>
              <a:gd name="T40" fmla="*/ 2147483647 w 111"/>
              <a:gd name="T41" fmla="*/ 1436094957 h 55"/>
              <a:gd name="T42" fmla="*/ 2147483647 w 111"/>
              <a:gd name="T43" fmla="*/ 1495928681 h 55"/>
              <a:gd name="T44" fmla="*/ 2147483647 w 111"/>
              <a:gd name="T45" fmla="*/ 1555770141 h 55"/>
              <a:gd name="T46" fmla="*/ 2147483647 w 111"/>
              <a:gd name="T47" fmla="*/ 1675445325 h 55"/>
              <a:gd name="T48" fmla="*/ 2147483647 w 111"/>
              <a:gd name="T49" fmla="*/ 1735279049 h 55"/>
              <a:gd name="T50" fmla="*/ 2147483647 w 111"/>
              <a:gd name="T51" fmla="*/ 1795120509 h 55"/>
              <a:gd name="T52" fmla="*/ 2147483647 w 111"/>
              <a:gd name="T53" fmla="*/ 1914795693 h 55"/>
              <a:gd name="T54" fmla="*/ 2147483647 w 111"/>
              <a:gd name="T55" fmla="*/ 2034463625 h 55"/>
              <a:gd name="T56" fmla="*/ 2147483647 w 111"/>
              <a:gd name="T57" fmla="*/ 2094305085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1667220493 w 111"/>
              <a:gd name="T87" fmla="*/ 2147483647 h 55"/>
              <a:gd name="T88" fmla="*/ 1733906680 w 111"/>
              <a:gd name="T89" fmla="*/ 2147483647 h 55"/>
              <a:gd name="T90" fmla="*/ 0 w 111"/>
              <a:gd name="T91" fmla="*/ 2034463625 h 55"/>
              <a:gd name="T92" fmla="*/ 0 w 111"/>
              <a:gd name="T93" fmla="*/ 203446362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45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198193155 w 100"/>
              <a:gd name="T1" fmla="*/ 0 h 53"/>
              <a:gd name="T2" fmla="*/ 2147483647 w 100"/>
              <a:gd name="T3" fmla="*/ 120369903 h 53"/>
              <a:gd name="T4" fmla="*/ 2147483647 w 100"/>
              <a:gd name="T5" fmla="*/ 361101983 h 53"/>
              <a:gd name="T6" fmla="*/ 2147483647 w 100"/>
              <a:gd name="T7" fmla="*/ 481464098 h 53"/>
              <a:gd name="T8" fmla="*/ 2147483647 w 100"/>
              <a:gd name="T9" fmla="*/ 601834092 h 53"/>
              <a:gd name="T10" fmla="*/ 2147483647 w 100"/>
              <a:gd name="T11" fmla="*/ 722203965 h 53"/>
              <a:gd name="T12" fmla="*/ 2147483647 w 100"/>
              <a:gd name="T13" fmla="*/ 722203965 h 53"/>
              <a:gd name="T14" fmla="*/ 2147483647 w 100"/>
              <a:gd name="T15" fmla="*/ 902751017 h 53"/>
              <a:gd name="T16" fmla="*/ 2147483647 w 100"/>
              <a:gd name="T17" fmla="*/ 962935953 h 53"/>
              <a:gd name="T18" fmla="*/ 2147483647 w 100"/>
              <a:gd name="T19" fmla="*/ 962935953 h 53"/>
              <a:gd name="T20" fmla="*/ 2147483647 w 100"/>
              <a:gd name="T21" fmla="*/ 1023113375 h 53"/>
              <a:gd name="T22" fmla="*/ 2147483647 w 100"/>
              <a:gd name="T23" fmla="*/ 2147483647 h 53"/>
              <a:gd name="T24" fmla="*/ 0 w 100"/>
              <a:gd name="T25" fmla="*/ 2147483647 h 53"/>
              <a:gd name="T26" fmla="*/ 198193155 w 100"/>
              <a:gd name="T27" fmla="*/ 0 h 53"/>
              <a:gd name="T28" fmla="*/ 198193155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46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928269299 w 116"/>
              <a:gd name="T1" fmla="*/ 60095829 h 60"/>
              <a:gd name="T2" fmla="*/ 0 w 116"/>
              <a:gd name="T3" fmla="*/ 540885828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1863040499 h 60"/>
              <a:gd name="T68" fmla="*/ 2147483647 w 116"/>
              <a:gd name="T69" fmla="*/ 180295256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47" name="Freeform 10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39118966 h 54"/>
              <a:gd name="T4" fmla="*/ 2147483647 w 82"/>
              <a:gd name="T5" fmla="*/ 358674613 h 54"/>
              <a:gd name="T6" fmla="*/ 2147483647 w 82"/>
              <a:gd name="T7" fmla="*/ 777130886 h 54"/>
              <a:gd name="T8" fmla="*/ 2147483647 w 82"/>
              <a:gd name="T9" fmla="*/ 956475864 h 54"/>
              <a:gd name="T10" fmla="*/ 2147483647 w 82"/>
              <a:gd name="T11" fmla="*/ 1076031693 h 54"/>
              <a:gd name="T12" fmla="*/ 2147483647 w 82"/>
              <a:gd name="T13" fmla="*/ 1255368939 h 54"/>
              <a:gd name="T14" fmla="*/ 2147483647 w 82"/>
              <a:gd name="T15" fmla="*/ 1554269504 h 54"/>
              <a:gd name="T16" fmla="*/ 2147483647 w 82"/>
              <a:gd name="T17" fmla="*/ 1733606750 h 54"/>
              <a:gd name="T18" fmla="*/ 2147483647 w 82"/>
              <a:gd name="T19" fmla="*/ 1853162337 h 54"/>
              <a:gd name="T20" fmla="*/ 2147483647 w 82"/>
              <a:gd name="T21" fmla="*/ 2032507798 h 54"/>
              <a:gd name="T22" fmla="*/ 2147483647 w 82"/>
              <a:gd name="T23" fmla="*/ 2092281726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727261611 w 82"/>
              <a:gd name="T37" fmla="*/ 2147483647 h 54"/>
              <a:gd name="T38" fmla="*/ 727261611 w 82"/>
              <a:gd name="T39" fmla="*/ 2147483647 h 54"/>
              <a:gd name="T40" fmla="*/ 595033752 w 82"/>
              <a:gd name="T41" fmla="*/ 2147483647 h 54"/>
              <a:gd name="T42" fmla="*/ 661147682 w 82"/>
              <a:gd name="T43" fmla="*/ 2147483647 h 54"/>
              <a:gd name="T44" fmla="*/ 528919695 w 82"/>
              <a:gd name="T45" fmla="*/ 2147483647 h 54"/>
              <a:gd name="T46" fmla="*/ 528919695 w 82"/>
              <a:gd name="T47" fmla="*/ 2147483647 h 54"/>
              <a:gd name="T48" fmla="*/ 396691836 w 82"/>
              <a:gd name="T49" fmla="*/ 1972725656 h 54"/>
              <a:gd name="T50" fmla="*/ 330569775 w 82"/>
              <a:gd name="T51" fmla="*/ 1853162337 h 54"/>
              <a:gd name="T52" fmla="*/ 198341853 w 82"/>
              <a:gd name="T53" fmla="*/ 1554269504 h 54"/>
              <a:gd name="T54" fmla="*/ 264455782 w 82"/>
              <a:gd name="T55" fmla="*/ 1374932257 h 54"/>
              <a:gd name="T56" fmla="*/ 132227891 w 82"/>
              <a:gd name="T57" fmla="*/ 1195587280 h 54"/>
              <a:gd name="T58" fmla="*/ 132227891 w 82"/>
              <a:gd name="T59" fmla="*/ 1076031693 h 54"/>
              <a:gd name="T60" fmla="*/ 132227891 w 82"/>
              <a:gd name="T61" fmla="*/ 717356958 h 54"/>
              <a:gd name="T62" fmla="*/ 132227891 w 82"/>
              <a:gd name="T63" fmla="*/ 597793640 h 54"/>
              <a:gd name="T64" fmla="*/ 66113946 w 82"/>
              <a:gd name="T65" fmla="*/ 358674613 h 54"/>
              <a:gd name="T66" fmla="*/ 66113946 w 82"/>
              <a:gd name="T67" fmla="*/ 179337307 h 54"/>
              <a:gd name="T68" fmla="*/ 132227891 w 82"/>
              <a:gd name="T69" fmla="*/ 119555617 h 54"/>
              <a:gd name="T70" fmla="*/ 132227891 w 82"/>
              <a:gd name="T71" fmla="*/ 11955561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48" name="Freeform 11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033687399 h 78"/>
              <a:gd name="T40" fmla="*/ 2147483647 w 90"/>
              <a:gd name="T41" fmla="*/ 1794428778 h 78"/>
              <a:gd name="T42" fmla="*/ 2147483647 w 90"/>
              <a:gd name="T43" fmla="*/ 1614985175 h 78"/>
              <a:gd name="T44" fmla="*/ 2147483647 w 90"/>
              <a:gd name="T45" fmla="*/ 1734614244 h 78"/>
              <a:gd name="T46" fmla="*/ 2147483647 w 90"/>
              <a:gd name="T47" fmla="*/ 1315912504 h 78"/>
              <a:gd name="T48" fmla="*/ 2147483647 w 90"/>
              <a:gd name="T49" fmla="*/ 1076662101 h 78"/>
              <a:gd name="T50" fmla="*/ 2147483647 w 90"/>
              <a:gd name="T51" fmla="*/ 777589187 h 78"/>
              <a:gd name="T52" fmla="*/ 2147483647 w 90"/>
              <a:gd name="T53" fmla="*/ 358887327 h 78"/>
              <a:gd name="T54" fmla="*/ 2147483647 w 90"/>
              <a:gd name="T55" fmla="*/ 239258198 h 78"/>
              <a:gd name="T56" fmla="*/ 0 w 90"/>
              <a:gd name="T57" fmla="*/ 119629099 h 78"/>
              <a:gd name="T58" fmla="*/ 131672176 w 90"/>
              <a:gd name="T59" fmla="*/ 299072792 h 78"/>
              <a:gd name="T60" fmla="*/ 329172373 w 90"/>
              <a:gd name="T61" fmla="*/ 538331050 h 78"/>
              <a:gd name="T62" fmla="*/ 329172373 w 90"/>
              <a:gd name="T63" fmla="*/ 657960119 h 78"/>
              <a:gd name="T64" fmla="*/ 724188933 w 90"/>
              <a:gd name="T65" fmla="*/ 957032790 h 78"/>
              <a:gd name="T66" fmla="*/ 592516789 w 90"/>
              <a:gd name="T67" fmla="*/ 1196283435 h 78"/>
              <a:gd name="T68" fmla="*/ 724188933 w 90"/>
              <a:gd name="T69" fmla="*/ 1315912504 h 78"/>
              <a:gd name="T70" fmla="*/ 855861077 w 90"/>
              <a:gd name="T71" fmla="*/ 1555170641 h 78"/>
              <a:gd name="T72" fmla="*/ 987525108 w 90"/>
              <a:gd name="T73" fmla="*/ 1614985175 h 78"/>
              <a:gd name="T74" fmla="*/ 1053361180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49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1920927719 w 71"/>
              <a:gd name="T1" fmla="*/ 2147483647 h 76"/>
              <a:gd name="T2" fmla="*/ 1589738424 w 71"/>
              <a:gd name="T3" fmla="*/ 2147483647 h 76"/>
              <a:gd name="T4" fmla="*/ 1457256195 w 71"/>
              <a:gd name="T5" fmla="*/ 2147483647 h 76"/>
              <a:gd name="T6" fmla="*/ 1523497309 w 71"/>
              <a:gd name="T7" fmla="*/ 2147483647 h 76"/>
              <a:gd name="T8" fmla="*/ 1391015080 w 71"/>
              <a:gd name="T9" fmla="*/ 2147483647 h 76"/>
              <a:gd name="T10" fmla="*/ 1391015080 w 71"/>
              <a:gd name="T11" fmla="*/ 2147483647 h 76"/>
              <a:gd name="T12" fmla="*/ 1126058761 w 71"/>
              <a:gd name="T13" fmla="*/ 2147483647 h 76"/>
              <a:gd name="T14" fmla="*/ 794869212 w 71"/>
              <a:gd name="T15" fmla="*/ 2147483647 h 76"/>
              <a:gd name="T16" fmla="*/ 529912766 w 71"/>
              <a:gd name="T17" fmla="*/ 2147483647 h 76"/>
              <a:gd name="T18" fmla="*/ 463671651 w 71"/>
              <a:gd name="T19" fmla="*/ 2147483647 h 76"/>
              <a:gd name="T20" fmla="*/ 198715268 w 71"/>
              <a:gd name="T21" fmla="*/ 2147483647 h 76"/>
              <a:gd name="T22" fmla="*/ 66241130 w 71"/>
              <a:gd name="T23" fmla="*/ 2147483647 h 76"/>
              <a:gd name="T24" fmla="*/ 132474122 w 71"/>
              <a:gd name="T25" fmla="*/ 1861704030 h 76"/>
              <a:gd name="T26" fmla="*/ 198715268 w 71"/>
              <a:gd name="T27" fmla="*/ 1681535671 h 76"/>
              <a:gd name="T28" fmla="*/ 0 w 71"/>
              <a:gd name="T29" fmla="*/ 1501375062 h 76"/>
              <a:gd name="T30" fmla="*/ 66241130 w 71"/>
              <a:gd name="T31" fmla="*/ 1321206703 h 76"/>
              <a:gd name="T32" fmla="*/ 331197561 w 71"/>
              <a:gd name="T33" fmla="*/ 1020936437 h 76"/>
              <a:gd name="T34" fmla="*/ 463671651 w 71"/>
              <a:gd name="T35" fmla="*/ 960877492 h 76"/>
              <a:gd name="T36" fmla="*/ 463671651 w 71"/>
              <a:gd name="T37" fmla="*/ 360329090 h 76"/>
              <a:gd name="T38" fmla="*/ 596154007 w 71"/>
              <a:gd name="T39" fmla="*/ 300278136 h 76"/>
              <a:gd name="T40" fmla="*/ 861110326 w 71"/>
              <a:gd name="T41" fmla="*/ 300278136 h 76"/>
              <a:gd name="T42" fmla="*/ 1457256195 w 71"/>
              <a:gd name="T43" fmla="*/ 60058718 h 76"/>
              <a:gd name="T44" fmla="*/ 1589738424 w 71"/>
              <a:gd name="T45" fmla="*/ 60058718 h 76"/>
              <a:gd name="T46" fmla="*/ 1523497309 w 71"/>
              <a:gd name="T47" fmla="*/ 180168420 h 76"/>
              <a:gd name="T48" fmla="*/ 1457256195 w 71"/>
              <a:gd name="T49" fmla="*/ 360329090 h 76"/>
              <a:gd name="T50" fmla="*/ 1722212514 w 71"/>
              <a:gd name="T51" fmla="*/ 300278136 h 76"/>
              <a:gd name="T52" fmla="*/ 1854686604 w 71"/>
              <a:gd name="T53" fmla="*/ 360329090 h 76"/>
              <a:gd name="T54" fmla="*/ 2053409948 w 71"/>
              <a:gd name="T55" fmla="*/ 480438746 h 76"/>
              <a:gd name="T56" fmla="*/ 2119642924 w 71"/>
              <a:gd name="T57" fmla="*/ 600548523 h 76"/>
              <a:gd name="T58" fmla="*/ 2147483647 w 71"/>
              <a:gd name="T59" fmla="*/ 780716882 h 76"/>
              <a:gd name="T60" fmla="*/ 2147483647 w 71"/>
              <a:gd name="T61" fmla="*/ 900826538 h 76"/>
              <a:gd name="T62" fmla="*/ 2147483647 w 71"/>
              <a:gd name="T63" fmla="*/ 900826538 h 76"/>
              <a:gd name="T64" fmla="*/ 2147483647 w 71"/>
              <a:gd name="T65" fmla="*/ 900826538 h 76"/>
              <a:gd name="T66" fmla="*/ 2147483647 w 71"/>
              <a:gd name="T67" fmla="*/ 960877492 h 76"/>
              <a:gd name="T68" fmla="*/ 2147483647 w 71"/>
              <a:gd name="T69" fmla="*/ 1020936437 h 76"/>
              <a:gd name="T70" fmla="*/ 2147483647 w 71"/>
              <a:gd name="T71" fmla="*/ 1080987390 h 76"/>
              <a:gd name="T72" fmla="*/ 2147483647 w 71"/>
              <a:gd name="T73" fmla="*/ 1261155749 h 76"/>
              <a:gd name="T74" fmla="*/ 2147483647 w 71"/>
              <a:gd name="T75" fmla="*/ 1501375062 h 76"/>
              <a:gd name="T76" fmla="*/ 2147483647 w 71"/>
              <a:gd name="T77" fmla="*/ 1501375062 h 76"/>
              <a:gd name="T78" fmla="*/ 2147483647 w 71"/>
              <a:gd name="T79" fmla="*/ 1621484718 h 76"/>
              <a:gd name="T80" fmla="*/ 2147483647 w 71"/>
              <a:gd name="T81" fmla="*/ 1801645327 h 76"/>
              <a:gd name="T82" fmla="*/ 2147483647 w 71"/>
              <a:gd name="T83" fmla="*/ 1981813686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01923827 h 76"/>
              <a:gd name="T90" fmla="*/ 2147483647 w 71"/>
              <a:gd name="T91" fmla="*/ 1981813686 h 76"/>
              <a:gd name="T92" fmla="*/ 2147483647 w 71"/>
              <a:gd name="T93" fmla="*/ 1861704030 h 76"/>
              <a:gd name="T94" fmla="*/ 2147483647 w 71"/>
              <a:gd name="T95" fmla="*/ 1681535671 h 76"/>
              <a:gd name="T96" fmla="*/ 2147483647 w 71"/>
              <a:gd name="T97" fmla="*/ 1621484718 h 76"/>
              <a:gd name="T98" fmla="*/ 2147483647 w 71"/>
              <a:gd name="T99" fmla="*/ 1501375062 h 76"/>
              <a:gd name="T100" fmla="*/ 2147483647 w 71"/>
              <a:gd name="T101" fmla="*/ 1561426015 h 76"/>
              <a:gd name="T102" fmla="*/ 2147483647 w 71"/>
              <a:gd name="T103" fmla="*/ 1981813686 h 76"/>
              <a:gd name="T104" fmla="*/ 2147483647 w 71"/>
              <a:gd name="T105" fmla="*/ 210192382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1987168833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50" name="Freeform 13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1332363331 w 99"/>
              <a:gd name="T1" fmla="*/ 2147483647 h 51"/>
              <a:gd name="T2" fmla="*/ 1265745190 w 99"/>
              <a:gd name="T3" fmla="*/ 2147483647 h 51"/>
              <a:gd name="T4" fmla="*/ 1465599613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02578397 h 51"/>
              <a:gd name="T12" fmla="*/ 2147483647 w 99"/>
              <a:gd name="T13" fmla="*/ 1982433953 h 51"/>
              <a:gd name="T14" fmla="*/ 2147483647 w 99"/>
              <a:gd name="T15" fmla="*/ 1862282242 h 51"/>
              <a:gd name="T16" fmla="*/ 2147483647 w 99"/>
              <a:gd name="T17" fmla="*/ 1381698652 h 51"/>
              <a:gd name="T18" fmla="*/ 2147483647 w 99"/>
              <a:gd name="T19" fmla="*/ 1321622797 h 51"/>
              <a:gd name="T20" fmla="*/ 2147483647 w 99"/>
              <a:gd name="T21" fmla="*/ 1261546941 h 51"/>
              <a:gd name="T22" fmla="*/ 2147483647 w 99"/>
              <a:gd name="T23" fmla="*/ 1201478837 h 51"/>
              <a:gd name="T24" fmla="*/ 2147483647 w 99"/>
              <a:gd name="T25" fmla="*/ 1201478837 h 51"/>
              <a:gd name="T26" fmla="*/ 2147483647 w 99"/>
              <a:gd name="T27" fmla="*/ 841031214 h 51"/>
              <a:gd name="T28" fmla="*/ 2147483647 w 99"/>
              <a:gd name="T29" fmla="*/ 720887254 h 51"/>
              <a:gd name="T30" fmla="*/ 2147483647 w 99"/>
              <a:gd name="T31" fmla="*/ 480591462 h 51"/>
              <a:gd name="T32" fmla="*/ 2147483647 w 99"/>
              <a:gd name="T33" fmla="*/ 420515607 h 51"/>
              <a:gd name="T34" fmla="*/ 2147483647 w 99"/>
              <a:gd name="T35" fmla="*/ 240295731 h 51"/>
              <a:gd name="T36" fmla="*/ 2147483647 w 99"/>
              <a:gd name="T37" fmla="*/ 240295731 h 51"/>
              <a:gd name="T38" fmla="*/ 2147483647 w 99"/>
              <a:gd name="T39" fmla="*/ 360439751 h 51"/>
              <a:gd name="T40" fmla="*/ 2147483647 w 99"/>
              <a:gd name="T41" fmla="*/ 360439751 h 51"/>
              <a:gd name="T42" fmla="*/ 2147483647 w 99"/>
              <a:gd name="T43" fmla="*/ 360439751 h 51"/>
              <a:gd name="T44" fmla="*/ 2147483647 w 99"/>
              <a:gd name="T45" fmla="*/ 300371647 h 51"/>
              <a:gd name="T46" fmla="*/ 2147483647 w 99"/>
              <a:gd name="T47" fmla="*/ 240295731 h 51"/>
              <a:gd name="T48" fmla="*/ 2147483647 w 99"/>
              <a:gd name="T49" fmla="*/ 0 h 51"/>
              <a:gd name="T50" fmla="*/ 2147483647 w 99"/>
              <a:gd name="T51" fmla="*/ 60075870 h 51"/>
              <a:gd name="T52" fmla="*/ 2147483647 w 99"/>
              <a:gd name="T53" fmla="*/ 0 h 51"/>
              <a:gd name="T54" fmla="*/ 2147483647 w 99"/>
              <a:gd name="T55" fmla="*/ 120143990 h 51"/>
              <a:gd name="T56" fmla="*/ 2147483647 w 99"/>
              <a:gd name="T57" fmla="*/ 360439751 h 51"/>
              <a:gd name="T58" fmla="*/ 2147483647 w 99"/>
              <a:gd name="T59" fmla="*/ 480591462 h 51"/>
              <a:gd name="T60" fmla="*/ 2147483647 w 99"/>
              <a:gd name="T61" fmla="*/ 480591462 h 51"/>
              <a:gd name="T62" fmla="*/ 2147483647 w 99"/>
              <a:gd name="T63" fmla="*/ 1081327126 h 51"/>
              <a:gd name="T64" fmla="*/ 2147483647 w 99"/>
              <a:gd name="T65" fmla="*/ 1261546941 h 51"/>
              <a:gd name="T66" fmla="*/ 2147483647 w 99"/>
              <a:gd name="T67" fmla="*/ 1141402982 h 51"/>
              <a:gd name="T68" fmla="*/ 2147483647 w 99"/>
              <a:gd name="T69" fmla="*/ 1441766757 h 51"/>
              <a:gd name="T70" fmla="*/ 2147483647 w 99"/>
              <a:gd name="T71" fmla="*/ 1441766757 h 51"/>
              <a:gd name="T72" fmla="*/ 2131781023 w 99"/>
              <a:gd name="T73" fmla="*/ 1381698652 h 51"/>
              <a:gd name="T74" fmla="*/ 1998544741 w 99"/>
              <a:gd name="T75" fmla="*/ 1561918467 h 51"/>
              <a:gd name="T76" fmla="*/ 1732072177 w 99"/>
              <a:gd name="T77" fmla="*/ 1441766757 h 51"/>
              <a:gd name="T78" fmla="*/ 1332363331 w 99"/>
              <a:gd name="T79" fmla="*/ 1501842612 h 51"/>
              <a:gd name="T80" fmla="*/ 1332363331 w 99"/>
              <a:gd name="T81" fmla="*/ 1621994322 h 51"/>
              <a:gd name="T82" fmla="*/ 1199127048 w 99"/>
              <a:gd name="T83" fmla="*/ 1621994322 h 51"/>
              <a:gd name="T84" fmla="*/ 1199127048 w 99"/>
              <a:gd name="T85" fmla="*/ 1621994322 h 51"/>
              <a:gd name="T86" fmla="*/ 1132508907 w 99"/>
              <a:gd name="T87" fmla="*/ 1802214138 h 51"/>
              <a:gd name="T88" fmla="*/ 1132508907 w 99"/>
              <a:gd name="T89" fmla="*/ 1802214138 h 51"/>
              <a:gd name="T90" fmla="*/ 1199127048 w 99"/>
              <a:gd name="T91" fmla="*/ 1982433953 h 51"/>
              <a:gd name="T92" fmla="*/ 799417947 w 99"/>
              <a:gd name="T93" fmla="*/ 2042510293 h 51"/>
              <a:gd name="T94" fmla="*/ 866036088 w 99"/>
              <a:gd name="T95" fmla="*/ 2147483647 h 51"/>
              <a:gd name="T96" fmla="*/ 666181665 w 99"/>
              <a:gd name="T97" fmla="*/ 2147483647 h 51"/>
              <a:gd name="T98" fmla="*/ 399708974 w 99"/>
              <a:gd name="T99" fmla="*/ 2147483647 h 51"/>
              <a:gd name="T100" fmla="*/ 266472628 w 99"/>
              <a:gd name="T101" fmla="*/ 2147483647 h 51"/>
              <a:gd name="T102" fmla="*/ 266472628 w 99"/>
              <a:gd name="T103" fmla="*/ 2147483647 h 51"/>
              <a:gd name="T104" fmla="*/ 333090833 w 99"/>
              <a:gd name="T105" fmla="*/ 2147483647 h 51"/>
              <a:gd name="T106" fmla="*/ 199854487 w 99"/>
              <a:gd name="T107" fmla="*/ 2147483647 h 51"/>
              <a:gd name="T108" fmla="*/ 6661815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51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179443663 h 39"/>
              <a:gd name="T4" fmla="*/ 2147483647 w 111"/>
              <a:gd name="T5" fmla="*/ 239258198 h 39"/>
              <a:gd name="T6" fmla="*/ 2045689172 w 111"/>
              <a:gd name="T7" fmla="*/ 538331050 h 39"/>
              <a:gd name="T8" fmla="*/ 2045689172 w 111"/>
              <a:gd name="T9" fmla="*/ 478516395 h 39"/>
              <a:gd name="T10" fmla="*/ 1847721398 w 111"/>
              <a:gd name="T11" fmla="*/ 538331050 h 39"/>
              <a:gd name="T12" fmla="*/ 1913707948 w 111"/>
              <a:gd name="T13" fmla="*/ 598145585 h 39"/>
              <a:gd name="T14" fmla="*/ 1913707948 w 111"/>
              <a:gd name="T15" fmla="*/ 657960119 h 39"/>
              <a:gd name="T16" fmla="*/ 593911700 w 111"/>
              <a:gd name="T17" fmla="*/ 777589187 h 39"/>
              <a:gd name="T18" fmla="*/ 527916900 w 111"/>
              <a:gd name="T19" fmla="*/ 897218256 h 39"/>
              <a:gd name="T20" fmla="*/ 461930349 w 111"/>
              <a:gd name="T21" fmla="*/ 1076662101 h 39"/>
              <a:gd name="T22" fmla="*/ 527916900 w 111"/>
              <a:gd name="T23" fmla="*/ 1136476635 h 39"/>
              <a:gd name="T24" fmla="*/ 461930349 w 111"/>
              <a:gd name="T25" fmla="*/ 1315912504 h 39"/>
              <a:gd name="T26" fmla="*/ 461930349 w 111"/>
              <a:gd name="T27" fmla="*/ 1315912504 h 39"/>
              <a:gd name="T28" fmla="*/ 461930349 w 111"/>
              <a:gd name="T29" fmla="*/ 1375727038 h 39"/>
              <a:gd name="T30" fmla="*/ 395943799 w 111"/>
              <a:gd name="T31" fmla="*/ 1495356107 h 39"/>
              <a:gd name="T32" fmla="*/ 329949125 w 111"/>
              <a:gd name="T33" fmla="*/ 1555170641 h 39"/>
              <a:gd name="T34" fmla="*/ 263962512 w 111"/>
              <a:gd name="T35" fmla="*/ 1794428778 h 39"/>
              <a:gd name="T36" fmla="*/ 131981256 w 111"/>
              <a:gd name="T37" fmla="*/ 1914057847 h 39"/>
              <a:gd name="T38" fmla="*/ 131981256 w 111"/>
              <a:gd name="T39" fmla="*/ 2093501933 h 39"/>
              <a:gd name="T40" fmla="*/ 131981256 w 111"/>
              <a:gd name="T41" fmla="*/ 2147483647 h 39"/>
              <a:gd name="T42" fmla="*/ 131981256 w 111"/>
              <a:gd name="T43" fmla="*/ 2147483647 h 39"/>
              <a:gd name="T44" fmla="*/ 0 w 111"/>
              <a:gd name="T45" fmla="*/ 2147483647 h 39"/>
              <a:gd name="T46" fmla="*/ 1913707948 w 111"/>
              <a:gd name="T47" fmla="*/ 2147483647 h 39"/>
              <a:gd name="T48" fmla="*/ 2147483647 w 111"/>
              <a:gd name="T49" fmla="*/ 2033687399 h 39"/>
              <a:gd name="T50" fmla="*/ 2147483647 w 111"/>
              <a:gd name="T51" fmla="*/ 1914057847 h 39"/>
              <a:gd name="T52" fmla="*/ 2147483647 w 111"/>
              <a:gd name="T53" fmla="*/ 1674799710 h 39"/>
              <a:gd name="T54" fmla="*/ 2147483647 w 111"/>
              <a:gd name="T55" fmla="*/ 1674799710 h 39"/>
              <a:gd name="T56" fmla="*/ 2147483647 w 111"/>
              <a:gd name="T57" fmla="*/ 1674799710 h 39"/>
              <a:gd name="T58" fmla="*/ 2147483647 w 111"/>
              <a:gd name="T59" fmla="*/ 1614985175 h 39"/>
              <a:gd name="T60" fmla="*/ 2147483647 w 111"/>
              <a:gd name="T61" fmla="*/ 1555170641 h 39"/>
              <a:gd name="T62" fmla="*/ 2147483647 w 111"/>
              <a:gd name="T63" fmla="*/ 1495356107 h 39"/>
              <a:gd name="T64" fmla="*/ 2147483647 w 111"/>
              <a:gd name="T65" fmla="*/ 1435541572 h 39"/>
              <a:gd name="T66" fmla="*/ 2147483647 w 111"/>
              <a:gd name="T67" fmla="*/ 1375727038 h 39"/>
              <a:gd name="T68" fmla="*/ 2147483647 w 111"/>
              <a:gd name="T69" fmla="*/ 1315912504 h 39"/>
              <a:gd name="T70" fmla="*/ 2147483647 w 111"/>
              <a:gd name="T71" fmla="*/ 1256097969 h 39"/>
              <a:gd name="T72" fmla="*/ 2147483647 w 111"/>
              <a:gd name="T73" fmla="*/ 1076662101 h 39"/>
              <a:gd name="T74" fmla="*/ 2147483647 w 111"/>
              <a:gd name="T75" fmla="*/ 1076662101 h 39"/>
              <a:gd name="T76" fmla="*/ 2147483647 w 111"/>
              <a:gd name="T77" fmla="*/ 957032790 h 39"/>
              <a:gd name="T78" fmla="*/ 2147483647 w 111"/>
              <a:gd name="T79" fmla="*/ 837403722 h 39"/>
              <a:gd name="T80" fmla="*/ 2147483647 w 111"/>
              <a:gd name="T81" fmla="*/ 837403722 h 39"/>
              <a:gd name="T82" fmla="*/ 2147483647 w 111"/>
              <a:gd name="T83" fmla="*/ 837403722 h 39"/>
              <a:gd name="T84" fmla="*/ 2147483647 w 111"/>
              <a:gd name="T85" fmla="*/ 837403722 h 39"/>
              <a:gd name="T86" fmla="*/ 2147483647 w 111"/>
              <a:gd name="T87" fmla="*/ 777589187 h 39"/>
              <a:gd name="T88" fmla="*/ 2147483647 w 111"/>
              <a:gd name="T89" fmla="*/ 717774653 h 39"/>
              <a:gd name="T90" fmla="*/ 2147483647 w 111"/>
              <a:gd name="T91" fmla="*/ 717774653 h 39"/>
              <a:gd name="T92" fmla="*/ 2147483647 w 111"/>
              <a:gd name="T93" fmla="*/ 777589187 h 39"/>
              <a:gd name="T94" fmla="*/ 2147483647 w 111"/>
              <a:gd name="T95" fmla="*/ 717774653 h 39"/>
              <a:gd name="T96" fmla="*/ 2147483647 w 111"/>
              <a:gd name="T97" fmla="*/ 717774653 h 39"/>
              <a:gd name="T98" fmla="*/ 2147483647 w 111"/>
              <a:gd name="T99" fmla="*/ 598145585 h 39"/>
              <a:gd name="T100" fmla="*/ 2147483647 w 111"/>
              <a:gd name="T101" fmla="*/ 598145585 h 39"/>
              <a:gd name="T102" fmla="*/ 2147483647 w 111"/>
              <a:gd name="T103" fmla="*/ 598145585 h 39"/>
              <a:gd name="T104" fmla="*/ 2147483647 w 111"/>
              <a:gd name="T105" fmla="*/ 358887327 h 39"/>
              <a:gd name="T106" fmla="*/ 2147483647 w 111"/>
              <a:gd name="T107" fmla="*/ 299072792 h 39"/>
              <a:gd name="T108" fmla="*/ 2147483647 w 111"/>
              <a:gd name="T109" fmla="*/ 239258198 h 39"/>
              <a:gd name="T110" fmla="*/ 2147483647 w 111"/>
              <a:gd name="T111" fmla="*/ 179443663 h 39"/>
              <a:gd name="T112" fmla="*/ 2147483647 w 111"/>
              <a:gd name="T113" fmla="*/ 59814549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52" name="Freeform 15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179122095 h 83"/>
              <a:gd name="T2" fmla="*/ 65947983 w 52"/>
              <a:gd name="T3" fmla="*/ 298544572 h 83"/>
              <a:gd name="T4" fmla="*/ 0 w 52"/>
              <a:gd name="T5" fmla="*/ 2147483647 h 83"/>
              <a:gd name="T6" fmla="*/ 0 w 52"/>
              <a:gd name="T7" fmla="*/ 2147483647 h 83"/>
              <a:gd name="T8" fmla="*/ 197835843 w 52"/>
              <a:gd name="T9" fmla="*/ 2147483647 h 83"/>
              <a:gd name="T10" fmla="*/ 263783810 w 52"/>
              <a:gd name="T11" fmla="*/ 2147483647 h 83"/>
              <a:gd name="T12" fmla="*/ 329723719 w 52"/>
              <a:gd name="T13" fmla="*/ 2147483647 h 83"/>
              <a:gd name="T14" fmla="*/ 461619652 w 52"/>
              <a:gd name="T15" fmla="*/ 2147483647 h 83"/>
              <a:gd name="T16" fmla="*/ 527567619 w 52"/>
              <a:gd name="T17" fmla="*/ 2147483647 h 83"/>
              <a:gd name="T18" fmla="*/ 527567619 w 52"/>
              <a:gd name="T19" fmla="*/ 2147483647 h 83"/>
              <a:gd name="T20" fmla="*/ 593507592 w 52"/>
              <a:gd name="T21" fmla="*/ 2147483647 h 83"/>
              <a:gd name="T22" fmla="*/ 659455559 w 52"/>
              <a:gd name="T23" fmla="*/ 2147483647 h 83"/>
              <a:gd name="T24" fmla="*/ 659455559 w 52"/>
              <a:gd name="T25" fmla="*/ 2147483647 h 83"/>
              <a:gd name="T26" fmla="*/ 725403526 w 52"/>
              <a:gd name="T27" fmla="*/ 2147483647 h 83"/>
              <a:gd name="T28" fmla="*/ 857291338 w 52"/>
              <a:gd name="T29" fmla="*/ 2147483647 h 83"/>
              <a:gd name="T30" fmla="*/ 923239305 w 52"/>
              <a:gd name="T31" fmla="*/ 2147483647 h 83"/>
              <a:gd name="T32" fmla="*/ 989179151 w 52"/>
              <a:gd name="T33" fmla="*/ 2147483647 h 83"/>
              <a:gd name="T34" fmla="*/ 1121075338 w 52"/>
              <a:gd name="T35" fmla="*/ 2147483647 h 83"/>
              <a:gd name="T36" fmla="*/ 1121075338 w 52"/>
              <a:gd name="T37" fmla="*/ 2147483647 h 83"/>
              <a:gd name="T38" fmla="*/ 1187015184 w 52"/>
              <a:gd name="T39" fmla="*/ 2147483647 h 83"/>
              <a:gd name="T40" fmla="*/ 1187015184 w 52"/>
              <a:gd name="T41" fmla="*/ 2147483647 h 83"/>
              <a:gd name="T42" fmla="*/ 1187015184 w 52"/>
              <a:gd name="T43" fmla="*/ 2147483647 h 83"/>
              <a:gd name="T44" fmla="*/ 1121075338 w 52"/>
              <a:gd name="T45" fmla="*/ 2147483647 h 83"/>
              <a:gd name="T46" fmla="*/ 1121075338 w 52"/>
              <a:gd name="T47" fmla="*/ 2147483647 h 83"/>
              <a:gd name="T48" fmla="*/ 1187015184 w 52"/>
              <a:gd name="T49" fmla="*/ 2147483647 h 83"/>
              <a:gd name="T50" fmla="*/ 1187015184 w 52"/>
              <a:gd name="T51" fmla="*/ 2147483647 h 83"/>
              <a:gd name="T52" fmla="*/ 1055127118 w 52"/>
              <a:gd name="T53" fmla="*/ 2147483647 h 83"/>
              <a:gd name="T54" fmla="*/ 1055127118 w 52"/>
              <a:gd name="T55" fmla="*/ 2147483647 h 83"/>
              <a:gd name="T56" fmla="*/ 989179151 w 52"/>
              <a:gd name="T57" fmla="*/ 2147483647 h 83"/>
              <a:gd name="T58" fmla="*/ 923239305 w 52"/>
              <a:gd name="T59" fmla="*/ 2147483647 h 83"/>
              <a:gd name="T60" fmla="*/ 923239305 w 52"/>
              <a:gd name="T61" fmla="*/ 2147483647 h 83"/>
              <a:gd name="T62" fmla="*/ 923239305 w 52"/>
              <a:gd name="T63" fmla="*/ 2147483647 h 83"/>
              <a:gd name="T64" fmla="*/ 923239305 w 52"/>
              <a:gd name="T65" fmla="*/ 2147483647 h 83"/>
              <a:gd name="T66" fmla="*/ 923239305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179122095 h 83"/>
              <a:gd name="T106" fmla="*/ 0 w 52"/>
              <a:gd name="T107" fmla="*/ 179122095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53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328423313 w 57"/>
              <a:gd name="T1" fmla="*/ 2147483647 h 63"/>
              <a:gd name="T2" fmla="*/ 525478846 w 57"/>
              <a:gd name="T3" fmla="*/ 2147483647 h 63"/>
              <a:gd name="T4" fmla="*/ 656846627 w 57"/>
              <a:gd name="T5" fmla="*/ 2147483647 h 63"/>
              <a:gd name="T6" fmla="*/ 853902159 w 57"/>
              <a:gd name="T7" fmla="*/ 2147483647 h 63"/>
              <a:gd name="T8" fmla="*/ 1182325599 w 57"/>
              <a:gd name="T9" fmla="*/ 2147483647 h 63"/>
              <a:gd name="T10" fmla="*/ 1445069011 w 57"/>
              <a:gd name="T11" fmla="*/ 2147483647 h 63"/>
              <a:gd name="T12" fmla="*/ 1642116440 w 57"/>
              <a:gd name="T13" fmla="*/ 2147483647 h 63"/>
              <a:gd name="T14" fmla="*/ 1839171973 w 57"/>
              <a:gd name="T15" fmla="*/ 2147483647 h 63"/>
              <a:gd name="T16" fmla="*/ 1904859852 w 57"/>
              <a:gd name="T17" fmla="*/ 2147483647 h 63"/>
              <a:gd name="T18" fmla="*/ 2036227505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034705881 h 63"/>
              <a:gd name="T48" fmla="*/ 2147483647 w 57"/>
              <a:gd name="T49" fmla="*/ 1555953575 h 63"/>
              <a:gd name="T50" fmla="*/ 2147483647 w 57"/>
              <a:gd name="T51" fmla="*/ 1376418741 h 63"/>
              <a:gd name="T52" fmla="*/ 2147483647 w 57"/>
              <a:gd name="T53" fmla="*/ 1316573796 h 63"/>
              <a:gd name="T54" fmla="*/ 2147483647 w 57"/>
              <a:gd name="T55" fmla="*/ 179534895 h 63"/>
              <a:gd name="T56" fmla="*/ 2147483647 w 57"/>
              <a:gd name="T57" fmla="*/ 359062053 h 63"/>
              <a:gd name="T58" fmla="*/ 2147483647 w 57"/>
              <a:gd name="T59" fmla="*/ 598441953 h 63"/>
              <a:gd name="T60" fmla="*/ 2147483647 w 57"/>
              <a:gd name="T61" fmla="*/ 598441953 h 63"/>
              <a:gd name="T62" fmla="*/ 1970539626 w 57"/>
              <a:gd name="T63" fmla="*/ 777976788 h 63"/>
              <a:gd name="T64" fmla="*/ 1773492198 w 57"/>
              <a:gd name="T65" fmla="*/ 718131843 h 63"/>
              <a:gd name="T66" fmla="*/ 1642116440 w 57"/>
              <a:gd name="T67" fmla="*/ 718131843 h 63"/>
              <a:gd name="T68" fmla="*/ 1642116440 w 57"/>
              <a:gd name="T69" fmla="*/ 658286898 h 63"/>
              <a:gd name="T70" fmla="*/ 1248013478 w 57"/>
              <a:gd name="T71" fmla="*/ 538597009 h 63"/>
              <a:gd name="T72" fmla="*/ 1116637720 w 57"/>
              <a:gd name="T73" fmla="*/ 598441953 h 63"/>
              <a:gd name="T74" fmla="*/ 0 w 57"/>
              <a:gd name="T75" fmla="*/ 658286898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54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132439520 w 119"/>
              <a:gd name="T1" fmla="*/ 2147483647 h 51"/>
              <a:gd name="T2" fmla="*/ 264879040 w 119"/>
              <a:gd name="T3" fmla="*/ 2147483647 h 51"/>
              <a:gd name="T4" fmla="*/ 331102916 w 119"/>
              <a:gd name="T5" fmla="*/ 2147483647 h 51"/>
              <a:gd name="T6" fmla="*/ 927084809 w 119"/>
              <a:gd name="T7" fmla="*/ 1862282242 h 51"/>
              <a:gd name="T8" fmla="*/ 1191972177 w 119"/>
              <a:gd name="T9" fmla="*/ 1621994322 h 51"/>
              <a:gd name="T10" fmla="*/ 1324411665 w 119"/>
              <a:gd name="T11" fmla="*/ 1621994322 h 51"/>
              <a:gd name="T12" fmla="*/ 1390635478 w 119"/>
              <a:gd name="T13" fmla="*/ 1501842612 h 51"/>
              <a:gd name="T14" fmla="*/ 1523074966 w 119"/>
              <a:gd name="T15" fmla="*/ 1501842612 h 51"/>
              <a:gd name="T16" fmla="*/ 1854177755 w 119"/>
              <a:gd name="T17" fmla="*/ 1381698652 h 51"/>
              <a:gd name="T18" fmla="*/ 2147483647 w 119"/>
              <a:gd name="T19" fmla="*/ 1021251271 h 51"/>
              <a:gd name="T20" fmla="*/ 2147483647 w 119"/>
              <a:gd name="T21" fmla="*/ 780955358 h 51"/>
              <a:gd name="T22" fmla="*/ 2147483647 w 119"/>
              <a:gd name="T23" fmla="*/ 780955358 h 51"/>
              <a:gd name="T24" fmla="*/ 2147483647 w 119"/>
              <a:gd name="T25" fmla="*/ 720887254 h 51"/>
              <a:gd name="T26" fmla="*/ 2147483647 w 119"/>
              <a:gd name="T27" fmla="*/ 60075870 h 51"/>
              <a:gd name="T28" fmla="*/ 2147483647 w 119"/>
              <a:gd name="T29" fmla="*/ 120143990 h 51"/>
              <a:gd name="T30" fmla="*/ 2147483647 w 119"/>
              <a:gd name="T31" fmla="*/ 300371647 h 51"/>
              <a:gd name="T32" fmla="*/ 2147483647 w 119"/>
              <a:gd name="T33" fmla="*/ 360439751 h 51"/>
              <a:gd name="T34" fmla="*/ 2147483647 w 119"/>
              <a:gd name="T35" fmla="*/ 300371647 h 51"/>
              <a:gd name="T36" fmla="*/ 2147483647 w 119"/>
              <a:gd name="T37" fmla="*/ 360439751 h 51"/>
              <a:gd name="T38" fmla="*/ 2147483647 w 119"/>
              <a:gd name="T39" fmla="*/ 480591462 h 51"/>
              <a:gd name="T40" fmla="*/ 2147483647 w 119"/>
              <a:gd name="T41" fmla="*/ 660811398 h 51"/>
              <a:gd name="T42" fmla="*/ 2147483647 w 119"/>
              <a:gd name="T43" fmla="*/ 720887254 h 51"/>
              <a:gd name="T44" fmla="*/ 2147483647 w 119"/>
              <a:gd name="T45" fmla="*/ 540667438 h 51"/>
              <a:gd name="T46" fmla="*/ 2147483647 w 119"/>
              <a:gd name="T47" fmla="*/ 660811398 h 51"/>
              <a:gd name="T48" fmla="*/ 2147483647 w 119"/>
              <a:gd name="T49" fmla="*/ 660811398 h 51"/>
              <a:gd name="T50" fmla="*/ 2147483647 w 119"/>
              <a:gd name="T51" fmla="*/ 540667438 h 51"/>
              <a:gd name="T52" fmla="*/ 2147483647 w 119"/>
              <a:gd name="T53" fmla="*/ 841031214 h 51"/>
              <a:gd name="T54" fmla="*/ 2147483647 w 119"/>
              <a:gd name="T55" fmla="*/ 1021251271 h 51"/>
              <a:gd name="T56" fmla="*/ 2147483647 w 119"/>
              <a:gd name="T57" fmla="*/ 1141402982 h 51"/>
              <a:gd name="T58" fmla="*/ 2147483647 w 119"/>
              <a:gd name="T59" fmla="*/ 1201478837 h 51"/>
              <a:gd name="T60" fmla="*/ 2147483647 w 119"/>
              <a:gd name="T61" fmla="*/ 1141402982 h 51"/>
              <a:gd name="T62" fmla="*/ 2147483647 w 119"/>
              <a:gd name="T63" fmla="*/ 1081327126 h 51"/>
              <a:gd name="T64" fmla="*/ 2147483647 w 119"/>
              <a:gd name="T65" fmla="*/ 1261546941 h 51"/>
              <a:gd name="T66" fmla="*/ 2147483647 w 119"/>
              <a:gd name="T67" fmla="*/ 1321622797 h 51"/>
              <a:gd name="T68" fmla="*/ 2147483647 w 119"/>
              <a:gd name="T69" fmla="*/ 1441766757 h 51"/>
              <a:gd name="T70" fmla="*/ 2147483647 w 119"/>
              <a:gd name="T71" fmla="*/ 1621994322 h 51"/>
              <a:gd name="T72" fmla="*/ 2147483647 w 119"/>
              <a:gd name="T73" fmla="*/ 1742138282 h 51"/>
              <a:gd name="T74" fmla="*/ 2147483647 w 119"/>
              <a:gd name="T75" fmla="*/ 1621994322 h 51"/>
              <a:gd name="T76" fmla="*/ 2147483647 w 119"/>
              <a:gd name="T77" fmla="*/ 1621994322 h 51"/>
              <a:gd name="T78" fmla="*/ 2147483647 w 119"/>
              <a:gd name="T79" fmla="*/ 1922358098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1986617243 w 119"/>
              <a:gd name="T95" fmla="*/ 2147483647 h 51"/>
              <a:gd name="T96" fmla="*/ 172173826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55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478350457 h 93"/>
              <a:gd name="T2" fmla="*/ 0 w 123"/>
              <a:gd name="T3" fmla="*/ 597943961 h 93"/>
              <a:gd name="T4" fmla="*/ 132227907 w 123"/>
              <a:gd name="T5" fmla="*/ 717529612 h 93"/>
              <a:gd name="T6" fmla="*/ 198341877 w 123"/>
              <a:gd name="T7" fmla="*/ 896911954 h 93"/>
              <a:gd name="T8" fmla="*/ 264455815 w 123"/>
              <a:gd name="T9" fmla="*/ 1016497846 h 93"/>
              <a:gd name="T10" fmla="*/ 198341877 w 123"/>
              <a:gd name="T11" fmla="*/ 1136091230 h 93"/>
              <a:gd name="T12" fmla="*/ 462805823 w 123"/>
              <a:gd name="T13" fmla="*/ 1076294538 h 93"/>
              <a:gd name="T14" fmla="*/ 595033826 w 123"/>
              <a:gd name="T15" fmla="*/ 896911954 h 93"/>
              <a:gd name="T16" fmla="*/ 661147764 w 123"/>
              <a:gd name="T17" fmla="*/ 896911954 h 93"/>
              <a:gd name="T18" fmla="*/ 595033826 w 123"/>
              <a:gd name="T19" fmla="*/ 1016497846 h 93"/>
              <a:gd name="T20" fmla="*/ 1256181590 w 123"/>
              <a:gd name="T21" fmla="*/ 837115262 h 93"/>
              <a:gd name="T22" fmla="*/ 1256181590 w 123"/>
              <a:gd name="T23" fmla="*/ 956708646 h 93"/>
              <a:gd name="T24" fmla="*/ 1652865217 w 123"/>
              <a:gd name="T25" fmla="*/ 1016497846 h 93"/>
              <a:gd name="T26" fmla="*/ 1917329100 w 123"/>
              <a:gd name="T27" fmla="*/ 1076294538 h 93"/>
              <a:gd name="T28" fmla="*/ 2049556975 w 123"/>
              <a:gd name="T29" fmla="*/ 1136091230 h 93"/>
              <a:gd name="T30" fmla="*/ 2049556975 w 123"/>
              <a:gd name="T31" fmla="*/ 1195880189 h 93"/>
              <a:gd name="T32" fmla="*/ 2147483647 w 123"/>
              <a:gd name="T33" fmla="*/ 1435059223 h 93"/>
              <a:gd name="T34" fmla="*/ 2147483647 w 123"/>
              <a:gd name="T35" fmla="*/ 1494855915 h 93"/>
              <a:gd name="T36" fmla="*/ 2147483647 w 123"/>
              <a:gd name="T37" fmla="*/ 1554644874 h 93"/>
              <a:gd name="T38" fmla="*/ 2147483647 w 123"/>
              <a:gd name="T39" fmla="*/ 1435059223 h 93"/>
              <a:gd name="T40" fmla="*/ 2147483647 w 123"/>
              <a:gd name="T41" fmla="*/ 1255676881 h 93"/>
              <a:gd name="T42" fmla="*/ 2147483647 w 123"/>
              <a:gd name="T43" fmla="*/ 1076294538 h 93"/>
              <a:gd name="T44" fmla="*/ 2147483647 w 123"/>
              <a:gd name="T45" fmla="*/ 1255676881 h 93"/>
              <a:gd name="T46" fmla="*/ 2147483647 w 123"/>
              <a:gd name="T47" fmla="*/ 1674238257 h 93"/>
              <a:gd name="T48" fmla="*/ 2147483647 w 123"/>
              <a:gd name="T49" fmla="*/ 1793823908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1734027216 h 93"/>
              <a:gd name="T102" fmla="*/ 2147483647 w 123"/>
              <a:gd name="T103" fmla="*/ 1435059223 h 93"/>
              <a:gd name="T104" fmla="*/ 2147483647 w 123"/>
              <a:gd name="T105" fmla="*/ 478350457 h 93"/>
              <a:gd name="T106" fmla="*/ 2147483647 w 123"/>
              <a:gd name="T107" fmla="*/ 358764806 h 93"/>
              <a:gd name="T108" fmla="*/ 2147483647 w 123"/>
              <a:gd name="T109" fmla="*/ 59796707 h 93"/>
              <a:gd name="T110" fmla="*/ 2147483647 w 123"/>
              <a:gd name="T111" fmla="*/ 59796707 h 93"/>
              <a:gd name="T112" fmla="*/ 2147483647 w 123"/>
              <a:gd name="T113" fmla="*/ 418561497 h 93"/>
              <a:gd name="T114" fmla="*/ 2147483647 w 123"/>
              <a:gd name="T115" fmla="*/ 478350457 h 93"/>
              <a:gd name="T116" fmla="*/ 2147483647 w 123"/>
              <a:gd name="T117" fmla="*/ 418561497 h 93"/>
              <a:gd name="T118" fmla="*/ 2147483647 w 123"/>
              <a:gd name="T119" fmla="*/ 17938240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56" name="Freeform 19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1327046877 w 61"/>
              <a:gd name="T1" fmla="*/ 0 h 60"/>
              <a:gd name="T2" fmla="*/ 1327046877 w 61"/>
              <a:gd name="T3" fmla="*/ 180295256 h 60"/>
              <a:gd name="T4" fmla="*/ 1393393494 w 61"/>
              <a:gd name="T5" fmla="*/ 300494697 h 60"/>
              <a:gd name="T6" fmla="*/ 1260692115 w 61"/>
              <a:gd name="T7" fmla="*/ 781276838 h 60"/>
              <a:gd name="T8" fmla="*/ 1260692115 w 61"/>
              <a:gd name="T9" fmla="*/ 901476219 h 60"/>
              <a:gd name="T10" fmla="*/ 1194337353 w 61"/>
              <a:gd name="T11" fmla="*/ 1141867470 h 60"/>
              <a:gd name="T12" fmla="*/ 995280958 w 61"/>
              <a:gd name="T13" fmla="*/ 1322162666 h 60"/>
              <a:gd name="T14" fmla="*/ 862579579 w 61"/>
              <a:gd name="T15" fmla="*/ 1382258480 h 60"/>
              <a:gd name="T16" fmla="*/ 729878201 w 61"/>
              <a:gd name="T17" fmla="*/ 1442354294 h 60"/>
              <a:gd name="T18" fmla="*/ 663523439 w 61"/>
              <a:gd name="T19" fmla="*/ 1562553675 h 60"/>
              <a:gd name="T20" fmla="*/ 597168677 w 61"/>
              <a:gd name="T21" fmla="*/ 1802944685 h 60"/>
              <a:gd name="T22" fmla="*/ 398112409 w 61"/>
              <a:gd name="T23" fmla="*/ 1802944685 h 60"/>
              <a:gd name="T24" fmla="*/ 265410966 w 61"/>
              <a:gd name="T25" fmla="*/ 2043336179 h 60"/>
              <a:gd name="T26" fmla="*/ 265410966 w 61"/>
              <a:gd name="T27" fmla="*/ 2147483647 h 60"/>
              <a:gd name="T28" fmla="*/ 132701410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199056204 w 61"/>
              <a:gd name="T35" fmla="*/ 2147483647 h 60"/>
              <a:gd name="T36" fmla="*/ 398112409 w 61"/>
              <a:gd name="T37" fmla="*/ 2147483647 h 60"/>
              <a:gd name="T38" fmla="*/ 530821933 w 61"/>
              <a:gd name="T39" fmla="*/ 2147483647 h 60"/>
              <a:gd name="T40" fmla="*/ 530821933 w 61"/>
              <a:gd name="T41" fmla="*/ 2147483647 h 60"/>
              <a:gd name="T42" fmla="*/ 663523439 w 61"/>
              <a:gd name="T43" fmla="*/ 2147483647 h 60"/>
              <a:gd name="T44" fmla="*/ 663523439 w 61"/>
              <a:gd name="T45" fmla="*/ 2147483647 h 60"/>
              <a:gd name="T46" fmla="*/ 995280958 w 61"/>
              <a:gd name="T47" fmla="*/ 2147483647 h 60"/>
              <a:gd name="T48" fmla="*/ 1194337353 w 61"/>
              <a:gd name="T49" fmla="*/ 2147483647 h 60"/>
              <a:gd name="T50" fmla="*/ 1260692115 w 61"/>
              <a:gd name="T51" fmla="*/ 2147483647 h 60"/>
              <a:gd name="T52" fmla="*/ 1393393494 w 61"/>
              <a:gd name="T53" fmla="*/ 2147483647 h 60"/>
              <a:gd name="T54" fmla="*/ 1658804397 w 61"/>
              <a:gd name="T55" fmla="*/ 2147483647 h 60"/>
              <a:gd name="T56" fmla="*/ 1725159159 w 61"/>
              <a:gd name="T57" fmla="*/ 2147483647 h 60"/>
              <a:gd name="T58" fmla="*/ 1990570062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1923144066 h 60"/>
              <a:gd name="T66" fmla="*/ 2147483647 w 61"/>
              <a:gd name="T67" fmla="*/ 1983239880 h 60"/>
              <a:gd name="T68" fmla="*/ 2147483647 w 61"/>
              <a:gd name="T69" fmla="*/ 2103439745 h 60"/>
              <a:gd name="T70" fmla="*/ 2147483647 w 61"/>
              <a:gd name="T71" fmla="*/ 1923144066 h 60"/>
              <a:gd name="T72" fmla="*/ 2147483647 w 61"/>
              <a:gd name="T73" fmla="*/ 1622649489 h 60"/>
              <a:gd name="T74" fmla="*/ 2147483647 w 61"/>
              <a:gd name="T75" fmla="*/ 1502457861 h 60"/>
              <a:gd name="T76" fmla="*/ 2147483647 w 61"/>
              <a:gd name="T77" fmla="*/ 1382258480 h 60"/>
              <a:gd name="T78" fmla="*/ 2147483647 w 61"/>
              <a:gd name="T79" fmla="*/ 1201963285 h 60"/>
              <a:gd name="T80" fmla="*/ 2147483647 w 61"/>
              <a:gd name="T81" fmla="*/ 1141867470 h 60"/>
              <a:gd name="T82" fmla="*/ 2147483647 w 61"/>
              <a:gd name="T83" fmla="*/ 901476219 h 60"/>
              <a:gd name="T84" fmla="*/ 2147483647 w 61"/>
              <a:gd name="T85" fmla="*/ 1141867470 h 60"/>
              <a:gd name="T86" fmla="*/ 2147483647 w 61"/>
              <a:gd name="T87" fmla="*/ 1141867470 h 60"/>
              <a:gd name="T88" fmla="*/ 2147483647 w 61"/>
              <a:gd name="T89" fmla="*/ 781276838 h 60"/>
              <a:gd name="T90" fmla="*/ 2147483647 w 61"/>
              <a:gd name="T91" fmla="*/ 661077457 h 60"/>
              <a:gd name="T92" fmla="*/ 2147483647 w 61"/>
              <a:gd name="T93" fmla="*/ 661077457 h 60"/>
              <a:gd name="T94" fmla="*/ 2147483647 w 61"/>
              <a:gd name="T95" fmla="*/ 721181023 h 60"/>
              <a:gd name="T96" fmla="*/ 2147483647 w 61"/>
              <a:gd name="T97" fmla="*/ 841372652 h 60"/>
              <a:gd name="T98" fmla="*/ 2147483647 w 61"/>
              <a:gd name="T99" fmla="*/ 781276838 h 60"/>
              <a:gd name="T100" fmla="*/ 2147483647 w 61"/>
              <a:gd name="T101" fmla="*/ 901476219 h 60"/>
              <a:gd name="T102" fmla="*/ 2147483647 w 61"/>
              <a:gd name="T103" fmla="*/ 1021668089 h 60"/>
              <a:gd name="T104" fmla="*/ 2147483647 w 61"/>
              <a:gd name="T105" fmla="*/ 1201963285 h 60"/>
              <a:gd name="T106" fmla="*/ 2147483647 w 61"/>
              <a:gd name="T107" fmla="*/ 781276838 h 60"/>
              <a:gd name="T108" fmla="*/ 1393393494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57" name="Freeform 20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179382293 h 62"/>
              <a:gd name="T2" fmla="*/ 2147483647 w 67"/>
              <a:gd name="T3" fmla="*/ 0 h 62"/>
              <a:gd name="T4" fmla="*/ 2147483647 w 67"/>
              <a:gd name="T5" fmla="*/ 59796670 h 62"/>
              <a:gd name="T6" fmla="*/ 2147483647 w 67"/>
              <a:gd name="T7" fmla="*/ 119585608 h 62"/>
              <a:gd name="T8" fmla="*/ 2147483647 w 67"/>
              <a:gd name="T9" fmla="*/ 179382293 h 62"/>
              <a:gd name="T10" fmla="*/ 2147483647 w 67"/>
              <a:gd name="T11" fmla="*/ 298967931 h 62"/>
              <a:gd name="T12" fmla="*/ 2147483647 w 67"/>
              <a:gd name="T13" fmla="*/ 358764586 h 62"/>
              <a:gd name="T14" fmla="*/ 2147483647 w 67"/>
              <a:gd name="T15" fmla="*/ 478350163 h 62"/>
              <a:gd name="T16" fmla="*/ 2147483647 w 67"/>
              <a:gd name="T17" fmla="*/ 538146939 h 62"/>
              <a:gd name="T18" fmla="*/ 2147483647 w 67"/>
              <a:gd name="T19" fmla="*/ 538146939 h 62"/>
              <a:gd name="T20" fmla="*/ 2147483647 w 67"/>
              <a:gd name="T21" fmla="*/ 538146939 h 62"/>
              <a:gd name="T22" fmla="*/ 2147483647 w 67"/>
              <a:gd name="T23" fmla="*/ 597943594 h 62"/>
              <a:gd name="T24" fmla="*/ 2147483647 w 67"/>
              <a:gd name="T25" fmla="*/ 717529172 h 62"/>
              <a:gd name="T26" fmla="*/ 2147483647 w 67"/>
              <a:gd name="T27" fmla="*/ 777325827 h 62"/>
              <a:gd name="T28" fmla="*/ 2147483647 w 67"/>
              <a:gd name="T29" fmla="*/ 1016497223 h 62"/>
              <a:gd name="T30" fmla="*/ 2147483647 w 67"/>
              <a:gd name="T31" fmla="*/ 1136090533 h 62"/>
              <a:gd name="T32" fmla="*/ 2147483647 w 67"/>
              <a:gd name="T33" fmla="*/ 1315472766 h 62"/>
              <a:gd name="T34" fmla="*/ 2147483647 w 67"/>
              <a:gd name="T35" fmla="*/ 1494854998 h 62"/>
              <a:gd name="T36" fmla="*/ 2147483647 w 67"/>
              <a:gd name="T37" fmla="*/ 1494854998 h 62"/>
              <a:gd name="T38" fmla="*/ 2147483647 w 67"/>
              <a:gd name="T39" fmla="*/ 1554643920 h 62"/>
              <a:gd name="T40" fmla="*/ 2147483647 w 67"/>
              <a:gd name="T41" fmla="*/ 1614440575 h 62"/>
              <a:gd name="T42" fmla="*/ 2147483647 w 67"/>
              <a:gd name="T43" fmla="*/ 1734026153 h 62"/>
              <a:gd name="T44" fmla="*/ 2147483647 w 67"/>
              <a:gd name="T45" fmla="*/ 1913408385 h 62"/>
              <a:gd name="T46" fmla="*/ 2147483647 w 67"/>
              <a:gd name="T47" fmla="*/ 2092791101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531477446 w 67"/>
              <a:gd name="T83" fmla="*/ 2147483647 h 62"/>
              <a:gd name="T84" fmla="*/ 531477446 w 67"/>
              <a:gd name="T85" fmla="*/ 2147483647 h 62"/>
              <a:gd name="T86" fmla="*/ 398604041 w 67"/>
              <a:gd name="T87" fmla="*/ 2147483647 h 62"/>
              <a:gd name="T88" fmla="*/ 265738723 w 67"/>
              <a:gd name="T89" fmla="*/ 2147483647 h 62"/>
              <a:gd name="T90" fmla="*/ 265738723 w 67"/>
              <a:gd name="T91" fmla="*/ 2147483647 h 62"/>
              <a:gd name="T92" fmla="*/ 132865286 w 67"/>
              <a:gd name="T93" fmla="*/ 2147483647 h 62"/>
              <a:gd name="T94" fmla="*/ 132865286 w 67"/>
              <a:gd name="T95" fmla="*/ 1315472766 h 62"/>
              <a:gd name="T96" fmla="*/ 0 w 67"/>
              <a:gd name="T97" fmla="*/ 179382293 h 62"/>
              <a:gd name="T98" fmla="*/ 0 w 67"/>
              <a:gd name="T99" fmla="*/ 17938229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58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1453626526 w 108"/>
              <a:gd name="T19" fmla="*/ 2147483647 h 184"/>
              <a:gd name="T20" fmla="*/ 1453626526 w 108"/>
              <a:gd name="T21" fmla="*/ 2147483647 h 184"/>
              <a:gd name="T22" fmla="*/ 1519695633 w 108"/>
              <a:gd name="T23" fmla="*/ 2147483647 h 184"/>
              <a:gd name="T24" fmla="*/ 1387549291 w 108"/>
              <a:gd name="T25" fmla="*/ 2147483647 h 184"/>
              <a:gd name="T26" fmla="*/ 1453626526 w 108"/>
              <a:gd name="T27" fmla="*/ 2147483647 h 184"/>
              <a:gd name="T28" fmla="*/ 1057179118 w 108"/>
              <a:gd name="T29" fmla="*/ 2147483647 h 184"/>
              <a:gd name="T30" fmla="*/ 792886434 w 108"/>
              <a:gd name="T31" fmla="*/ 2147483647 h 184"/>
              <a:gd name="T32" fmla="*/ 925032776 w 108"/>
              <a:gd name="T33" fmla="*/ 2147483647 h 184"/>
              <a:gd name="T34" fmla="*/ 925032776 w 108"/>
              <a:gd name="T35" fmla="*/ 2147483647 h 184"/>
              <a:gd name="T36" fmla="*/ 594662857 w 108"/>
              <a:gd name="T37" fmla="*/ 2147483647 h 184"/>
              <a:gd name="T38" fmla="*/ 594662857 w 108"/>
              <a:gd name="T39" fmla="*/ 2147483647 h 184"/>
              <a:gd name="T40" fmla="*/ 726809199 w 108"/>
              <a:gd name="T41" fmla="*/ 2147483647 h 184"/>
              <a:gd name="T42" fmla="*/ 792886434 w 108"/>
              <a:gd name="T43" fmla="*/ 2147483647 h 184"/>
              <a:gd name="T44" fmla="*/ 991110011 w 108"/>
              <a:gd name="T45" fmla="*/ 2147483647 h 184"/>
              <a:gd name="T46" fmla="*/ 925032776 w 108"/>
              <a:gd name="T47" fmla="*/ 2147483647 h 184"/>
              <a:gd name="T48" fmla="*/ 792886434 w 108"/>
              <a:gd name="T49" fmla="*/ 2147483647 h 184"/>
              <a:gd name="T50" fmla="*/ 462516388 w 108"/>
              <a:gd name="T51" fmla="*/ 2147483647 h 184"/>
              <a:gd name="T52" fmla="*/ 396447281 w 108"/>
              <a:gd name="T53" fmla="*/ 2147483647 h 184"/>
              <a:gd name="T54" fmla="*/ 66077251 w 108"/>
              <a:gd name="T55" fmla="*/ 2147483647 h 184"/>
              <a:gd name="T56" fmla="*/ 66077251 w 108"/>
              <a:gd name="T57" fmla="*/ 2147483647 h 184"/>
              <a:gd name="T58" fmla="*/ 264292747 w 108"/>
              <a:gd name="T59" fmla="*/ 2147483647 h 184"/>
              <a:gd name="T60" fmla="*/ 132146374 w 108"/>
              <a:gd name="T61" fmla="*/ 1916579349 h 184"/>
              <a:gd name="T62" fmla="*/ 0 w 108"/>
              <a:gd name="T63" fmla="*/ 1677008926 h 184"/>
              <a:gd name="T64" fmla="*/ 0 w 108"/>
              <a:gd name="T65" fmla="*/ 1437438502 h 184"/>
              <a:gd name="T66" fmla="*/ 396447281 w 108"/>
              <a:gd name="T67" fmla="*/ 898397069 h 184"/>
              <a:gd name="T68" fmla="*/ 594662857 w 108"/>
              <a:gd name="T69" fmla="*/ 598934039 h 184"/>
              <a:gd name="T70" fmla="*/ 594662857 w 108"/>
              <a:gd name="T71" fmla="*/ 59892621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59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601293283 h 78"/>
              <a:gd name="T6" fmla="*/ 665379025 w 94"/>
              <a:gd name="T7" fmla="*/ 0 h 78"/>
              <a:gd name="T8" fmla="*/ 598833806 w 94"/>
              <a:gd name="T9" fmla="*/ 481039206 h 78"/>
              <a:gd name="T10" fmla="*/ 199611248 w 94"/>
              <a:gd name="T11" fmla="*/ 2147483647 h 78"/>
              <a:gd name="T12" fmla="*/ 133074154 w 94"/>
              <a:gd name="T13" fmla="*/ 2147483647 h 78"/>
              <a:gd name="T14" fmla="*/ 0 w 94"/>
              <a:gd name="T15" fmla="*/ 2147483647 h 78"/>
              <a:gd name="T16" fmla="*/ 1663435199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60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2147483647 h 77"/>
              <a:gd name="T2" fmla="*/ 663569919 w 99"/>
              <a:gd name="T3" fmla="*/ 0 h 77"/>
              <a:gd name="T4" fmla="*/ 2147483647 w 99"/>
              <a:gd name="T5" fmla="*/ 418412218 h 77"/>
              <a:gd name="T6" fmla="*/ 2147483647 w 99"/>
              <a:gd name="T7" fmla="*/ 537961966 h 77"/>
              <a:gd name="T8" fmla="*/ 2147483647 w 99"/>
              <a:gd name="T9" fmla="*/ 155411470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61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853901744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788213897 w 95"/>
              <a:gd name="T7" fmla="*/ 2147483647 h 98"/>
              <a:gd name="T8" fmla="*/ 853901744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1079204160 h 98"/>
              <a:gd name="T28" fmla="*/ 2147483647 w 95"/>
              <a:gd name="T29" fmla="*/ 1079204160 h 98"/>
              <a:gd name="T30" fmla="*/ 2147483647 w 95"/>
              <a:gd name="T31" fmla="*/ 539602080 h 98"/>
              <a:gd name="T32" fmla="*/ 853901744 w 95"/>
              <a:gd name="T33" fmla="*/ 0 h 98"/>
              <a:gd name="T34" fmla="*/ 853901744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62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66244048 w 189"/>
              <a:gd name="T35" fmla="*/ 2147483647 h 184"/>
              <a:gd name="T36" fmla="*/ 331220286 w 189"/>
              <a:gd name="T37" fmla="*/ 2147483647 h 184"/>
              <a:gd name="T38" fmla="*/ 1523629516 w 189"/>
              <a:gd name="T39" fmla="*/ 2147483647 h 184"/>
              <a:gd name="T40" fmla="*/ 1656117579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63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033687399 h 78"/>
              <a:gd name="T42" fmla="*/ 2147483647 w 102"/>
              <a:gd name="T43" fmla="*/ 1495356107 h 78"/>
              <a:gd name="T44" fmla="*/ 2147483647 w 102"/>
              <a:gd name="T45" fmla="*/ 1435541572 h 78"/>
              <a:gd name="T46" fmla="*/ 2147483647 w 102"/>
              <a:gd name="T47" fmla="*/ 1256097969 h 78"/>
              <a:gd name="T48" fmla="*/ 2147483647 w 102"/>
              <a:gd name="T49" fmla="*/ 717774653 h 78"/>
              <a:gd name="T50" fmla="*/ 2147483647 w 102"/>
              <a:gd name="T51" fmla="*/ 179443663 h 78"/>
              <a:gd name="T52" fmla="*/ 2147483647 w 102"/>
              <a:gd name="T53" fmla="*/ 0 h 78"/>
              <a:gd name="T54" fmla="*/ 2147483647 w 102"/>
              <a:gd name="T55" fmla="*/ 239258198 h 78"/>
              <a:gd name="T56" fmla="*/ 2147483647 w 102"/>
              <a:gd name="T57" fmla="*/ 837403722 h 78"/>
              <a:gd name="T58" fmla="*/ 2147483647 w 102"/>
              <a:gd name="T59" fmla="*/ 1076662101 h 78"/>
              <a:gd name="T60" fmla="*/ 2147483647 w 102"/>
              <a:gd name="T61" fmla="*/ 1375727038 h 78"/>
              <a:gd name="T62" fmla="*/ 2147483647 w 102"/>
              <a:gd name="T63" fmla="*/ 1495356107 h 78"/>
              <a:gd name="T64" fmla="*/ 2147483647 w 102"/>
              <a:gd name="T65" fmla="*/ 1614985175 h 78"/>
              <a:gd name="T66" fmla="*/ 2147483647 w 102"/>
              <a:gd name="T67" fmla="*/ 1914057847 h 78"/>
              <a:gd name="T68" fmla="*/ 1980110704 w 102"/>
              <a:gd name="T69" fmla="*/ 2147483647 h 78"/>
              <a:gd name="T70" fmla="*/ 1254069757 w 102"/>
              <a:gd name="T71" fmla="*/ 2147483647 h 78"/>
              <a:gd name="T72" fmla="*/ 594030063 w 102"/>
              <a:gd name="T73" fmla="*/ 2147483647 h 78"/>
              <a:gd name="T74" fmla="*/ 396025416 w 102"/>
              <a:gd name="T75" fmla="*/ 2147483647 h 78"/>
              <a:gd name="T76" fmla="*/ 594030063 w 102"/>
              <a:gd name="T77" fmla="*/ 2147483647 h 78"/>
              <a:gd name="T78" fmla="*/ 132011169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64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300201070 h 42"/>
              <a:gd name="T2" fmla="*/ 66337478 w 23"/>
              <a:gd name="T3" fmla="*/ 420279900 h 42"/>
              <a:gd name="T4" fmla="*/ 0 w 23"/>
              <a:gd name="T5" fmla="*/ 480315440 h 42"/>
              <a:gd name="T6" fmla="*/ 66337478 w 23"/>
              <a:gd name="T7" fmla="*/ 480315440 h 42"/>
              <a:gd name="T8" fmla="*/ 66337478 w 23"/>
              <a:gd name="T9" fmla="*/ 540358851 h 42"/>
              <a:gd name="T10" fmla="*/ 199004304 w 23"/>
              <a:gd name="T11" fmla="*/ 840552051 h 42"/>
              <a:gd name="T12" fmla="*/ 265333621 w 23"/>
              <a:gd name="T13" fmla="*/ 1020674412 h 42"/>
              <a:gd name="T14" fmla="*/ 199004304 w 23"/>
              <a:gd name="T15" fmla="*/ 1140753242 h 42"/>
              <a:gd name="T16" fmla="*/ 199004304 w 23"/>
              <a:gd name="T17" fmla="*/ 1260832072 h 42"/>
              <a:gd name="T18" fmla="*/ 331671147 w 23"/>
              <a:gd name="T19" fmla="*/ 1561033021 h 42"/>
              <a:gd name="T20" fmla="*/ 331671147 w 23"/>
              <a:gd name="T21" fmla="*/ 1681111851 h 42"/>
              <a:gd name="T22" fmla="*/ 331671147 w 23"/>
              <a:gd name="T23" fmla="*/ 1741147391 h 42"/>
              <a:gd name="T24" fmla="*/ 398000464 w 23"/>
              <a:gd name="T25" fmla="*/ 1741147391 h 42"/>
              <a:gd name="T26" fmla="*/ 331671147 w 23"/>
              <a:gd name="T27" fmla="*/ 1681111851 h 42"/>
              <a:gd name="T28" fmla="*/ 398000464 w 23"/>
              <a:gd name="T29" fmla="*/ 1681111851 h 42"/>
              <a:gd name="T30" fmla="*/ 464337925 w 23"/>
              <a:gd name="T31" fmla="*/ 1801190681 h 42"/>
              <a:gd name="T32" fmla="*/ 530675387 w 23"/>
              <a:gd name="T33" fmla="*/ 2041348825 h 42"/>
              <a:gd name="T34" fmla="*/ 530675387 w 23"/>
              <a:gd name="T35" fmla="*/ 2147483647 h 42"/>
              <a:gd name="T36" fmla="*/ 597004831 w 23"/>
              <a:gd name="T37" fmla="*/ 2147483647 h 42"/>
              <a:gd name="T38" fmla="*/ 663342293 w 23"/>
              <a:gd name="T39" fmla="*/ 2147483647 h 42"/>
              <a:gd name="T40" fmla="*/ 1326676442 w 23"/>
              <a:gd name="T41" fmla="*/ 2147483647 h 42"/>
              <a:gd name="T42" fmla="*/ 1260347125 w 23"/>
              <a:gd name="T43" fmla="*/ 2147483647 h 42"/>
              <a:gd name="T44" fmla="*/ 1194009663 w 23"/>
              <a:gd name="T45" fmla="*/ 2147483647 h 42"/>
              <a:gd name="T46" fmla="*/ 1194009663 w 23"/>
              <a:gd name="T47" fmla="*/ 2147483647 h 42"/>
              <a:gd name="T48" fmla="*/ 1260347125 w 23"/>
              <a:gd name="T49" fmla="*/ 2147483647 h 42"/>
              <a:gd name="T50" fmla="*/ 1194009663 w 23"/>
              <a:gd name="T51" fmla="*/ 2041348825 h 42"/>
              <a:gd name="T52" fmla="*/ 1194009663 w 23"/>
              <a:gd name="T53" fmla="*/ 1621068562 h 42"/>
              <a:gd name="T54" fmla="*/ 1194009663 w 23"/>
              <a:gd name="T55" fmla="*/ 1500989732 h 42"/>
              <a:gd name="T56" fmla="*/ 1260347125 w 23"/>
              <a:gd name="T57" fmla="*/ 1260832072 h 42"/>
              <a:gd name="T58" fmla="*/ 1260347125 w 23"/>
              <a:gd name="T59" fmla="*/ 1140753242 h 42"/>
              <a:gd name="T60" fmla="*/ 1260347125 w 23"/>
              <a:gd name="T61" fmla="*/ 1020674412 h 42"/>
              <a:gd name="T62" fmla="*/ 1260347125 w 23"/>
              <a:gd name="T63" fmla="*/ 900595340 h 42"/>
              <a:gd name="T64" fmla="*/ 1260347125 w 23"/>
              <a:gd name="T65" fmla="*/ 840552051 h 42"/>
              <a:gd name="T66" fmla="*/ 1260347125 w 23"/>
              <a:gd name="T67" fmla="*/ 780516510 h 42"/>
              <a:gd name="T68" fmla="*/ 1459343221 w 23"/>
              <a:gd name="T69" fmla="*/ 660437681 h 42"/>
              <a:gd name="T70" fmla="*/ 1525680682 w 23"/>
              <a:gd name="T71" fmla="*/ 420279900 h 42"/>
              <a:gd name="T72" fmla="*/ 1459343221 w 23"/>
              <a:gd name="T73" fmla="*/ 300201070 h 42"/>
              <a:gd name="T74" fmla="*/ 1459343221 w 23"/>
              <a:gd name="T75" fmla="*/ 180122180 h 42"/>
              <a:gd name="T76" fmla="*/ 1459343221 w 23"/>
              <a:gd name="T77" fmla="*/ 180122180 h 42"/>
              <a:gd name="T78" fmla="*/ 1459343221 w 23"/>
              <a:gd name="T79" fmla="*/ 120078860 h 42"/>
              <a:gd name="T80" fmla="*/ 1393013903 w 23"/>
              <a:gd name="T81" fmla="*/ 0 h 42"/>
              <a:gd name="T82" fmla="*/ 0 w 23"/>
              <a:gd name="T83" fmla="*/ 300201070 h 42"/>
              <a:gd name="T84" fmla="*/ 0 w 23"/>
              <a:gd name="T85" fmla="*/ 300201070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5865" name="Group 28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35909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31 w 188"/>
                <a:gd name="T1" fmla="*/ 736 h 160"/>
                <a:gd name="T2" fmla="*/ 618 w 188"/>
                <a:gd name="T3" fmla="*/ 951 h 160"/>
                <a:gd name="T4" fmla="*/ 428 w 188"/>
                <a:gd name="T5" fmla="*/ 1189 h 160"/>
                <a:gd name="T6" fmla="*/ 380 w 188"/>
                <a:gd name="T7" fmla="*/ 1024 h 160"/>
                <a:gd name="T8" fmla="*/ 117 w 188"/>
                <a:gd name="T9" fmla="*/ 1307 h 160"/>
                <a:gd name="T10" fmla="*/ 263 w 188"/>
                <a:gd name="T11" fmla="*/ 1521 h 160"/>
                <a:gd name="T12" fmla="*/ 638 w 188"/>
                <a:gd name="T13" fmla="*/ 1448 h 160"/>
                <a:gd name="T14" fmla="*/ 521 w 188"/>
                <a:gd name="T15" fmla="*/ 1760 h 160"/>
                <a:gd name="T16" fmla="*/ 428 w 188"/>
                <a:gd name="T17" fmla="*/ 1877 h 160"/>
                <a:gd name="T18" fmla="*/ 238 w 188"/>
                <a:gd name="T19" fmla="*/ 1950 h 160"/>
                <a:gd name="T20" fmla="*/ 141 w 188"/>
                <a:gd name="T21" fmla="*/ 2330 h 160"/>
                <a:gd name="T22" fmla="*/ 263 w 188"/>
                <a:gd name="T23" fmla="*/ 2545 h 160"/>
                <a:gd name="T24" fmla="*/ 521 w 188"/>
                <a:gd name="T25" fmla="*/ 2662 h 160"/>
                <a:gd name="T26" fmla="*/ 521 w 188"/>
                <a:gd name="T27" fmla="*/ 2852 h 160"/>
                <a:gd name="T28" fmla="*/ 827 w 188"/>
                <a:gd name="T29" fmla="*/ 2925 h 160"/>
                <a:gd name="T30" fmla="*/ 993 w 188"/>
                <a:gd name="T31" fmla="*/ 2969 h 160"/>
                <a:gd name="T32" fmla="*/ 686 w 188"/>
                <a:gd name="T33" fmla="*/ 3349 h 160"/>
                <a:gd name="T34" fmla="*/ 448 w 188"/>
                <a:gd name="T35" fmla="*/ 3495 h 160"/>
                <a:gd name="T36" fmla="*/ 73 w 188"/>
                <a:gd name="T37" fmla="*/ 3685 h 160"/>
                <a:gd name="T38" fmla="*/ 73 w 188"/>
                <a:gd name="T39" fmla="*/ 3802 h 160"/>
                <a:gd name="T40" fmla="*/ 686 w 188"/>
                <a:gd name="T41" fmla="*/ 3539 h 160"/>
                <a:gd name="T42" fmla="*/ 1470 w 188"/>
                <a:gd name="T43" fmla="*/ 2852 h 160"/>
                <a:gd name="T44" fmla="*/ 1397 w 188"/>
                <a:gd name="T45" fmla="*/ 2779 h 160"/>
                <a:gd name="T46" fmla="*/ 1825 w 188"/>
                <a:gd name="T47" fmla="*/ 2257 h 160"/>
                <a:gd name="T48" fmla="*/ 1703 w 188"/>
                <a:gd name="T49" fmla="*/ 2398 h 160"/>
                <a:gd name="T50" fmla="*/ 1728 w 188"/>
                <a:gd name="T51" fmla="*/ 2589 h 160"/>
                <a:gd name="T52" fmla="*/ 1703 w 188"/>
                <a:gd name="T53" fmla="*/ 2711 h 160"/>
                <a:gd name="T54" fmla="*/ 2039 w 188"/>
                <a:gd name="T55" fmla="*/ 2520 h 160"/>
                <a:gd name="T56" fmla="*/ 2039 w 188"/>
                <a:gd name="T57" fmla="*/ 2330 h 160"/>
                <a:gd name="T58" fmla="*/ 2536 w 188"/>
                <a:gd name="T59" fmla="*/ 2447 h 160"/>
                <a:gd name="T60" fmla="*/ 2867 w 188"/>
                <a:gd name="T61" fmla="*/ 2398 h 160"/>
                <a:gd name="T62" fmla="*/ 3436 w 188"/>
                <a:gd name="T63" fmla="*/ 2589 h 160"/>
                <a:gd name="T64" fmla="*/ 3626 w 188"/>
                <a:gd name="T65" fmla="*/ 2828 h 160"/>
                <a:gd name="T66" fmla="*/ 3933 w 188"/>
                <a:gd name="T67" fmla="*/ 3042 h 160"/>
                <a:gd name="T68" fmla="*/ 4453 w 188"/>
                <a:gd name="T69" fmla="*/ 3091 h 160"/>
                <a:gd name="T70" fmla="*/ 4380 w 188"/>
                <a:gd name="T71" fmla="*/ 2779 h 160"/>
                <a:gd name="T72" fmla="*/ 4171 w 188"/>
                <a:gd name="T73" fmla="*/ 2735 h 160"/>
                <a:gd name="T74" fmla="*/ 3860 w 188"/>
                <a:gd name="T75" fmla="*/ 2520 h 160"/>
                <a:gd name="T76" fmla="*/ 3480 w 188"/>
                <a:gd name="T77" fmla="*/ 2257 h 160"/>
                <a:gd name="T78" fmla="*/ 3339 w 188"/>
                <a:gd name="T79" fmla="*/ 2447 h 160"/>
                <a:gd name="T80" fmla="*/ 3056 w 188"/>
                <a:gd name="T81" fmla="*/ 2208 h 160"/>
                <a:gd name="T82" fmla="*/ 2769 w 188"/>
                <a:gd name="T83" fmla="*/ 1901 h 160"/>
                <a:gd name="T84" fmla="*/ 2414 w 188"/>
                <a:gd name="T85" fmla="*/ 497 h 160"/>
                <a:gd name="T86" fmla="*/ 2132 w 188"/>
                <a:gd name="T87" fmla="*/ 117 h 160"/>
                <a:gd name="T88" fmla="*/ 1635 w 188"/>
                <a:gd name="T89" fmla="*/ 117 h 160"/>
                <a:gd name="T90" fmla="*/ 1397 w 188"/>
                <a:gd name="T91" fmla="*/ 117 h 160"/>
                <a:gd name="T92" fmla="*/ 1066 w 188"/>
                <a:gd name="T93" fmla="*/ 0 h 160"/>
                <a:gd name="T94" fmla="*/ 827 w 188"/>
                <a:gd name="T95" fmla="*/ 98 h 160"/>
                <a:gd name="T96" fmla="*/ 569 w 188"/>
                <a:gd name="T97" fmla="*/ 307 h 160"/>
                <a:gd name="T98" fmla="*/ 448 w 188"/>
                <a:gd name="T99" fmla="*/ 497 h 160"/>
                <a:gd name="T100" fmla="*/ 238 w 188"/>
                <a:gd name="T101" fmla="*/ 619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0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50 w 4"/>
                <a:gd name="T1" fmla="*/ 42 h 3"/>
                <a:gd name="T2" fmla="*/ 50 w 4"/>
                <a:gd name="T3" fmla="*/ 23 h 3"/>
                <a:gd name="T4" fmla="*/ 50 w 4"/>
                <a:gd name="T5" fmla="*/ 23 h 3"/>
                <a:gd name="T6" fmla="*/ 50 w 4"/>
                <a:gd name="T7" fmla="*/ 23 h 3"/>
                <a:gd name="T8" fmla="*/ 50 w 4"/>
                <a:gd name="T9" fmla="*/ 23 h 3"/>
                <a:gd name="T10" fmla="*/ 50 w 4"/>
                <a:gd name="T11" fmla="*/ 23 h 3"/>
                <a:gd name="T12" fmla="*/ 50 w 4"/>
                <a:gd name="T13" fmla="*/ 23 h 3"/>
                <a:gd name="T14" fmla="*/ 25 w 4"/>
                <a:gd name="T15" fmla="*/ 0 h 3"/>
                <a:gd name="T16" fmla="*/ 25 w 4"/>
                <a:gd name="T17" fmla="*/ 0 h 3"/>
                <a:gd name="T18" fmla="*/ 0 w 4"/>
                <a:gd name="T19" fmla="*/ 23 h 3"/>
                <a:gd name="T20" fmla="*/ 0 w 4"/>
                <a:gd name="T21" fmla="*/ 23 h 3"/>
                <a:gd name="T22" fmla="*/ 0 w 4"/>
                <a:gd name="T23" fmla="*/ 23 h 3"/>
                <a:gd name="T24" fmla="*/ 0 w 4"/>
                <a:gd name="T25" fmla="*/ 23 h 3"/>
                <a:gd name="T26" fmla="*/ 0 w 4"/>
                <a:gd name="T27" fmla="*/ 23 h 3"/>
                <a:gd name="T28" fmla="*/ 0 w 4"/>
                <a:gd name="T29" fmla="*/ 23 h 3"/>
                <a:gd name="T30" fmla="*/ 0 w 4"/>
                <a:gd name="T31" fmla="*/ 42 h 3"/>
                <a:gd name="T32" fmla="*/ 0 w 4"/>
                <a:gd name="T33" fmla="*/ 42 h 3"/>
                <a:gd name="T34" fmla="*/ 25 w 4"/>
                <a:gd name="T35" fmla="*/ 42 h 3"/>
                <a:gd name="T36" fmla="*/ 25 w 4"/>
                <a:gd name="T37" fmla="*/ 42 h 3"/>
                <a:gd name="T38" fmla="*/ 25 w 4"/>
                <a:gd name="T39" fmla="*/ 65 h 3"/>
                <a:gd name="T40" fmla="*/ 50 w 4"/>
                <a:gd name="T41" fmla="*/ 65 h 3"/>
                <a:gd name="T42" fmla="*/ 50 w 4"/>
                <a:gd name="T43" fmla="*/ 65 h 3"/>
                <a:gd name="T44" fmla="*/ 75 w 4"/>
                <a:gd name="T45" fmla="*/ 65 h 3"/>
                <a:gd name="T46" fmla="*/ 75 w 4"/>
                <a:gd name="T47" fmla="*/ 65 h 3"/>
                <a:gd name="T48" fmla="*/ 100 w 4"/>
                <a:gd name="T49" fmla="*/ 42 h 3"/>
                <a:gd name="T50" fmla="*/ 100 w 4"/>
                <a:gd name="T51" fmla="*/ 42 h 3"/>
                <a:gd name="T52" fmla="*/ 100 w 4"/>
                <a:gd name="T53" fmla="*/ 42 h 3"/>
                <a:gd name="T54" fmla="*/ 100 w 4"/>
                <a:gd name="T55" fmla="*/ 23 h 3"/>
                <a:gd name="T56" fmla="*/ 100 w 4"/>
                <a:gd name="T57" fmla="*/ 23 h 3"/>
                <a:gd name="T58" fmla="*/ 100 w 4"/>
                <a:gd name="T59" fmla="*/ 23 h 3"/>
                <a:gd name="T60" fmla="*/ 100 w 4"/>
                <a:gd name="T61" fmla="*/ 23 h 3"/>
                <a:gd name="T62" fmla="*/ 100 w 4"/>
                <a:gd name="T63" fmla="*/ 23 h 3"/>
                <a:gd name="T64" fmla="*/ 100 w 4"/>
                <a:gd name="T65" fmla="*/ 0 h 3"/>
                <a:gd name="T66" fmla="*/ 100 w 4"/>
                <a:gd name="T67" fmla="*/ 0 h 3"/>
                <a:gd name="T68" fmla="*/ 100 w 4"/>
                <a:gd name="T69" fmla="*/ 0 h 3"/>
                <a:gd name="T70" fmla="*/ 100 w 4"/>
                <a:gd name="T71" fmla="*/ 0 h 3"/>
                <a:gd name="T72" fmla="*/ 100 w 4"/>
                <a:gd name="T73" fmla="*/ 23 h 3"/>
                <a:gd name="T74" fmla="*/ 75 w 4"/>
                <a:gd name="T75" fmla="*/ 23 h 3"/>
                <a:gd name="T76" fmla="*/ 75 w 4"/>
                <a:gd name="T77" fmla="*/ 23 h 3"/>
                <a:gd name="T78" fmla="*/ 50 w 4"/>
                <a:gd name="T79" fmla="*/ 42 h 3"/>
                <a:gd name="T80" fmla="*/ 50 w 4"/>
                <a:gd name="T81" fmla="*/ 42 h 3"/>
                <a:gd name="T82" fmla="*/ 50 w 4"/>
                <a:gd name="T83" fmla="*/ 42 h 3"/>
                <a:gd name="T84" fmla="*/ 50 w 4"/>
                <a:gd name="T85" fmla="*/ 42 h 3"/>
                <a:gd name="T86" fmla="*/ 50 w 4"/>
                <a:gd name="T87" fmla="*/ 65 h 3"/>
                <a:gd name="T88" fmla="*/ 75 w 4"/>
                <a:gd name="T89" fmla="*/ 65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1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58 w 9"/>
                <a:gd name="T1" fmla="*/ 0 h 6"/>
                <a:gd name="T2" fmla="*/ 91 w 9"/>
                <a:gd name="T3" fmla="*/ 0 h 6"/>
                <a:gd name="T4" fmla="*/ 67 w 9"/>
                <a:gd name="T5" fmla="*/ 25 h 6"/>
                <a:gd name="T6" fmla="*/ 67 w 9"/>
                <a:gd name="T7" fmla="*/ 25 h 6"/>
                <a:gd name="T8" fmla="*/ 67 w 9"/>
                <a:gd name="T9" fmla="*/ 50 h 6"/>
                <a:gd name="T10" fmla="*/ 67 w 9"/>
                <a:gd name="T11" fmla="*/ 75 h 6"/>
                <a:gd name="T12" fmla="*/ 48 w 9"/>
                <a:gd name="T13" fmla="*/ 75 h 6"/>
                <a:gd name="T14" fmla="*/ 48 w 9"/>
                <a:gd name="T15" fmla="*/ 75 h 6"/>
                <a:gd name="T16" fmla="*/ 24 w 9"/>
                <a:gd name="T17" fmla="*/ 75 h 6"/>
                <a:gd name="T18" fmla="*/ 24 w 9"/>
                <a:gd name="T19" fmla="*/ 100 h 6"/>
                <a:gd name="T20" fmla="*/ 24 w 9"/>
                <a:gd name="T21" fmla="*/ 125 h 6"/>
                <a:gd name="T22" fmla="*/ 0 w 9"/>
                <a:gd name="T23" fmla="*/ 125 h 6"/>
                <a:gd name="T24" fmla="*/ 0 w 9"/>
                <a:gd name="T25" fmla="*/ 150 h 6"/>
                <a:gd name="T26" fmla="*/ 0 w 9"/>
                <a:gd name="T27" fmla="*/ 150 h 6"/>
                <a:gd name="T28" fmla="*/ 0 w 9"/>
                <a:gd name="T29" fmla="*/ 150 h 6"/>
                <a:gd name="T30" fmla="*/ 0 w 9"/>
                <a:gd name="T31" fmla="*/ 150 h 6"/>
                <a:gd name="T32" fmla="*/ 0 w 9"/>
                <a:gd name="T33" fmla="*/ 150 h 6"/>
                <a:gd name="T34" fmla="*/ 0 w 9"/>
                <a:gd name="T35" fmla="*/ 150 h 6"/>
                <a:gd name="T36" fmla="*/ 0 w 9"/>
                <a:gd name="T37" fmla="*/ 150 h 6"/>
                <a:gd name="T38" fmla="*/ 24 w 9"/>
                <a:gd name="T39" fmla="*/ 150 h 6"/>
                <a:gd name="T40" fmla="*/ 48 w 9"/>
                <a:gd name="T41" fmla="*/ 150 h 6"/>
                <a:gd name="T42" fmla="*/ 67 w 9"/>
                <a:gd name="T43" fmla="*/ 125 h 6"/>
                <a:gd name="T44" fmla="*/ 139 w 9"/>
                <a:gd name="T45" fmla="*/ 75 h 6"/>
                <a:gd name="T46" fmla="*/ 158 w 9"/>
                <a:gd name="T47" fmla="*/ 50 h 6"/>
                <a:gd name="T48" fmla="*/ 182 w 9"/>
                <a:gd name="T49" fmla="*/ 50 h 6"/>
                <a:gd name="T50" fmla="*/ 205 w 9"/>
                <a:gd name="T51" fmla="*/ 25 h 6"/>
                <a:gd name="T52" fmla="*/ 205 w 9"/>
                <a:gd name="T53" fmla="*/ 25 h 6"/>
                <a:gd name="T54" fmla="*/ 205 w 9"/>
                <a:gd name="T55" fmla="*/ 25 h 6"/>
                <a:gd name="T56" fmla="*/ 182 w 9"/>
                <a:gd name="T57" fmla="*/ 0 h 6"/>
                <a:gd name="T58" fmla="*/ 182 w 9"/>
                <a:gd name="T59" fmla="*/ 0 h 6"/>
                <a:gd name="T60" fmla="*/ 182 w 9"/>
                <a:gd name="T61" fmla="*/ 0 h 6"/>
                <a:gd name="T62" fmla="*/ 182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2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191 w 9"/>
                <a:gd name="T1" fmla="*/ 73 h 7"/>
                <a:gd name="T2" fmla="*/ 191 w 9"/>
                <a:gd name="T3" fmla="*/ 24 h 7"/>
                <a:gd name="T4" fmla="*/ 117 w 9"/>
                <a:gd name="T5" fmla="*/ 73 h 7"/>
                <a:gd name="T6" fmla="*/ 98 w 9"/>
                <a:gd name="T7" fmla="*/ 92 h 7"/>
                <a:gd name="T8" fmla="*/ 98 w 9"/>
                <a:gd name="T9" fmla="*/ 92 h 7"/>
                <a:gd name="T10" fmla="*/ 49 w 9"/>
                <a:gd name="T11" fmla="*/ 117 h 7"/>
                <a:gd name="T12" fmla="*/ 24 w 9"/>
                <a:gd name="T13" fmla="*/ 141 h 7"/>
                <a:gd name="T14" fmla="*/ 0 w 9"/>
                <a:gd name="T15" fmla="*/ 141 h 7"/>
                <a:gd name="T16" fmla="*/ 49 w 9"/>
                <a:gd name="T17" fmla="*/ 141 h 7"/>
                <a:gd name="T18" fmla="*/ 73 w 9"/>
                <a:gd name="T19" fmla="*/ 117 h 7"/>
                <a:gd name="T20" fmla="*/ 142 w 9"/>
                <a:gd name="T21" fmla="*/ 92 h 7"/>
                <a:gd name="T22" fmla="*/ 191 w 9"/>
                <a:gd name="T23" fmla="*/ 73 h 7"/>
                <a:gd name="T24" fmla="*/ 191 w 9"/>
                <a:gd name="T25" fmla="*/ 7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3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190 w 8"/>
                <a:gd name="T1" fmla="*/ 48 h 6"/>
                <a:gd name="T2" fmla="*/ 190 w 8"/>
                <a:gd name="T3" fmla="*/ 24 h 6"/>
                <a:gd name="T4" fmla="*/ 190 w 8"/>
                <a:gd name="T5" fmla="*/ 24 h 6"/>
                <a:gd name="T6" fmla="*/ 190 w 8"/>
                <a:gd name="T7" fmla="*/ 0 h 6"/>
                <a:gd name="T8" fmla="*/ 190 w 8"/>
                <a:gd name="T9" fmla="*/ 0 h 6"/>
                <a:gd name="T10" fmla="*/ 190 w 8"/>
                <a:gd name="T11" fmla="*/ 0 h 6"/>
                <a:gd name="T12" fmla="*/ 190 w 8"/>
                <a:gd name="T13" fmla="*/ 0 h 6"/>
                <a:gd name="T14" fmla="*/ 190 w 8"/>
                <a:gd name="T15" fmla="*/ 0 h 6"/>
                <a:gd name="T16" fmla="*/ 190 w 8"/>
                <a:gd name="T17" fmla="*/ 0 h 6"/>
                <a:gd name="T18" fmla="*/ 190 w 8"/>
                <a:gd name="T19" fmla="*/ 0 h 6"/>
                <a:gd name="T20" fmla="*/ 166 w 8"/>
                <a:gd name="T21" fmla="*/ 0 h 6"/>
                <a:gd name="T22" fmla="*/ 166 w 8"/>
                <a:gd name="T23" fmla="*/ 0 h 6"/>
                <a:gd name="T24" fmla="*/ 141 w 8"/>
                <a:gd name="T25" fmla="*/ 0 h 6"/>
                <a:gd name="T26" fmla="*/ 117 w 8"/>
                <a:gd name="T27" fmla="*/ 24 h 6"/>
                <a:gd name="T28" fmla="*/ 117 w 8"/>
                <a:gd name="T29" fmla="*/ 48 h 6"/>
                <a:gd name="T30" fmla="*/ 117 w 8"/>
                <a:gd name="T31" fmla="*/ 48 h 6"/>
                <a:gd name="T32" fmla="*/ 97 w 8"/>
                <a:gd name="T33" fmla="*/ 48 h 6"/>
                <a:gd name="T34" fmla="*/ 97 w 8"/>
                <a:gd name="T35" fmla="*/ 48 h 6"/>
                <a:gd name="T36" fmla="*/ 97 w 8"/>
                <a:gd name="T37" fmla="*/ 48 h 6"/>
                <a:gd name="T38" fmla="*/ 97 w 8"/>
                <a:gd name="T39" fmla="*/ 72 h 6"/>
                <a:gd name="T40" fmla="*/ 97 w 8"/>
                <a:gd name="T41" fmla="*/ 72 h 6"/>
                <a:gd name="T42" fmla="*/ 97 w 8"/>
                <a:gd name="T43" fmla="*/ 72 h 6"/>
                <a:gd name="T44" fmla="*/ 97 w 8"/>
                <a:gd name="T45" fmla="*/ 72 h 6"/>
                <a:gd name="T46" fmla="*/ 49 w 8"/>
                <a:gd name="T47" fmla="*/ 92 h 6"/>
                <a:gd name="T48" fmla="*/ 49 w 8"/>
                <a:gd name="T49" fmla="*/ 92 h 6"/>
                <a:gd name="T50" fmla="*/ 49 w 8"/>
                <a:gd name="T51" fmla="*/ 92 h 6"/>
                <a:gd name="T52" fmla="*/ 49 w 8"/>
                <a:gd name="T53" fmla="*/ 92 h 6"/>
                <a:gd name="T54" fmla="*/ 24 w 8"/>
                <a:gd name="T55" fmla="*/ 92 h 6"/>
                <a:gd name="T56" fmla="*/ 24 w 8"/>
                <a:gd name="T57" fmla="*/ 116 h 6"/>
                <a:gd name="T58" fmla="*/ 24 w 8"/>
                <a:gd name="T59" fmla="*/ 116 h 6"/>
                <a:gd name="T60" fmla="*/ 0 w 8"/>
                <a:gd name="T61" fmla="*/ 116 h 6"/>
                <a:gd name="T62" fmla="*/ 0 w 8"/>
                <a:gd name="T63" fmla="*/ 116 h 6"/>
                <a:gd name="T64" fmla="*/ 0 w 8"/>
                <a:gd name="T65" fmla="*/ 116 h 6"/>
                <a:gd name="T66" fmla="*/ 24 w 8"/>
                <a:gd name="T67" fmla="*/ 140 h 6"/>
                <a:gd name="T68" fmla="*/ 24 w 8"/>
                <a:gd name="T69" fmla="*/ 140 h 6"/>
                <a:gd name="T70" fmla="*/ 24 w 8"/>
                <a:gd name="T71" fmla="*/ 140 h 6"/>
                <a:gd name="T72" fmla="*/ 24 w 8"/>
                <a:gd name="T73" fmla="*/ 140 h 6"/>
                <a:gd name="T74" fmla="*/ 49 w 8"/>
                <a:gd name="T75" fmla="*/ 116 h 6"/>
                <a:gd name="T76" fmla="*/ 49 w 8"/>
                <a:gd name="T77" fmla="*/ 116 h 6"/>
                <a:gd name="T78" fmla="*/ 73 w 8"/>
                <a:gd name="T79" fmla="*/ 116 h 6"/>
                <a:gd name="T80" fmla="*/ 73 w 8"/>
                <a:gd name="T81" fmla="*/ 92 h 6"/>
                <a:gd name="T82" fmla="*/ 73 w 8"/>
                <a:gd name="T83" fmla="*/ 92 h 6"/>
                <a:gd name="T84" fmla="*/ 117 w 8"/>
                <a:gd name="T85" fmla="*/ 92 h 6"/>
                <a:gd name="T86" fmla="*/ 117 w 8"/>
                <a:gd name="T87" fmla="*/ 72 h 6"/>
                <a:gd name="T88" fmla="*/ 141 w 8"/>
                <a:gd name="T89" fmla="*/ 72 h 6"/>
                <a:gd name="T90" fmla="*/ 166 w 8"/>
                <a:gd name="T91" fmla="*/ 72 h 6"/>
                <a:gd name="T92" fmla="*/ 166 w 8"/>
                <a:gd name="T93" fmla="*/ 48 h 6"/>
                <a:gd name="T94" fmla="*/ 166 w 8"/>
                <a:gd name="T95" fmla="*/ 48 h 6"/>
                <a:gd name="T96" fmla="*/ 190 w 8"/>
                <a:gd name="T97" fmla="*/ 48 h 6"/>
                <a:gd name="T98" fmla="*/ 190 w 8"/>
                <a:gd name="T99" fmla="*/ 48 h 6"/>
                <a:gd name="T100" fmla="*/ 190 w 8"/>
                <a:gd name="T101" fmla="*/ 4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4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0 w 1"/>
                <a:gd name="T3" fmla="*/ 0 h 1"/>
                <a:gd name="T4" fmla="*/ 0 w 1"/>
                <a:gd name="T5" fmla="*/ 25 h 1"/>
                <a:gd name="T6" fmla="*/ 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5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25 w 1"/>
                <a:gd name="T3" fmla="*/ 0 h 1"/>
                <a:gd name="T4" fmla="*/ 25 w 1"/>
                <a:gd name="T5" fmla="*/ 0 h 1"/>
                <a:gd name="T6" fmla="*/ 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25 h 1"/>
                <a:gd name="T18" fmla="*/ 0 w 1"/>
                <a:gd name="T19" fmla="*/ 25 h 1"/>
                <a:gd name="T20" fmla="*/ 0 w 1"/>
                <a:gd name="T21" fmla="*/ 25 h 1"/>
                <a:gd name="T22" fmla="*/ 0 w 1"/>
                <a:gd name="T23" fmla="*/ 25 h 1"/>
                <a:gd name="T24" fmla="*/ 0 w 1"/>
                <a:gd name="T25" fmla="*/ 25 h 1"/>
                <a:gd name="T26" fmla="*/ 25 w 1"/>
                <a:gd name="T27" fmla="*/ 25 h 1"/>
                <a:gd name="T28" fmla="*/ 25 w 1"/>
                <a:gd name="T29" fmla="*/ 0 h 1"/>
                <a:gd name="T30" fmla="*/ 25 w 1"/>
                <a:gd name="T31" fmla="*/ 0 h 1"/>
                <a:gd name="T32" fmla="*/ 25 w 1"/>
                <a:gd name="T33" fmla="*/ 0 h 1"/>
                <a:gd name="T34" fmla="*/ 25 w 1"/>
                <a:gd name="T35" fmla="*/ 0 h 1"/>
                <a:gd name="T36" fmla="*/ 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6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 w 3"/>
                <a:gd name="T1" fmla="*/ 23 h 3"/>
                <a:gd name="T2" fmla="*/ 65 w 3"/>
                <a:gd name="T3" fmla="*/ 23 h 3"/>
                <a:gd name="T4" fmla="*/ 42 w 3"/>
                <a:gd name="T5" fmla="*/ 23 h 3"/>
                <a:gd name="T6" fmla="*/ 65 w 3"/>
                <a:gd name="T7" fmla="*/ 42 h 3"/>
                <a:gd name="T8" fmla="*/ 42 w 3"/>
                <a:gd name="T9" fmla="*/ 42 h 3"/>
                <a:gd name="T10" fmla="*/ 23 w 3"/>
                <a:gd name="T11" fmla="*/ 65 h 3"/>
                <a:gd name="T12" fmla="*/ 0 w 3"/>
                <a:gd name="T13" fmla="*/ 65 h 3"/>
                <a:gd name="T14" fmla="*/ 23 w 3"/>
                <a:gd name="T15" fmla="*/ 23 h 3"/>
                <a:gd name="T16" fmla="*/ 42 w 3"/>
                <a:gd name="T17" fmla="*/ 2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7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 w 3"/>
                <a:gd name="T1" fmla="*/ 0 h 2"/>
                <a:gd name="T2" fmla="*/ 42 w 3"/>
                <a:gd name="T3" fmla="*/ 0 h 2"/>
                <a:gd name="T4" fmla="*/ 42 w 3"/>
                <a:gd name="T5" fmla="*/ 0 h 2"/>
                <a:gd name="T6" fmla="*/ 42 w 3"/>
                <a:gd name="T7" fmla="*/ 0 h 2"/>
                <a:gd name="T8" fmla="*/ 65 w 3"/>
                <a:gd name="T9" fmla="*/ 0 h 2"/>
                <a:gd name="T10" fmla="*/ 65 w 3"/>
                <a:gd name="T11" fmla="*/ 0 h 2"/>
                <a:gd name="T12" fmla="*/ 65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0 h 2"/>
                <a:gd name="T22" fmla="*/ 42 w 3"/>
                <a:gd name="T23" fmla="*/ 0 h 2"/>
                <a:gd name="T24" fmla="*/ 42 w 3"/>
                <a:gd name="T25" fmla="*/ 22 h 2"/>
                <a:gd name="T26" fmla="*/ 65 w 3"/>
                <a:gd name="T27" fmla="*/ 22 h 2"/>
                <a:gd name="T28" fmla="*/ 65 w 3"/>
                <a:gd name="T29" fmla="*/ 22 h 2"/>
                <a:gd name="T30" fmla="*/ 65 w 3"/>
                <a:gd name="T31" fmla="*/ 22 h 2"/>
                <a:gd name="T32" fmla="*/ 42 w 3"/>
                <a:gd name="T33" fmla="*/ 22 h 2"/>
                <a:gd name="T34" fmla="*/ 42 w 3"/>
                <a:gd name="T35" fmla="*/ 22 h 2"/>
                <a:gd name="T36" fmla="*/ 42 w 3"/>
                <a:gd name="T37" fmla="*/ 22 h 2"/>
                <a:gd name="T38" fmla="*/ 42 w 3"/>
                <a:gd name="T39" fmla="*/ 22 h 2"/>
                <a:gd name="T40" fmla="*/ 42 w 3"/>
                <a:gd name="T41" fmla="*/ 22 h 2"/>
                <a:gd name="T42" fmla="*/ 23 w 3"/>
                <a:gd name="T43" fmla="*/ 40 h 2"/>
                <a:gd name="T44" fmla="*/ 23 w 3"/>
                <a:gd name="T45" fmla="*/ 40 h 2"/>
                <a:gd name="T46" fmla="*/ 23 w 3"/>
                <a:gd name="T47" fmla="*/ 40 h 2"/>
                <a:gd name="T48" fmla="*/ 0 w 3"/>
                <a:gd name="T49" fmla="*/ 40 h 2"/>
                <a:gd name="T50" fmla="*/ 0 w 3"/>
                <a:gd name="T51" fmla="*/ 40 h 2"/>
                <a:gd name="T52" fmla="*/ 0 w 3"/>
                <a:gd name="T53" fmla="*/ 22 h 2"/>
                <a:gd name="T54" fmla="*/ 23 w 3"/>
                <a:gd name="T55" fmla="*/ 22 h 2"/>
                <a:gd name="T56" fmla="*/ 23 w 3"/>
                <a:gd name="T57" fmla="*/ 22 h 2"/>
                <a:gd name="T58" fmla="*/ 23 w 3"/>
                <a:gd name="T59" fmla="*/ 22 h 2"/>
                <a:gd name="T60" fmla="*/ 23 w 3"/>
                <a:gd name="T61" fmla="*/ 0 h 2"/>
                <a:gd name="T62" fmla="*/ 42 w 3"/>
                <a:gd name="T63" fmla="*/ 0 h 2"/>
                <a:gd name="T64" fmla="*/ 42 w 3"/>
                <a:gd name="T65" fmla="*/ 0 h 2"/>
                <a:gd name="T66" fmla="*/ 42 w 3"/>
                <a:gd name="T67" fmla="*/ 0 h 2"/>
                <a:gd name="T68" fmla="*/ 42 w 3"/>
                <a:gd name="T69" fmla="*/ 0 h 2"/>
                <a:gd name="T70" fmla="*/ 42 w 3"/>
                <a:gd name="T71" fmla="*/ 0 h 2"/>
                <a:gd name="T72" fmla="*/ 42 w 3"/>
                <a:gd name="T73" fmla="*/ 0 h 2"/>
                <a:gd name="T74" fmla="*/ 4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8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66 w 4"/>
                <a:gd name="T1" fmla="*/ 25 h 2"/>
                <a:gd name="T2" fmla="*/ 66 w 4"/>
                <a:gd name="T3" fmla="*/ 0 h 2"/>
                <a:gd name="T4" fmla="*/ 90 w 4"/>
                <a:gd name="T5" fmla="*/ 0 h 2"/>
                <a:gd name="T6" fmla="*/ 90 w 4"/>
                <a:gd name="T7" fmla="*/ 25 h 2"/>
                <a:gd name="T8" fmla="*/ 24 w 4"/>
                <a:gd name="T9" fmla="*/ 50 h 2"/>
                <a:gd name="T10" fmla="*/ 66 w 4"/>
                <a:gd name="T11" fmla="*/ 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9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 w 3"/>
                <a:gd name="T1" fmla="*/ 25 h 2"/>
                <a:gd name="T2" fmla="*/ 42 w 3"/>
                <a:gd name="T3" fmla="*/ 25 h 2"/>
                <a:gd name="T4" fmla="*/ 42 w 3"/>
                <a:gd name="T5" fmla="*/ 0 h 2"/>
                <a:gd name="T6" fmla="*/ 42 w 3"/>
                <a:gd name="T7" fmla="*/ 0 h 2"/>
                <a:gd name="T8" fmla="*/ 42 w 3"/>
                <a:gd name="T9" fmla="*/ 0 h 2"/>
                <a:gd name="T10" fmla="*/ 42 w 3"/>
                <a:gd name="T11" fmla="*/ 0 h 2"/>
                <a:gd name="T12" fmla="*/ 42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25 h 2"/>
                <a:gd name="T22" fmla="*/ 65 w 3"/>
                <a:gd name="T23" fmla="*/ 25 h 2"/>
                <a:gd name="T24" fmla="*/ 65 w 3"/>
                <a:gd name="T25" fmla="*/ 25 h 2"/>
                <a:gd name="T26" fmla="*/ 65 w 3"/>
                <a:gd name="T27" fmla="*/ 25 h 2"/>
                <a:gd name="T28" fmla="*/ 42 w 3"/>
                <a:gd name="T29" fmla="*/ 50 h 2"/>
                <a:gd name="T30" fmla="*/ 23 w 3"/>
                <a:gd name="T31" fmla="*/ 50 h 2"/>
                <a:gd name="T32" fmla="*/ 0 w 3"/>
                <a:gd name="T33" fmla="*/ 50 h 2"/>
                <a:gd name="T34" fmla="*/ 0 w 3"/>
                <a:gd name="T35" fmla="*/ 50 h 2"/>
                <a:gd name="T36" fmla="*/ 0 w 3"/>
                <a:gd name="T37" fmla="*/ 50 h 2"/>
                <a:gd name="T38" fmla="*/ 0 w 3"/>
                <a:gd name="T39" fmla="*/ 50 h 2"/>
                <a:gd name="T40" fmla="*/ 0 w 3"/>
                <a:gd name="T41" fmla="*/ 50 h 2"/>
                <a:gd name="T42" fmla="*/ 0 w 3"/>
                <a:gd name="T43" fmla="*/ 50 h 2"/>
                <a:gd name="T44" fmla="*/ 23 w 3"/>
                <a:gd name="T45" fmla="*/ 50 h 2"/>
                <a:gd name="T46" fmla="*/ 42 w 3"/>
                <a:gd name="T47" fmla="*/ 25 h 2"/>
                <a:gd name="T48" fmla="*/ 42 w 3"/>
                <a:gd name="T49" fmla="*/ 25 h 2"/>
                <a:gd name="T50" fmla="*/ 42 w 3"/>
                <a:gd name="T51" fmla="*/ 25 h 2"/>
                <a:gd name="T52" fmla="*/ 42 w 3"/>
                <a:gd name="T53" fmla="*/ 25 h 2"/>
                <a:gd name="T54" fmla="*/ 42 w 3"/>
                <a:gd name="T55" fmla="*/ 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0 w 2"/>
                <a:gd name="T3" fmla="*/ 0 h 3"/>
                <a:gd name="T4" fmla="*/ 0 w 2"/>
                <a:gd name="T5" fmla="*/ 0 h 3"/>
                <a:gd name="T6" fmla="*/ 25 w 2"/>
                <a:gd name="T7" fmla="*/ 50 h 3"/>
                <a:gd name="T8" fmla="*/ 0 w 2"/>
                <a:gd name="T9" fmla="*/ 50 h 3"/>
                <a:gd name="T10" fmla="*/ 0 w 2"/>
                <a:gd name="T11" fmla="*/ 50 h 3"/>
                <a:gd name="T12" fmla="*/ 0 w 2"/>
                <a:gd name="T13" fmla="*/ 75 h 3"/>
                <a:gd name="T14" fmla="*/ 25 w 2"/>
                <a:gd name="T15" fmla="*/ 75 h 3"/>
                <a:gd name="T16" fmla="*/ 25 w 2"/>
                <a:gd name="T17" fmla="*/ 75 h 3"/>
                <a:gd name="T18" fmla="*/ 50 w 2"/>
                <a:gd name="T19" fmla="*/ 75 h 3"/>
                <a:gd name="T20" fmla="*/ 50 w 2"/>
                <a:gd name="T21" fmla="*/ 25 h 3"/>
                <a:gd name="T22" fmla="*/ 50 w 2"/>
                <a:gd name="T23" fmla="*/ 0 h 3"/>
                <a:gd name="T24" fmla="*/ 25 w 2"/>
                <a:gd name="T25" fmla="*/ 0 h 3"/>
                <a:gd name="T26" fmla="*/ 25 w 2"/>
                <a:gd name="T27" fmla="*/ 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25 w 2"/>
                <a:gd name="T3" fmla="*/ 0 h 3"/>
                <a:gd name="T4" fmla="*/ 25 w 2"/>
                <a:gd name="T5" fmla="*/ 0 h 3"/>
                <a:gd name="T6" fmla="*/ 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25 h 3"/>
                <a:gd name="T14" fmla="*/ 25 w 2"/>
                <a:gd name="T15" fmla="*/ 25 h 3"/>
                <a:gd name="T16" fmla="*/ 25 w 2"/>
                <a:gd name="T17" fmla="*/ 25 h 3"/>
                <a:gd name="T18" fmla="*/ 25 w 2"/>
                <a:gd name="T19" fmla="*/ 50 h 3"/>
                <a:gd name="T20" fmla="*/ 0 w 2"/>
                <a:gd name="T21" fmla="*/ 50 h 3"/>
                <a:gd name="T22" fmla="*/ 0 w 2"/>
                <a:gd name="T23" fmla="*/ 50 h 3"/>
                <a:gd name="T24" fmla="*/ 0 w 2"/>
                <a:gd name="T25" fmla="*/ 50 h 3"/>
                <a:gd name="T26" fmla="*/ 0 w 2"/>
                <a:gd name="T27" fmla="*/ 50 h 3"/>
                <a:gd name="T28" fmla="*/ 0 w 2"/>
                <a:gd name="T29" fmla="*/ 50 h 3"/>
                <a:gd name="T30" fmla="*/ 0 w 2"/>
                <a:gd name="T31" fmla="*/ 50 h 3"/>
                <a:gd name="T32" fmla="*/ 0 w 2"/>
                <a:gd name="T33" fmla="*/ 75 h 3"/>
                <a:gd name="T34" fmla="*/ 25 w 2"/>
                <a:gd name="T35" fmla="*/ 75 h 3"/>
                <a:gd name="T36" fmla="*/ 25 w 2"/>
                <a:gd name="T37" fmla="*/ 75 h 3"/>
                <a:gd name="T38" fmla="*/ 25 w 2"/>
                <a:gd name="T39" fmla="*/ 75 h 3"/>
                <a:gd name="T40" fmla="*/ 25 w 2"/>
                <a:gd name="T41" fmla="*/ 75 h 3"/>
                <a:gd name="T42" fmla="*/ 25 w 2"/>
                <a:gd name="T43" fmla="*/ 75 h 3"/>
                <a:gd name="T44" fmla="*/ 50 w 2"/>
                <a:gd name="T45" fmla="*/ 75 h 3"/>
                <a:gd name="T46" fmla="*/ 50 w 2"/>
                <a:gd name="T47" fmla="*/ 50 h 3"/>
                <a:gd name="T48" fmla="*/ 50 w 2"/>
                <a:gd name="T49" fmla="*/ 25 h 3"/>
                <a:gd name="T50" fmla="*/ 50 w 2"/>
                <a:gd name="T51" fmla="*/ 25 h 3"/>
                <a:gd name="T52" fmla="*/ 50 w 2"/>
                <a:gd name="T53" fmla="*/ 25 h 3"/>
                <a:gd name="T54" fmla="*/ 50 w 2"/>
                <a:gd name="T55" fmla="*/ 0 h 3"/>
                <a:gd name="T56" fmla="*/ 50 w 2"/>
                <a:gd name="T57" fmla="*/ 0 h 3"/>
                <a:gd name="T58" fmla="*/ 50 w 2"/>
                <a:gd name="T59" fmla="*/ 0 h 3"/>
                <a:gd name="T60" fmla="*/ 25 w 2"/>
                <a:gd name="T61" fmla="*/ 0 h 3"/>
                <a:gd name="T62" fmla="*/ 25 w 2"/>
                <a:gd name="T63" fmla="*/ 0 h 3"/>
                <a:gd name="T64" fmla="*/ 25 w 2"/>
                <a:gd name="T65" fmla="*/ 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22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75 w 3"/>
                <a:gd name="T1" fmla="*/ 75 h 3"/>
                <a:gd name="T2" fmla="*/ 75 w 3"/>
                <a:gd name="T3" fmla="*/ 75 h 3"/>
                <a:gd name="T4" fmla="*/ 75 w 3"/>
                <a:gd name="T5" fmla="*/ 75 h 3"/>
                <a:gd name="T6" fmla="*/ 75 w 3"/>
                <a:gd name="T7" fmla="*/ 75 h 3"/>
                <a:gd name="T8" fmla="*/ 75 w 3"/>
                <a:gd name="T9" fmla="*/ 75 h 3"/>
                <a:gd name="T10" fmla="*/ 75 w 3"/>
                <a:gd name="T11" fmla="*/ 75 h 3"/>
                <a:gd name="T12" fmla="*/ 50 w 3"/>
                <a:gd name="T13" fmla="*/ 50 h 3"/>
                <a:gd name="T14" fmla="*/ 25 w 3"/>
                <a:gd name="T15" fmla="*/ 25 h 3"/>
                <a:gd name="T16" fmla="*/ 25 w 3"/>
                <a:gd name="T17" fmla="*/ 25 h 3"/>
                <a:gd name="T18" fmla="*/ 25 w 3"/>
                <a:gd name="T19" fmla="*/ 25 h 3"/>
                <a:gd name="T20" fmla="*/ 25 w 3"/>
                <a:gd name="T21" fmla="*/ 25 h 3"/>
                <a:gd name="T22" fmla="*/ 25 w 3"/>
                <a:gd name="T23" fmla="*/ 25 h 3"/>
                <a:gd name="T24" fmla="*/ 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25 h 3"/>
                <a:gd name="T42" fmla="*/ 0 w 3"/>
                <a:gd name="T43" fmla="*/ 25 h 3"/>
                <a:gd name="T44" fmla="*/ 0 w 3"/>
                <a:gd name="T45" fmla="*/ 25 h 3"/>
                <a:gd name="T46" fmla="*/ 0 w 3"/>
                <a:gd name="T47" fmla="*/ 25 h 3"/>
                <a:gd name="T48" fmla="*/ 25 w 3"/>
                <a:gd name="T49" fmla="*/ 25 h 3"/>
                <a:gd name="T50" fmla="*/ 25 w 3"/>
                <a:gd name="T51" fmla="*/ 50 h 3"/>
                <a:gd name="T52" fmla="*/ 25 w 3"/>
                <a:gd name="T53" fmla="*/ 50 h 3"/>
                <a:gd name="T54" fmla="*/ 50 w 3"/>
                <a:gd name="T55" fmla="*/ 75 h 3"/>
                <a:gd name="T56" fmla="*/ 50 w 3"/>
                <a:gd name="T57" fmla="*/ 75 h 3"/>
                <a:gd name="T58" fmla="*/ 75 w 3"/>
                <a:gd name="T59" fmla="*/ 75 h 3"/>
                <a:gd name="T60" fmla="*/ 75 w 3"/>
                <a:gd name="T61" fmla="*/ 75 h 3"/>
                <a:gd name="T62" fmla="*/ 75 w 3"/>
                <a:gd name="T63" fmla="*/ 75 h 3"/>
                <a:gd name="T64" fmla="*/ 75 w 3"/>
                <a:gd name="T65" fmla="*/ 75 h 3"/>
                <a:gd name="T66" fmla="*/ 75 w 3"/>
                <a:gd name="T67" fmla="*/ 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23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25 h 2"/>
                <a:gd name="T2" fmla="*/ 0 w 4"/>
                <a:gd name="T3" fmla="*/ 25 h 2"/>
                <a:gd name="T4" fmla="*/ 24 w 4"/>
                <a:gd name="T5" fmla="*/ 0 h 2"/>
                <a:gd name="T6" fmla="*/ 24 w 4"/>
                <a:gd name="T7" fmla="*/ 0 h 2"/>
                <a:gd name="T8" fmla="*/ 47 w 4"/>
                <a:gd name="T9" fmla="*/ 0 h 2"/>
                <a:gd name="T10" fmla="*/ 66 w 4"/>
                <a:gd name="T11" fmla="*/ 0 h 2"/>
                <a:gd name="T12" fmla="*/ 66 w 4"/>
                <a:gd name="T13" fmla="*/ 0 h 2"/>
                <a:gd name="T14" fmla="*/ 66 w 4"/>
                <a:gd name="T15" fmla="*/ 0 h 2"/>
                <a:gd name="T16" fmla="*/ 66 w 4"/>
                <a:gd name="T17" fmla="*/ 25 h 2"/>
                <a:gd name="T18" fmla="*/ 90 w 4"/>
                <a:gd name="T19" fmla="*/ 25 h 2"/>
                <a:gd name="T20" fmla="*/ 90 w 4"/>
                <a:gd name="T21" fmla="*/ 25 h 2"/>
                <a:gd name="T22" fmla="*/ 90 w 4"/>
                <a:gd name="T23" fmla="*/ 25 h 2"/>
                <a:gd name="T24" fmla="*/ 90 w 4"/>
                <a:gd name="T25" fmla="*/ 25 h 2"/>
                <a:gd name="T26" fmla="*/ 90 w 4"/>
                <a:gd name="T27" fmla="*/ 25 h 2"/>
                <a:gd name="T28" fmla="*/ 90 w 4"/>
                <a:gd name="T29" fmla="*/ 25 h 2"/>
                <a:gd name="T30" fmla="*/ 90 w 4"/>
                <a:gd name="T31" fmla="*/ 25 h 2"/>
                <a:gd name="T32" fmla="*/ 90 w 4"/>
                <a:gd name="T33" fmla="*/ 50 h 2"/>
                <a:gd name="T34" fmla="*/ 90 w 4"/>
                <a:gd name="T35" fmla="*/ 50 h 2"/>
                <a:gd name="T36" fmla="*/ 90 w 4"/>
                <a:gd name="T37" fmla="*/ 50 h 2"/>
                <a:gd name="T38" fmla="*/ 90 w 4"/>
                <a:gd name="T39" fmla="*/ 50 h 2"/>
                <a:gd name="T40" fmla="*/ 66 w 4"/>
                <a:gd name="T41" fmla="*/ 25 h 2"/>
                <a:gd name="T42" fmla="*/ 66 w 4"/>
                <a:gd name="T43" fmla="*/ 25 h 2"/>
                <a:gd name="T44" fmla="*/ 66 w 4"/>
                <a:gd name="T45" fmla="*/ 50 h 2"/>
                <a:gd name="T46" fmla="*/ 66 w 4"/>
                <a:gd name="T47" fmla="*/ 50 h 2"/>
                <a:gd name="T48" fmla="*/ 66 w 4"/>
                <a:gd name="T49" fmla="*/ 50 h 2"/>
                <a:gd name="T50" fmla="*/ 47 w 4"/>
                <a:gd name="T51" fmla="*/ 50 h 2"/>
                <a:gd name="T52" fmla="*/ 47 w 4"/>
                <a:gd name="T53" fmla="*/ 50 h 2"/>
                <a:gd name="T54" fmla="*/ 47 w 4"/>
                <a:gd name="T55" fmla="*/ 50 h 2"/>
                <a:gd name="T56" fmla="*/ 47 w 4"/>
                <a:gd name="T57" fmla="*/ 50 h 2"/>
                <a:gd name="T58" fmla="*/ 47 w 4"/>
                <a:gd name="T59" fmla="*/ 50 h 2"/>
                <a:gd name="T60" fmla="*/ 47 w 4"/>
                <a:gd name="T61" fmla="*/ 50 h 2"/>
                <a:gd name="T62" fmla="*/ 47 w 4"/>
                <a:gd name="T63" fmla="*/ 50 h 2"/>
                <a:gd name="T64" fmla="*/ 24 w 4"/>
                <a:gd name="T65" fmla="*/ 50 h 2"/>
                <a:gd name="T66" fmla="*/ 24 w 4"/>
                <a:gd name="T67" fmla="*/ 50 h 2"/>
                <a:gd name="T68" fmla="*/ 24 w 4"/>
                <a:gd name="T69" fmla="*/ 25 h 2"/>
                <a:gd name="T70" fmla="*/ 24 w 4"/>
                <a:gd name="T71" fmla="*/ 25 h 2"/>
                <a:gd name="T72" fmla="*/ 24 w 4"/>
                <a:gd name="T73" fmla="*/ 25 h 2"/>
                <a:gd name="T74" fmla="*/ 24 w 4"/>
                <a:gd name="T75" fmla="*/ 25 h 2"/>
                <a:gd name="T76" fmla="*/ 24 w 4"/>
                <a:gd name="T77" fmla="*/ 25 h 2"/>
                <a:gd name="T78" fmla="*/ 24 w 4"/>
                <a:gd name="T79" fmla="*/ 25 h 2"/>
                <a:gd name="T80" fmla="*/ 24 w 4"/>
                <a:gd name="T81" fmla="*/ 25 h 2"/>
                <a:gd name="T82" fmla="*/ 24 w 4"/>
                <a:gd name="T83" fmla="*/ 25 h 2"/>
                <a:gd name="T84" fmla="*/ 24 w 4"/>
                <a:gd name="T85" fmla="*/ 25 h 2"/>
                <a:gd name="T86" fmla="*/ 24 w 4"/>
                <a:gd name="T87" fmla="*/ 25 h 2"/>
                <a:gd name="T88" fmla="*/ 24 w 4"/>
                <a:gd name="T89" fmla="*/ 25 h 2"/>
                <a:gd name="T90" fmla="*/ 24 w 4"/>
                <a:gd name="T91" fmla="*/ 25 h 2"/>
                <a:gd name="T92" fmla="*/ 24 w 4"/>
                <a:gd name="T93" fmla="*/ 25 h 2"/>
                <a:gd name="T94" fmla="*/ 0 w 4"/>
                <a:gd name="T95" fmla="*/ 25 h 2"/>
                <a:gd name="T96" fmla="*/ 0 w 4"/>
                <a:gd name="T97" fmla="*/ 25 h 2"/>
                <a:gd name="T98" fmla="*/ 0 w 4"/>
                <a:gd name="T99" fmla="*/ 25 h 2"/>
                <a:gd name="T100" fmla="*/ 0 w 4"/>
                <a:gd name="T101" fmla="*/ 25 h 2"/>
                <a:gd name="T102" fmla="*/ 0 w 4"/>
                <a:gd name="T103" fmla="*/ 25 h 2"/>
                <a:gd name="T104" fmla="*/ 0 w 4"/>
                <a:gd name="T105" fmla="*/ 25 h 2"/>
                <a:gd name="T106" fmla="*/ 0 w 4"/>
                <a:gd name="T107" fmla="*/ 25 h 2"/>
                <a:gd name="T108" fmla="*/ 0 w 4"/>
                <a:gd name="T109" fmla="*/ 25 h 2"/>
                <a:gd name="T110" fmla="*/ 0 w 4"/>
                <a:gd name="T111" fmla="*/ 25 h 2"/>
                <a:gd name="T112" fmla="*/ 0 w 4"/>
                <a:gd name="T113" fmla="*/ 25 h 2"/>
                <a:gd name="T114" fmla="*/ 0 w 4"/>
                <a:gd name="T115" fmla="*/ 25 h 2"/>
                <a:gd name="T116" fmla="*/ 0 w 4"/>
                <a:gd name="T117" fmla="*/ 25 h 2"/>
                <a:gd name="T118" fmla="*/ 0 w 4"/>
                <a:gd name="T119" fmla="*/ 25 h 2"/>
                <a:gd name="T120" fmla="*/ 0 w 4"/>
                <a:gd name="T121" fmla="*/ 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5866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1615351768 h 94"/>
              <a:gd name="T4" fmla="*/ 2147483647 w 76"/>
              <a:gd name="T5" fmla="*/ 1376035883 h 94"/>
              <a:gd name="T6" fmla="*/ 2147483647 w 76"/>
              <a:gd name="T7" fmla="*/ 358966214 h 94"/>
              <a:gd name="T8" fmla="*/ 106726510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67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65836088 w 90"/>
              <a:gd name="T1" fmla="*/ 2147483647 h 66"/>
              <a:gd name="T2" fmla="*/ 0 w 90"/>
              <a:gd name="T3" fmla="*/ 2147483647 h 66"/>
              <a:gd name="T4" fmla="*/ 65836088 w 90"/>
              <a:gd name="T5" fmla="*/ 2147483647 h 66"/>
              <a:gd name="T6" fmla="*/ 65836088 w 90"/>
              <a:gd name="T7" fmla="*/ 2099519644 h 66"/>
              <a:gd name="T8" fmla="*/ 65836088 w 90"/>
              <a:gd name="T9" fmla="*/ 2099519644 h 66"/>
              <a:gd name="T10" fmla="*/ 131672176 w 90"/>
              <a:gd name="T11" fmla="*/ 2147483647 h 66"/>
              <a:gd name="T12" fmla="*/ 65836088 w 90"/>
              <a:gd name="T13" fmla="*/ 2147483647 h 66"/>
              <a:gd name="T14" fmla="*/ 197508280 w 90"/>
              <a:gd name="T15" fmla="*/ 2147483647 h 66"/>
              <a:gd name="T16" fmla="*/ 197508280 w 90"/>
              <a:gd name="T17" fmla="*/ 2099519644 h 66"/>
              <a:gd name="T18" fmla="*/ 197508280 w 90"/>
              <a:gd name="T19" fmla="*/ 1979547991 h 66"/>
              <a:gd name="T20" fmla="*/ 131672176 w 90"/>
              <a:gd name="T21" fmla="*/ 1799583494 h 66"/>
              <a:gd name="T22" fmla="*/ 197508280 w 90"/>
              <a:gd name="T23" fmla="*/ 1799583494 h 66"/>
              <a:gd name="T24" fmla="*/ 329172373 w 90"/>
              <a:gd name="T25" fmla="*/ 1739597910 h 66"/>
              <a:gd name="T26" fmla="*/ 263344352 w 90"/>
              <a:gd name="T27" fmla="*/ 1679612326 h 66"/>
              <a:gd name="T28" fmla="*/ 197508280 w 90"/>
              <a:gd name="T29" fmla="*/ 1739597910 h 66"/>
              <a:gd name="T30" fmla="*/ 197508280 w 90"/>
              <a:gd name="T31" fmla="*/ 1499655574 h 66"/>
              <a:gd name="T32" fmla="*/ 197508280 w 90"/>
              <a:gd name="T33" fmla="*/ 1319698822 h 66"/>
              <a:gd name="T34" fmla="*/ 197508280 w 90"/>
              <a:gd name="T35" fmla="*/ 1019763157 h 66"/>
              <a:gd name="T36" fmla="*/ 131672176 w 90"/>
              <a:gd name="T37" fmla="*/ 659849411 h 66"/>
              <a:gd name="T38" fmla="*/ 131672176 w 90"/>
              <a:gd name="T39" fmla="*/ 359913625 h 66"/>
              <a:gd name="T40" fmla="*/ 724188933 w 90"/>
              <a:gd name="T41" fmla="*/ 539878243 h 66"/>
              <a:gd name="T42" fmla="*/ 1250869650 w 90"/>
              <a:gd name="T43" fmla="*/ 779820579 h 66"/>
              <a:gd name="T44" fmla="*/ 1514205824 w 90"/>
              <a:gd name="T45" fmla="*/ 839806163 h 66"/>
              <a:gd name="T46" fmla="*/ 1580041896 w 90"/>
              <a:gd name="T47" fmla="*/ 899791747 h 66"/>
              <a:gd name="T48" fmla="*/ 1580041896 w 90"/>
              <a:gd name="T49" fmla="*/ 1199727654 h 66"/>
              <a:gd name="T50" fmla="*/ 1448377866 w 90"/>
              <a:gd name="T51" fmla="*/ 1379684406 h 66"/>
              <a:gd name="T52" fmla="*/ 1448377866 w 90"/>
              <a:gd name="T53" fmla="*/ 1499655574 h 66"/>
              <a:gd name="T54" fmla="*/ 1448377866 w 90"/>
              <a:gd name="T55" fmla="*/ 1619626742 h 66"/>
              <a:gd name="T56" fmla="*/ 1514205824 w 90"/>
              <a:gd name="T57" fmla="*/ 1679612326 h 66"/>
              <a:gd name="T58" fmla="*/ 1645877968 w 90"/>
              <a:gd name="T59" fmla="*/ 1439669990 h 66"/>
              <a:gd name="T60" fmla="*/ 1777550113 w 90"/>
              <a:gd name="T61" fmla="*/ 1259713238 h 66"/>
              <a:gd name="T62" fmla="*/ 1909222257 w 90"/>
              <a:gd name="T63" fmla="*/ 1079748741 h 66"/>
              <a:gd name="T64" fmla="*/ 1711714041 w 90"/>
              <a:gd name="T65" fmla="*/ 599863827 h 66"/>
              <a:gd name="T66" fmla="*/ 1777550113 w 90"/>
              <a:gd name="T67" fmla="*/ 539878243 h 66"/>
              <a:gd name="T68" fmla="*/ 1909222257 w 90"/>
              <a:gd name="T69" fmla="*/ 419906954 h 66"/>
              <a:gd name="T70" fmla="*/ 1777550113 w 90"/>
              <a:gd name="T71" fmla="*/ 299928041 h 66"/>
              <a:gd name="T72" fmla="*/ 1777550113 w 90"/>
              <a:gd name="T73" fmla="*/ 0 h 66"/>
              <a:gd name="T74" fmla="*/ 2147483647 w 90"/>
              <a:gd name="T75" fmla="*/ 539878243 h 66"/>
              <a:gd name="T76" fmla="*/ 2147483647 w 90"/>
              <a:gd name="T77" fmla="*/ 959777331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1975058329 w 90"/>
              <a:gd name="T105" fmla="*/ 2147483647 h 66"/>
              <a:gd name="T106" fmla="*/ 1580041896 w 90"/>
              <a:gd name="T107" fmla="*/ 2147483647 h 66"/>
              <a:gd name="T108" fmla="*/ 1250869650 w 90"/>
              <a:gd name="T109" fmla="*/ 2147483647 h 66"/>
              <a:gd name="T110" fmla="*/ 790025005 w 90"/>
              <a:gd name="T111" fmla="*/ 2147483647 h 66"/>
              <a:gd name="T112" fmla="*/ 724188933 w 90"/>
              <a:gd name="T113" fmla="*/ 2147483647 h 66"/>
              <a:gd name="T114" fmla="*/ 724188933 w 90"/>
              <a:gd name="T115" fmla="*/ 2147483647 h 66"/>
              <a:gd name="T116" fmla="*/ 460844518 w 90"/>
              <a:gd name="T117" fmla="*/ 2147483647 h 66"/>
              <a:gd name="T118" fmla="*/ 395008446 w 90"/>
              <a:gd name="T119" fmla="*/ 2147483647 h 66"/>
              <a:gd name="T120" fmla="*/ 197508280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68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66310784 w 108"/>
              <a:gd name="T5" fmla="*/ 2147483647 h 90"/>
              <a:gd name="T6" fmla="*/ 132629710 w 108"/>
              <a:gd name="T7" fmla="*/ 2147483647 h 90"/>
              <a:gd name="T8" fmla="*/ 198940510 w 108"/>
              <a:gd name="T9" fmla="*/ 2147483647 h 90"/>
              <a:gd name="T10" fmla="*/ 331562109 w 108"/>
              <a:gd name="T11" fmla="*/ 2147483647 h 90"/>
              <a:gd name="T12" fmla="*/ 331562109 w 108"/>
              <a:gd name="T13" fmla="*/ 2147483647 h 90"/>
              <a:gd name="T14" fmla="*/ 663132360 w 108"/>
              <a:gd name="T15" fmla="*/ 2147483647 h 90"/>
              <a:gd name="T16" fmla="*/ 1061013253 w 108"/>
              <a:gd name="T17" fmla="*/ 1379113409 h 90"/>
              <a:gd name="T18" fmla="*/ 1326264721 w 108"/>
              <a:gd name="T19" fmla="*/ 779497168 h 90"/>
              <a:gd name="T20" fmla="*/ 1591515934 w 108"/>
              <a:gd name="T21" fmla="*/ 179880988 h 90"/>
              <a:gd name="T22" fmla="*/ 1591515934 w 108"/>
              <a:gd name="T23" fmla="*/ 0 h 90"/>
              <a:gd name="T24" fmla="*/ 1790456381 w 108"/>
              <a:gd name="T25" fmla="*/ 0 h 90"/>
              <a:gd name="T26" fmla="*/ 1989396827 w 108"/>
              <a:gd name="T27" fmla="*/ 59957743 h 90"/>
              <a:gd name="T28" fmla="*/ 2055707594 w 108"/>
              <a:gd name="T29" fmla="*/ 119923230 h 90"/>
              <a:gd name="T30" fmla="*/ 2147483647 w 108"/>
              <a:gd name="T31" fmla="*/ 299804248 h 90"/>
              <a:gd name="T32" fmla="*/ 2147483647 w 108"/>
              <a:gd name="T33" fmla="*/ 479692920 h 90"/>
              <a:gd name="T34" fmla="*/ 2147483647 w 108"/>
              <a:gd name="T35" fmla="*/ 839462640 h 90"/>
              <a:gd name="T36" fmla="*/ 2147483647 w 108"/>
              <a:gd name="T37" fmla="*/ 959385839 h 90"/>
              <a:gd name="T38" fmla="*/ 2147483647 w 108"/>
              <a:gd name="T39" fmla="*/ 959385839 h 90"/>
              <a:gd name="T40" fmla="*/ 2147483647 w 108"/>
              <a:gd name="T41" fmla="*/ 1079309281 h 90"/>
              <a:gd name="T42" fmla="*/ 2147483647 w 108"/>
              <a:gd name="T43" fmla="*/ 1079309281 h 90"/>
              <a:gd name="T44" fmla="*/ 2147483647 w 108"/>
              <a:gd name="T45" fmla="*/ 1139267009 h 90"/>
              <a:gd name="T46" fmla="*/ 2147483647 w 108"/>
              <a:gd name="T47" fmla="*/ 1079309281 h 90"/>
              <a:gd name="T48" fmla="*/ 2147483647 w 108"/>
              <a:gd name="T49" fmla="*/ 1139267009 h 90"/>
              <a:gd name="T50" fmla="*/ 2147483647 w 108"/>
              <a:gd name="T51" fmla="*/ 1079309281 h 90"/>
              <a:gd name="T52" fmla="*/ 2147483647 w 108"/>
              <a:gd name="T53" fmla="*/ 1139267009 h 90"/>
              <a:gd name="T54" fmla="*/ 2147483647 w 108"/>
              <a:gd name="T55" fmla="*/ 1139267009 h 90"/>
              <a:gd name="T56" fmla="*/ 2147483647 w 108"/>
              <a:gd name="T57" fmla="*/ 1439071137 h 90"/>
              <a:gd name="T58" fmla="*/ 2147483647 w 108"/>
              <a:gd name="T59" fmla="*/ 1618959808 h 90"/>
              <a:gd name="T60" fmla="*/ 2147483647 w 108"/>
              <a:gd name="T61" fmla="*/ 1678917536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66310784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69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463080424 w 81"/>
              <a:gd name="T1" fmla="*/ 2147483647 h 130"/>
              <a:gd name="T2" fmla="*/ 529230104 w 81"/>
              <a:gd name="T3" fmla="*/ 2147483647 h 130"/>
              <a:gd name="T4" fmla="*/ 595388045 w 81"/>
              <a:gd name="T5" fmla="*/ 2147483647 h 130"/>
              <a:gd name="T6" fmla="*/ 595388045 w 81"/>
              <a:gd name="T7" fmla="*/ 2147483647 h 130"/>
              <a:gd name="T8" fmla="*/ 396922610 w 81"/>
              <a:gd name="T9" fmla="*/ 2147483647 h 130"/>
              <a:gd name="T10" fmla="*/ 661537725 w 81"/>
              <a:gd name="T11" fmla="*/ 2147483647 h 130"/>
              <a:gd name="T12" fmla="*/ 860003033 w 81"/>
              <a:gd name="T13" fmla="*/ 2147483647 h 130"/>
              <a:gd name="T14" fmla="*/ 926152714 w 81"/>
              <a:gd name="T15" fmla="*/ 2147483647 h 130"/>
              <a:gd name="T16" fmla="*/ 1323075451 w 81"/>
              <a:gd name="T17" fmla="*/ 2147483647 h 130"/>
              <a:gd name="T18" fmla="*/ 1124618276 w 81"/>
              <a:gd name="T19" fmla="*/ 2147483647 h 130"/>
              <a:gd name="T20" fmla="*/ 1058460208 w 81"/>
              <a:gd name="T21" fmla="*/ 2147483647 h 130"/>
              <a:gd name="T22" fmla="*/ 1058460208 w 81"/>
              <a:gd name="T23" fmla="*/ 2147483647 h 130"/>
              <a:gd name="T24" fmla="*/ 1058460208 w 81"/>
              <a:gd name="T25" fmla="*/ 2147483647 h 130"/>
              <a:gd name="T26" fmla="*/ 1058460208 w 81"/>
              <a:gd name="T27" fmla="*/ 2147483647 h 130"/>
              <a:gd name="T28" fmla="*/ 1719997933 w 81"/>
              <a:gd name="T29" fmla="*/ 0 h 130"/>
              <a:gd name="T30" fmla="*/ 2147483647 w 81"/>
              <a:gd name="T31" fmla="*/ 1138865122 h 130"/>
              <a:gd name="T32" fmla="*/ 2147483647 w 81"/>
              <a:gd name="T33" fmla="*/ 1558448869 h 130"/>
              <a:gd name="T34" fmla="*/ 2147483647 w 81"/>
              <a:gd name="T35" fmla="*/ 1738267156 h 130"/>
              <a:gd name="T36" fmla="*/ 2147483647 w 81"/>
              <a:gd name="T37" fmla="*/ 1858153756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70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16694859 w 138"/>
              <a:gd name="T13" fmla="*/ 2147483647 h 87"/>
              <a:gd name="T14" fmla="*/ 1918256289 w 138"/>
              <a:gd name="T15" fmla="*/ 2147483647 h 87"/>
              <a:gd name="T16" fmla="*/ 1719817719 w 138"/>
              <a:gd name="T17" fmla="*/ 2147483647 h 87"/>
              <a:gd name="T18" fmla="*/ 1587525338 w 138"/>
              <a:gd name="T19" fmla="*/ 2147483647 h 87"/>
              <a:gd name="T20" fmla="*/ 1521371015 w 138"/>
              <a:gd name="T21" fmla="*/ 2147483647 h 87"/>
              <a:gd name="T22" fmla="*/ 1521371015 w 138"/>
              <a:gd name="T23" fmla="*/ 2147483647 h 87"/>
              <a:gd name="T24" fmla="*/ 1322932445 w 138"/>
              <a:gd name="T25" fmla="*/ 2147483647 h 87"/>
              <a:gd name="T26" fmla="*/ 1322932445 w 138"/>
              <a:gd name="T27" fmla="*/ 2147483647 h 87"/>
              <a:gd name="T28" fmla="*/ 1190640064 w 138"/>
              <a:gd name="T29" fmla="*/ 2147483647 h 87"/>
              <a:gd name="T30" fmla="*/ 1190640064 w 138"/>
              <a:gd name="T31" fmla="*/ 2147483647 h 87"/>
              <a:gd name="T32" fmla="*/ 1124493874 w 138"/>
              <a:gd name="T33" fmla="*/ 2147483647 h 87"/>
              <a:gd name="T34" fmla="*/ 1058347430 w 138"/>
              <a:gd name="T35" fmla="*/ 2147483647 h 87"/>
              <a:gd name="T36" fmla="*/ 992201240 w 138"/>
              <a:gd name="T37" fmla="*/ 2147483647 h 87"/>
              <a:gd name="T38" fmla="*/ 727616479 w 138"/>
              <a:gd name="T39" fmla="*/ 2147483647 h 87"/>
              <a:gd name="T40" fmla="*/ 595324099 w 138"/>
              <a:gd name="T41" fmla="*/ 2147483647 h 87"/>
              <a:gd name="T42" fmla="*/ 595324099 w 138"/>
              <a:gd name="T43" fmla="*/ 2147483647 h 87"/>
              <a:gd name="T44" fmla="*/ 727616479 w 138"/>
              <a:gd name="T45" fmla="*/ 2147483647 h 87"/>
              <a:gd name="T46" fmla="*/ 727616479 w 138"/>
              <a:gd name="T47" fmla="*/ 2147483647 h 87"/>
              <a:gd name="T48" fmla="*/ 793762669 w 138"/>
              <a:gd name="T49" fmla="*/ 2147483647 h 87"/>
              <a:gd name="T50" fmla="*/ 926055049 w 138"/>
              <a:gd name="T51" fmla="*/ 2147483647 h 87"/>
              <a:gd name="T52" fmla="*/ 727616479 w 138"/>
              <a:gd name="T53" fmla="*/ 2147483647 h 87"/>
              <a:gd name="T54" fmla="*/ 529177781 w 138"/>
              <a:gd name="T55" fmla="*/ 2147483647 h 87"/>
              <a:gd name="T56" fmla="*/ 396877268 w 138"/>
              <a:gd name="T57" fmla="*/ 1855589534 h 87"/>
              <a:gd name="T58" fmla="*/ 132292412 w 138"/>
              <a:gd name="T59" fmla="*/ 1616159437 h 87"/>
              <a:gd name="T60" fmla="*/ 132292412 w 138"/>
              <a:gd name="T61" fmla="*/ 1496448257 h 87"/>
              <a:gd name="T62" fmla="*/ 132292412 w 138"/>
              <a:gd name="T63" fmla="*/ 1197158703 h 87"/>
              <a:gd name="T64" fmla="*/ 198438634 w 138"/>
              <a:gd name="T65" fmla="*/ 0 h 87"/>
              <a:gd name="T66" fmla="*/ 2147483647 w 138"/>
              <a:gd name="T67" fmla="*/ 478860314 h 87"/>
              <a:gd name="T68" fmla="*/ 2147483647 w 138"/>
              <a:gd name="T69" fmla="*/ 1137299244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71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857587386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1020146823 h 133"/>
              <a:gd name="T38" fmla="*/ 2147483647 w 86"/>
              <a:gd name="T39" fmla="*/ 540079538 h 133"/>
              <a:gd name="T40" fmla="*/ 857587386 w 86"/>
              <a:gd name="T41" fmla="*/ 0 h 133"/>
              <a:gd name="T42" fmla="*/ 857587386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72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599510464 h 106"/>
              <a:gd name="T4" fmla="*/ 1659274018 w 91"/>
              <a:gd name="T5" fmla="*/ 0 h 106"/>
              <a:gd name="T6" fmla="*/ 1659274018 w 91"/>
              <a:gd name="T7" fmla="*/ 0 h 106"/>
              <a:gd name="T8" fmla="*/ 1526529530 w 91"/>
              <a:gd name="T9" fmla="*/ 539557894 h 106"/>
              <a:gd name="T10" fmla="*/ 1393793189 w 91"/>
              <a:gd name="T11" fmla="*/ 959218146 h 106"/>
              <a:gd name="T12" fmla="*/ 1261048701 w 91"/>
              <a:gd name="T13" fmla="*/ 959218146 h 106"/>
              <a:gd name="T14" fmla="*/ 1194676458 w 91"/>
              <a:gd name="T15" fmla="*/ 899265575 h 106"/>
              <a:gd name="T16" fmla="*/ 1194676458 w 91"/>
              <a:gd name="T17" fmla="*/ 839313005 h 106"/>
              <a:gd name="T18" fmla="*/ 1128304214 w 91"/>
              <a:gd name="T19" fmla="*/ 779368177 h 106"/>
              <a:gd name="T20" fmla="*/ 995567618 w 91"/>
              <a:gd name="T21" fmla="*/ 779368177 h 106"/>
              <a:gd name="T22" fmla="*/ 796450887 w 91"/>
              <a:gd name="T23" fmla="*/ 779368177 h 106"/>
              <a:gd name="T24" fmla="*/ 796450887 w 91"/>
              <a:gd name="T25" fmla="*/ 839313005 h 106"/>
              <a:gd name="T26" fmla="*/ 796450887 w 91"/>
              <a:gd name="T27" fmla="*/ 1019170959 h 106"/>
              <a:gd name="T28" fmla="*/ 796450887 w 91"/>
              <a:gd name="T29" fmla="*/ 1498776040 h 106"/>
              <a:gd name="T30" fmla="*/ 796450887 w 91"/>
              <a:gd name="T31" fmla="*/ 1558728611 h 106"/>
              <a:gd name="T32" fmla="*/ 730078643 w 91"/>
              <a:gd name="T33" fmla="*/ 1798531151 h 106"/>
              <a:gd name="T34" fmla="*/ 730078643 w 91"/>
              <a:gd name="T35" fmla="*/ 1858483722 h 106"/>
              <a:gd name="T36" fmla="*/ 730078643 w 91"/>
              <a:gd name="T37" fmla="*/ 1918436293 h 106"/>
              <a:gd name="T38" fmla="*/ 730078643 w 91"/>
              <a:gd name="T39" fmla="*/ 2038341918 h 106"/>
              <a:gd name="T40" fmla="*/ 730078643 w 91"/>
              <a:gd name="T41" fmla="*/ 2098286746 h 106"/>
              <a:gd name="T42" fmla="*/ 730078643 w 91"/>
              <a:gd name="T43" fmla="*/ 2147483647 h 106"/>
              <a:gd name="T44" fmla="*/ 796450887 w 91"/>
              <a:gd name="T45" fmla="*/ 2147483647 h 106"/>
              <a:gd name="T46" fmla="*/ 796450887 w 91"/>
              <a:gd name="T47" fmla="*/ 2147483647 h 106"/>
              <a:gd name="T48" fmla="*/ 796450887 w 91"/>
              <a:gd name="T49" fmla="*/ 2147483647 h 106"/>
              <a:gd name="T50" fmla="*/ 862823131 w 91"/>
              <a:gd name="T51" fmla="*/ 2147483647 h 106"/>
              <a:gd name="T52" fmla="*/ 862823131 w 91"/>
              <a:gd name="T53" fmla="*/ 2147483647 h 106"/>
              <a:gd name="T54" fmla="*/ 929195375 w 91"/>
              <a:gd name="T55" fmla="*/ 2147483647 h 106"/>
              <a:gd name="T56" fmla="*/ 995567618 w 91"/>
              <a:gd name="T57" fmla="*/ 2147483647 h 106"/>
              <a:gd name="T58" fmla="*/ 929195375 w 91"/>
              <a:gd name="T59" fmla="*/ 2147483647 h 106"/>
              <a:gd name="T60" fmla="*/ 929195375 w 91"/>
              <a:gd name="T61" fmla="*/ 2147483647 h 106"/>
              <a:gd name="T62" fmla="*/ 796450887 w 91"/>
              <a:gd name="T63" fmla="*/ 2147483647 h 106"/>
              <a:gd name="T64" fmla="*/ 663706399 w 91"/>
              <a:gd name="T65" fmla="*/ 2147483647 h 106"/>
              <a:gd name="T66" fmla="*/ 597342302 w 91"/>
              <a:gd name="T67" fmla="*/ 2147483647 h 106"/>
              <a:gd name="T68" fmla="*/ 464597687 w 91"/>
              <a:gd name="T69" fmla="*/ 2147483647 h 106"/>
              <a:gd name="T70" fmla="*/ 331853200 w 91"/>
              <a:gd name="T71" fmla="*/ 2147483647 h 106"/>
              <a:gd name="T72" fmla="*/ 199116795 w 91"/>
              <a:gd name="T73" fmla="*/ 2147483647 h 106"/>
              <a:gd name="T74" fmla="*/ 199116795 w 91"/>
              <a:gd name="T75" fmla="*/ 2147483647 h 106"/>
              <a:gd name="T76" fmla="*/ 265480892 w 91"/>
              <a:gd name="T77" fmla="*/ 2147483647 h 106"/>
              <a:gd name="T78" fmla="*/ 199116795 w 91"/>
              <a:gd name="T79" fmla="*/ 2147483647 h 106"/>
              <a:gd name="T80" fmla="*/ 199116795 w 91"/>
              <a:gd name="T81" fmla="*/ 2147483647 h 106"/>
              <a:gd name="T82" fmla="*/ 199116795 w 91"/>
              <a:gd name="T83" fmla="*/ 2147483647 h 106"/>
              <a:gd name="T84" fmla="*/ 331853200 w 91"/>
              <a:gd name="T85" fmla="*/ 2147483647 h 106"/>
              <a:gd name="T86" fmla="*/ 398225443 w 91"/>
              <a:gd name="T87" fmla="*/ 2147483647 h 106"/>
              <a:gd name="T88" fmla="*/ 331853200 w 91"/>
              <a:gd name="T89" fmla="*/ 2147483647 h 106"/>
              <a:gd name="T90" fmla="*/ 331853200 w 91"/>
              <a:gd name="T91" fmla="*/ 2147483647 h 106"/>
              <a:gd name="T92" fmla="*/ 265480892 w 91"/>
              <a:gd name="T93" fmla="*/ 2147483647 h 106"/>
              <a:gd name="T94" fmla="*/ 199116795 w 91"/>
              <a:gd name="T95" fmla="*/ 2147483647 h 106"/>
              <a:gd name="T96" fmla="*/ 66372260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73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526938724 w 89"/>
              <a:gd name="T1" fmla="*/ 2147483647 h 100"/>
              <a:gd name="T2" fmla="*/ 263465304 w 89"/>
              <a:gd name="T3" fmla="*/ 2147483647 h 100"/>
              <a:gd name="T4" fmla="*/ 461070385 w 89"/>
              <a:gd name="T5" fmla="*/ 2147483647 h 100"/>
              <a:gd name="T6" fmla="*/ 461070385 w 89"/>
              <a:gd name="T7" fmla="*/ 2147483647 h 100"/>
              <a:gd name="T8" fmla="*/ 329333707 w 89"/>
              <a:gd name="T9" fmla="*/ 2147483647 h 100"/>
              <a:gd name="T10" fmla="*/ 329333707 w 89"/>
              <a:gd name="T11" fmla="*/ 2147483647 h 100"/>
              <a:gd name="T12" fmla="*/ 263465304 w 89"/>
              <a:gd name="T13" fmla="*/ 1972419885 h 100"/>
              <a:gd name="T14" fmla="*/ 131736710 w 89"/>
              <a:gd name="T15" fmla="*/ 1554026719 h 100"/>
              <a:gd name="T16" fmla="*/ 0 w 89"/>
              <a:gd name="T17" fmla="*/ 956325268 h 100"/>
              <a:gd name="T18" fmla="*/ 65868355 w 89"/>
              <a:gd name="T19" fmla="*/ 717247877 h 100"/>
              <a:gd name="T20" fmla="*/ 0 w 89"/>
              <a:gd name="T21" fmla="*/ 418393286 h 100"/>
              <a:gd name="T22" fmla="*/ 1514947959 w 89"/>
              <a:gd name="T23" fmla="*/ 179308104 h 100"/>
              <a:gd name="T24" fmla="*/ 1646684638 w 89"/>
              <a:gd name="T25" fmla="*/ 59769363 h 100"/>
              <a:gd name="T26" fmla="*/ 1844281539 w 89"/>
              <a:gd name="T27" fmla="*/ 298854591 h 100"/>
              <a:gd name="T28" fmla="*/ 1844281539 w 89"/>
              <a:gd name="T29" fmla="*/ 597701451 h 100"/>
              <a:gd name="T30" fmla="*/ 2107754896 w 89"/>
              <a:gd name="T31" fmla="*/ 717247877 h 100"/>
              <a:gd name="T32" fmla="*/ 2147483647 w 89"/>
              <a:gd name="T33" fmla="*/ 777017225 h 100"/>
              <a:gd name="T34" fmla="*/ 2147483647 w 89"/>
              <a:gd name="T35" fmla="*/ 777017225 h 100"/>
              <a:gd name="T36" fmla="*/ 2147483647 w 89"/>
              <a:gd name="T37" fmla="*/ 836786573 h 100"/>
              <a:gd name="T38" fmla="*/ 2147483647 w 89"/>
              <a:gd name="T39" fmla="*/ 777017225 h 100"/>
              <a:gd name="T40" fmla="*/ 2147483647 w 89"/>
              <a:gd name="T41" fmla="*/ 836786573 h 100"/>
              <a:gd name="T42" fmla="*/ 2147483647 w 89"/>
              <a:gd name="T43" fmla="*/ 896555921 h 100"/>
              <a:gd name="T44" fmla="*/ 2147483647 w 89"/>
              <a:gd name="T45" fmla="*/ 896555921 h 100"/>
              <a:gd name="T46" fmla="*/ 2147483647 w 89"/>
              <a:gd name="T47" fmla="*/ 1075864206 h 100"/>
              <a:gd name="T48" fmla="*/ 2147483647 w 89"/>
              <a:gd name="T49" fmla="*/ 1016094858 h 100"/>
              <a:gd name="T50" fmla="*/ 2147483647 w 89"/>
              <a:gd name="T51" fmla="*/ 1016094858 h 100"/>
              <a:gd name="T52" fmla="*/ 2147483647 w 89"/>
              <a:gd name="T53" fmla="*/ 1135633553 h 100"/>
              <a:gd name="T54" fmla="*/ 2147483647 w 89"/>
              <a:gd name="T55" fmla="*/ 1255179980 h 100"/>
              <a:gd name="T56" fmla="*/ 2147483647 w 89"/>
              <a:gd name="T57" fmla="*/ 1255179980 h 100"/>
              <a:gd name="T58" fmla="*/ 2147483647 w 89"/>
              <a:gd name="T59" fmla="*/ 1075864206 h 100"/>
              <a:gd name="T60" fmla="*/ 2147483647 w 89"/>
              <a:gd name="T61" fmla="*/ 1195410632 h 100"/>
              <a:gd name="T62" fmla="*/ 2147483647 w 89"/>
              <a:gd name="T63" fmla="*/ 1195410632 h 100"/>
              <a:gd name="T64" fmla="*/ 2147483647 w 89"/>
              <a:gd name="T65" fmla="*/ 1255179980 h 100"/>
              <a:gd name="T66" fmla="*/ 2147483647 w 89"/>
              <a:gd name="T67" fmla="*/ 1314949328 h 100"/>
              <a:gd name="T68" fmla="*/ 2147483647 w 89"/>
              <a:gd name="T69" fmla="*/ 1494257371 h 100"/>
              <a:gd name="T70" fmla="*/ 2147483647 w 89"/>
              <a:gd name="T71" fmla="*/ 1673573146 h 100"/>
              <a:gd name="T72" fmla="*/ 2147483647 w 89"/>
              <a:gd name="T73" fmla="*/ 1793111841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526938724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74" name="Freeform 52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2147483647 w 77"/>
              <a:gd name="T1" fmla="*/ 59985599 h 66"/>
              <a:gd name="T2" fmla="*/ 2147483647 w 77"/>
              <a:gd name="T3" fmla="*/ 599863827 h 66"/>
              <a:gd name="T4" fmla="*/ 2147483647 w 77"/>
              <a:gd name="T5" fmla="*/ 779820579 h 66"/>
              <a:gd name="T6" fmla="*/ 2147483647 w 77"/>
              <a:gd name="T7" fmla="*/ 1319698822 h 66"/>
              <a:gd name="T8" fmla="*/ 2147483647 w 77"/>
              <a:gd name="T9" fmla="*/ 1979547991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055903105 w 77"/>
              <a:gd name="T63" fmla="*/ 2147483647 h 66"/>
              <a:gd name="T64" fmla="*/ 994790520 w 77"/>
              <a:gd name="T65" fmla="*/ 2147483647 h 66"/>
              <a:gd name="T66" fmla="*/ 265280182 w 77"/>
              <a:gd name="T67" fmla="*/ 2147483647 h 66"/>
              <a:gd name="T68" fmla="*/ 331594168 w 77"/>
              <a:gd name="T69" fmla="*/ 2147483647 h 66"/>
              <a:gd name="T70" fmla="*/ 397916233 w 77"/>
              <a:gd name="T71" fmla="*/ 2147483647 h 66"/>
              <a:gd name="T72" fmla="*/ 397916233 w 77"/>
              <a:gd name="T73" fmla="*/ 2147483647 h 66"/>
              <a:gd name="T74" fmla="*/ 596874414 w 77"/>
              <a:gd name="T75" fmla="*/ 2147483647 h 66"/>
              <a:gd name="T76" fmla="*/ 464238299 w 77"/>
              <a:gd name="T77" fmla="*/ 1799583494 h 66"/>
              <a:gd name="T78" fmla="*/ 397916233 w 77"/>
              <a:gd name="T79" fmla="*/ 1679612326 h 66"/>
              <a:gd name="T80" fmla="*/ 265280182 w 77"/>
              <a:gd name="T81" fmla="*/ 1499655574 h 66"/>
              <a:gd name="T82" fmla="*/ 66322081 w 77"/>
              <a:gd name="T83" fmla="*/ 1139734325 h 66"/>
              <a:gd name="T84" fmla="*/ 0 w 77"/>
              <a:gd name="T85" fmla="*/ 59985599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75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596820914 w 54"/>
              <a:gd name="T1" fmla="*/ 119721841 h 95"/>
              <a:gd name="T2" fmla="*/ 795752991 w 54"/>
              <a:gd name="T3" fmla="*/ 299304648 h 95"/>
              <a:gd name="T4" fmla="*/ 994693211 w 54"/>
              <a:gd name="T5" fmla="*/ 478887364 h 95"/>
              <a:gd name="T6" fmla="*/ 994693211 w 54"/>
              <a:gd name="T7" fmla="*/ 718331107 h 95"/>
              <a:gd name="T8" fmla="*/ 928382518 w 54"/>
              <a:gd name="T9" fmla="*/ 897913823 h 95"/>
              <a:gd name="T10" fmla="*/ 729442299 w 54"/>
              <a:gd name="T11" fmla="*/ 1137349950 h 95"/>
              <a:gd name="T12" fmla="*/ 596820914 w 54"/>
              <a:gd name="T13" fmla="*/ 1197210855 h 95"/>
              <a:gd name="T14" fmla="*/ 331561732 w 54"/>
              <a:gd name="T15" fmla="*/ 1257071761 h 95"/>
              <a:gd name="T16" fmla="*/ 265250976 w 54"/>
              <a:gd name="T17" fmla="*/ 1436654477 h 95"/>
              <a:gd name="T18" fmla="*/ 397880567 w 54"/>
              <a:gd name="T19" fmla="*/ 1616237194 h 95"/>
              <a:gd name="T20" fmla="*/ 265250976 w 54"/>
              <a:gd name="T21" fmla="*/ 2035264015 h 95"/>
              <a:gd name="T22" fmla="*/ 66310708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66310708 w 54"/>
              <a:gd name="T29" fmla="*/ 2147483647 h 95"/>
              <a:gd name="T30" fmla="*/ 331561732 w 54"/>
              <a:gd name="T31" fmla="*/ 2147483647 h 95"/>
              <a:gd name="T32" fmla="*/ 663131606 w 54"/>
              <a:gd name="T33" fmla="*/ 2147483647 h 95"/>
              <a:gd name="T34" fmla="*/ 862071826 w 54"/>
              <a:gd name="T35" fmla="*/ 2147483647 h 95"/>
              <a:gd name="T36" fmla="*/ 994693211 w 54"/>
              <a:gd name="T37" fmla="*/ 2147483647 h 95"/>
              <a:gd name="T38" fmla="*/ 1259944377 w 54"/>
              <a:gd name="T39" fmla="*/ 2147483647 h 95"/>
              <a:gd name="T40" fmla="*/ 1259944377 w 54"/>
              <a:gd name="T41" fmla="*/ 2147483647 h 95"/>
              <a:gd name="T42" fmla="*/ 1061003903 w 54"/>
              <a:gd name="T43" fmla="*/ 2147483647 h 95"/>
              <a:gd name="T44" fmla="*/ 1259944377 w 54"/>
              <a:gd name="T45" fmla="*/ 2147483647 h 95"/>
              <a:gd name="T46" fmla="*/ 1591514125 w 54"/>
              <a:gd name="T47" fmla="*/ 2147483647 h 95"/>
              <a:gd name="T48" fmla="*/ 1923075729 w 54"/>
              <a:gd name="T49" fmla="*/ 2147483647 h 95"/>
              <a:gd name="T50" fmla="*/ 1989386421 w 54"/>
              <a:gd name="T51" fmla="*/ 2147483647 h 95"/>
              <a:gd name="T52" fmla="*/ 1923075729 w 54"/>
              <a:gd name="T53" fmla="*/ 2147483647 h 95"/>
              <a:gd name="T54" fmla="*/ 2122015949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778192013 h 95"/>
              <a:gd name="T90" fmla="*/ 2147483647 w 54"/>
              <a:gd name="T91" fmla="*/ 658470202 h 95"/>
              <a:gd name="T92" fmla="*/ 2147483647 w 54"/>
              <a:gd name="T93" fmla="*/ 359165554 h 95"/>
              <a:gd name="T94" fmla="*/ 2147483647 w 54"/>
              <a:gd name="T95" fmla="*/ 17958277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5876" name="Group 54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35907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618 w 52"/>
                <a:gd name="T1" fmla="*/ 1613 h 71"/>
                <a:gd name="T2" fmla="*/ 1017 w 52"/>
                <a:gd name="T3" fmla="*/ 1594 h 71"/>
                <a:gd name="T4" fmla="*/ 1066 w 52"/>
                <a:gd name="T5" fmla="*/ 1472 h 71"/>
                <a:gd name="T6" fmla="*/ 1066 w 52"/>
                <a:gd name="T7" fmla="*/ 1379 h 71"/>
                <a:gd name="T8" fmla="*/ 1138 w 52"/>
                <a:gd name="T9" fmla="*/ 1306 h 71"/>
                <a:gd name="T10" fmla="*/ 1158 w 52"/>
                <a:gd name="T11" fmla="*/ 1233 h 71"/>
                <a:gd name="T12" fmla="*/ 1182 w 52"/>
                <a:gd name="T13" fmla="*/ 1189 h 71"/>
                <a:gd name="T14" fmla="*/ 1207 w 52"/>
                <a:gd name="T15" fmla="*/ 1213 h 71"/>
                <a:gd name="T16" fmla="*/ 1231 w 52"/>
                <a:gd name="T17" fmla="*/ 1189 h 71"/>
                <a:gd name="T18" fmla="*/ 1231 w 52"/>
                <a:gd name="T19" fmla="*/ 1092 h 71"/>
                <a:gd name="T20" fmla="*/ 1207 w 52"/>
                <a:gd name="T21" fmla="*/ 999 h 71"/>
                <a:gd name="T22" fmla="*/ 1114 w 52"/>
                <a:gd name="T23" fmla="*/ 663 h 71"/>
                <a:gd name="T24" fmla="*/ 993 w 52"/>
                <a:gd name="T25" fmla="*/ 663 h 71"/>
                <a:gd name="T26" fmla="*/ 851 w 52"/>
                <a:gd name="T27" fmla="*/ 853 h 71"/>
                <a:gd name="T28" fmla="*/ 827 w 52"/>
                <a:gd name="T29" fmla="*/ 833 h 71"/>
                <a:gd name="T30" fmla="*/ 783 w 52"/>
                <a:gd name="T31" fmla="*/ 809 h 71"/>
                <a:gd name="T32" fmla="*/ 783 w 52"/>
                <a:gd name="T33" fmla="*/ 711 h 71"/>
                <a:gd name="T34" fmla="*/ 851 w 52"/>
                <a:gd name="T35" fmla="*/ 663 h 71"/>
                <a:gd name="T36" fmla="*/ 851 w 52"/>
                <a:gd name="T37" fmla="*/ 619 h 71"/>
                <a:gd name="T38" fmla="*/ 900 w 52"/>
                <a:gd name="T39" fmla="*/ 570 h 71"/>
                <a:gd name="T40" fmla="*/ 900 w 52"/>
                <a:gd name="T41" fmla="*/ 404 h 71"/>
                <a:gd name="T42" fmla="*/ 876 w 52"/>
                <a:gd name="T43" fmla="*/ 331 h 71"/>
                <a:gd name="T44" fmla="*/ 827 w 52"/>
                <a:gd name="T45" fmla="*/ 283 h 71"/>
                <a:gd name="T46" fmla="*/ 876 w 52"/>
                <a:gd name="T47" fmla="*/ 239 h 71"/>
                <a:gd name="T48" fmla="*/ 851 w 52"/>
                <a:gd name="T49" fmla="*/ 166 h 71"/>
                <a:gd name="T50" fmla="*/ 710 w 52"/>
                <a:gd name="T51" fmla="*/ 93 h 71"/>
                <a:gd name="T52" fmla="*/ 618 w 52"/>
                <a:gd name="T53" fmla="*/ 49 h 71"/>
                <a:gd name="T54" fmla="*/ 496 w 52"/>
                <a:gd name="T55" fmla="*/ 24 h 71"/>
                <a:gd name="T56" fmla="*/ 428 w 52"/>
                <a:gd name="T57" fmla="*/ 24 h 71"/>
                <a:gd name="T58" fmla="*/ 355 w 52"/>
                <a:gd name="T59" fmla="*/ 73 h 71"/>
                <a:gd name="T60" fmla="*/ 355 w 52"/>
                <a:gd name="T61" fmla="*/ 141 h 71"/>
                <a:gd name="T62" fmla="*/ 380 w 52"/>
                <a:gd name="T63" fmla="*/ 166 h 71"/>
                <a:gd name="T64" fmla="*/ 355 w 52"/>
                <a:gd name="T65" fmla="*/ 190 h 71"/>
                <a:gd name="T66" fmla="*/ 307 w 52"/>
                <a:gd name="T67" fmla="*/ 239 h 71"/>
                <a:gd name="T68" fmla="*/ 282 w 52"/>
                <a:gd name="T69" fmla="*/ 307 h 71"/>
                <a:gd name="T70" fmla="*/ 282 w 52"/>
                <a:gd name="T71" fmla="*/ 404 h 71"/>
                <a:gd name="T72" fmla="*/ 238 w 52"/>
                <a:gd name="T73" fmla="*/ 380 h 71"/>
                <a:gd name="T74" fmla="*/ 238 w 52"/>
                <a:gd name="T75" fmla="*/ 307 h 71"/>
                <a:gd name="T76" fmla="*/ 238 w 52"/>
                <a:gd name="T77" fmla="*/ 263 h 71"/>
                <a:gd name="T78" fmla="*/ 190 w 52"/>
                <a:gd name="T79" fmla="*/ 307 h 71"/>
                <a:gd name="T80" fmla="*/ 190 w 52"/>
                <a:gd name="T81" fmla="*/ 380 h 71"/>
                <a:gd name="T82" fmla="*/ 117 w 52"/>
                <a:gd name="T83" fmla="*/ 404 h 71"/>
                <a:gd name="T84" fmla="*/ 92 w 52"/>
                <a:gd name="T85" fmla="*/ 453 h 71"/>
                <a:gd name="T86" fmla="*/ 73 w 52"/>
                <a:gd name="T87" fmla="*/ 546 h 71"/>
                <a:gd name="T88" fmla="*/ 49 w 52"/>
                <a:gd name="T89" fmla="*/ 663 h 71"/>
                <a:gd name="T90" fmla="*/ 24 w 52"/>
                <a:gd name="T91" fmla="*/ 760 h 71"/>
                <a:gd name="T92" fmla="*/ 49 w 52"/>
                <a:gd name="T93" fmla="*/ 877 h 71"/>
                <a:gd name="T94" fmla="*/ 49 w 52"/>
                <a:gd name="T95" fmla="*/ 975 h 71"/>
                <a:gd name="T96" fmla="*/ 141 w 52"/>
                <a:gd name="T97" fmla="*/ 1189 h 71"/>
                <a:gd name="T98" fmla="*/ 165 w 52"/>
                <a:gd name="T99" fmla="*/ 1306 h 71"/>
                <a:gd name="T100" fmla="*/ 165 w 52"/>
                <a:gd name="T101" fmla="*/ 1330 h 71"/>
                <a:gd name="T102" fmla="*/ 141 w 52"/>
                <a:gd name="T103" fmla="*/ 1472 h 71"/>
                <a:gd name="T104" fmla="*/ 49 w 52"/>
                <a:gd name="T105" fmla="*/ 1637 h 71"/>
                <a:gd name="T106" fmla="*/ 0 w 52"/>
                <a:gd name="T107" fmla="*/ 168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08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98 w 83"/>
                <a:gd name="T1" fmla="*/ 380 h 41"/>
                <a:gd name="T2" fmla="*/ 190 w 83"/>
                <a:gd name="T3" fmla="*/ 307 h 41"/>
                <a:gd name="T4" fmla="*/ 478 w 83"/>
                <a:gd name="T5" fmla="*/ 141 h 41"/>
                <a:gd name="T6" fmla="*/ 620 w 83"/>
                <a:gd name="T7" fmla="*/ 24 h 41"/>
                <a:gd name="T8" fmla="*/ 737 w 83"/>
                <a:gd name="T9" fmla="*/ 24 h 41"/>
                <a:gd name="T10" fmla="*/ 668 w 83"/>
                <a:gd name="T11" fmla="*/ 98 h 41"/>
                <a:gd name="T12" fmla="*/ 547 w 83"/>
                <a:gd name="T13" fmla="*/ 215 h 41"/>
                <a:gd name="T14" fmla="*/ 547 w 83"/>
                <a:gd name="T15" fmla="*/ 288 h 41"/>
                <a:gd name="T16" fmla="*/ 668 w 83"/>
                <a:gd name="T17" fmla="*/ 239 h 41"/>
                <a:gd name="T18" fmla="*/ 927 w 83"/>
                <a:gd name="T19" fmla="*/ 356 h 41"/>
                <a:gd name="T20" fmla="*/ 1025 w 83"/>
                <a:gd name="T21" fmla="*/ 380 h 41"/>
                <a:gd name="T22" fmla="*/ 1049 w 83"/>
                <a:gd name="T23" fmla="*/ 405 h 41"/>
                <a:gd name="T24" fmla="*/ 1166 w 83"/>
                <a:gd name="T25" fmla="*/ 307 h 41"/>
                <a:gd name="T26" fmla="*/ 1522 w 83"/>
                <a:gd name="T27" fmla="*/ 190 h 41"/>
                <a:gd name="T28" fmla="*/ 1498 w 83"/>
                <a:gd name="T29" fmla="*/ 263 h 41"/>
                <a:gd name="T30" fmla="*/ 1571 w 83"/>
                <a:gd name="T31" fmla="*/ 332 h 41"/>
                <a:gd name="T32" fmla="*/ 1713 w 83"/>
                <a:gd name="T33" fmla="*/ 307 h 41"/>
                <a:gd name="T34" fmla="*/ 1810 w 83"/>
                <a:gd name="T35" fmla="*/ 429 h 41"/>
                <a:gd name="T36" fmla="*/ 1952 w 83"/>
                <a:gd name="T37" fmla="*/ 454 h 41"/>
                <a:gd name="T38" fmla="*/ 1952 w 83"/>
                <a:gd name="T39" fmla="*/ 498 h 41"/>
                <a:gd name="T40" fmla="*/ 1879 w 83"/>
                <a:gd name="T41" fmla="*/ 498 h 41"/>
                <a:gd name="T42" fmla="*/ 1786 w 83"/>
                <a:gd name="T43" fmla="*/ 498 h 41"/>
                <a:gd name="T44" fmla="*/ 1644 w 83"/>
                <a:gd name="T45" fmla="*/ 498 h 41"/>
                <a:gd name="T46" fmla="*/ 1644 w 83"/>
                <a:gd name="T47" fmla="*/ 571 h 41"/>
                <a:gd name="T48" fmla="*/ 1478 w 83"/>
                <a:gd name="T49" fmla="*/ 498 h 41"/>
                <a:gd name="T50" fmla="*/ 1357 w 83"/>
                <a:gd name="T51" fmla="*/ 546 h 41"/>
                <a:gd name="T52" fmla="*/ 1308 w 83"/>
                <a:gd name="T53" fmla="*/ 595 h 41"/>
                <a:gd name="T54" fmla="*/ 1191 w 83"/>
                <a:gd name="T55" fmla="*/ 595 h 41"/>
                <a:gd name="T56" fmla="*/ 1093 w 83"/>
                <a:gd name="T57" fmla="*/ 712 h 41"/>
                <a:gd name="T58" fmla="*/ 1117 w 83"/>
                <a:gd name="T59" fmla="*/ 668 h 41"/>
                <a:gd name="T60" fmla="*/ 1049 w 83"/>
                <a:gd name="T61" fmla="*/ 668 h 41"/>
                <a:gd name="T62" fmla="*/ 1000 w 83"/>
                <a:gd name="T63" fmla="*/ 644 h 41"/>
                <a:gd name="T64" fmla="*/ 952 w 83"/>
                <a:gd name="T65" fmla="*/ 761 h 41"/>
                <a:gd name="T66" fmla="*/ 859 w 83"/>
                <a:gd name="T67" fmla="*/ 902 h 41"/>
                <a:gd name="T68" fmla="*/ 810 w 83"/>
                <a:gd name="T69" fmla="*/ 927 h 41"/>
                <a:gd name="T70" fmla="*/ 834 w 83"/>
                <a:gd name="T71" fmla="*/ 859 h 41"/>
                <a:gd name="T72" fmla="*/ 761 w 83"/>
                <a:gd name="T73" fmla="*/ 859 h 41"/>
                <a:gd name="T74" fmla="*/ 712 w 83"/>
                <a:gd name="T75" fmla="*/ 688 h 41"/>
                <a:gd name="T76" fmla="*/ 693 w 83"/>
                <a:gd name="T77" fmla="*/ 668 h 41"/>
                <a:gd name="T78" fmla="*/ 547 w 83"/>
                <a:gd name="T79" fmla="*/ 620 h 41"/>
                <a:gd name="T80" fmla="*/ 522 w 83"/>
                <a:gd name="T81" fmla="*/ 620 h 41"/>
                <a:gd name="T82" fmla="*/ 381 w 83"/>
                <a:gd name="T83" fmla="*/ 571 h 41"/>
                <a:gd name="T84" fmla="*/ 98 w 83"/>
                <a:gd name="T85" fmla="*/ 454 h 41"/>
                <a:gd name="T86" fmla="*/ 0 w 83"/>
                <a:gd name="T87" fmla="*/ 405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5877" name="Freeform 57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66843900 w 40"/>
              <a:gd name="T1" fmla="*/ 299463286 h 72"/>
              <a:gd name="T2" fmla="*/ 267367426 w 40"/>
              <a:gd name="T3" fmla="*/ 2147483647 h 72"/>
              <a:gd name="T4" fmla="*/ 267367426 w 40"/>
              <a:gd name="T5" fmla="*/ 2147483647 h 72"/>
              <a:gd name="T6" fmla="*/ 267367426 w 40"/>
              <a:gd name="T7" fmla="*/ 2147483647 h 72"/>
              <a:gd name="T8" fmla="*/ 267367426 w 40"/>
              <a:gd name="T9" fmla="*/ 2147483647 h 72"/>
              <a:gd name="T10" fmla="*/ 334203199 w 40"/>
              <a:gd name="T11" fmla="*/ 2147483647 h 72"/>
              <a:gd name="T12" fmla="*/ 401047084 w 40"/>
              <a:gd name="T13" fmla="*/ 2147483647 h 72"/>
              <a:gd name="T14" fmla="*/ 267367426 w 40"/>
              <a:gd name="T15" fmla="*/ 2147483647 h 72"/>
              <a:gd name="T16" fmla="*/ 267367426 w 40"/>
              <a:gd name="T17" fmla="*/ 2147483647 h 72"/>
              <a:gd name="T18" fmla="*/ 133679625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66843900 w 40"/>
              <a:gd name="T33" fmla="*/ 2147483647 h 72"/>
              <a:gd name="T34" fmla="*/ 133679625 w 40"/>
              <a:gd name="T35" fmla="*/ 2147483647 h 72"/>
              <a:gd name="T36" fmla="*/ 133679625 w 40"/>
              <a:gd name="T37" fmla="*/ 2147483647 h 72"/>
              <a:gd name="T38" fmla="*/ 133679625 w 40"/>
              <a:gd name="T39" fmla="*/ 2147483647 h 72"/>
              <a:gd name="T40" fmla="*/ 334203199 w 40"/>
              <a:gd name="T41" fmla="*/ 2147483647 h 72"/>
              <a:gd name="T42" fmla="*/ 534726677 w 40"/>
              <a:gd name="T43" fmla="*/ 2147483647 h 72"/>
              <a:gd name="T44" fmla="*/ 802085991 w 40"/>
              <a:gd name="T45" fmla="*/ 2147483647 h 72"/>
              <a:gd name="T46" fmla="*/ 802085991 w 40"/>
              <a:gd name="T47" fmla="*/ 2147483647 h 72"/>
              <a:gd name="T48" fmla="*/ 868929876 w 40"/>
              <a:gd name="T49" fmla="*/ 2147483647 h 72"/>
              <a:gd name="T50" fmla="*/ 935773760 w 40"/>
              <a:gd name="T51" fmla="*/ 2147483647 h 72"/>
              <a:gd name="T52" fmla="*/ 1069453354 w 40"/>
              <a:gd name="T53" fmla="*/ 2147483647 h 72"/>
              <a:gd name="T54" fmla="*/ 1136297494 w 40"/>
              <a:gd name="T55" fmla="*/ 2147483647 h 72"/>
              <a:gd name="T56" fmla="*/ 1203133203 w 40"/>
              <a:gd name="T57" fmla="*/ 2147483647 h 72"/>
              <a:gd name="T58" fmla="*/ 1269977087 w 40"/>
              <a:gd name="T59" fmla="*/ 2147483647 h 72"/>
              <a:gd name="T60" fmla="*/ 1336820972 w 40"/>
              <a:gd name="T61" fmla="*/ 2147483647 h 72"/>
              <a:gd name="T62" fmla="*/ 1403656681 w 40"/>
              <a:gd name="T63" fmla="*/ 2147483647 h 72"/>
              <a:gd name="T64" fmla="*/ 1470500565 w 40"/>
              <a:gd name="T65" fmla="*/ 2147483647 h 72"/>
              <a:gd name="T66" fmla="*/ 1604180158 w 40"/>
              <a:gd name="T67" fmla="*/ 2147483647 h 72"/>
              <a:gd name="T68" fmla="*/ 1804703636 w 40"/>
              <a:gd name="T69" fmla="*/ 2147483647 h 72"/>
              <a:gd name="T70" fmla="*/ 1871539345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59892648 h 72"/>
              <a:gd name="T94" fmla="*/ 2147483647 w 40"/>
              <a:gd name="T95" fmla="*/ 0 h 72"/>
              <a:gd name="T96" fmla="*/ 601570689 w 40"/>
              <a:gd name="T97" fmla="*/ 179677960 h 72"/>
              <a:gd name="T98" fmla="*/ 534726677 w 40"/>
              <a:gd name="T99" fmla="*/ 239570593 h 72"/>
              <a:gd name="T100" fmla="*/ 401047084 w 40"/>
              <a:gd name="T101" fmla="*/ 299463286 h 72"/>
              <a:gd name="T102" fmla="*/ 334203199 w 40"/>
              <a:gd name="T103" fmla="*/ 359355919 h 72"/>
              <a:gd name="T104" fmla="*/ 200523542 w 40"/>
              <a:gd name="T105" fmla="*/ 359355919 h 72"/>
              <a:gd name="T106" fmla="*/ 66843900 w 40"/>
              <a:gd name="T107" fmla="*/ 299463286 h 72"/>
              <a:gd name="T108" fmla="*/ 66843900 w 40"/>
              <a:gd name="T109" fmla="*/ 299463286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78" name="Freeform 58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985703678 w 47"/>
              <a:gd name="T3" fmla="*/ 120004564 h 83"/>
              <a:gd name="T4" fmla="*/ 985703678 w 47"/>
              <a:gd name="T5" fmla="*/ 180014608 h 83"/>
              <a:gd name="T6" fmla="*/ 788564614 w 47"/>
              <a:gd name="T7" fmla="*/ 300019203 h 83"/>
              <a:gd name="T8" fmla="*/ 788564614 w 47"/>
              <a:gd name="T9" fmla="*/ 480033750 h 83"/>
              <a:gd name="T10" fmla="*/ 788564614 w 47"/>
              <a:gd name="T11" fmla="*/ 660048419 h 83"/>
              <a:gd name="T12" fmla="*/ 722846189 w 47"/>
              <a:gd name="T13" fmla="*/ 720050686 h 83"/>
              <a:gd name="T14" fmla="*/ 591417444 w 47"/>
              <a:gd name="T15" fmla="*/ 840055220 h 83"/>
              <a:gd name="T16" fmla="*/ 459996679 w 47"/>
              <a:gd name="T17" fmla="*/ 960067501 h 83"/>
              <a:gd name="T18" fmla="*/ 394278254 w 47"/>
              <a:gd name="T19" fmla="*/ 1020070010 h 83"/>
              <a:gd name="T20" fmla="*/ 394278254 w 47"/>
              <a:gd name="T21" fmla="*/ 1140074544 h 83"/>
              <a:gd name="T22" fmla="*/ 328567935 w 47"/>
              <a:gd name="T23" fmla="*/ 1260086825 h 83"/>
              <a:gd name="T24" fmla="*/ 328567935 w 47"/>
              <a:gd name="T25" fmla="*/ 1320089092 h 83"/>
              <a:gd name="T26" fmla="*/ 262857552 w 47"/>
              <a:gd name="T27" fmla="*/ 1500103639 h 83"/>
              <a:gd name="T28" fmla="*/ 197139127 w 47"/>
              <a:gd name="T29" fmla="*/ 1620108174 h 83"/>
              <a:gd name="T30" fmla="*/ 262857552 w 47"/>
              <a:gd name="T31" fmla="*/ 1800122721 h 83"/>
              <a:gd name="T32" fmla="*/ 328567935 w 47"/>
              <a:gd name="T33" fmla="*/ 1860124988 h 83"/>
              <a:gd name="T34" fmla="*/ 328567935 w 47"/>
              <a:gd name="T35" fmla="*/ 1980137269 h 83"/>
              <a:gd name="T36" fmla="*/ 328567935 w 47"/>
              <a:gd name="T37" fmla="*/ 1980137269 h 83"/>
              <a:gd name="T38" fmla="*/ 328567935 w 47"/>
              <a:gd name="T39" fmla="*/ 2040140020 h 83"/>
              <a:gd name="T40" fmla="*/ 328567935 w 47"/>
              <a:gd name="T41" fmla="*/ 2040140020 h 83"/>
              <a:gd name="T42" fmla="*/ 262857552 w 47"/>
              <a:gd name="T43" fmla="*/ 2147483647 h 83"/>
              <a:gd name="T44" fmla="*/ 328567935 w 47"/>
              <a:gd name="T45" fmla="*/ 2147483647 h 83"/>
              <a:gd name="T46" fmla="*/ 262857552 w 47"/>
              <a:gd name="T47" fmla="*/ 2147483647 h 83"/>
              <a:gd name="T48" fmla="*/ 394278254 w 47"/>
              <a:gd name="T49" fmla="*/ 2147483647 h 83"/>
              <a:gd name="T50" fmla="*/ 394278254 w 47"/>
              <a:gd name="T51" fmla="*/ 2147483647 h 83"/>
              <a:gd name="T52" fmla="*/ 459996679 w 47"/>
              <a:gd name="T53" fmla="*/ 2147483647 h 83"/>
              <a:gd name="T54" fmla="*/ 525706999 w 47"/>
              <a:gd name="T55" fmla="*/ 2147483647 h 83"/>
              <a:gd name="T56" fmla="*/ 525706999 w 47"/>
              <a:gd name="T57" fmla="*/ 2147483647 h 83"/>
              <a:gd name="T58" fmla="*/ 394278254 w 47"/>
              <a:gd name="T59" fmla="*/ 2147483647 h 83"/>
              <a:gd name="T60" fmla="*/ 394278254 w 47"/>
              <a:gd name="T61" fmla="*/ 2147483647 h 83"/>
              <a:gd name="T62" fmla="*/ 328567935 w 47"/>
              <a:gd name="T63" fmla="*/ 2147483647 h 83"/>
              <a:gd name="T64" fmla="*/ 19713912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1774260186 w 47"/>
              <a:gd name="T71" fmla="*/ 2147483647 h 83"/>
              <a:gd name="T72" fmla="*/ 1774260186 w 47"/>
              <a:gd name="T73" fmla="*/ 2147483647 h 83"/>
              <a:gd name="T74" fmla="*/ 1708549867 w 47"/>
              <a:gd name="T75" fmla="*/ 2147483647 h 83"/>
              <a:gd name="T76" fmla="*/ 1774260186 w 47"/>
              <a:gd name="T77" fmla="*/ 2147483647 h 83"/>
              <a:gd name="T78" fmla="*/ 1905688931 w 47"/>
              <a:gd name="T79" fmla="*/ 2147483647 h 83"/>
              <a:gd name="T80" fmla="*/ 1971399250 w 47"/>
              <a:gd name="T81" fmla="*/ 2147483647 h 83"/>
              <a:gd name="T82" fmla="*/ 2102827994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120004564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79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1252248076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02578397 h 51"/>
              <a:gd name="T20" fmla="*/ 2147483647 w 79"/>
              <a:gd name="T21" fmla="*/ 1982433953 h 51"/>
              <a:gd name="T22" fmla="*/ 2147483647 w 79"/>
              <a:gd name="T23" fmla="*/ 1862282242 h 51"/>
              <a:gd name="T24" fmla="*/ 2147483647 w 79"/>
              <a:gd name="T25" fmla="*/ 1802214138 h 51"/>
              <a:gd name="T26" fmla="*/ 2147483647 w 79"/>
              <a:gd name="T27" fmla="*/ 1742138282 h 51"/>
              <a:gd name="T28" fmla="*/ 2147483647 w 79"/>
              <a:gd name="T29" fmla="*/ 1682062427 h 51"/>
              <a:gd name="T30" fmla="*/ 2147483647 w 79"/>
              <a:gd name="T31" fmla="*/ 1621994322 h 51"/>
              <a:gd name="T32" fmla="*/ 2147483647 w 79"/>
              <a:gd name="T33" fmla="*/ 1621994322 h 51"/>
              <a:gd name="T34" fmla="*/ 2147483647 w 79"/>
              <a:gd name="T35" fmla="*/ 1561918467 h 51"/>
              <a:gd name="T36" fmla="*/ 2147483647 w 79"/>
              <a:gd name="T37" fmla="*/ 1561918467 h 51"/>
              <a:gd name="T38" fmla="*/ 2147483647 w 79"/>
              <a:gd name="T39" fmla="*/ 1441766757 h 51"/>
              <a:gd name="T40" fmla="*/ 2147483647 w 79"/>
              <a:gd name="T41" fmla="*/ 1441766757 h 51"/>
              <a:gd name="T42" fmla="*/ 2147483647 w 79"/>
              <a:gd name="T43" fmla="*/ 1381698652 h 51"/>
              <a:gd name="T44" fmla="*/ 2147483647 w 79"/>
              <a:gd name="T45" fmla="*/ 1201478837 h 51"/>
              <a:gd name="T46" fmla="*/ 2147483647 w 79"/>
              <a:gd name="T47" fmla="*/ 1201478837 h 51"/>
              <a:gd name="T48" fmla="*/ 2147483647 w 79"/>
              <a:gd name="T49" fmla="*/ 1081327126 h 51"/>
              <a:gd name="T50" fmla="*/ 2147483647 w 79"/>
              <a:gd name="T51" fmla="*/ 1021251271 h 51"/>
              <a:gd name="T52" fmla="*/ 2147483647 w 79"/>
              <a:gd name="T53" fmla="*/ 1021251271 h 51"/>
              <a:gd name="T54" fmla="*/ 2147483647 w 79"/>
              <a:gd name="T55" fmla="*/ 961182924 h 51"/>
              <a:gd name="T56" fmla="*/ 2147483647 w 79"/>
              <a:gd name="T57" fmla="*/ 901107069 h 51"/>
              <a:gd name="T58" fmla="*/ 2147483647 w 79"/>
              <a:gd name="T59" fmla="*/ 720887254 h 51"/>
              <a:gd name="T60" fmla="*/ 2147483647 w 79"/>
              <a:gd name="T61" fmla="*/ 660811398 h 51"/>
              <a:gd name="T62" fmla="*/ 2147483647 w 79"/>
              <a:gd name="T63" fmla="*/ 600735543 h 51"/>
              <a:gd name="T64" fmla="*/ 2147483647 w 79"/>
              <a:gd name="T65" fmla="*/ 540667438 h 51"/>
              <a:gd name="T66" fmla="*/ 2147483647 w 79"/>
              <a:gd name="T67" fmla="*/ 540667438 h 51"/>
              <a:gd name="T68" fmla="*/ 2147483647 w 79"/>
              <a:gd name="T69" fmla="*/ 480591462 h 51"/>
              <a:gd name="T70" fmla="*/ 2147483647 w 79"/>
              <a:gd name="T71" fmla="*/ 480591462 h 51"/>
              <a:gd name="T72" fmla="*/ 2147483647 w 79"/>
              <a:gd name="T73" fmla="*/ 420515607 h 51"/>
              <a:gd name="T74" fmla="*/ 2147483647 w 79"/>
              <a:gd name="T75" fmla="*/ 360439751 h 51"/>
              <a:gd name="T76" fmla="*/ 2147483647 w 79"/>
              <a:gd name="T77" fmla="*/ 180219876 h 51"/>
              <a:gd name="T78" fmla="*/ 2147483647 w 79"/>
              <a:gd name="T79" fmla="*/ 180219876 h 51"/>
              <a:gd name="T80" fmla="*/ 2147483647 w 79"/>
              <a:gd name="T81" fmla="*/ 120143990 h 51"/>
              <a:gd name="T82" fmla="*/ 2147483647 w 79"/>
              <a:gd name="T83" fmla="*/ 120143990 h 51"/>
              <a:gd name="T84" fmla="*/ 2147483647 w 79"/>
              <a:gd name="T85" fmla="*/ 120143990 h 51"/>
              <a:gd name="T86" fmla="*/ 2147483647 w 79"/>
              <a:gd name="T87" fmla="*/ 60075870 h 51"/>
              <a:gd name="T88" fmla="*/ 2147483647 w 79"/>
              <a:gd name="T89" fmla="*/ 0 h 51"/>
              <a:gd name="T90" fmla="*/ 593167591 w 79"/>
              <a:gd name="T91" fmla="*/ 660811398 h 51"/>
              <a:gd name="T92" fmla="*/ 527262688 w 79"/>
              <a:gd name="T93" fmla="*/ 420515607 h 51"/>
              <a:gd name="T94" fmla="*/ 329540243 w 79"/>
              <a:gd name="T95" fmla="*/ 600735543 h 51"/>
              <a:gd name="T96" fmla="*/ 329540243 w 79"/>
              <a:gd name="T97" fmla="*/ 600735543 h 51"/>
              <a:gd name="T98" fmla="*/ 263627285 w 79"/>
              <a:gd name="T99" fmla="*/ 540667438 h 51"/>
              <a:gd name="T100" fmla="*/ 263627285 w 79"/>
              <a:gd name="T101" fmla="*/ 540667438 h 51"/>
              <a:gd name="T102" fmla="*/ 197722509 w 79"/>
              <a:gd name="T103" fmla="*/ 660811398 h 51"/>
              <a:gd name="T104" fmla="*/ 65904792 w 79"/>
              <a:gd name="T105" fmla="*/ 780955358 h 51"/>
              <a:gd name="T106" fmla="*/ 0 w 79"/>
              <a:gd name="T107" fmla="*/ 841031214 h 51"/>
              <a:gd name="T108" fmla="*/ 263627285 w 79"/>
              <a:gd name="T109" fmla="*/ 2147483647 h 51"/>
              <a:gd name="T110" fmla="*/ 395445018 w 79"/>
              <a:gd name="T111" fmla="*/ 2147483647 h 51"/>
              <a:gd name="T112" fmla="*/ 1252248076 w 79"/>
              <a:gd name="T113" fmla="*/ 2147483647 h 51"/>
              <a:gd name="T114" fmla="*/ 1252248076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80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2053962265 w 102"/>
              <a:gd name="T1" fmla="*/ 2147483647 h 59"/>
              <a:gd name="T2" fmla="*/ 1722671546 w 102"/>
              <a:gd name="T3" fmla="*/ 2147483647 h 59"/>
              <a:gd name="T4" fmla="*/ 1457647111 w 102"/>
              <a:gd name="T5" fmla="*/ 2147483647 h 59"/>
              <a:gd name="T6" fmla="*/ 331282706 w 102"/>
              <a:gd name="T7" fmla="*/ 2147483647 h 59"/>
              <a:gd name="T8" fmla="*/ 596307268 w 102"/>
              <a:gd name="T9" fmla="*/ 2147483647 h 59"/>
              <a:gd name="T10" fmla="*/ 662565412 w 102"/>
              <a:gd name="T11" fmla="*/ 2147483647 h 59"/>
              <a:gd name="T12" fmla="*/ 1258880820 w 102"/>
              <a:gd name="T13" fmla="*/ 2147483647 h 59"/>
              <a:gd name="T14" fmla="*/ 1391388967 w 102"/>
              <a:gd name="T15" fmla="*/ 2147483647 h 59"/>
              <a:gd name="T16" fmla="*/ 1788929690 w 102"/>
              <a:gd name="T17" fmla="*/ 2147483647 h 59"/>
              <a:gd name="T18" fmla="*/ 192144597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6794810 h 59"/>
              <a:gd name="T26" fmla="*/ 2147483647 w 102"/>
              <a:gd name="T27" fmla="*/ 1669729029 h 59"/>
              <a:gd name="T28" fmla="*/ 2147483647 w 102"/>
              <a:gd name="T29" fmla="*/ 1073401266 h 59"/>
              <a:gd name="T30" fmla="*/ 2147483647 w 102"/>
              <a:gd name="T31" fmla="*/ 1133032498 h 59"/>
              <a:gd name="T32" fmla="*/ 2147483647 w 102"/>
              <a:gd name="T33" fmla="*/ 715598190 h 59"/>
              <a:gd name="T34" fmla="*/ 2147483647 w 102"/>
              <a:gd name="T35" fmla="*/ 596335726 h 59"/>
              <a:gd name="T36" fmla="*/ 2147483647 w 102"/>
              <a:gd name="T37" fmla="*/ 298164002 h 59"/>
              <a:gd name="T38" fmla="*/ 2147483647 w 102"/>
              <a:gd name="T39" fmla="*/ 59631247 h 59"/>
              <a:gd name="T40" fmla="*/ 2147483647 w 102"/>
              <a:gd name="T41" fmla="*/ 238532710 h 59"/>
              <a:gd name="T42" fmla="*/ 2147483647 w 102"/>
              <a:gd name="T43" fmla="*/ 59631247 h 59"/>
              <a:gd name="T44" fmla="*/ 2147483647 w 102"/>
              <a:gd name="T45" fmla="*/ 119270216 h 59"/>
              <a:gd name="T46" fmla="*/ 2147483647 w 102"/>
              <a:gd name="T47" fmla="*/ 238532710 h 59"/>
              <a:gd name="T48" fmla="*/ 2147483647 w 102"/>
              <a:gd name="T49" fmla="*/ 477065420 h 59"/>
              <a:gd name="T50" fmla="*/ 2147483647 w 102"/>
              <a:gd name="T51" fmla="*/ 834868376 h 59"/>
              <a:gd name="T52" fmla="*/ 2147483647 w 102"/>
              <a:gd name="T53" fmla="*/ 894499607 h 59"/>
              <a:gd name="T54" fmla="*/ 2147483647 w 102"/>
              <a:gd name="T55" fmla="*/ 1013762312 h 59"/>
              <a:gd name="T56" fmla="*/ 2147483647 w 102"/>
              <a:gd name="T57" fmla="*/ 1073401266 h 59"/>
              <a:gd name="T58" fmla="*/ 2147483647 w 102"/>
              <a:gd name="T59" fmla="*/ 1192663730 h 59"/>
              <a:gd name="T60" fmla="*/ 2147483647 w 102"/>
              <a:gd name="T61" fmla="*/ 1371565148 h 59"/>
              <a:gd name="T62" fmla="*/ 2147483647 w 102"/>
              <a:gd name="T63" fmla="*/ 1550466565 h 59"/>
              <a:gd name="T64" fmla="*/ 2147483647 w 102"/>
              <a:gd name="T65" fmla="*/ 1729360261 h 59"/>
              <a:gd name="T66" fmla="*/ 2147483647 w 102"/>
              <a:gd name="T67" fmla="*/ 1788999215 h 59"/>
              <a:gd name="T68" fmla="*/ 2147483647 w 102"/>
              <a:gd name="T69" fmla="*/ 1848630446 h 59"/>
              <a:gd name="T70" fmla="*/ 2147483647 w 102"/>
              <a:gd name="T71" fmla="*/ 1908261678 h 59"/>
              <a:gd name="T72" fmla="*/ 2147483647 w 102"/>
              <a:gd name="T73" fmla="*/ 1967892910 h 59"/>
              <a:gd name="T74" fmla="*/ 2147483647 w 102"/>
              <a:gd name="T75" fmla="*/ 2146794810 h 59"/>
              <a:gd name="T76" fmla="*/ 2147483647 w 102"/>
              <a:gd name="T77" fmla="*/ 2146794810 h 59"/>
              <a:gd name="T78" fmla="*/ 2147483647 w 102"/>
              <a:gd name="T79" fmla="*/ 2147483647 h 59"/>
              <a:gd name="T80" fmla="*/ 2147483647 w 102"/>
              <a:gd name="T81" fmla="*/ 2146794810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81" name="Freeform 61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044746186 w 69"/>
              <a:gd name="T9" fmla="*/ 2147483647 h 53"/>
              <a:gd name="T10" fmla="*/ 1912827896 w 69"/>
              <a:gd name="T11" fmla="*/ 2147483647 h 53"/>
              <a:gd name="T12" fmla="*/ 1648991316 w 69"/>
              <a:gd name="T13" fmla="*/ 2030456852 h 53"/>
              <a:gd name="T14" fmla="*/ 1517073026 w 69"/>
              <a:gd name="T15" fmla="*/ 1911022788 h 53"/>
              <a:gd name="T16" fmla="*/ 1451109820 w 69"/>
              <a:gd name="T17" fmla="*/ 1791581479 h 53"/>
              <a:gd name="T18" fmla="*/ 989391490 w 69"/>
              <a:gd name="T19" fmla="*/ 1492985934 h 53"/>
              <a:gd name="T20" fmla="*/ 857473200 w 69"/>
              <a:gd name="T21" fmla="*/ 1373544625 h 53"/>
              <a:gd name="T22" fmla="*/ 659599826 w 69"/>
              <a:gd name="T23" fmla="*/ 1134669735 h 53"/>
              <a:gd name="T24" fmla="*/ 527673287 w 69"/>
              <a:gd name="T25" fmla="*/ 955507530 h 53"/>
              <a:gd name="T26" fmla="*/ 65963222 w 69"/>
              <a:gd name="T27" fmla="*/ 836073949 h 53"/>
              <a:gd name="T28" fmla="*/ 65963222 w 69"/>
              <a:gd name="T29" fmla="*/ 597191331 h 53"/>
              <a:gd name="T30" fmla="*/ 197881559 w 69"/>
              <a:gd name="T31" fmla="*/ 477757629 h 53"/>
              <a:gd name="T32" fmla="*/ 197881559 w 69"/>
              <a:gd name="T33" fmla="*/ 418036974 h 53"/>
              <a:gd name="T34" fmla="*/ 527673287 w 69"/>
              <a:gd name="T35" fmla="*/ 298595665 h 53"/>
              <a:gd name="T36" fmla="*/ 791518116 w 69"/>
              <a:gd name="T37" fmla="*/ 179154296 h 53"/>
              <a:gd name="T38" fmla="*/ 857473200 w 69"/>
              <a:gd name="T39" fmla="*/ 119441339 h 53"/>
              <a:gd name="T40" fmla="*/ 2044746186 w 69"/>
              <a:gd name="T41" fmla="*/ 59720670 h 53"/>
              <a:gd name="T42" fmla="*/ 2044746186 w 69"/>
              <a:gd name="T43" fmla="*/ 119441339 h 53"/>
              <a:gd name="T44" fmla="*/ 2147483647 w 69"/>
              <a:gd name="T45" fmla="*/ 238874951 h 53"/>
              <a:gd name="T46" fmla="*/ 2147483647 w 69"/>
              <a:gd name="T47" fmla="*/ 238874951 h 53"/>
              <a:gd name="T48" fmla="*/ 2147483647 w 69"/>
              <a:gd name="T49" fmla="*/ 1015228426 h 53"/>
              <a:gd name="T50" fmla="*/ 2147483647 w 69"/>
              <a:gd name="T51" fmla="*/ 1134669735 h 53"/>
              <a:gd name="T52" fmla="*/ 2147483647 w 69"/>
              <a:gd name="T53" fmla="*/ 1433265280 h 53"/>
              <a:gd name="T54" fmla="*/ 2147483647 w 69"/>
              <a:gd name="T55" fmla="*/ 1672140170 h 53"/>
              <a:gd name="T56" fmla="*/ 2147483647 w 69"/>
              <a:gd name="T57" fmla="*/ 1791581479 h 53"/>
              <a:gd name="T58" fmla="*/ 2147483647 w 69"/>
              <a:gd name="T59" fmla="*/ 1851302133 h 53"/>
              <a:gd name="T60" fmla="*/ 2147483647 w 69"/>
              <a:gd name="T61" fmla="*/ 1970735715 h 53"/>
              <a:gd name="T62" fmla="*/ 2147483647 w 69"/>
              <a:gd name="T63" fmla="*/ 209017750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82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598534219 w 73"/>
              <a:gd name="T1" fmla="*/ 2147483647 h 77"/>
              <a:gd name="T2" fmla="*/ 731541766 w 73"/>
              <a:gd name="T3" fmla="*/ 2147483647 h 77"/>
              <a:gd name="T4" fmla="*/ 864549314 w 73"/>
              <a:gd name="T5" fmla="*/ 2147483647 h 77"/>
              <a:gd name="T6" fmla="*/ 864549314 w 73"/>
              <a:gd name="T7" fmla="*/ 2147483647 h 77"/>
              <a:gd name="T8" fmla="*/ 931053088 w 73"/>
              <a:gd name="T9" fmla="*/ 2147483647 h 77"/>
              <a:gd name="T10" fmla="*/ 864549314 w 73"/>
              <a:gd name="T11" fmla="*/ 2147483647 h 77"/>
              <a:gd name="T12" fmla="*/ 798045540 w 73"/>
              <a:gd name="T13" fmla="*/ 2147483647 h 77"/>
              <a:gd name="T14" fmla="*/ 931053088 w 73"/>
              <a:gd name="T15" fmla="*/ 2147483647 h 77"/>
              <a:gd name="T16" fmla="*/ 1064060635 w 73"/>
              <a:gd name="T17" fmla="*/ 2147483647 h 77"/>
              <a:gd name="T18" fmla="*/ 1130564664 w 73"/>
              <a:gd name="T19" fmla="*/ 2147483647 h 77"/>
              <a:gd name="T20" fmla="*/ 1197068438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1922963460 h 77"/>
              <a:gd name="T56" fmla="*/ 2147483647 w 73"/>
              <a:gd name="T57" fmla="*/ 1802777305 h 77"/>
              <a:gd name="T58" fmla="*/ 2147483647 w 73"/>
              <a:gd name="T59" fmla="*/ 1622505825 h 77"/>
              <a:gd name="T60" fmla="*/ 2147483647 w 73"/>
              <a:gd name="T61" fmla="*/ 1502319670 h 77"/>
              <a:gd name="T62" fmla="*/ 2147483647 w 73"/>
              <a:gd name="T63" fmla="*/ 1382133515 h 77"/>
              <a:gd name="T64" fmla="*/ 2147483647 w 73"/>
              <a:gd name="T65" fmla="*/ 1081668127 h 77"/>
              <a:gd name="T66" fmla="*/ 2147483647 w 73"/>
              <a:gd name="T67" fmla="*/ 961481730 h 77"/>
              <a:gd name="T68" fmla="*/ 2147483647 w 73"/>
              <a:gd name="T69" fmla="*/ 721109420 h 77"/>
              <a:gd name="T70" fmla="*/ 2147483647 w 73"/>
              <a:gd name="T71" fmla="*/ 540837940 h 77"/>
              <a:gd name="T72" fmla="*/ 2128113115 w 73"/>
              <a:gd name="T73" fmla="*/ 420651663 h 77"/>
              <a:gd name="T74" fmla="*/ 2128113115 w 73"/>
              <a:gd name="T75" fmla="*/ 180279293 h 77"/>
              <a:gd name="T76" fmla="*/ 2147483647 w 73"/>
              <a:gd name="T77" fmla="*/ 60093093 h 77"/>
              <a:gd name="T78" fmla="*/ 2147483647 w 73"/>
              <a:gd name="T79" fmla="*/ 0 h 77"/>
              <a:gd name="T80" fmla="*/ 0 w 73"/>
              <a:gd name="T81" fmla="*/ 300465509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83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2147483647 w 62"/>
              <a:gd name="T1" fmla="*/ 119151282 h 29"/>
              <a:gd name="T2" fmla="*/ 132597985 w 62"/>
              <a:gd name="T3" fmla="*/ 1012789980 h 29"/>
              <a:gd name="T4" fmla="*/ 265187828 w 62"/>
              <a:gd name="T5" fmla="*/ 953217973 h 29"/>
              <a:gd name="T6" fmla="*/ 530383798 w 62"/>
              <a:gd name="T7" fmla="*/ 774487236 h 29"/>
              <a:gd name="T8" fmla="*/ 662973736 w 62"/>
              <a:gd name="T9" fmla="*/ 655335984 h 29"/>
              <a:gd name="T10" fmla="*/ 729276784 w 62"/>
              <a:gd name="T11" fmla="*/ 595764218 h 29"/>
              <a:gd name="T12" fmla="*/ 928169643 w 62"/>
              <a:gd name="T13" fmla="*/ 536184733 h 29"/>
              <a:gd name="T14" fmla="*/ 1259652567 w 62"/>
              <a:gd name="T15" fmla="*/ 417033361 h 29"/>
              <a:gd name="T16" fmla="*/ 1392250520 w 62"/>
              <a:gd name="T17" fmla="*/ 476605127 h 29"/>
              <a:gd name="T18" fmla="*/ 1524848473 w 62"/>
              <a:gd name="T19" fmla="*/ 476605127 h 29"/>
              <a:gd name="T20" fmla="*/ 1657438284 w 62"/>
              <a:gd name="T21" fmla="*/ 714915469 h 29"/>
              <a:gd name="T22" fmla="*/ 1790036237 w 62"/>
              <a:gd name="T23" fmla="*/ 714915469 h 29"/>
              <a:gd name="T24" fmla="*/ 1790036237 w 62"/>
              <a:gd name="T25" fmla="*/ 834066721 h 29"/>
              <a:gd name="T26" fmla="*/ 2055232144 w 62"/>
              <a:gd name="T27" fmla="*/ 893638488 h 29"/>
              <a:gd name="T28" fmla="*/ 2147483647 w 62"/>
              <a:gd name="T29" fmla="*/ 1012789980 h 29"/>
              <a:gd name="T30" fmla="*/ 2147483647 w 62"/>
              <a:gd name="T31" fmla="*/ 1131948951 h 29"/>
              <a:gd name="T32" fmla="*/ 2121527049 w 62"/>
              <a:gd name="T33" fmla="*/ 1489402705 h 29"/>
              <a:gd name="T34" fmla="*/ 2147483647 w 62"/>
              <a:gd name="T35" fmla="*/ 1608553957 h 29"/>
              <a:gd name="T36" fmla="*/ 2147483647 w 62"/>
              <a:gd name="T37" fmla="*/ 1668125724 h 29"/>
              <a:gd name="T38" fmla="*/ 2147483647 w 62"/>
              <a:gd name="T39" fmla="*/ 1668125724 h 29"/>
              <a:gd name="T40" fmla="*/ 2147483647 w 62"/>
              <a:gd name="T41" fmla="*/ 1608553957 h 29"/>
              <a:gd name="T42" fmla="*/ 2147483647 w 62"/>
              <a:gd name="T43" fmla="*/ 1727705209 h 29"/>
              <a:gd name="T44" fmla="*/ 2147483647 w 62"/>
              <a:gd name="T45" fmla="*/ 1668125724 h 29"/>
              <a:gd name="T46" fmla="*/ 2147483647 w 62"/>
              <a:gd name="T47" fmla="*/ 1548974472 h 29"/>
              <a:gd name="T48" fmla="*/ 2147483647 w 62"/>
              <a:gd name="T49" fmla="*/ 1489402705 h 29"/>
              <a:gd name="T50" fmla="*/ 2147483647 w 62"/>
              <a:gd name="T51" fmla="*/ 1429823220 h 29"/>
              <a:gd name="T52" fmla="*/ 2147483647 w 62"/>
              <a:gd name="T53" fmla="*/ 1370251454 h 29"/>
              <a:gd name="T54" fmla="*/ 2147483647 w 62"/>
              <a:gd name="T55" fmla="*/ 1131948951 h 29"/>
              <a:gd name="T56" fmla="*/ 2147483647 w 62"/>
              <a:gd name="T57" fmla="*/ 953217973 h 29"/>
              <a:gd name="T58" fmla="*/ 2147483647 w 62"/>
              <a:gd name="T59" fmla="*/ 714915469 h 29"/>
              <a:gd name="T60" fmla="*/ 2147483647 w 62"/>
              <a:gd name="T61" fmla="*/ 595764218 h 29"/>
              <a:gd name="T62" fmla="*/ 2147483647 w 62"/>
              <a:gd name="T63" fmla="*/ 536184733 h 29"/>
              <a:gd name="T64" fmla="*/ 2147483647 w 62"/>
              <a:gd name="T65" fmla="*/ 357453875 h 29"/>
              <a:gd name="T66" fmla="*/ 2147483647 w 62"/>
              <a:gd name="T67" fmla="*/ 238302564 h 29"/>
              <a:gd name="T68" fmla="*/ 2147483647 w 62"/>
              <a:gd name="T69" fmla="*/ 238302564 h 29"/>
              <a:gd name="T70" fmla="*/ 2147483647 w 62"/>
              <a:gd name="T71" fmla="*/ 476605127 h 29"/>
              <a:gd name="T72" fmla="*/ 2147483647 w 62"/>
              <a:gd name="T73" fmla="*/ 595764218 h 29"/>
              <a:gd name="T74" fmla="*/ 2147483647 w 62"/>
              <a:gd name="T75" fmla="*/ 714915469 h 29"/>
              <a:gd name="T76" fmla="*/ 2147483647 w 62"/>
              <a:gd name="T77" fmla="*/ 953217973 h 29"/>
              <a:gd name="T78" fmla="*/ 2147483647 w 62"/>
              <a:gd name="T79" fmla="*/ 1072369466 h 29"/>
              <a:gd name="T80" fmla="*/ 2147483647 w 62"/>
              <a:gd name="T81" fmla="*/ 1131948951 h 29"/>
              <a:gd name="T82" fmla="*/ 2147483647 w 62"/>
              <a:gd name="T83" fmla="*/ 1251100202 h 29"/>
              <a:gd name="T84" fmla="*/ 2147483647 w 62"/>
              <a:gd name="T85" fmla="*/ 1429823220 h 29"/>
              <a:gd name="T86" fmla="*/ 2147483647 w 62"/>
              <a:gd name="T87" fmla="*/ 1489402705 h 29"/>
              <a:gd name="T88" fmla="*/ 2147483647 w 62"/>
              <a:gd name="T89" fmla="*/ 1429823220 h 29"/>
              <a:gd name="T90" fmla="*/ 2147483647 w 62"/>
              <a:gd name="T91" fmla="*/ 1548974472 h 29"/>
              <a:gd name="T92" fmla="*/ 2147483647 w 62"/>
              <a:gd name="T93" fmla="*/ 1668125724 h 29"/>
              <a:gd name="T94" fmla="*/ 2147483647 w 62"/>
              <a:gd name="T95" fmla="*/ 1727705209 h 29"/>
              <a:gd name="T96" fmla="*/ 2147483647 w 62"/>
              <a:gd name="T97" fmla="*/ 1668125724 h 29"/>
              <a:gd name="T98" fmla="*/ 2147483647 w 62"/>
              <a:gd name="T99" fmla="*/ 1548974472 h 29"/>
              <a:gd name="T100" fmla="*/ 2147483647 w 62"/>
              <a:gd name="T101" fmla="*/ 1131948951 h 29"/>
              <a:gd name="T102" fmla="*/ 2147483647 w 62"/>
              <a:gd name="T103" fmla="*/ 1251100202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84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970428171 w 15"/>
              <a:gd name="T1" fmla="*/ 1317641560 h 24"/>
              <a:gd name="T2" fmla="*/ 970428171 w 15"/>
              <a:gd name="T3" fmla="*/ 1197856711 h 24"/>
              <a:gd name="T4" fmla="*/ 905735658 w 15"/>
              <a:gd name="T5" fmla="*/ 1078071862 h 24"/>
              <a:gd name="T6" fmla="*/ 776342587 w 15"/>
              <a:gd name="T7" fmla="*/ 958286772 h 24"/>
              <a:gd name="T8" fmla="*/ 646949517 w 15"/>
              <a:gd name="T9" fmla="*/ 898394347 h 24"/>
              <a:gd name="T10" fmla="*/ 582257003 w 15"/>
              <a:gd name="T11" fmla="*/ 838501923 h 24"/>
              <a:gd name="T12" fmla="*/ 582257003 w 15"/>
              <a:gd name="T13" fmla="*/ 718717074 h 24"/>
              <a:gd name="T14" fmla="*/ 452863807 w 15"/>
              <a:gd name="T15" fmla="*/ 539032062 h 24"/>
              <a:gd name="T16" fmla="*/ 388171294 w 15"/>
              <a:gd name="T17" fmla="*/ 479139516 h 24"/>
              <a:gd name="T18" fmla="*/ 323478780 w 15"/>
              <a:gd name="T19" fmla="*/ 359354667 h 24"/>
              <a:gd name="T20" fmla="*/ 258778160 w 15"/>
              <a:gd name="T21" fmla="*/ 299462243 h 24"/>
              <a:gd name="T22" fmla="*/ 258778160 w 15"/>
              <a:gd name="T23" fmla="*/ 239569758 h 24"/>
              <a:gd name="T24" fmla="*/ 258778160 w 15"/>
              <a:gd name="T25" fmla="*/ 239569758 h 24"/>
              <a:gd name="T26" fmla="*/ 258778160 w 15"/>
              <a:gd name="T27" fmla="*/ 179677334 h 24"/>
              <a:gd name="T28" fmla="*/ 323478780 w 15"/>
              <a:gd name="T29" fmla="*/ 0 h 24"/>
              <a:gd name="T30" fmla="*/ 258778160 w 15"/>
              <a:gd name="T31" fmla="*/ 0 h 24"/>
              <a:gd name="T32" fmla="*/ 129393102 w 15"/>
              <a:gd name="T33" fmla="*/ 0 h 24"/>
              <a:gd name="T34" fmla="*/ 64692529 w 15"/>
              <a:gd name="T35" fmla="*/ 59892440 h 24"/>
              <a:gd name="T36" fmla="*/ 64692529 w 15"/>
              <a:gd name="T37" fmla="*/ 119784879 h 24"/>
              <a:gd name="T38" fmla="*/ 64692529 w 15"/>
              <a:gd name="T39" fmla="*/ 179677334 h 24"/>
              <a:gd name="T40" fmla="*/ 0 w 15"/>
              <a:gd name="T41" fmla="*/ 179677334 h 24"/>
              <a:gd name="T42" fmla="*/ 452863807 w 15"/>
              <a:gd name="T43" fmla="*/ 1437426409 h 24"/>
              <a:gd name="T44" fmla="*/ 970428171 w 15"/>
              <a:gd name="T45" fmla="*/ 1317641560 h 24"/>
              <a:gd name="T46" fmla="*/ 970428171 w 15"/>
              <a:gd name="T47" fmla="*/ 1317641560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85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1861212754 h 42"/>
              <a:gd name="T2" fmla="*/ 0 w 19"/>
              <a:gd name="T3" fmla="*/ 1921255858 h 42"/>
              <a:gd name="T4" fmla="*/ 134089252 w 19"/>
              <a:gd name="T5" fmla="*/ 2041334803 h 42"/>
              <a:gd name="T6" fmla="*/ 402275976 w 19"/>
              <a:gd name="T7" fmla="*/ 2147483647 h 42"/>
              <a:gd name="T8" fmla="*/ 603409933 w 19"/>
              <a:gd name="T9" fmla="*/ 2147483647 h 42"/>
              <a:gd name="T10" fmla="*/ 670462731 w 19"/>
              <a:gd name="T11" fmla="*/ 2147483647 h 42"/>
              <a:gd name="T12" fmla="*/ 737507341 w 19"/>
              <a:gd name="T13" fmla="*/ 2147483647 h 42"/>
              <a:gd name="T14" fmla="*/ 871596561 w 19"/>
              <a:gd name="T15" fmla="*/ 2147483647 h 42"/>
              <a:gd name="T16" fmla="*/ 938641171 w 19"/>
              <a:gd name="T17" fmla="*/ 2101377908 h 42"/>
              <a:gd name="T18" fmla="*/ 1139783445 w 19"/>
              <a:gd name="T19" fmla="*/ 1801177397 h 42"/>
              <a:gd name="T20" fmla="*/ 1273872665 w 19"/>
              <a:gd name="T21" fmla="*/ 1561020476 h 42"/>
              <a:gd name="T22" fmla="*/ 1206828055 w 19"/>
              <a:gd name="T23" fmla="*/ 1140749737 h 42"/>
              <a:gd name="T24" fmla="*/ 1139783445 w 19"/>
              <a:gd name="T25" fmla="*/ 780506364 h 42"/>
              <a:gd name="T26" fmla="*/ 938641171 w 19"/>
              <a:gd name="T27" fmla="*/ 840549468 h 42"/>
              <a:gd name="T28" fmla="*/ 871596561 w 19"/>
              <a:gd name="T29" fmla="*/ 840549468 h 42"/>
              <a:gd name="T30" fmla="*/ 804551951 w 19"/>
              <a:gd name="T31" fmla="*/ 840549468 h 42"/>
              <a:gd name="T32" fmla="*/ 871596561 w 19"/>
              <a:gd name="T33" fmla="*/ 660427903 h 42"/>
              <a:gd name="T34" fmla="*/ 938641171 w 19"/>
              <a:gd name="T35" fmla="*/ 660427903 h 42"/>
              <a:gd name="T36" fmla="*/ 1005685781 w 19"/>
              <a:gd name="T37" fmla="*/ 480313965 h 42"/>
              <a:gd name="T38" fmla="*/ 1072738579 w 19"/>
              <a:gd name="T39" fmla="*/ 360235504 h 42"/>
              <a:gd name="T40" fmla="*/ 268186692 w 19"/>
              <a:gd name="T41" fmla="*/ 0 h 42"/>
              <a:gd name="T42" fmla="*/ 201133894 w 19"/>
              <a:gd name="T43" fmla="*/ 120078491 h 42"/>
              <a:gd name="T44" fmla="*/ 134089252 w 19"/>
              <a:gd name="T45" fmla="*/ 360235504 h 42"/>
              <a:gd name="T46" fmla="*/ 0 w 19"/>
              <a:gd name="T47" fmla="*/ 480313965 h 42"/>
              <a:gd name="T48" fmla="*/ 67044626 w 19"/>
              <a:gd name="T49" fmla="*/ 540357190 h 42"/>
              <a:gd name="T50" fmla="*/ 67044626 w 19"/>
              <a:gd name="T51" fmla="*/ 660427903 h 42"/>
              <a:gd name="T52" fmla="*/ 67044626 w 19"/>
              <a:gd name="T53" fmla="*/ 900584824 h 42"/>
              <a:gd name="T54" fmla="*/ 201133894 w 19"/>
              <a:gd name="T55" fmla="*/ 1020671276 h 42"/>
              <a:gd name="T56" fmla="*/ 335231366 w 19"/>
              <a:gd name="T57" fmla="*/ 1080706632 h 42"/>
              <a:gd name="T58" fmla="*/ 469320586 w 19"/>
              <a:gd name="T59" fmla="*/ 1140749737 h 42"/>
              <a:gd name="T60" fmla="*/ 603409933 w 19"/>
              <a:gd name="T61" fmla="*/ 1260828198 h 42"/>
              <a:gd name="T62" fmla="*/ 268186692 w 19"/>
              <a:gd name="T63" fmla="*/ 1440942015 h 42"/>
              <a:gd name="T64" fmla="*/ 67044626 w 19"/>
              <a:gd name="T65" fmla="*/ 168109893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86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238456745 h 22"/>
              <a:gd name="T2" fmla="*/ 530675387 w 23"/>
              <a:gd name="T3" fmla="*/ 119228373 h 22"/>
              <a:gd name="T4" fmla="*/ 530675387 w 23"/>
              <a:gd name="T5" fmla="*/ 178842574 h 22"/>
              <a:gd name="T6" fmla="*/ 597004831 w 23"/>
              <a:gd name="T7" fmla="*/ 178842574 h 22"/>
              <a:gd name="T8" fmla="*/ 597004831 w 23"/>
              <a:gd name="T9" fmla="*/ 178842574 h 22"/>
              <a:gd name="T10" fmla="*/ 1326676442 w 23"/>
              <a:gd name="T11" fmla="*/ 0 h 22"/>
              <a:gd name="T12" fmla="*/ 1525680682 w 23"/>
              <a:gd name="T13" fmla="*/ 536527783 h 22"/>
              <a:gd name="T14" fmla="*/ 1525680682 w 23"/>
              <a:gd name="T15" fmla="*/ 596141954 h 22"/>
              <a:gd name="T16" fmla="*/ 1459343221 w 23"/>
              <a:gd name="T17" fmla="*/ 596141954 h 22"/>
              <a:gd name="T18" fmla="*/ 1525680682 w 23"/>
              <a:gd name="T19" fmla="*/ 655763846 h 22"/>
              <a:gd name="T20" fmla="*/ 1525680682 w 23"/>
              <a:gd name="T21" fmla="*/ 655763846 h 22"/>
              <a:gd name="T22" fmla="*/ 1393013903 w 23"/>
              <a:gd name="T23" fmla="*/ 715378018 h 22"/>
              <a:gd name="T24" fmla="*/ 1127680346 w 23"/>
              <a:gd name="T25" fmla="*/ 774992189 h 22"/>
              <a:gd name="T26" fmla="*/ 1061342630 w 23"/>
              <a:gd name="T27" fmla="*/ 774992189 h 22"/>
              <a:gd name="T28" fmla="*/ 1061342630 w 23"/>
              <a:gd name="T29" fmla="*/ 774992189 h 22"/>
              <a:gd name="T30" fmla="*/ 1061342630 w 23"/>
              <a:gd name="T31" fmla="*/ 834606360 h 22"/>
              <a:gd name="T32" fmla="*/ 1061342630 w 23"/>
              <a:gd name="T33" fmla="*/ 834606360 h 22"/>
              <a:gd name="T34" fmla="*/ 862338389 w 23"/>
              <a:gd name="T35" fmla="*/ 894220532 h 22"/>
              <a:gd name="T36" fmla="*/ 663342293 w 23"/>
              <a:gd name="T37" fmla="*/ 953834703 h 22"/>
              <a:gd name="T38" fmla="*/ 663342293 w 23"/>
              <a:gd name="T39" fmla="*/ 953834703 h 22"/>
              <a:gd name="T40" fmla="*/ 530675387 w 23"/>
              <a:gd name="T41" fmla="*/ 1073063287 h 22"/>
              <a:gd name="T42" fmla="*/ 199004304 w 23"/>
              <a:gd name="T43" fmla="*/ 1251905801 h 22"/>
              <a:gd name="T44" fmla="*/ 132666811 w 23"/>
              <a:gd name="T45" fmla="*/ 1311519972 h 22"/>
              <a:gd name="T46" fmla="*/ 0 w 23"/>
              <a:gd name="T47" fmla="*/ 1251905801 h 22"/>
              <a:gd name="T48" fmla="*/ 132666811 w 23"/>
              <a:gd name="T49" fmla="*/ 1132677458 h 22"/>
              <a:gd name="T50" fmla="*/ 132666811 w 23"/>
              <a:gd name="T51" fmla="*/ 1073063287 h 22"/>
              <a:gd name="T52" fmla="*/ 132666811 w 23"/>
              <a:gd name="T53" fmla="*/ 1013449115 h 22"/>
              <a:gd name="T54" fmla="*/ 0 w 23"/>
              <a:gd name="T55" fmla="*/ 238456745 h 22"/>
              <a:gd name="T56" fmla="*/ 0 w 23"/>
              <a:gd name="T57" fmla="*/ 238456745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87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669847700 w 45"/>
              <a:gd name="T1" fmla="*/ 418316999 h 23"/>
              <a:gd name="T2" fmla="*/ 1607645835 w 45"/>
              <a:gd name="T3" fmla="*/ 179276514 h 23"/>
              <a:gd name="T4" fmla="*/ 1674627306 w 45"/>
              <a:gd name="T5" fmla="*/ 179276514 h 23"/>
              <a:gd name="T6" fmla="*/ 1674627306 w 45"/>
              <a:gd name="T7" fmla="*/ 119520243 h 23"/>
              <a:gd name="T8" fmla="*/ 1808598432 w 45"/>
              <a:gd name="T9" fmla="*/ 0 h 23"/>
              <a:gd name="T10" fmla="*/ 1942569557 w 45"/>
              <a:gd name="T11" fmla="*/ 0 h 23"/>
              <a:gd name="T12" fmla="*/ 2076540683 w 45"/>
              <a:gd name="T13" fmla="*/ 179276514 h 23"/>
              <a:gd name="T14" fmla="*/ 2143522154 w 45"/>
              <a:gd name="T15" fmla="*/ 298796787 h 23"/>
              <a:gd name="T16" fmla="*/ 2009551028 w 45"/>
              <a:gd name="T17" fmla="*/ 418316999 h 23"/>
              <a:gd name="T18" fmla="*/ 1942569557 w 45"/>
              <a:gd name="T19" fmla="*/ 597593574 h 23"/>
              <a:gd name="T20" fmla="*/ 2147483647 w 45"/>
              <a:gd name="T21" fmla="*/ 597593574 h 23"/>
              <a:gd name="T22" fmla="*/ 2147483647 w 45"/>
              <a:gd name="T23" fmla="*/ 896397970 h 23"/>
              <a:gd name="T24" fmla="*/ 2147483647 w 45"/>
              <a:gd name="T25" fmla="*/ 956154211 h 23"/>
              <a:gd name="T26" fmla="*/ 2147483647 w 45"/>
              <a:gd name="T27" fmla="*/ 836633999 h 23"/>
              <a:gd name="T28" fmla="*/ 2147483647 w 45"/>
              <a:gd name="T29" fmla="*/ 717113786 h 23"/>
              <a:gd name="T30" fmla="*/ 2147483647 w 45"/>
              <a:gd name="T31" fmla="*/ 597593574 h 23"/>
              <a:gd name="T32" fmla="*/ 2147483647 w 45"/>
              <a:gd name="T33" fmla="*/ 657357545 h 23"/>
              <a:gd name="T34" fmla="*/ 2147483647 w 45"/>
              <a:gd name="T35" fmla="*/ 956154211 h 23"/>
              <a:gd name="T36" fmla="*/ 2147483647 w 45"/>
              <a:gd name="T37" fmla="*/ 1015910694 h 23"/>
              <a:gd name="T38" fmla="*/ 2147483647 w 45"/>
              <a:gd name="T39" fmla="*/ 1135430907 h 23"/>
              <a:gd name="T40" fmla="*/ 2147483647 w 45"/>
              <a:gd name="T41" fmla="*/ 1254951119 h 23"/>
              <a:gd name="T42" fmla="*/ 2147483647 w 45"/>
              <a:gd name="T43" fmla="*/ 1195194878 h 23"/>
              <a:gd name="T44" fmla="*/ 2147483647 w 45"/>
              <a:gd name="T45" fmla="*/ 1075674665 h 23"/>
              <a:gd name="T46" fmla="*/ 2147483647 w 45"/>
              <a:gd name="T47" fmla="*/ 1314715091 h 23"/>
              <a:gd name="T48" fmla="*/ 2143522154 w 45"/>
              <a:gd name="T49" fmla="*/ 1314715091 h 23"/>
              <a:gd name="T50" fmla="*/ 2143522154 w 45"/>
              <a:gd name="T51" fmla="*/ 1254951119 h 23"/>
              <a:gd name="T52" fmla="*/ 2009551028 w 45"/>
              <a:gd name="T53" fmla="*/ 1195194878 h 23"/>
              <a:gd name="T54" fmla="*/ 1875579902 w 45"/>
              <a:gd name="T55" fmla="*/ 1135430907 h 23"/>
              <a:gd name="T56" fmla="*/ 1808598432 w 45"/>
              <a:gd name="T57" fmla="*/ 1015910694 h 23"/>
              <a:gd name="T58" fmla="*/ 1406685055 w 45"/>
              <a:gd name="T59" fmla="*/ 1015910694 h 23"/>
              <a:gd name="T60" fmla="*/ 669847700 w 45"/>
              <a:gd name="T61" fmla="*/ 1195194878 h 23"/>
              <a:gd name="T62" fmla="*/ 602866229 w 45"/>
              <a:gd name="T63" fmla="*/ 1135430907 h 23"/>
              <a:gd name="T64" fmla="*/ 0 w 45"/>
              <a:gd name="T65" fmla="*/ 1254951119 h 23"/>
              <a:gd name="T66" fmla="*/ 0 w 45"/>
              <a:gd name="T67" fmla="*/ 537837333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88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122162272 h 13"/>
              <a:gd name="T2" fmla="*/ 195360579 w 12"/>
              <a:gd name="T3" fmla="*/ 671880847 h 13"/>
              <a:gd name="T4" fmla="*/ 195360579 w 12"/>
              <a:gd name="T5" fmla="*/ 732965875 h 13"/>
              <a:gd name="T6" fmla="*/ 130245755 w 12"/>
              <a:gd name="T7" fmla="*/ 732965875 h 13"/>
              <a:gd name="T8" fmla="*/ 195360579 w 12"/>
              <a:gd name="T9" fmla="*/ 794043088 h 13"/>
              <a:gd name="T10" fmla="*/ 195360579 w 12"/>
              <a:gd name="T11" fmla="*/ 794043088 h 13"/>
              <a:gd name="T12" fmla="*/ 195360579 w 12"/>
              <a:gd name="T13" fmla="*/ 794043088 h 13"/>
              <a:gd name="T14" fmla="*/ 390729227 w 12"/>
              <a:gd name="T15" fmla="*/ 732965875 h 13"/>
              <a:gd name="T16" fmla="*/ 455844019 w 12"/>
              <a:gd name="T17" fmla="*/ 671880847 h 13"/>
              <a:gd name="T18" fmla="*/ 455844019 w 12"/>
              <a:gd name="T19" fmla="*/ 610803634 h 13"/>
              <a:gd name="T20" fmla="*/ 455844019 w 12"/>
              <a:gd name="T21" fmla="*/ 549718606 h 13"/>
              <a:gd name="T22" fmla="*/ 455844019 w 12"/>
              <a:gd name="T23" fmla="*/ 427564058 h 13"/>
              <a:gd name="T24" fmla="*/ 520966881 w 12"/>
              <a:gd name="T25" fmla="*/ 366479030 h 13"/>
              <a:gd name="T26" fmla="*/ 520966881 w 12"/>
              <a:gd name="T27" fmla="*/ 427564058 h 13"/>
              <a:gd name="T28" fmla="*/ 520966881 w 12"/>
              <a:gd name="T29" fmla="*/ 488641271 h 13"/>
              <a:gd name="T30" fmla="*/ 520966881 w 12"/>
              <a:gd name="T31" fmla="*/ 610803634 h 13"/>
              <a:gd name="T32" fmla="*/ 586089869 w 12"/>
              <a:gd name="T33" fmla="*/ 610803634 h 13"/>
              <a:gd name="T34" fmla="*/ 586089869 w 12"/>
              <a:gd name="T35" fmla="*/ 610803634 h 13"/>
              <a:gd name="T36" fmla="*/ 586089869 w 12"/>
              <a:gd name="T37" fmla="*/ 549718606 h 13"/>
              <a:gd name="T38" fmla="*/ 651212731 w 12"/>
              <a:gd name="T39" fmla="*/ 549718606 h 13"/>
              <a:gd name="T40" fmla="*/ 716327523 w 12"/>
              <a:gd name="T41" fmla="*/ 488641271 h 13"/>
              <a:gd name="T42" fmla="*/ 781450385 w 12"/>
              <a:gd name="T43" fmla="*/ 488641271 h 13"/>
              <a:gd name="T44" fmla="*/ 781450385 w 12"/>
              <a:gd name="T45" fmla="*/ 488641271 h 13"/>
              <a:gd name="T46" fmla="*/ 716327523 w 12"/>
              <a:gd name="T47" fmla="*/ 427564058 h 13"/>
              <a:gd name="T48" fmla="*/ 716327523 w 12"/>
              <a:gd name="T49" fmla="*/ 366479030 h 13"/>
              <a:gd name="T50" fmla="*/ 716327523 w 12"/>
              <a:gd name="T51" fmla="*/ 366479030 h 13"/>
              <a:gd name="T52" fmla="*/ 651212731 w 12"/>
              <a:gd name="T53" fmla="*/ 366479030 h 13"/>
              <a:gd name="T54" fmla="*/ 586089869 w 12"/>
              <a:gd name="T55" fmla="*/ 305401817 h 13"/>
              <a:gd name="T56" fmla="*/ 586089869 w 12"/>
              <a:gd name="T57" fmla="*/ 305401817 h 13"/>
              <a:gd name="T58" fmla="*/ 455844019 w 12"/>
              <a:gd name="T59" fmla="*/ 244324543 h 13"/>
              <a:gd name="T60" fmla="*/ 390729227 w 12"/>
              <a:gd name="T61" fmla="*/ 122162272 h 13"/>
              <a:gd name="T62" fmla="*/ 390729227 w 12"/>
              <a:gd name="T63" fmla="*/ 122162272 h 13"/>
              <a:gd name="T64" fmla="*/ 325606365 w 12"/>
              <a:gd name="T65" fmla="*/ 0 h 13"/>
              <a:gd name="T66" fmla="*/ 0 w 12"/>
              <a:gd name="T67" fmla="*/ 122162272 h 13"/>
              <a:gd name="T68" fmla="*/ 0 w 12"/>
              <a:gd name="T69" fmla="*/ 12216227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89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1399766787 w 21"/>
              <a:gd name="T1" fmla="*/ 2147483647 h 47"/>
              <a:gd name="T2" fmla="*/ 1333113583 w 21"/>
              <a:gd name="T3" fmla="*/ 2147483647 h 47"/>
              <a:gd name="T4" fmla="*/ 1266452214 w 21"/>
              <a:gd name="T5" fmla="*/ 2147483647 h 47"/>
              <a:gd name="T6" fmla="*/ 1199799010 w 21"/>
              <a:gd name="T7" fmla="*/ 2147483647 h 47"/>
              <a:gd name="T8" fmla="*/ 1133145806 w 21"/>
              <a:gd name="T9" fmla="*/ 2147483647 h 47"/>
              <a:gd name="T10" fmla="*/ 1133145806 w 21"/>
              <a:gd name="T11" fmla="*/ 2147483647 h 47"/>
              <a:gd name="T12" fmla="*/ 1133145806 w 21"/>
              <a:gd name="T13" fmla="*/ 2147483647 h 47"/>
              <a:gd name="T14" fmla="*/ 1133145806 w 21"/>
              <a:gd name="T15" fmla="*/ 2147483647 h 47"/>
              <a:gd name="T16" fmla="*/ 1066492346 w 21"/>
              <a:gd name="T17" fmla="*/ 2147483647 h 47"/>
              <a:gd name="T18" fmla="*/ 1066492346 w 21"/>
              <a:gd name="T19" fmla="*/ 2147483647 h 47"/>
              <a:gd name="T20" fmla="*/ 133314605 w 21"/>
              <a:gd name="T21" fmla="*/ 2147483647 h 47"/>
              <a:gd name="T22" fmla="*/ 66653220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66653220 w 21"/>
              <a:gd name="T29" fmla="*/ 2147483647 h 47"/>
              <a:gd name="T30" fmla="*/ 0 w 21"/>
              <a:gd name="T31" fmla="*/ 2147483647 h 47"/>
              <a:gd name="T32" fmla="*/ 0 w 21"/>
              <a:gd name="T33" fmla="*/ 2034150113 h 47"/>
              <a:gd name="T34" fmla="*/ 0 w 21"/>
              <a:gd name="T35" fmla="*/ 1914491523 h 47"/>
              <a:gd name="T36" fmla="*/ 66653220 w 21"/>
              <a:gd name="T37" fmla="*/ 1675183044 h 47"/>
              <a:gd name="T38" fmla="*/ 66653220 w 21"/>
              <a:gd name="T39" fmla="*/ 1555524936 h 47"/>
              <a:gd name="T40" fmla="*/ 66653220 w 21"/>
              <a:gd name="T41" fmla="*/ 1435866829 h 47"/>
              <a:gd name="T42" fmla="*/ 66653220 w 21"/>
              <a:gd name="T43" fmla="*/ 1316216457 h 47"/>
              <a:gd name="T44" fmla="*/ 66653220 w 21"/>
              <a:gd name="T45" fmla="*/ 1256387404 h 47"/>
              <a:gd name="T46" fmla="*/ 66653220 w 21"/>
              <a:gd name="T47" fmla="*/ 1196558350 h 47"/>
              <a:gd name="T48" fmla="*/ 266621045 w 21"/>
              <a:gd name="T49" fmla="*/ 1076900243 h 47"/>
              <a:gd name="T50" fmla="*/ 333274314 w 21"/>
              <a:gd name="T51" fmla="*/ 837591522 h 47"/>
              <a:gd name="T52" fmla="*/ 266621045 w 21"/>
              <a:gd name="T53" fmla="*/ 717933415 h 47"/>
              <a:gd name="T54" fmla="*/ 266621045 w 21"/>
              <a:gd name="T55" fmla="*/ 598283042 h 47"/>
              <a:gd name="T56" fmla="*/ 266621045 w 21"/>
              <a:gd name="T57" fmla="*/ 598283042 h 47"/>
              <a:gd name="T58" fmla="*/ 266621045 w 21"/>
              <a:gd name="T59" fmla="*/ 538453989 h 47"/>
              <a:gd name="T60" fmla="*/ 199967841 w 21"/>
              <a:gd name="T61" fmla="*/ 418795761 h 47"/>
              <a:gd name="T62" fmla="*/ 266621045 w 21"/>
              <a:gd name="T63" fmla="*/ 239308540 h 47"/>
              <a:gd name="T64" fmla="*/ 199967841 w 21"/>
              <a:gd name="T65" fmla="*/ 179487221 h 47"/>
              <a:gd name="T66" fmla="*/ 199967841 w 21"/>
              <a:gd name="T67" fmla="*/ 119658137 h 47"/>
              <a:gd name="T68" fmla="*/ 266621045 w 21"/>
              <a:gd name="T69" fmla="*/ 119658137 h 47"/>
              <a:gd name="T70" fmla="*/ 333274314 w 21"/>
              <a:gd name="T71" fmla="*/ 59829069 h 47"/>
              <a:gd name="T72" fmla="*/ 399935682 w 21"/>
              <a:gd name="T73" fmla="*/ 59829069 h 47"/>
              <a:gd name="T74" fmla="*/ 399935682 w 21"/>
              <a:gd name="T75" fmla="*/ 59829069 h 47"/>
              <a:gd name="T76" fmla="*/ 466588887 w 21"/>
              <a:gd name="T77" fmla="*/ 0 h 47"/>
              <a:gd name="T78" fmla="*/ 1133145806 w 21"/>
              <a:gd name="T79" fmla="*/ 1735012097 h 47"/>
              <a:gd name="T80" fmla="*/ 1133145806 w 21"/>
              <a:gd name="T81" fmla="*/ 1794841151 h 47"/>
              <a:gd name="T82" fmla="*/ 1133145806 w 21"/>
              <a:gd name="T83" fmla="*/ 1854662469 h 47"/>
              <a:gd name="T84" fmla="*/ 1133145806 w 21"/>
              <a:gd name="T85" fmla="*/ 1854662469 h 47"/>
              <a:gd name="T86" fmla="*/ 1266452214 w 21"/>
              <a:gd name="T87" fmla="*/ 1974320576 h 47"/>
              <a:gd name="T88" fmla="*/ 1333113583 w 21"/>
              <a:gd name="T89" fmla="*/ 1974320576 h 47"/>
              <a:gd name="T90" fmla="*/ 1333113583 w 21"/>
              <a:gd name="T91" fmla="*/ 2034150113 h 47"/>
              <a:gd name="T92" fmla="*/ 1333113583 w 21"/>
              <a:gd name="T93" fmla="*/ 2093979167 h 47"/>
              <a:gd name="T94" fmla="*/ 1399766787 w 21"/>
              <a:gd name="T95" fmla="*/ 2147483647 h 47"/>
              <a:gd name="T96" fmla="*/ 1399766787 w 21"/>
              <a:gd name="T97" fmla="*/ 2147483647 h 47"/>
              <a:gd name="T98" fmla="*/ 1399766787 w 21"/>
              <a:gd name="T99" fmla="*/ 2147483647 h 47"/>
              <a:gd name="T100" fmla="*/ 1399766787 w 21"/>
              <a:gd name="T101" fmla="*/ 2147483647 h 47"/>
              <a:gd name="T102" fmla="*/ 139976678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90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661277858 w 49"/>
              <a:gd name="T1" fmla="*/ 2147483647 h 79"/>
              <a:gd name="T2" fmla="*/ 661277858 w 49"/>
              <a:gd name="T3" fmla="*/ 2147483647 h 79"/>
              <a:gd name="T4" fmla="*/ 793535006 w 49"/>
              <a:gd name="T5" fmla="*/ 2147483647 h 79"/>
              <a:gd name="T6" fmla="*/ 859663579 w 49"/>
              <a:gd name="T7" fmla="*/ 2147483647 h 79"/>
              <a:gd name="T8" fmla="*/ 925792153 w 49"/>
              <a:gd name="T9" fmla="*/ 2147483647 h 79"/>
              <a:gd name="T10" fmla="*/ 991912595 w 49"/>
              <a:gd name="T11" fmla="*/ 2147483647 h 79"/>
              <a:gd name="T12" fmla="*/ 1058041168 w 49"/>
              <a:gd name="T13" fmla="*/ 2147483647 h 79"/>
              <a:gd name="T14" fmla="*/ 1190298569 w 49"/>
              <a:gd name="T15" fmla="*/ 2147483647 h 79"/>
              <a:gd name="T16" fmla="*/ 1190298569 w 49"/>
              <a:gd name="T17" fmla="*/ 2147483647 h 79"/>
              <a:gd name="T18" fmla="*/ 1322555717 w 49"/>
              <a:gd name="T19" fmla="*/ 2147483647 h 79"/>
              <a:gd name="T20" fmla="*/ 1388684290 w 49"/>
              <a:gd name="T21" fmla="*/ 2147483647 h 79"/>
              <a:gd name="T22" fmla="*/ 1454812864 w 49"/>
              <a:gd name="T23" fmla="*/ 2147483647 h 79"/>
              <a:gd name="T24" fmla="*/ 1454812864 w 49"/>
              <a:gd name="T25" fmla="*/ 2147483647 h 79"/>
              <a:gd name="T26" fmla="*/ 1719319026 w 49"/>
              <a:gd name="T27" fmla="*/ 2147483647 h 79"/>
              <a:gd name="T28" fmla="*/ 1719319026 w 49"/>
              <a:gd name="T29" fmla="*/ 2147483647 h 79"/>
              <a:gd name="T30" fmla="*/ 1851576174 w 49"/>
              <a:gd name="T31" fmla="*/ 2147483647 h 79"/>
              <a:gd name="T32" fmla="*/ 1917704747 w 49"/>
              <a:gd name="T33" fmla="*/ 2147483647 h 79"/>
              <a:gd name="T34" fmla="*/ 2049961895 w 49"/>
              <a:gd name="T35" fmla="*/ 2147483647 h 79"/>
              <a:gd name="T36" fmla="*/ 2049961895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094893888 h 79"/>
              <a:gd name="T60" fmla="*/ 2147483647 w 49"/>
              <a:gd name="T61" fmla="*/ 1915328280 h 79"/>
              <a:gd name="T62" fmla="*/ 2147483647 w 49"/>
              <a:gd name="T63" fmla="*/ 1855478397 h 79"/>
              <a:gd name="T64" fmla="*/ 2147483647 w 49"/>
              <a:gd name="T65" fmla="*/ 1915328280 h 79"/>
              <a:gd name="T66" fmla="*/ 2147483647 w 49"/>
              <a:gd name="T67" fmla="*/ 1675913273 h 79"/>
              <a:gd name="T68" fmla="*/ 2147483647 w 49"/>
              <a:gd name="T69" fmla="*/ 1556205769 h 79"/>
              <a:gd name="T70" fmla="*/ 2147483647 w 49"/>
              <a:gd name="T71" fmla="*/ 1556205769 h 79"/>
              <a:gd name="T72" fmla="*/ 2147483647 w 49"/>
              <a:gd name="T73" fmla="*/ 1556205769 h 79"/>
              <a:gd name="T74" fmla="*/ 2147483647 w 49"/>
              <a:gd name="T75" fmla="*/ 1496355885 h 79"/>
              <a:gd name="T76" fmla="*/ 2147483647 w 49"/>
              <a:gd name="T77" fmla="*/ 1316790762 h 79"/>
              <a:gd name="T78" fmla="*/ 1587070011 w 49"/>
              <a:gd name="T79" fmla="*/ 0 h 79"/>
              <a:gd name="T80" fmla="*/ 1454812864 w 49"/>
              <a:gd name="T81" fmla="*/ 0 h 79"/>
              <a:gd name="T82" fmla="*/ 1388684290 w 49"/>
              <a:gd name="T83" fmla="*/ 119707534 h 79"/>
              <a:gd name="T84" fmla="*/ 1190298569 w 49"/>
              <a:gd name="T85" fmla="*/ 119707534 h 79"/>
              <a:gd name="T86" fmla="*/ 991912595 w 49"/>
              <a:gd name="T87" fmla="*/ 299272749 h 79"/>
              <a:gd name="T88" fmla="*/ 925792153 w 49"/>
              <a:gd name="T89" fmla="*/ 119707534 h 79"/>
              <a:gd name="T90" fmla="*/ 859663579 w 49"/>
              <a:gd name="T91" fmla="*/ 59857635 h 79"/>
              <a:gd name="T92" fmla="*/ 396763437 w 49"/>
              <a:gd name="T93" fmla="*/ 957668008 h 79"/>
              <a:gd name="T94" fmla="*/ 462892010 w 49"/>
              <a:gd name="T95" fmla="*/ 1137225638 h 79"/>
              <a:gd name="T96" fmla="*/ 462892010 w 49"/>
              <a:gd name="T97" fmla="*/ 1316790762 h 79"/>
              <a:gd name="T98" fmla="*/ 330634863 w 49"/>
              <a:gd name="T99" fmla="*/ 1436498265 h 79"/>
              <a:gd name="T100" fmla="*/ 396763437 w 49"/>
              <a:gd name="T101" fmla="*/ 1915328280 h 79"/>
              <a:gd name="T102" fmla="*/ 264514358 w 49"/>
              <a:gd name="T103" fmla="*/ 2147483647 h 79"/>
              <a:gd name="T104" fmla="*/ 264514358 w 49"/>
              <a:gd name="T105" fmla="*/ 2147483647 h 79"/>
              <a:gd name="T106" fmla="*/ 198385784 w 49"/>
              <a:gd name="T107" fmla="*/ 2147483647 h 79"/>
              <a:gd name="T108" fmla="*/ 198385784 w 49"/>
              <a:gd name="T109" fmla="*/ 2147483647 h 79"/>
              <a:gd name="T110" fmla="*/ 66128589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5891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35899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66 h 19"/>
                <a:gd name="T2" fmla="*/ 24 w 16"/>
                <a:gd name="T3" fmla="*/ 313 h 19"/>
                <a:gd name="T4" fmla="*/ 24 w 16"/>
                <a:gd name="T5" fmla="*/ 382 h 19"/>
                <a:gd name="T6" fmla="*/ 141 w 16"/>
                <a:gd name="T7" fmla="*/ 455 h 19"/>
                <a:gd name="T8" fmla="*/ 190 w 16"/>
                <a:gd name="T9" fmla="*/ 382 h 19"/>
                <a:gd name="T10" fmla="*/ 380 w 16"/>
                <a:gd name="T11" fmla="*/ 264 h 19"/>
                <a:gd name="T12" fmla="*/ 307 w 16"/>
                <a:gd name="T13" fmla="*/ 117 h 19"/>
                <a:gd name="T14" fmla="*/ 73 w 16"/>
                <a:gd name="T15" fmla="*/ 0 h 19"/>
                <a:gd name="T16" fmla="*/ 73 w 16"/>
                <a:gd name="T17" fmla="*/ 117 h 19"/>
                <a:gd name="T18" fmla="*/ 0 w 16"/>
                <a:gd name="T19" fmla="*/ 166 h 19"/>
                <a:gd name="T20" fmla="*/ 0 w 16"/>
                <a:gd name="T21" fmla="*/ 16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00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73 w 9"/>
                <a:gd name="T1" fmla="*/ 140 h 6"/>
                <a:gd name="T2" fmla="*/ 191 w 9"/>
                <a:gd name="T3" fmla="*/ 140 h 6"/>
                <a:gd name="T4" fmla="*/ 215 w 9"/>
                <a:gd name="T5" fmla="*/ 72 h 6"/>
                <a:gd name="T6" fmla="*/ 117 w 9"/>
                <a:gd name="T7" fmla="*/ 48 h 6"/>
                <a:gd name="T8" fmla="*/ 73 w 9"/>
                <a:gd name="T9" fmla="*/ 48 h 6"/>
                <a:gd name="T10" fmla="*/ 49 w 9"/>
                <a:gd name="T11" fmla="*/ 0 h 6"/>
                <a:gd name="T12" fmla="*/ 0 w 9"/>
                <a:gd name="T13" fmla="*/ 48 h 6"/>
                <a:gd name="T14" fmla="*/ 49 w 9"/>
                <a:gd name="T15" fmla="*/ 116 h 6"/>
                <a:gd name="T16" fmla="*/ 73 w 9"/>
                <a:gd name="T17" fmla="*/ 140 h 6"/>
                <a:gd name="T18" fmla="*/ 73 w 9"/>
                <a:gd name="T19" fmla="*/ 14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01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50 h 2"/>
                <a:gd name="T2" fmla="*/ 100 w 4"/>
                <a:gd name="T3" fmla="*/ 0 h 2"/>
                <a:gd name="T4" fmla="*/ 100 w 4"/>
                <a:gd name="T5" fmla="*/ 50 h 2"/>
                <a:gd name="T6" fmla="*/ 0 w 4"/>
                <a:gd name="T7" fmla="*/ 50 h 2"/>
                <a:gd name="T8" fmla="*/ 0 w 4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02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47 w 4"/>
                <a:gd name="T1" fmla="*/ 0 h 3"/>
                <a:gd name="T2" fmla="*/ 47 w 4"/>
                <a:gd name="T3" fmla="*/ 0 h 3"/>
                <a:gd name="T4" fmla="*/ 66 w 4"/>
                <a:gd name="T5" fmla="*/ 0 h 3"/>
                <a:gd name="T6" fmla="*/ 66 w 4"/>
                <a:gd name="T7" fmla="*/ 0 h 3"/>
                <a:gd name="T8" fmla="*/ 66 w 4"/>
                <a:gd name="T9" fmla="*/ 0 h 3"/>
                <a:gd name="T10" fmla="*/ 66 w 4"/>
                <a:gd name="T11" fmla="*/ 23 h 3"/>
                <a:gd name="T12" fmla="*/ 66 w 4"/>
                <a:gd name="T13" fmla="*/ 23 h 3"/>
                <a:gd name="T14" fmla="*/ 66 w 4"/>
                <a:gd name="T15" fmla="*/ 23 h 3"/>
                <a:gd name="T16" fmla="*/ 90 w 4"/>
                <a:gd name="T17" fmla="*/ 23 h 3"/>
                <a:gd name="T18" fmla="*/ 66 w 4"/>
                <a:gd name="T19" fmla="*/ 42 h 3"/>
                <a:gd name="T20" fmla="*/ 66 w 4"/>
                <a:gd name="T21" fmla="*/ 42 h 3"/>
                <a:gd name="T22" fmla="*/ 66 w 4"/>
                <a:gd name="T23" fmla="*/ 42 h 3"/>
                <a:gd name="T24" fmla="*/ 66 w 4"/>
                <a:gd name="T25" fmla="*/ 65 h 3"/>
                <a:gd name="T26" fmla="*/ 66 w 4"/>
                <a:gd name="T27" fmla="*/ 65 h 3"/>
                <a:gd name="T28" fmla="*/ 66 w 4"/>
                <a:gd name="T29" fmla="*/ 65 h 3"/>
                <a:gd name="T30" fmla="*/ 47 w 4"/>
                <a:gd name="T31" fmla="*/ 65 h 3"/>
                <a:gd name="T32" fmla="*/ 47 w 4"/>
                <a:gd name="T33" fmla="*/ 65 h 3"/>
                <a:gd name="T34" fmla="*/ 47 w 4"/>
                <a:gd name="T35" fmla="*/ 65 h 3"/>
                <a:gd name="T36" fmla="*/ 24 w 4"/>
                <a:gd name="T37" fmla="*/ 65 h 3"/>
                <a:gd name="T38" fmla="*/ 24 w 4"/>
                <a:gd name="T39" fmla="*/ 65 h 3"/>
                <a:gd name="T40" fmla="*/ 24 w 4"/>
                <a:gd name="T41" fmla="*/ 65 h 3"/>
                <a:gd name="T42" fmla="*/ 24 w 4"/>
                <a:gd name="T43" fmla="*/ 42 h 3"/>
                <a:gd name="T44" fmla="*/ 0 w 4"/>
                <a:gd name="T45" fmla="*/ 42 h 3"/>
                <a:gd name="T46" fmla="*/ 0 w 4"/>
                <a:gd name="T47" fmla="*/ 42 h 3"/>
                <a:gd name="T48" fmla="*/ 0 w 4"/>
                <a:gd name="T49" fmla="*/ 23 h 3"/>
                <a:gd name="T50" fmla="*/ 0 w 4"/>
                <a:gd name="T51" fmla="*/ 23 h 3"/>
                <a:gd name="T52" fmla="*/ 0 w 4"/>
                <a:gd name="T53" fmla="*/ 23 h 3"/>
                <a:gd name="T54" fmla="*/ 24 w 4"/>
                <a:gd name="T55" fmla="*/ 23 h 3"/>
                <a:gd name="T56" fmla="*/ 24 w 4"/>
                <a:gd name="T57" fmla="*/ 0 h 3"/>
                <a:gd name="T58" fmla="*/ 24 w 4"/>
                <a:gd name="T59" fmla="*/ 0 h 3"/>
                <a:gd name="T60" fmla="*/ 24 w 4"/>
                <a:gd name="T61" fmla="*/ 0 h 3"/>
                <a:gd name="T62" fmla="*/ 47 w 4"/>
                <a:gd name="T63" fmla="*/ 0 h 3"/>
                <a:gd name="T64" fmla="*/ 47 w 4"/>
                <a:gd name="T65" fmla="*/ 0 h 3"/>
                <a:gd name="T66" fmla="*/ 47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03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75 h 3"/>
                <a:gd name="T2" fmla="*/ 166 w 8"/>
                <a:gd name="T3" fmla="*/ 75 h 3"/>
                <a:gd name="T4" fmla="*/ 190 w 8"/>
                <a:gd name="T5" fmla="*/ 0 h 3"/>
                <a:gd name="T6" fmla="*/ 49 w 8"/>
                <a:gd name="T7" fmla="*/ 0 h 3"/>
                <a:gd name="T8" fmla="*/ 0 w 8"/>
                <a:gd name="T9" fmla="*/ 75 h 3"/>
                <a:gd name="T10" fmla="*/ 0 w 8"/>
                <a:gd name="T11" fmla="*/ 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04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91 h 5"/>
                <a:gd name="T2" fmla="*/ 66 w 8"/>
                <a:gd name="T3" fmla="*/ 115 h 5"/>
                <a:gd name="T4" fmla="*/ 133 w 8"/>
                <a:gd name="T5" fmla="*/ 115 h 5"/>
                <a:gd name="T6" fmla="*/ 180 w 8"/>
                <a:gd name="T7" fmla="*/ 48 h 5"/>
                <a:gd name="T8" fmla="*/ 114 w 8"/>
                <a:gd name="T9" fmla="*/ 0 h 5"/>
                <a:gd name="T10" fmla="*/ 24 w 8"/>
                <a:gd name="T11" fmla="*/ 48 h 5"/>
                <a:gd name="T12" fmla="*/ 0 w 8"/>
                <a:gd name="T13" fmla="*/ 91 h 5"/>
                <a:gd name="T14" fmla="*/ 0 w 8"/>
                <a:gd name="T15" fmla="*/ 9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05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15 h 5"/>
                <a:gd name="T2" fmla="*/ 100 w 4"/>
                <a:gd name="T3" fmla="*/ 48 h 5"/>
                <a:gd name="T4" fmla="*/ 100 w 4"/>
                <a:gd name="T5" fmla="*/ 0 h 5"/>
                <a:gd name="T6" fmla="*/ 0 w 4"/>
                <a:gd name="T7" fmla="*/ 91 h 5"/>
                <a:gd name="T8" fmla="*/ 0 w 4"/>
                <a:gd name="T9" fmla="*/ 115 h 5"/>
                <a:gd name="T10" fmla="*/ 0 w 4"/>
                <a:gd name="T11" fmla="*/ 11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06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73 w 8"/>
                <a:gd name="T1" fmla="*/ 165 h 7"/>
                <a:gd name="T2" fmla="*/ 190 w 8"/>
                <a:gd name="T3" fmla="*/ 165 h 7"/>
                <a:gd name="T4" fmla="*/ 190 w 8"/>
                <a:gd name="T5" fmla="*/ 92 h 7"/>
                <a:gd name="T6" fmla="*/ 97 w 8"/>
                <a:gd name="T7" fmla="*/ 0 h 7"/>
                <a:gd name="T8" fmla="*/ 0 w 8"/>
                <a:gd name="T9" fmla="*/ 49 h 7"/>
                <a:gd name="T10" fmla="*/ 73 w 8"/>
                <a:gd name="T11" fmla="*/ 165 h 7"/>
                <a:gd name="T12" fmla="*/ 73 w 8"/>
                <a:gd name="T13" fmla="*/ 165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5892" name="Rectangle 11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1987</a:t>
            </a:r>
          </a:p>
        </p:txBody>
      </p:sp>
      <p:sp>
        <p:nvSpPr>
          <p:cNvPr id="35893" name="Text Box 142"/>
          <p:cNvSpPr txBox="1">
            <a:spLocks noChangeArrowheads="1"/>
          </p:cNvSpPr>
          <p:nvPr/>
        </p:nvSpPr>
        <p:spPr bwMode="auto">
          <a:xfrm>
            <a:off x="2384425" y="1200150"/>
            <a:ext cx="559435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5894" name="Text Box 159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35895" name="Rectangle 160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5896" name="Rectangle 161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5897" name="Rectangle 162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5898" name="Rectangle 163"/>
          <p:cNvSpPr>
            <a:spLocks noChangeArrowheads="1"/>
          </p:cNvSpPr>
          <p:nvPr/>
        </p:nvSpPr>
        <p:spPr bwMode="auto">
          <a:xfrm>
            <a:off x="444500" y="5892800"/>
            <a:ext cx="29162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 advTm="797">
    <p:randomBar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2147483647 h 55"/>
              <a:gd name="T2" fmla="*/ 332240453 w 89"/>
              <a:gd name="T3" fmla="*/ 0 h 55"/>
              <a:gd name="T4" fmla="*/ 2147483647 w 89"/>
              <a:gd name="T5" fmla="*/ 180854486 h 55"/>
              <a:gd name="T6" fmla="*/ 2147483647 w 89"/>
              <a:gd name="T7" fmla="*/ 241136706 h 55"/>
              <a:gd name="T8" fmla="*/ 2147483647 w 89"/>
              <a:gd name="T9" fmla="*/ 301426751 h 55"/>
              <a:gd name="T10" fmla="*/ 2147483647 w 89"/>
              <a:gd name="T11" fmla="*/ 542563518 h 55"/>
              <a:gd name="T12" fmla="*/ 2147483647 w 89"/>
              <a:gd name="T13" fmla="*/ 602845738 h 55"/>
              <a:gd name="T14" fmla="*/ 2147483647 w 89"/>
              <a:gd name="T15" fmla="*/ 783700163 h 55"/>
              <a:gd name="T16" fmla="*/ 2147483647 w 89"/>
              <a:gd name="T17" fmla="*/ 1085127035 h 55"/>
              <a:gd name="T18" fmla="*/ 2147483647 w 89"/>
              <a:gd name="T19" fmla="*/ 1386553665 h 55"/>
              <a:gd name="T20" fmla="*/ 2147483647 w 89"/>
              <a:gd name="T21" fmla="*/ 1507118105 h 55"/>
              <a:gd name="T22" fmla="*/ 2147483647 w 89"/>
              <a:gd name="T23" fmla="*/ 1808544735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67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2147483647 h 64"/>
              <a:gd name="T2" fmla="*/ 199610987 w 94"/>
              <a:gd name="T3" fmla="*/ 1018182017 h 64"/>
              <a:gd name="T4" fmla="*/ 266147962 w 94"/>
              <a:gd name="T5" fmla="*/ 0 h 64"/>
              <a:gd name="T6" fmla="*/ 2147483647 w 94"/>
              <a:gd name="T7" fmla="*/ 239570365 h 64"/>
              <a:gd name="T8" fmla="*/ 2147483647 w 94"/>
              <a:gd name="T9" fmla="*/ 359355578 h 64"/>
              <a:gd name="T10" fmla="*/ 2147483647 w 94"/>
              <a:gd name="T11" fmla="*/ 419248154 h 64"/>
              <a:gd name="T12" fmla="*/ 2147483647 w 94"/>
              <a:gd name="T13" fmla="*/ 598933742 h 64"/>
              <a:gd name="T14" fmla="*/ 2147483647 w 94"/>
              <a:gd name="T15" fmla="*/ 658826318 h 64"/>
              <a:gd name="T16" fmla="*/ 2147483647 w 94"/>
              <a:gd name="T17" fmla="*/ 898396623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68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2034463625 h 55"/>
              <a:gd name="T2" fmla="*/ 200066788 w 111"/>
              <a:gd name="T3" fmla="*/ 0 h 55"/>
              <a:gd name="T4" fmla="*/ 2147483647 w 111"/>
              <a:gd name="T5" fmla="*/ 179508969 h 55"/>
              <a:gd name="T6" fmla="*/ 2147483647 w 111"/>
              <a:gd name="T7" fmla="*/ 359025673 h 55"/>
              <a:gd name="T8" fmla="*/ 2147483647 w 111"/>
              <a:gd name="T9" fmla="*/ 359025673 h 55"/>
              <a:gd name="T10" fmla="*/ 2147483647 w 111"/>
              <a:gd name="T11" fmla="*/ 299184213 h 55"/>
              <a:gd name="T12" fmla="*/ 2147483647 w 111"/>
              <a:gd name="T13" fmla="*/ 359025673 h 55"/>
              <a:gd name="T14" fmla="*/ 2147483647 w 111"/>
              <a:gd name="T15" fmla="*/ 538534702 h 55"/>
              <a:gd name="T16" fmla="*/ 2147483647 w 111"/>
              <a:gd name="T17" fmla="*/ 538534702 h 55"/>
              <a:gd name="T18" fmla="*/ 2147483647 w 111"/>
              <a:gd name="T19" fmla="*/ 538534702 h 55"/>
              <a:gd name="T20" fmla="*/ 2147483647 w 111"/>
              <a:gd name="T21" fmla="*/ 418859397 h 55"/>
              <a:gd name="T22" fmla="*/ 2147483647 w 111"/>
              <a:gd name="T23" fmla="*/ 418859397 h 55"/>
              <a:gd name="T24" fmla="*/ 2147483647 w 111"/>
              <a:gd name="T25" fmla="*/ 478700857 h 55"/>
              <a:gd name="T26" fmla="*/ 2147483647 w 111"/>
              <a:gd name="T27" fmla="*/ 658209886 h 55"/>
              <a:gd name="T28" fmla="*/ 2147483647 w 111"/>
              <a:gd name="T29" fmla="*/ 777885070 h 55"/>
              <a:gd name="T30" fmla="*/ 2147483647 w 111"/>
              <a:gd name="T31" fmla="*/ 897560255 h 55"/>
              <a:gd name="T32" fmla="*/ 2147483647 w 111"/>
              <a:gd name="T33" fmla="*/ 957393979 h 55"/>
              <a:gd name="T34" fmla="*/ 2147483647 w 111"/>
              <a:gd name="T35" fmla="*/ 1017235680 h 55"/>
              <a:gd name="T36" fmla="*/ 2147483647 w 111"/>
              <a:gd name="T37" fmla="*/ 1136910864 h 55"/>
              <a:gd name="T38" fmla="*/ 2147483647 w 111"/>
              <a:gd name="T39" fmla="*/ 1256586048 h 55"/>
              <a:gd name="T40" fmla="*/ 2147483647 w 111"/>
              <a:gd name="T41" fmla="*/ 1436094957 h 55"/>
              <a:gd name="T42" fmla="*/ 2147483647 w 111"/>
              <a:gd name="T43" fmla="*/ 1495928681 h 55"/>
              <a:gd name="T44" fmla="*/ 2147483647 w 111"/>
              <a:gd name="T45" fmla="*/ 1555770141 h 55"/>
              <a:gd name="T46" fmla="*/ 2147483647 w 111"/>
              <a:gd name="T47" fmla="*/ 1675445325 h 55"/>
              <a:gd name="T48" fmla="*/ 2147483647 w 111"/>
              <a:gd name="T49" fmla="*/ 1735279049 h 55"/>
              <a:gd name="T50" fmla="*/ 2147483647 w 111"/>
              <a:gd name="T51" fmla="*/ 1795120509 h 55"/>
              <a:gd name="T52" fmla="*/ 2147483647 w 111"/>
              <a:gd name="T53" fmla="*/ 1914795693 h 55"/>
              <a:gd name="T54" fmla="*/ 2147483647 w 111"/>
              <a:gd name="T55" fmla="*/ 2034463625 h 55"/>
              <a:gd name="T56" fmla="*/ 2147483647 w 111"/>
              <a:gd name="T57" fmla="*/ 2094305085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1667220493 w 111"/>
              <a:gd name="T87" fmla="*/ 2147483647 h 55"/>
              <a:gd name="T88" fmla="*/ 1733906680 w 111"/>
              <a:gd name="T89" fmla="*/ 2147483647 h 55"/>
              <a:gd name="T90" fmla="*/ 0 w 111"/>
              <a:gd name="T91" fmla="*/ 2034463625 h 55"/>
              <a:gd name="T92" fmla="*/ 0 w 111"/>
              <a:gd name="T93" fmla="*/ 203446362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69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198193155 w 100"/>
              <a:gd name="T1" fmla="*/ 0 h 53"/>
              <a:gd name="T2" fmla="*/ 2147483647 w 100"/>
              <a:gd name="T3" fmla="*/ 120369903 h 53"/>
              <a:gd name="T4" fmla="*/ 2147483647 w 100"/>
              <a:gd name="T5" fmla="*/ 361101983 h 53"/>
              <a:gd name="T6" fmla="*/ 2147483647 w 100"/>
              <a:gd name="T7" fmla="*/ 481464098 h 53"/>
              <a:gd name="T8" fmla="*/ 2147483647 w 100"/>
              <a:gd name="T9" fmla="*/ 601834092 h 53"/>
              <a:gd name="T10" fmla="*/ 2147483647 w 100"/>
              <a:gd name="T11" fmla="*/ 722203965 h 53"/>
              <a:gd name="T12" fmla="*/ 2147483647 w 100"/>
              <a:gd name="T13" fmla="*/ 722203965 h 53"/>
              <a:gd name="T14" fmla="*/ 2147483647 w 100"/>
              <a:gd name="T15" fmla="*/ 902751017 h 53"/>
              <a:gd name="T16" fmla="*/ 2147483647 w 100"/>
              <a:gd name="T17" fmla="*/ 962935953 h 53"/>
              <a:gd name="T18" fmla="*/ 2147483647 w 100"/>
              <a:gd name="T19" fmla="*/ 962935953 h 53"/>
              <a:gd name="T20" fmla="*/ 2147483647 w 100"/>
              <a:gd name="T21" fmla="*/ 1023113375 h 53"/>
              <a:gd name="T22" fmla="*/ 2147483647 w 100"/>
              <a:gd name="T23" fmla="*/ 2147483647 h 53"/>
              <a:gd name="T24" fmla="*/ 0 w 100"/>
              <a:gd name="T25" fmla="*/ 2147483647 h 53"/>
              <a:gd name="T26" fmla="*/ 198193155 w 100"/>
              <a:gd name="T27" fmla="*/ 0 h 53"/>
              <a:gd name="T28" fmla="*/ 198193155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0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928269299 w 116"/>
              <a:gd name="T1" fmla="*/ 60095829 h 60"/>
              <a:gd name="T2" fmla="*/ 0 w 116"/>
              <a:gd name="T3" fmla="*/ 540885828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1863040499 h 60"/>
              <a:gd name="T68" fmla="*/ 2147483647 w 116"/>
              <a:gd name="T69" fmla="*/ 180295256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1" name="Freeform 10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39118966 h 54"/>
              <a:gd name="T4" fmla="*/ 2147483647 w 82"/>
              <a:gd name="T5" fmla="*/ 358674613 h 54"/>
              <a:gd name="T6" fmla="*/ 2147483647 w 82"/>
              <a:gd name="T7" fmla="*/ 777130886 h 54"/>
              <a:gd name="T8" fmla="*/ 2147483647 w 82"/>
              <a:gd name="T9" fmla="*/ 956475864 h 54"/>
              <a:gd name="T10" fmla="*/ 2147483647 w 82"/>
              <a:gd name="T11" fmla="*/ 1076031693 h 54"/>
              <a:gd name="T12" fmla="*/ 2147483647 w 82"/>
              <a:gd name="T13" fmla="*/ 1255368939 h 54"/>
              <a:gd name="T14" fmla="*/ 2147483647 w 82"/>
              <a:gd name="T15" fmla="*/ 1554269504 h 54"/>
              <a:gd name="T16" fmla="*/ 2147483647 w 82"/>
              <a:gd name="T17" fmla="*/ 1733606750 h 54"/>
              <a:gd name="T18" fmla="*/ 2147483647 w 82"/>
              <a:gd name="T19" fmla="*/ 1853162337 h 54"/>
              <a:gd name="T20" fmla="*/ 2147483647 w 82"/>
              <a:gd name="T21" fmla="*/ 2032507798 h 54"/>
              <a:gd name="T22" fmla="*/ 2147483647 w 82"/>
              <a:gd name="T23" fmla="*/ 2092281726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727261611 w 82"/>
              <a:gd name="T37" fmla="*/ 2147483647 h 54"/>
              <a:gd name="T38" fmla="*/ 727261611 w 82"/>
              <a:gd name="T39" fmla="*/ 2147483647 h 54"/>
              <a:gd name="T40" fmla="*/ 595033752 w 82"/>
              <a:gd name="T41" fmla="*/ 2147483647 h 54"/>
              <a:gd name="T42" fmla="*/ 661147682 w 82"/>
              <a:gd name="T43" fmla="*/ 2147483647 h 54"/>
              <a:gd name="T44" fmla="*/ 528919695 w 82"/>
              <a:gd name="T45" fmla="*/ 2147483647 h 54"/>
              <a:gd name="T46" fmla="*/ 528919695 w 82"/>
              <a:gd name="T47" fmla="*/ 2147483647 h 54"/>
              <a:gd name="T48" fmla="*/ 396691836 w 82"/>
              <a:gd name="T49" fmla="*/ 1972725656 h 54"/>
              <a:gd name="T50" fmla="*/ 330569775 w 82"/>
              <a:gd name="T51" fmla="*/ 1853162337 h 54"/>
              <a:gd name="T52" fmla="*/ 198341853 w 82"/>
              <a:gd name="T53" fmla="*/ 1554269504 h 54"/>
              <a:gd name="T54" fmla="*/ 264455782 w 82"/>
              <a:gd name="T55" fmla="*/ 1374932257 h 54"/>
              <a:gd name="T56" fmla="*/ 132227891 w 82"/>
              <a:gd name="T57" fmla="*/ 1195587280 h 54"/>
              <a:gd name="T58" fmla="*/ 132227891 w 82"/>
              <a:gd name="T59" fmla="*/ 1076031693 h 54"/>
              <a:gd name="T60" fmla="*/ 132227891 w 82"/>
              <a:gd name="T61" fmla="*/ 717356958 h 54"/>
              <a:gd name="T62" fmla="*/ 132227891 w 82"/>
              <a:gd name="T63" fmla="*/ 597793640 h 54"/>
              <a:gd name="T64" fmla="*/ 66113946 w 82"/>
              <a:gd name="T65" fmla="*/ 358674613 h 54"/>
              <a:gd name="T66" fmla="*/ 66113946 w 82"/>
              <a:gd name="T67" fmla="*/ 179337307 h 54"/>
              <a:gd name="T68" fmla="*/ 132227891 w 82"/>
              <a:gd name="T69" fmla="*/ 119555617 h 54"/>
              <a:gd name="T70" fmla="*/ 132227891 w 82"/>
              <a:gd name="T71" fmla="*/ 11955561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2" name="Freeform 11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033687399 h 78"/>
              <a:gd name="T40" fmla="*/ 2147483647 w 90"/>
              <a:gd name="T41" fmla="*/ 1794428778 h 78"/>
              <a:gd name="T42" fmla="*/ 2147483647 w 90"/>
              <a:gd name="T43" fmla="*/ 1614985175 h 78"/>
              <a:gd name="T44" fmla="*/ 2147483647 w 90"/>
              <a:gd name="T45" fmla="*/ 1734614244 h 78"/>
              <a:gd name="T46" fmla="*/ 2147483647 w 90"/>
              <a:gd name="T47" fmla="*/ 1315912504 h 78"/>
              <a:gd name="T48" fmla="*/ 2147483647 w 90"/>
              <a:gd name="T49" fmla="*/ 1076662101 h 78"/>
              <a:gd name="T50" fmla="*/ 2147483647 w 90"/>
              <a:gd name="T51" fmla="*/ 777589187 h 78"/>
              <a:gd name="T52" fmla="*/ 2147483647 w 90"/>
              <a:gd name="T53" fmla="*/ 358887327 h 78"/>
              <a:gd name="T54" fmla="*/ 2147483647 w 90"/>
              <a:gd name="T55" fmla="*/ 239258198 h 78"/>
              <a:gd name="T56" fmla="*/ 0 w 90"/>
              <a:gd name="T57" fmla="*/ 119629099 h 78"/>
              <a:gd name="T58" fmla="*/ 131672176 w 90"/>
              <a:gd name="T59" fmla="*/ 299072792 h 78"/>
              <a:gd name="T60" fmla="*/ 329172373 w 90"/>
              <a:gd name="T61" fmla="*/ 538331050 h 78"/>
              <a:gd name="T62" fmla="*/ 329172373 w 90"/>
              <a:gd name="T63" fmla="*/ 657960119 h 78"/>
              <a:gd name="T64" fmla="*/ 724188933 w 90"/>
              <a:gd name="T65" fmla="*/ 957032790 h 78"/>
              <a:gd name="T66" fmla="*/ 592516789 w 90"/>
              <a:gd name="T67" fmla="*/ 1196283435 h 78"/>
              <a:gd name="T68" fmla="*/ 724188933 w 90"/>
              <a:gd name="T69" fmla="*/ 1315912504 h 78"/>
              <a:gd name="T70" fmla="*/ 855861077 w 90"/>
              <a:gd name="T71" fmla="*/ 1555170641 h 78"/>
              <a:gd name="T72" fmla="*/ 987525108 w 90"/>
              <a:gd name="T73" fmla="*/ 1614985175 h 78"/>
              <a:gd name="T74" fmla="*/ 1053361180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3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1920927719 w 71"/>
              <a:gd name="T1" fmla="*/ 2147483647 h 76"/>
              <a:gd name="T2" fmla="*/ 1589738424 w 71"/>
              <a:gd name="T3" fmla="*/ 2147483647 h 76"/>
              <a:gd name="T4" fmla="*/ 1457256195 w 71"/>
              <a:gd name="T5" fmla="*/ 2147483647 h 76"/>
              <a:gd name="T6" fmla="*/ 1523497309 w 71"/>
              <a:gd name="T7" fmla="*/ 2147483647 h 76"/>
              <a:gd name="T8" fmla="*/ 1391015080 w 71"/>
              <a:gd name="T9" fmla="*/ 2147483647 h 76"/>
              <a:gd name="T10" fmla="*/ 1391015080 w 71"/>
              <a:gd name="T11" fmla="*/ 2147483647 h 76"/>
              <a:gd name="T12" fmla="*/ 1126058761 w 71"/>
              <a:gd name="T13" fmla="*/ 2147483647 h 76"/>
              <a:gd name="T14" fmla="*/ 794869212 w 71"/>
              <a:gd name="T15" fmla="*/ 2147483647 h 76"/>
              <a:gd name="T16" fmla="*/ 529912766 w 71"/>
              <a:gd name="T17" fmla="*/ 2147483647 h 76"/>
              <a:gd name="T18" fmla="*/ 463671651 w 71"/>
              <a:gd name="T19" fmla="*/ 2147483647 h 76"/>
              <a:gd name="T20" fmla="*/ 198715268 w 71"/>
              <a:gd name="T21" fmla="*/ 2147483647 h 76"/>
              <a:gd name="T22" fmla="*/ 66241130 w 71"/>
              <a:gd name="T23" fmla="*/ 2147483647 h 76"/>
              <a:gd name="T24" fmla="*/ 132474122 w 71"/>
              <a:gd name="T25" fmla="*/ 1861704030 h 76"/>
              <a:gd name="T26" fmla="*/ 198715268 w 71"/>
              <a:gd name="T27" fmla="*/ 1681535671 h 76"/>
              <a:gd name="T28" fmla="*/ 0 w 71"/>
              <a:gd name="T29" fmla="*/ 1501375062 h 76"/>
              <a:gd name="T30" fmla="*/ 66241130 w 71"/>
              <a:gd name="T31" fmla="*/ 1321206703 h 76"/>
              <a:gd name="T32" fmla="*/ 331197561 w 71"/>
              <a:gd name="T33" fmla="*/ 1020936437 h 76"/>
              <a:gd name="T34" fmla="*/ 463671651 w 71"/>
              <a:gd name="T35" fmla="*/ 960877492 h 76"/>
              <a:gd name="T36" fmla="*/ 463671651 w 71"/>
              <a:gd name="T37" fmla="*/ 360329090 h 76"/>
              <a:gd name="T38" fmla="*/ 596154007 w 71"/>
              <a:gd name="T39" fmla="*/ 300278136 h 76"/>
              <a:gd name="T40" fmla="*/ 861110326 w 71"/>
              <a:gd name="T41" fmla="*/ 300278136 h 76"/>
              <a:gd name="T42" fmla="*/ 1457256195 w 71"/>
              <a:gd name="T43" fmla="*/ 60058718 h 76"/>
              <a:gd name="T44" fmla="*/ 1589738424 w 71"/>
              <a:gd name="T45" fmla="*/ 60058718 h 76"/>
              <a:gd name="T46" fmla="*/ 1523497309 w 71"/>
              <a:gd name="T47" fmla="*/ 180168420 h 76"/>
              <a:gd name="T48" fmla="*/ 1457256195 w 71"/>
              <a:gd name="T49" fmla="*/ 360329090 h 76"/>
              <a:gd name="T50" fmla="*/ 1722212514 w 71"/>
              <a:gd name="T51" fmla="*/ 300278136 h 76"/>
              <a:gd name="T52" fmla="*/ 1854686604 w 71"/>
              <a:gd name="T53" fmla="*/ 360329090 h 76"/>
              <a:gd name="T54" fmla="*/ 2053409948 w 71"/>
              <a:gd name="T55" fmla="*/ 480438746 h 76"/>
              <a:gd name="T56" fmla="*/ 2119642924 w 71"/>
              <a:gd name="T57" fmla="*/ 600548523 h 76"/>
              <a:gd name="T58" fmla="*/ 2147483647 w 71"/>
              <a:gd name="T59" fmla="*/ 780716882 h 76"/>
              <a:gd name="T60" fmla="*/ 2147483647 w 71"/>
              <a:gd name="T61" fmla="*/ 900826538 h 76"/>
              <a:gd name="T62" fmla="*/ 2147483647 w 71"/>
              <a:gd name="T63" fmla="*/ 900826538 h 76"/>
              <a:gd name="T64" fmla="*/ 2147483647 w 71"/>
              <a:gd name="T65" fmla="*/ 900826538 h 76"/>
              <a:gd name="T66" fmla="*/ 2147483647 w 71"/>
              <a:gd name="T67" fmla="*/ 960877492 h 76"/>
              <a:gd name="T68" fmla="*/ 2147483647 w 71"/>
              <a:gd name="T69" fmla="*/ 1020936437 h 76"/>
              <a:gd name="T70" fmla="*/ 2147483647 w 71"/>
              <a:gd name="T71" fmla="*/ 1080987390 h 76"/>
              <a:gd name="T72" fmla="*/ 2147483647 w 71"/>
              <a:gd name="T73" fmla="*/ 1261155749 h 76"/>
              <a:gd name="T74" fmla="*/ 2147483647 w 71"/>
              <a:gd name="T75" fmla="*/ 1501375062 h 76"/>
              <a:gd name="T76" fmla="*/ 2147483647 w 71"/>
              <a:gd name="T77" fmla="*/ 1501375062 h 76"/>
              <a:gd name="T78" fmla="*/ 2147483647 w 71"/>
              <a:gd name="T79" fmla="*/ 1621484718 h 76"/>
              <a:gd name="T80" fmla="*/ 2147483647 w 71"/>
              <a:gd name="T81" fmla="*/ 1801645327 h 76"/>
              <a:gd name="T82" fmla="*/ 2147483647 w 71"/>
              <a:gd name="T83" fmla="*/ 1981813686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01923827 h 76"/>
              <a:gd name="T90" fmla="*/ 2147483647 w 71"/>
              <a:gd name="T91" fmla="*/ 1981813686 h 76"/>
              <a:gd name="T92" fmla="*/ 2147483647 w 71"/>
              <a:gd name="T93" fmla="*/ 1861704030 h 76"/>
              <a:gd name="T94" fmla="*/ 2147483647 w 71"/>
              <a:gd name="T95" fmla="*/ 1681535671 h 76"/>
              <a:gd name="T96" fmla="*/ 2147483647 w 71"/>
              <a:gd name="T97" fmla="*/ 1621484718 h 76"/>
              <a:gd name="T98" fmla="*/ 2147483647 w 71"/>
              <a:gd name="T99" fmla="*/ 1501375062 h 76"/>
              <a:gd name="T100" fmla="*/ 2147483647 w 71"/>
              <a:gd name="T101" fmla="*/ 1561426015 h 76"/>
              <a:gd name="T102" fmla="*/ 2147483647 w 71"/>
              <a:gd name="T103" fmla="*/ 1981813686 h 76"/>
              <a:gd name="T104" fmla="*/ 2147483647 w 71"/>
              <a:gd name="T105" fmla="*/ 210192382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1987168833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4" name="Freeform 13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1332363331 w 99"/>
              <a:gd name="T1" fmla="*/ 2147483647 h 51"/>
              <a:gd name="T2" fmla="*/ 1265745190 w 99"/>
              <a:gd name="T3" fmla="*/ 2147483647 h 51"/>
              <a:gd name="T4" fmla="*/ 1465599613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02578397 h 51"/>
              <a:gd name="T12" fmla="*/ 2147483647 w 99"/>
              <a:gd name="T13" fmla="*/ 1982433953 h 51"/>
              <a:gd name="T14" fmla="*/ 2147483647 w 99"/>
              <a:gd name="T15" fmla="*/ 1862282242 h 51"/>
              <a:gd name="T16" fmla="*/ 2147483647 w 99"/>
              <a:gd name="T17" fmla="*/ 1381698652 h 51"/>
              <a:gd name="T18" fmla="*/ 2147483647 w 99"/>
              <a:gd name="T19" fmla="*/ 1321622797 h 51"/>
              <a:gd name="T20" fmla="*/ 2147483647 w 99"/>
              <a:gd name="T21" fmla="*/ 1261546941 h 51"/>
              <a:gd name="T22" fmla="*/ 2147483647 w 99"/>
              <a:gd name="T23" fmla="*/ 1201478837 h 51"/>
              <a:gd name="T24" fmla="*/ 2147483647 w 99"/>
              <a:gd name="T25" fmla="*/ 1201478837 h 51"/>
              <a:gd name="T26" fmla="*/ 2147483647 w 99"/>
              <a:gd name="T27" fmla="*/ 841031214 h 51"/>
              <a:gd name="T28" fmla="*/ 2147483647 w 99"/>
              <a:gd name="T29" fmla="*/ 720887254 h 51"/>
              <a:gd name="T30" fmla="*/ 2147483647 w 99"/>
              <a:gd name="T31" fmla="*/ 480591462 h 51"/>
              <a:gd name="T32" fmla="*/ 2147483647 w 99"/>
              <a:gd name="T33" fmla="*/ 420515607 h 51"/>
              <a:gd name="T34" fmla="*/ 2147483647 w 99"/>
              <a:gd name="T35" fmla="*/ 240295731 h 51"/>
              <a:gd name="T36" fmla="*/ 2147483647 w 99"/>
              <a:gd name="T37" fmla="*/ 240295731 h 51"/>
              <a:gd name="T38" fmla="*/ 2147483647 w 99"/>
              <a:gd name="T39" fmla="*/ 360439751 h 51"/>
              <a:gd name="T40" fmla="*/ 2147483647 w 99"/>
              <a:gd name="T41" fmla="*/ 360439751 h 51"/>
              <a:gd name="T42" fmla="*/ 2147483647 w 99"/>
              <a:gd name="T43" fmla="*/ 360439751 h 51"/>
              <a:gd name="T44" fmla="*/ 2147483647 w 99"/>
              <a:gd name="T45" fmla="*/ 300371647 h 51"/>
              <a:gd name="T46" fmla="*/ 2147483647 w 99"/>
              <a:gd name="T47" fmla="*/ 240295731 h 51"/>
              <a:gd name="T48" fmla="*/ 2147483647 w 99"/>
              <a:gd name="T49" fmla="*/ 0 h 51"/>
              <a:gd name="T50" fmla="*/ 2147483647 w 99"/>
              <a:gd name="T51" fmla="*/ 60075870 h 51"/>
              <a:gd name="T52" fmla="*/ 2147483647 w 99"/>
              <a:gd name="T53" fmla="*/ 0 h 51"/>
              <a:gd name="T54" fmla="*/ 2147483647 w 99"/>
              <a:gd name="T55" fmla="*/ 120143990 h 51"/>
              <a:gd name="T56" fmla="*/ 2147483647 w 99"/>
              <a:gd name="T57" fmla="*/ 360439751 h 51"/>
              <a:gd name="T58" fmla="*/ 2147483647 w 99"/>
              <a:gd name="T59" fmla="*/ 480591462 h 51"/>
              <a:gd name="T60" fmla="*/ 2147483647 w 99"/>
              <a:gd name="T61" fmla="*/ 480591462 h 51"/>
              <a:gd name="T62" fmla="*/ 2147483647 w 99"/>
              <a:gd name="T63" fmla="*/ 1081327126 h 51"/>
              <a:gd name="T64" fmla="*/ 2147483647 w 99"/>
              <a:gd name="T65" fmla="*/ 1261546941 h 51"/>
              <a:gd name="T66" fmla="*/ 2147483647 w 99"/>
              <a:gd name="T67" fmla="*/ 1141402982 h 51"/>
              <a:gd name="T68" fmla="*/ 2147483647 w 99"/>
              <a:gd name="T69" fmla="*/ 1441766757 h 51"/>
              <a:gd name="T70" fmla="*/ 2147483647 w 99"/>
              <a:gd name="T71" fmla="*/ 1441766757 h 51"/>
              <a:gd name="T72" fmla="*/ 2131781023 w 99"/>
              <a:gd name="T73" fmla="*/ 1381698652 h 51"/>
              <a:gd name="T74" fmla="*/ 1998544741 w 99"/>
              <a:gd name="T75" fmla="*/ 1561918467 h 51"/>
              <a:gd name="T76" fmla="*/ 1732072177 w 99"/>
              <a:gd name="T77" fmla="*/ 1441766757 h 51"/>
              <a:gd name="T78" fmla="*/ 1332363331 w 99"/>
              <a:gd name="T79" fmla="*/ 1501842612 h 51"/>
              <a:gd name="T80" fmla="*/ 1332363331 w 99"/>
              <a:gd name="T81" fmla="*/ 1621994322 h 51"/>
              <a:gd name="T82" fmla="*/ 1199127048 w 99"/>
              <a:gd name="T83" fmla="*/ 1621994322 h 51"/>
              <a:gd name="T84" fmla="*/ 1199127048 w 99"/>
              <a:gd name="T85" fmla="*/ 1621994322 h 51"/>
              <a:gd name="T86" fmla="*/ 1132508907 w 99"/>
              <a:gd name="T87" fmla="*/ 1802214138 h 51"/>
              <a:gd name="T88" fmla="*/ 1132508907 w 99"/>
              <a:gd name="T89" fmla="*/ 1802214138 h 51"/>
              <a:gd name="T90" fmla="*/ 1199127048 w 99"/>
              <a:gd name="T91" fmla="*/ 1982433953 h 51"/>
              <a:gd name="T92" fmla="*/ 799417947 w 99"/>
              <a:gd name="T93" fmla="*/ 2042510293 h 51"/>
              <a:gd name="T94" fmla="*/ 866036088 w 99"/>
              <a:gd name="T95" fmla="*/ 2147483647 h 51"/>
              <a:gd name="T96" fmla="*/ 666181665 w 99"/>
              <a:gd name="T97" fmla="*/ 2147483647 h 51"/>
              <a:gd name="T98" fmla="*/ 399708974 w 99"/>
              <a:gd name="T99" fmla="*/ 2147483647 h 51"/>
              <a:gd name="T100" fmla="*/ 266472628 w 99"/>
              <a:gd name="T101" fmla="*/ 2147483647 h 51"/>
              <a:gd name="T102" fmla="*/ 266472628 w 99"/>
              <a:gd name="T103" fmla="*/ 2147483647 h 51"/>
              <a:gd name="T104" fmla="*/ 333090833 w 99"/>
              <a:gd name="T105" fmla="*/ 2147483647 h 51"/>
              <a:gd name="T106" fmla="*/ 199854487 w 99"/>
              <a:gd name="T107" fmla="*/ 2147483647 h 51"/>
              <a:gd name="T108" fmla="*/ 6661815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5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179443663 h 39"/>
              <a:gd name="T4" fmla="*/ 2147483647 w 111"/>
              <a:gd name="T5" fmla="*/ 239258198 h 39"/>
              <a:gd name="T6" fmla="*/ 2045689172 w 111"/>
              <a:gd name="T7" fmla="*/ 538331050 h 39"/>
              <a:gd name="T8" fmla="*/ 2045689172 w 111"/>
              <a:gd name="T9" fmla="*/ 478516395 h 39"/>
              <a:gd name="T10" fmla="*/ 1847721398 w 111"/>
              <a:gd name="T11" fmla="*/ 538331050 h 39"/>
              <a:gd name="T12" fmla="*/ 1913707948 w 111"/>
              <a:gd name="T13" fmla="*/ 598145585 h 39"/>
              <a:gd name="T14" fmla="*/ 1913707948 w 111"/>
              <a:gd name="T15" fmla="*/ 657960119 h 39"/>
              <a:gd name="T16" fmla="*/ 593911700 w 111"/>
              <a:gd name="T17" fmla="*/ 777589187 h 39"/>
              <a:gd name="T18" fmla="*/ 527916900 w 111"/>
              <a:gd name="T19" fmla="*/ 897218256 h 39"/>
              <a:gd name="T20" fmla="*/ 461930349 w 111"/>
              <a:gd name="T21" fmla="*/ 1076662101 h 39"/>
              <a:gd name="T22" fmla="*/ 527916900 w 111"/>
              <a:gd name="T23" fmla="*/ 1136476635 h 39"/>
              <a:gd name="T24" fmla="*/ 461930349 w 111"/>
              <a:gd name="T25" fmla="*/ 1315912504 h 39"/>
              <a:gd name="T26" fmla="*/ 461930349 w 111"/>
              <a:gd name="T27" fmla="*/ 1315912504 h 39"/>
              <a:gd name="T28" fmla="*/ 461930349 w 111"/>
              <a:gd name="T29" fmla="*/ 1375727038 h 39"/>
              <a:gd name="T30" fmla="*/ 395943799 w 111"/>
              <a:gd name="T31" fmla="*/ 1495356107 h 39"/>
              <a:gd name="T32" fmla="*/ 329949125 w 111"/>
              <a:gd name="T33" fmla="*/ 1555170641 h 39"/>
              <a:gd name="T34" fmla="*/ 263962512 w 111"/>
              <a:gd name="T35" fmla="*/ 1794428778 h 39"/>
              <a:gd name="T36" fmla="*/ 131981256 w 111"/>
              <a:gd name="T37" fmla="*/ 1914057847 h 39"/>
              <a:gd name="T38" fmla="*/ 131981256 w 111"/>
              <a:gd name="T39" fmla="*/ 2093501933 h 39"/>
              <a:gd name="T40" fmla="*/ 131981256 w 111"/>
              <a:gd name="T41" fmla="*/ 2147483647 h 39"/>
              <a:gd name="T42" fmla="*/ 131981256 w 111"/>
              <a:gd name="T43" fmla="*/ 2147483647 h 39"/>
              <a:gd name="T44" fmla="*/ 0 w 111"/>
              <a:gd name="T45" fmla="*/ 2147483647 h 39"/>
              <a:gd name="T46" fmla="*/ 1913707948 w 111"/>
              <a:gd name="T47" fmla="*/ 2147483647 h 39"/>
              <a:gd name="T48" fmla="*/ 2147483647 w 111"/>
              <a:gd name="T49" fmla="*/ 2033687399 h 39"/>
              <a:gd name="T50" fmla="*/ 2147483647 w 111"/>
              <a:gd name="T51" fmla="*/ 1914057847 h 39"/>
              <a:gd name="T52" fmla="*/ 2147483647 w 111"/>
              <a:gd name="T53" fmla="*/ 1674799710 h 39"/>
              <a:gd name="T54" fmla="*/ 2147483647 w 111"/>
              <a:gd name="T55" fmla="*/ 1674799710 h 39"/>
              <a:gd name="T56" fmla="*/ 2147483647 w 111"/>
              <a:gd name="T57" fmla="*/ 1674799710 h 39"/>
              <a:gd name="T58" fmla="*/ 2147483647 w 111"/>
              <a:gd name="T59" fmla="*/ 1614985175 h 39"/>
              <a:gd name="T60" fmla="*/ 2147483647 w 111"/>
              <a:gd name="T61" fmla="*/ 1555170641 h 39"/>
              <a:gd name="T62" fmla="*/ 2147483647 w 111"/>
              <a:gd name="T63" fmla="*/ 1495356107 h 39"/>
              <a:gd name="T64" fmla="*/ 2147483647 w 111"/>
              <a:gd name="T65" fmla="*/ 1435541572 h 39"/>
              <a:gd name="T66" fmla="*/ 2147483647 w 111"/>
              <a:gd name="T67" fmla="*/ 1375727038 h 39"/>
              <a:gd name="T68" fmla="*/ 2147483647 w 111"/>
              <a:gd name="T69" fmla="*/ 1315912504 h 39"/>
              <a:gd name="T70" fmla="*/ 2147483647 w 111"/>
              <a:gd name="T71" fmla="*/ 1256097969 h 39"/>
              <a:gd name="T72" fmla="*/ 2147483647 w 111"/>
              <a:gd name="T73" fmla="*/ 1076662101 h 39"/>
              <a:gd name="T74" fmla="*/ 2147483647 w 111"/>
              <a:gd name="T75" fmla="*/ 1076662101 h 39"/>
              <a:gd name="T76" fmla="*/ 2147483647 w 111"/>
              <a:gd name="T77" fmla="*/ 957032790 h 39"/>
              <a:gd name="T78" fmla="*/ 2147483647 w 111"/>
              <a:gd name="T79" fmla="*/ 837403722 h 39"/>
              <a:gd name="T80" fmla="*/ 2147483647 w 111"/>
              <a:gd name="T81" fmla="*/ 837403722 h 39"/>
              <a:gd name="T82" fmla="*/ 2147483647 w 111"/>
              <a:gd name="T83" fmla="*/ 837403722 h 39"/>
              <a:gd name="T84" fmla="*/ 2147483647 w 111"/>
              <a:gd name="T85" fmla="*/ 837403722 h 39"/>
              <a:gd name="T86" fmla="*/ 2147483647 w 111"/>
              <a:gd name="T87" fmla="*/ 777589187 h 39"/>
              <a:gd name="T88" fmla="*/ 2147483647 w 111"/>
              <a:gd name="T89" fmla="*/ 717774653 h 39"/>
              <a:gd name="T90" fmla="*/ 2147483647 w 111"/>
              <a:gd name="T91" fmla="*/ 717774653 h 39"/>
              <a:gd name="T92" fmla="*/ 2147483647 w 111"/>
              <a:gd name="T93" fmla="*/ 777589187 h 39"/>
              <a:gd name="T94" fmla="*/ 2147483647 w 111"/>
              <a:gd name="T95" fmla="*/ 717774653 h 39"/>
              <a:gd name="T96" fmla="*/ 2147483647 w 111"/>
              <a:gd name="T97" fmla="*/ 717774653 h 39"/>
              <a:gd name="T98" fmla="*/ 2147483647 w 111"/>
              <a:gd name="T99" fmla="*/ 598145585 h 39"/>
              <a:gd name="T100" fmla="*/ 2147483647 w 111"/>
              <a:gd name="T101" fmla="*/ 598145585 h 39"/>
              <a:gd name="T102" fmla="*/ 2147483647 w 111"/>
              <a:gd name="T103" fmla="*/ 598145585 h 39"/>
              <a:gd name="T104" fmla="*/ 2147483647 w 111"/>
              <a:gd name="T105" fmla="*/ 358887327 h 39"/>
              <a:gd name="T106" fmla="*/ 2147483647 w 111"/>
              <a:gd name="T107" fmla="*/ 299072792 h 39"/>
              <a:gd name="T108" fmla="*/ 2147483647 w 111"/>
              <a:gd name="T109" fmla="*/ 239258198 h 39"/>
              <a:gd name="T110" fmla="*/ 2147483647 w 111"/>
              <a:gd name="T111" fmla="*/ 179443663 h 39"/>
              <a:gd name="T112" fmla="*/ 2147483647 w 111"/>
              <a:gd name="T113" fmla="*/ 59814549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6" name="Freeform 15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179122095 h 83"/>
              <a:gd name="T2" fmla="*/ 65947983 w 52"/>
              <a:gd name="T3" fmla="*/ 298544572 h 83"/>
              <a:gd name="T4" fmla="*/ 0 w 52"/>
              <a:gd name="T5" fmla="*/ 2147483647 h 83"/>
              <a:gd name="T6" fmla="*/ 0 w 52"/>
              <a:gd name="T7" fmla="*/ 2147483647 h 83"/>
              <a:gd name="T8" fmla="*/ 197835843 w 52"/>
              <a:gd name="T9" fmla="*/ 2147483647 h 83"/>
              <a:gd name="T10" fmla="*/ 263783810 w 52"/>
              <a:gd name="T11" fmla="*/ 2147483647 h 83"/>
              <a:gd name="T12" fmla="*/ 329723719 w 52"/>
              <a:gd name="T13" fmla="*/ 2147483647 h 83"/>
              <a:gd name="T14" fmla="*/ 461619652 w 52"/>
              <a:gd name="T15" fmla="*/ 2147483647 h 83"/>
              <a:gd name="T16" fmla="*/ 527567619 w 52"/>
              <a:gd name="T17" fmla="*/ 2147483647 h 83"/>
              <a:gd name="T18" fmla="*/ 527567619 w 52"/>
              <a:gd name="T19" fmla="*/ 2147483647 h 83"/>
              <a:gd name="T20" fmla="*/ 593507592 w 52"/>
              <a:gd name="T21" fmla="*/ 2147483647 h 83"/>
              <a:gd name="T22" fmla="*/ 659455559 w 52"/>
              <a:gd name="T23" fmla="*/ 2147483647 h 83"/>
              <a:gd name="T24" fmla="*/ 659455559 w 52"/>
              <a:gd name="T25" fmla="*/ 2147483647 h 83"/>
              <a:gd name="T26" fmla="*/ 725403526 w 52"/>
              <a:gd name="T27" fmla="*/ 2147483647 h 83"/>
              <a:gd name="T28" fmla="*/ 857291338 w 52"/>
              <a:gd name="T29" fmla="*/ 2147483647 h 83"/>
              <a:gd name="T30" fmla="*/ 923239305 w 52"/>
              <a:gd name="T31" fmla="*/ 2147483647 h 83"/>
              <a:gd name="T32" fmla="*/ 989179151 w 52"/>
              <a:gd name="T33" fmla="*/ 2147483647 h 83"/>
              <a:gd name="T34" fmla="*/ 1121075338 w 52"/>
              <a:gd name="T35" fmla="*/ 2147483647 h 83"/>
              <a:gd name="T36" fmla="*/ 1121075338 w 52"/>
              <a:gd name="T37" fmla="*/ 2147483647 h 83"/>
              <a:gd name="T38" fmla="*/ 1187015184 w 52"/>
              <a:gd name="T39" fmla="*/ 2147483647 h 83"/>
              <a:gd name="T40" fmla="*/ 1187015184 w 52"/>
              <a:gd name="T41" fmla="*/ 2147483647 h 83"/>
              <a:gd name="T42" fmla="*/ 1187015184 w 52"/>
              <a:gd name="T43" fmla="*/ 2147483647 h 83"/>
              <a:gd name="T44" fmla="*/ 1121075338 w 52"/>
              <a:gd name="T45" fmla="*/ 2147483647 h 83"/>
              <a:gd name="T46" fmla="*/ 1121075338 w 52"/>
              <a:gd name="T47" fmla="*/ 2147483647 h 83"/>
              <a:gd name="T48" fmla="*/ 1187015184 w 52"/>
              <a:gd name="T49" fmla="*/ 2147483647 h 83"/>
              <a:gd name="T50" fmla="*/ 1187015184 w 52"/>
              <a:gd name="T51" fmla="*/ 2147483647 h 83"/>
              <a:gd name="T52" fmla="*/ 1055127118 w 52"/>
              <a:gd name="T53" fmla="*/ 2147483647 h 83"/>
              <a:gd name="T54" fmla="*/ 1055127118 w 52"/>
              <a:gd name="T55" fmla="*/ 2147483647 h 83"/>
              <a:gd name="T56" fmla="*/ 989179151 w 52"/>
              <a:gd name="T57" fmla="*/ 2147483647 h 83"/>
              <a:gd name="T58" fmla="*/ 923239305 w 52"/>
              <a:gd name="T59" fmla="*/ 2147483647 h 83"/>
              <a:gd name="T60" fmla="*/ 923239305 w 52"/>
              <a:gd name="T61" fmla="*/ 2147483647 h 83"/>
              <a:gd name="T62" fmla="*/ 923239305 w 52"/>
              <a:gd name="T63" fmla="*/ 2147483647 h 83"/>
              <a:gd name="T64" fmla="*/ 923239305 w 52"/>
              <a:gd name="T65" fmla="*/ 2147483647 h 83"/>
              <a:gd name="T66" fmla="*/ 923239305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179122095 h 83"/>
              <a:gd name="T106" fmla="*/ 0 w 52"/>
              <a:gd name="T107" fmla="*/ 179122095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7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328423313 w 57"/>
              <a:gd name="T1" fmla="*/ 2147483647 h 63"/>
              <a:gd name="T2" fmla="*/ 525478846 w 57"/>
              <a:gd name="T3" fmla="*/ 2147483647 h 63"/>
              <a:gd name="T4" fmla="*/ 656846627 w 57"/>
              <a:gd name="T5" fmla="*/ 2147483647 h 63"/>
              <a:gd name="T6" fmla="*/ 853902159 w 57"/>
              <a:gd name="T7" fmla="*/ 2147483647 h 63"/>
              <a:gd name="T8" fmla="*/ 1182325599 w 57"/>
              <a:gd name="T9" fmla="*/ 2147483647 h 63"/>
              <a:gd name="T10" fmla="*/ 1445069011 w 57"/>
              <a:gd name="T11" fmla="*/ 2147483647 h 63"/>
              <a:gd name="T12" fmla="*/ 1642116440 w 57"/>
              <a:gd name="T13" fmla="*/ 2147483647 h 63"/>
              <a:gd name="T14" fmla="*/ 1839171973 w 57"/>
              <a:gd name="T15" fmla="*/ 2147483647 h 63"/>
              <a:gd name="T16" fmla="*/ 1904859852 w 57"/>
              <a:gd name="T17" fmla="*/ 2147483647 h 63"/>
              <a:gd name="T18" fmla="*/ 2036227505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034705881 h 63"/>
              <a:gd name="T48" fmla="*/ 2147483647 w 57"/>
              <a:gd name="T49" fmla="*/ 1555953575 h 63"/>
              <a:gd name="T50" fmla="*/ 2147483647 w 57"/>
              <a:gd name="T51" fmla="*/ 1376418741 h 63"/>
              <a:gd name="T52" fmla="*/ 2147483647 w 57"/>
              <a:gd name="T53" fmla="*/ 1316573796 h 63"/>
              <a:gd name="T54" fmla="*/ 2147483647 w 57"/>
              <a:gd name="T55" fmla="*/ 179534895 h 63"/>
              <a:gd name="T56" fmla="*/ 2147483647 w 57"/>
              <a:gd name="T57" fmla="*/ 359062053 h 63"/>
              <a:gd name="T58" fmla="*/ 2147483647 w 57"/>
              <a:gd name="T59" fmla="*/ 598441953 h 63"/>
              <a:gd name="T60" fmla="*/ 2147483647 w 57"/>
              <a:gd name="T61" fmla="*/ 598441953 h 63"/>
              <a:gd name="T62" fmla="*/ 1970539626 w 57"/>
              <a:gd name="T63" fmla="*/ 777976788 h 63"/>
              <a:gd name="T64" fmla="*/ 1773492198 w 57"/>
              <a:gd name="T65" fmla="*/ 718131843 h 63"/>
              <a:gd name="T66" fmla="*/ 1642116440 w 57"/>
              <a:gd name="T67" fmla="*/ 718131843 h 63"/>
              <a:gd name="T68" fmla="*/ 1642116440 w 57"/>
              <a:gd name="T69" fmla="*/ 658286898 h 63"/>
              <a:gd name="T70" fmla="*/ 1248013478 w 57"/>
              <a:gd name="T71" fmla="*/ 538597009 h 63"/>
              <a:gd name="T72" fmla="*/ 1116637720 w 57"/>
              <a:gd name="T73" fmla="*/ 598441953 h 63"/>
              <a:gd name="T74" fmla="*/ 0 w 57"/>
              <a:gd name="T75" fmla="*/ 658286898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8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132439520 w 119"/>
              <a:gd name="T1" fmla="*/ 2147483647 h 51"/>
              <a:gd name="T2" fmla="*/ 264879040 w 119"/>
              <a:gd name="T3" fmla="*/ 2147483647 h 51"/>
              <a:gd name="T4" fmla="*/ 331102916 w 119"/>
              <a:gd name="T5" fmla="*/ 2147483647 h 51"/>
              <a:gd name="T6" fmla="*/ 927084809 w 119"/>
              <a:gd name="T7" fmla="*/ 1862282242 h 51"/>
              <a:gd name="T8" fmla="*/ 1191972177 w 119"/>
              <a:gd name="T9" fmla="*/ 1621994322 h 51"/>
              <a:gd name="T10" fmla="*/ 1324411665 w 119"/>
              <a:gd name="T11" fmla="*/ 1621994322 h 51"/>
              <a:gd name="T12" fmla="*/ 1390635478 w 119"/>
              <a:gd name="T13" fmla="*/ 1501842612 h 51"/>
              <a:gd name="T14" fmla="*/ 1523074966 w 119"/>
              <a:gd name="T15" fmla="*/ 1501842612 h 51"/>
              <a:gd name="T16" fmla="*/ 1854177755 w 119"/>
              <a:gd name="T17" fmla="*/ 1381698652 h 51"/>
              <a:gd name="T18" fmla="*/ 2147483647 w 119"/>
              <a:gd name="T19" fmla="*/ 1021251271 h 51"/>
              <a:gd name="T20" fmla="*/ 2147483647 w 119"/>
              <a:gd name="T21" fmla="*/ 780955358 h 51"/>
              <a:gd name="T22" fmla="*/ 2147483647 w 119"/>
              <a:gd name="T23" fmla="*/ 780955358 h 51"/>
              <a:gd name="T24" fmla="*/ 2147483647 w 119"/>
              <a:gd name="T25" fmla="*/ 720887254 h 51"/>
              <a:gd name="T26" fmla="*/ 2147483647 w 119"/>
              <a:gd name="T27" fmla="*/ 60075870 h 51"/>
              <a:gd name="T28" fmla="*/ 2147483647 w 119"/>
              <a:gd name="T29" fmla="*/ 120143990 h 51"/>
              <a:gd name="T30" fmla="*/ 2147483647 w 119"/>
              <a:gd name="T31" fmla="*/ 300371647 h 51"/>
              <a:gd name="T32" fmla="*/ 2147483647 w 119"/>
              <a:gd name="T33" fmla="*/ 360439751 h 51"/>
              <a:gd name="T34" fmla="*/ 2147483647 w 119"/>
              <a:gd name="T35" fmla="*/ 300371647 h 51"/>
              <a:gd name="T36" fmla="*/ 2147483647 w 119"/>
              <a:gd name="T37" fmla="*/ 360439751 h 51"/>
              <a:gd name="T38" fmla="*/ 2147483647 w 119"/>
              <a:gd name="T39" fmla="*/ 480591462 h 51"/>
              <a:gd name="T40" fmla="*/ 2147483647 w 119"/>
              <a:gd name="T41" fmla="*/ 660811398 h 51"/>
              <a:gd name="T42" fmla="*/ 2147483647 w 119"/>
              <a:gd name="T43" fmla="*/ 720887254 h 51"/>
              <a:gd name="T44" fmla="*/ 2147483647 w 119"/>
              <a:gd name="T45" fmla="*/ 540667438 h 51"/>
              <a:gd name="T46" fmla="*/ 2147483647 w 119"/>
              <a:gd name="T47" fmla="*/ 660811398 h 51"/>
              <a:gd name="T48" fmla="*/ 2147483647 w 119"/>
              <a:gd name="T49" fmla="*/ 660811398 h 51"/>
              <a:gd name="T50" fmla="*/ 2147483647 w 119"/>
              <a:gd name="T51" fmla="*/ 540667438 h 51"/>
              <a:gd name="T52" fmla="*/ 2147483647 w 119"/>
              <a:gd name="T53" fmla="*/ 841031214 h 51"/>
              <a:gd name="T54" fmla="*/ 2147483647 w 119"/>
              <a:gd name="T55" fmla="*/ 1021251271 h 51"/>
              <a:gd name="T56" fmla="*/ 2147483647 w 119"/>
              <a:gd name="T57" fmla="*/ 1141402982 h 51"/>
              <a:gd name="T58" fmla="*/ 2147483647 w 119"/>
              <a:gd name="T59" fmla="*/ 1201478837 h 51"/>
              <a:gd name="T60" fmla="*/ 2147483647 w 119"/>
              <a:gd name="T61" fmla="*/ 1141402982 h 51"/>
              <a:gd name="T62" fmla="*/ 2147483647 w 119"/>
              <a:gd name="T63" fmla="*/ 1081327126 h 51"/>
              <a:gd name="T64" fmla="*/ 2147483647 w 119"/>
              <a:gd name="T65" fmla="*/ 1261546941 h 51"/>
              <a:gd name="T66" fmla="*/ 2147483647 w 119"/>
              <a:gd name="T67" fmla="*/ 1321622797 h 51"/>
              <a:gd name="T68" fmla="*/ 2147483647 w 119"/>
              <a:gd name="T69" fmla="*/ 1441766757 h 51"/>
              <a:gd name="T70" fmla="*/ 2147483647 w 119"/>
              <a:gd name="T71" fmla="*/ 1621994322 h 51"/>
              <a:gd name="T72" fmla="*/ 2147483647 w 119"/>
              <a:gd name="T73" fmla="*/ 1742138282 h 51"/>
              <a:gd name="T74" fmla="*/ 2147483647 w 119"/>
              <a:gd name="T75" fmla="*/ 1621994322 h 51"/>
              <a:gd name="T76" fmla="*/ 2147483647 w 119"/>
              <a:gd name="T77" fmla="*/ 1621994322 h 51"/>
              <a:gd name="T78" fmla="*/ 2147483647 w 119"/>
              <a:gd name="T79" fmla="*/ 1922358098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1986617243 w 119"/>
              <a:gd name="T95" fmla="*/ 2147483647 h 51"/>
              <a:gd name="T96" fmla="*/ 172173826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9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478350457 h 93"/>
              <a:gd name="T2" fmla="*/ 0 w 123"/>
              <a:gd name="T3" fmla="*/ 597943961 h 93"/>
              <a:gd name="T4" fmla="*/ 132227907 w 123"/>
              <a:gd name="T5" fmla="*/ 717529612 h 93"/>
              <a:gd name="T6" fmla="*/ 198341877 w 123"/>
              <a:gd name="T7" fmla="*/ 896911954 h 93"/>
              <a:gd name="T8" fmla="*/ 264455815 w 123"/>
              <a:gd name="T9" fmla="*/ 1016497846 h 93"/>
              <a:gd name="T10" fmla="*/ 198341877 w 123"/>
              <a:gd name="T11" fmla="*/ 1136091230 h 93"/>
              <a:gd name="T12" fmla="*/ 462805823 w 123"/>
              <a:gd name="T13" fmla="*/ 1076294538 h 93"/>
              <a:gd name="T14" fmla="*/ 595033826 w 123"/>
              <a:gd name="T15" fmla="*/ 896911954 h 93"/>
              <a:gd name="T16" fmla="*/ 661147764 w 123"/>
              <a:gd name="T17" fmla="*/ 896911954 h 93"/>
              <a:gd name="T18" fmla="*/ 595033826 w 123"/>
              <a:gd name="T19" fmla="*/ 1016497846 h 93"/>
              <a:gd name="T20" fmla="*/ 1256181590 w 123"/>
              <a:gd name="T21" fmla="*/ 837115262 h 93"/>
              <a:gd name="T22" fmla="*/ 1256181590 w 123"/>
              <a:gd name="T23" fmla="*/ 956708646 h 93"/>
              <a:gd name="T24" fmla="*/ 1652865217 w 123"/>
              <a:gd name="T25" fmla="*/ 1016497846 h 93"/>
              <a:gd name="T26" fmla="*/ 1917329100 w 123"/>
              <a:gd name="T27" fmla="*/ 1076294538 h 93"/>
              <a:gd name="T28" fmla="*/ 2049556975 w 123"/>
              <a:gd name="T29" fmla="*/ 1136091230 h 93"/>
              <a:gd name="T30" fmla="*/ 2049556975 w 123"/>
              <a:gd name="T31" fmla="*/ 1195880189 h 93"/>
              <a:gd name="T32" fmla="*/ 2147483647 w 123"/>
              <a:gd name="T33" fmla="*/ 1435059223 h 93"/>
              <a:gd name="T34" fmla="*/ 2147483647 w 123"/>
              <a:gd name="T35" fmla="*/ 1494855915 h 93"/>
              <a:gd name="T36" fmla="*/ 2147483647 w 123"/>
              <a:gd name="T37" fmla="*/ 1554644874 h 93"/>
              <a:gd name="T38" fmla="*/ 2147483647 w 123"/>
              <a:gd name="T39" fmla="*/ 1435059223 h 93"/>
              <a:gd name="T40" fmla="*/ 2147483647 w 123"/>
              <a:gd name="T41" fmla="*/ 1255676881 h 93"/>
              <a:gd name="T42" fmla="*/ 2147483647 w 123"/>
              <a:gd name="T43" fmla="*/ 1076294538 h 93"/>
              <a:gd name="T44" fmla="*/ 2147483647 w 123"/>
              <a:gd name="T45" fmla="*/ 1255676881 h 93"/>
              <a:gd name="T46" fmla="*/ 2147483647 w 123"/>
              <a:gd name="T47" fmla="*/ 1674238257 h 93"/>
              <a:gd name="T48" fmla="*/ 2147483647 w 123"/>
              <a:gd name="T49" fmla="*/ 1793823908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1734027216 h 93"/>
              <a:gd name="T102" fmla="*/ 2147483647 w 123"/>
              <a:gd name="T103" fmla="*/ 1435059223 h 93"/>
              <a:gd name="T104" fmla="*/ 2147483647 w 123"/>
              <a:gd name="T105" fmla="*/ 478350457 h 93"/>
              <a:gd name="T106" fmla="*/ 2147483647 w 123"/>
              <a:gd name="T107" fmla="*/ 358764806 h 93"/>
              <a:gd name="T108" fmla="*/ 2147483647 w 123"/>
              <a:gd name="T109" fmla="*/ 59796707 h 93"/>
              <a:gd name="T110" fmla="*/ 2147483647 w 123"/>
              <a:gd name="T111" fmla="*/ 59796707 h 93"/>
              <a:gd name="T112" fmla="*/ 2147483647 w 123"/>
              <a:gd name="T113" fmla="*/ 418561497 h 93"/>
              <a:gd name="T114" fmla="*/ 2147483647 w 123"/>
              <a:gd name="T115" fmla="*/ 478350457 h 93"/>
              <a:gd name="T116" fmla="*/ 2147483647 w 123"/>
              <a:gd name="T117" fmla="*/ 418561497 h 93"/>
              <a:gd name="T118" fmla="*/ 2147483647 w 123"/>
              <a:gd name="T119" fmla="*/ 17938240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487E6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0" name="Freeform 19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1327046877 w 61"/>
              <a:gd name="T1" fmla="*/ 0 h 60"/>
              <a:gd name="T2" fmla="*/ 1327046877 w 61"/>
              <a:gd name="T3" fmla="*/ 180295256 h 60"/>
              <a:gd name="T4" fmla="*/ 1393393494 w 61"/>
              <a:gd name="T5" fmla="*/ 300494697 h 60"/>
              <a:gd name="T6" fmla="*/ 1260692115 w 61"/>
              <a:gd name="T7" fmla="*/ 781276838 h 60"/>
              <a:gd name="T8" fmla="*/ 1260692115 w 61"/>
              <a:gd name="T9" fmla="*/ 901476219 h 60"/>
              <a:gd name="T10" fmla="*/ 1194337353 w 61"/>
              <a:gd name="T11" fmla="*/ 1141867470 h 60"/>
              <a:gd name="T12" fmla="*/ 995280958 w 61"/>
              <a:gd name="T13" fmla="*/ 1322162666 h 60"/>
              <a:gd name="T14" fmla="*/ 862579579 w 61"/>
              <a:gd name="T15" fmla="*/ 1382258480 h 60"/>
              <a:gd name="T16" fmla="*/ 729878201 w 61"/>
              <a:gd name="T17" fmla="*/ 1442354294 h 60"/>
              <a:gd name="T18" fmla="*/ 663523439 w 61"/>
              <a:gd name="T19" fmla="*/ 1562553675 h 60"/>
              <a:gd name="T20" fmla="*/ 597168677 w 61"/>
              <a:gd name="T21" fmla="*/ 1802944685 h 60"/>
              <a:gd name="T22" fmla="*/ 398112409 w 61"/>
              <a:gd name="T23" fmla="*/ 1802944685 h 60"/>
              <a:gd name="T24" fmla="*/ 265410966 w 61"/>
              <a:gd name="T25" fmla="*/ 2043336179 h 60"/>
              <a:gd name="T26" fmla="*/ 265410966 w 61"/>
              <a:gd name="T27" fmla="*/ 2147483647 h 60"/>
              <a:gd name="T28" fmla="*/ 132701410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199056204 w 61"/>
              <a:gd name="T35" fmla="*/ 2147483647 h 60"/>
              <a:gd name="T36" fmla="*/ 398112409 w 61"/>
              <a:gd name="T37" fmla="*/ 2147483647 h 60"/>
              <a:gd name="T38" fmla="*/ 530821933 w 61"/>
              <a:gd name="T39" fmla="*/ 2147483647 h 60"/>
              <a:gd name="T40" fmla="*/ 530821933 w 61"/>
              <a:gd name="T41" fmla="*/ 2147483647 h 60"/>
              <a:gd name="T42" fmla="*/ 663523439 w 61"/>
              <a:gd name="T43" fmla="*/ 2147483647 h 60"/>
              <a:gd name="T44" fmla="*/ 663523439 w 61"/>
              <a:gd name="T45" fmla="*/ 2147483647 h 60"/>
              <a:gd name="T46" fmla="*/ 995280958 w 61"/>
              <a:gd name="T47" fmla="*/ 2147483647 h 60"/>
              <a:gd name="T48" fmla="*/ 1194337353 w 61"/>
              <a:gd name="T49" fmla="*/ 2147483647 h 60"/>
              <a:gd name="T50" fmla="*/ 1260692115 w 61"/>
              <a:gd name="T51" fmla="*/ 2147483647 h 60"/>
              <a:gd name="T52" fmla="*/ 1393393494 w 61"/>
              <a:gd name="T53" fmla="*/ 2147483647 h 60"/>
              <a:gd name="T54" fmla="*/ 1658804397 w 61"/>
              <a:gd name="T55" fmla="*/ 2147483647 h 60"/>
              <a:gd name="T56" fmla="*/ 1725159159 w 61"/>
              <a:gd name="T57" fmla="*/ 2147483647 h 60"/>
              <a:gd name="T58" fmla="*/ 1990570062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1923144066 h 60"/>
              <a:gd name="T66" fmla="*/ 2147483647 w 61"/>
              <a:gd name="T67" fmla="*/ 1983239880 h 60"/>
              <a:gd name="T68" fmla="*/ 2147483647 w 61"/>
              <a:gd name="T69" fmla="*/ 2103439745 h 60"/>
              <a:gd name="T70" fmla="*/ 2147483647 w 61"/>
              <a:gd name="T71" fmla="*/ 1923144066 h 60"/>
              <a:gd name="T72" fmla="*/ 2147483647 w 61"/>
              <a:gd name="T73" fmla="*/ 1622649489 h 60"/>
              <a:gd name="T74" fmla="*/ 2147483647 w 61"/>
              <a:gd name="T75" fmla="*/ 1502457861 h 60"/>
              <a:gd name="T76" fmla="*/ 2147483647 w 61"/>
              <a:gd name="T77" fmla="*/ 1382258480 h 60"/>
              <a:gd name="T78" fmla="*/ 2147483647 w 61"/>
              <a:gd name="T79" fmla="*/ 1201963285 h 60"/>
              <a:gd name="T80" fmla="*/ 2147483647 w 61"/>
              <a:gd name="T81" fmla="*/ 1141867470 h 60"/>
              <a:gd name="T82" fmla="*/ 2147483647 w 61"/>
              <a:gd name="T83" fmla="*/ 901476219 h 60"/>
              <a:gd name="T84" fmla="*/ 2147483647 w 61"/>
              <a:gd name="T85" fmla="*/ 1141867470 h 60"/>
              <a:gd name="T86" fmla="*/ 2147483647 w 61"/>
              <a:gd name="T87" fmla="*/ 1141867470 h 60"/>
              <a:gd name="T88" fmla="*/ 2147483647 w 61"/>
              <a:gd name="T89" fmla="*/ 781276838 h 60"/>
              <a:gd name="T90" fmla="*/ 2147483647 w 61"/>
              <a:gd name="T91" fmla="*/ 661077457 h 60"/>
              <a:gd name="T92" fmla="*/ 2147483647 w 61"/>
              <a:gd name="T93" fmla="*/ 661077457 h 60"/>
              <a:gd name="T94" fmla="*/ 2147483647 w 61"/>
              <a:gd name="T95" fmla="*/ 721181023 h 60"/>
              <a:gd name="T96" fmla="*/ 2147483647 w 61"/>
              <a:gd name="T97" fmla="*/ 841372652 h 60"/>
              <a:gd name="T98" fmla="*/ 2147483647 w 61"/>
              <a:gd name="T99" fmla="*/ 781276838 h 60"/>
              <a:gd name="T100" fmla="*/ 2147483647 w 61"/>
              <a:gd name="T101" fmla="*/ 901476219 h 60"/>
              <a:gd name="T102" fmla="*/ 2147483647 w 61"/>
              <a:gd name="T103" fmla="*/ 1021668089 h 60"/>
              <a:gd name="T104" fmla="*/ 2147483647 w 61"/>
              <a:gd name="T105" fmla="*/ 1201963285 h 60"/>
              <a:gd name="T106" fmla="*/ 2147483647 w 61"/>
              <a:gd name="T107" fmla="*/ 781276838 h 60"/>
              <a:gd name="T108" fmla="*/ 1393393494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1" name="Freeform 20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179382293 h 62"/>
              <a:gd name="T2" fmla="*/ 2147483647 w 67"/>
              <a:gd name="T3" fmla="*/ 0 h 62"/>
              <a:gd name="T4" fmla="*/ 2147483647 w 67"/>
              <a:gd name="T5" fmla="*/ 59796670 h 62"/>
              <a:gd name="T6" fmla="*/ 2147483647 w 67"/>
              <a:gd name="T7" fmla="*/ 119585608 h 62"/>
              <a:gd name="T8" fmla="*/ 2147483647 w 67"/>
              <a:gd name="T9" fmla="*/ 179382293 h 62"/>
              <a:gd name="T10" fmla="*/ 2147483647 w 67"/>
              <a:gd name="T11" fmla="*/ 298967931 h 62"/>
              <a:gd name="T12" fmla="*/ 2147483647 w 67"/>
              <a:gd name="T13" fmla="*/ 358764586 h 62"/>
              <a:gd name="T14" fmla="*/ 2147483647 w 67"/>
              <a:gd name="T15" fmla="*/ 478350163 h 62"/>
              <a:gd name="T16" fmla="*/ 2147483647 w 67"/>
              <a:gd name="T17" fmla="*/ 538146939 h 62"/>
              <a:gd name="T18" fmla="*/ 2147483647 w 67"/>
              <a:gd name="T19" fmla="*/ 538146939 h 62"/>
              <a:gd name="T20" fmla="*/ 2147483647 w 67"/>
              <a:gd name="T21" fmla="*/ 538146939 h 62"/>
              <a:gd name="T22" fmla="*/ 2147483647 w 67"/>
              <a:gd name="T23" fmla="*/ 597943594 h 62"/>
              <a:gd name="T24" fmla="*/ 2147483647 w 67"/>
              <a:gd name="T25" fmla="*/ 717529172 h 62"/>
              <a:gd name="T26" fmla="*/ 2147483647 w 67"/>
              <a:gd name="T27" fmla="*/ 777325827 h 62"/>
              <a:gd name="T28" fmla="*/ 2147483647 w 67"/>
              <a:gd name="T29" fmla="*/ 1016497223 h 62"/>
              <a:gd name="T30" fmla="*/ 2147483647 w 67"/>
              <a:gd name="T31" fmla="*/ 1136090533 h 62"/>
              <a:gd name="T32" fmla="*/ 2147483647 w 67"/>
              <a:gd name="T33" fmla="*/ 1315472766 h 62"/>
              <a:gd name="T34" fmla="*/ 2147483647 w 67"/>
              <a:gd name="T35" fmla="*/ 1494854998 h 62"/>
              <a:gd name="T36" fmla="*/ 2147483647 w 67"/>
              <a:gd name="T37" fmla="*/ 1494854998 h 62"/>
              <a:gd name="T38" fmla="*/ 2147483647 w 67"/>
              <a:gd name="T39" fmla="*/ 1554643920 h 62"/>
              <a:gd name="T40" fmla="*/ 2147483647 w 67"/>
              <a:gd name="T41" fmla="*/ 1614440575 h 62"/>
              <a:gd name="T42" fmla="*/ 2147483647 w 67"/>
              <a:gd name="T43" fmla="*/ 1734026153 h 62"/>
              <a:gd name="T44" fmla="*/ 2147483647 w 67"/>
              <a:gd name="T45" fmla="*/ 1913408385 h 62"/>
              <a:gd name="T46" fmla="*/ 2147483647 w 67"/>
              <a:gd name="T47" fmla="*/ 2092791101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531477446 w 67"/>
              <a:gd name="T83" fmla="*/ 2147483647 h 62"/>
              <a:gd name="T84" fmla="*/ 531477446 w 67"/>
              <a:gd name="T85" fmla="*/ 2147483647 h 62"/>
              <a:gd name="T86" fmla="*/ 398604041 w 67"/>
              <a:gd name="T87" fmla="*/ 2147483647 h 62"/>
              <a:gd name="T88" fmla="*/ 265738723 w 67"/>
              <a:gd name="T89" fmla="*/ 2147483647 h 62"/>
              <a:gd name="T90" fmla="*/ 265738723 w 67"/>
              <a:gd name="T91" fmla="*/ 2147483647 h 62"/>
              <a:gd name="T92" fmla="*/ 132865286 w 67"/>
              <a:gd name="T93" fmla="*/ 2147483647 h 62"/>
              <a:gd name="T94" fmla="*/ 132865286 w 67"/>
              <a:gd name="T95" fmla="*/ 1315472766 h 62"/>
              <a:gd name="T96" fmla="*/ 0 w 67"/>
              <a:gd name="T97" fmla="*/ 179382293 h 62"/>
              <a:gd name="T98" fmla="*/ 0 w 67"/>
              <a:gd name="T99" fmla="*/ 17938229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2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1453626526 w 108"/>
              <a:gd name="T19" fmla="*/ 2147483647 h 184"/>
              <a:gd name="T20" fmla="*/ 1453626526 w 108"/>
              <a:gd name="T21" fmla="*/ 2147483647 h 184"/>
              <a:gd name="T22" fmla="*/ 1519695633 w 108"/>
              <a:gd name="T23" fmla="*/ 2147483647 h 184"/>
              <a:gd name="T24" fmla="*/ 1387549291 w 108"/>
              <a:gd name="T25" fmla="*/ 2147483647 h 184"/>
              <a:gd name="T26" fmla="*/ 1453626526 w 108"/>
              <a:gd name="T27" fmla="*/ 2147483647 h 184"/>
              <a:gd name="T28" fmla="*/ 1057179118 w 108"/>
              <a:gd name="T29" fmla="*/ 2147483647 h 184"/>
              <a:gd name="T30" fmla="*/ 792886434 w 108"/>
              <a:gd name="T31" fmla="*/ 2147483647 h 184"/>
              <a:gd name="T32" fmla="*/ 925032776 w 108"/>
              <a:gd name="T33" fmla="*/ 2147483647 h 184"/>
              <a:gd name="T34" fmla="*/ 925032776 w 108"/>
              <a:gd name="T35" fmla="*/ 2147483647 h 184"/>
              <a:gd name="T36" fmla="*/ 594662857 w 108"/>
              <a:gd name="T37" fmla="*/ 2147483647 h 184"/>
              <a:gd name="T38" fmla="*/ 594662857 w 108"/>
              <a:gd name="T39" fmla="*/ 2147483647 h 184"/>
              <a:gd name="T40" fmla="*/ 726809199 w 108"/>
              <a:gd name="T41" fmla="*/ 2147483647 h 184"/>
              <a:gd name="T42" fmla="*/ 792886434 w 108"/>
              <a:gd name="T43" fmla="*/ 2147483647 h 184"/>
              <a:gd name="T44" fmla="*/ 991110011 w 108"/>
              <a:gd name="T45" fmla="*/ 2147483647 h 184"/>
              <a:gd name="T46" fmla="*/ 925032776 w 108"/>
              <a:gd name="T47" fmla="*/ 2147483647 h 184"/>
              <a:gd name="T48" fmla="*/ 792886434 w 108"/>
              <a:gd name="T49" fmla="*/ 2147483647 h 184"/>
              <a:gd name="T50" fmla="*/ 462516388 w 108"/>
              <a:gd name="T51" fmla="*/ 2147483647 h 184"/>
              <a:gd name="T52" fmla="*/ 396447281 w 108"/>
              <a:gd name="T53" fmla="*/ 2147483647 h 184"/>
              <a:gd name="T54" fmla="*/ 66077251 w 108"/>
              <a:gd name="T55" fmla="*/ 2147483647 h 184"/>
              <a:gd name="T56" fmla="*/ 66077251 w 108"/>
              <a:gd name="T57" fmla="*/ 2147483647 h 184"/>
              <a:gd name="T58" fmla="*/ 264292747 w 108"/>
              <a:gd name="T59" fmla="*/ 2147483647 h 184"/>
              <a:gd name="T60" fmla="*/ 132146374 w 108"/>
              <a:gd name="T61" fmla="*/ 1916579349 h 184"/>
              <a:gd name="T62" fmla="*/ 0 w 108"/>
              <a:gd name="T63" fmla="*/ 1677008926 h 184"/>
              <a:gd name="T64" fmla="*/ 0 w 108"/>
              <a:gd name="T65" fmla="*/ 1437438502 h 184"/>
              <a:gd name="T66" fmla="*/ 396447281 w 108"/>
              <a:gd name="T67" fmla="*/ 898397069 h 184"/>
              <a:gd name="T68" fmla="*/ 594662857 w 108"/>
              <a:gd name="T69" fmla="*/ 598934039 h 184"/>
              <a:gd name="T70" fmla="*/ 594662857 w 108"/>
              <a:gd name="T71" fmla="*/ 59892621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3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601293283 h 78"/>
              <a:gd name="T6" fmla="*/ 665379025 w 94"/>
              <a:gd name="T7" fmla="*/ 0 h 78"/>
              <a:gd name="T8" fmla="*/ 598833806 w 94"/>
              <a:gd name="T9" fmla="*/ 481039206 h 78"/>
              <a:gd name="T10" fmla="*/ 199611248 w 94"/>
              <a:gd name="T11" fmla="*/ 2147483647 h 78"/>
              <a:gd name="T12" fmla="*/ 133074154 w 94"/>
              <a:gd name="T13" fmla="*/ 2147483647 h 78"/>
              <a:gd name="T14" fmla="*/ 0 w 94"/>
              <a:gd name="T15" fmla="*/ 2147483647 h 78"/>
              <a:gd name="T16" fmla="*/ 1663435199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4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2147483647 h 77"/>
              <a:gd name="T2" fmla="*/ 663569919 w 99"/>
              <a:gd name="T3" fmla="*/ 0 h 77"/>
              <a:gd name="T4" fmla="*/ 2147483647 w 99"/>
              <a:gd name="T5" fmla="*/ 418412218 h 77"/>
              <a:gd name="T6" fmla="*/ 2147483647 w 99"/>
              <a:gd name="T7" fmla="*/ 537961966 h 77"/>
              <a:gd name="T8" fmla="*/ 2147483647 w 99"/>
              <a:gd name="T9" fmla="*/ 155411470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5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853901744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788213897 w 95"/>
              <a:gd name="T7" fmla="*/ 2147483647 h 98"/>
              <a:gd name="T8" fmla="*/ 853901744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1079204160 h 98"/>
              <a:gd name="T28" fmla="*/ 2147483647 w 95"/>
              <a:gd name="T29" fmla="*/ 1079204160 h 98"/>
              <a:gd name="T30" fmla="*/ 2147483647 w 95"/>
              <a:gd name="T31" fmla="*/ 539602080 h 98"/>
              <a:gd name="T32" fmla="*/ 853901744 w 95"/>
              <a:gd name="T33" fmla="*/ 0 h 98"/>
              <a:gd name="T34" fmla="*/ 853901744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6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66244048 w 189"/>
              <a:gd name="T35" fmla="*/ 2147483647 h 184"/>
              <a:gd name="T36" fmla="*/ 331220286 w 189"/>
              <a:gd name="T37" fmla="*/ 2147483647 h 184"/>
              <a:gd name="T38" fmla="*/ 1523629516 w 189"/>
              <a:gd name="T39" fmla="*/ 2147483647 h 184"/>
              <a:gd name="T40" fmla="*/ 1656117579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7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033687399 h 78"/>
              <a:gd name="T42" fmla="*/ 2147483647 w 102"/>
              <a:gd name="T43" fmla="*/ 1495356107 h 78"/>
              <a:gd name="T44" fmla="*/ 2147483647 w 102"/>
              <a:gd name="T45" fmla="*/ 1435541572 h 78"/>
              <a:gd name="T46" fmla="*/ 2147483647 w 102"/>
              <a:gd name="T47" fmla="*/ 1256097969 h 78"/>
              <a:gd name="T48" fmla="*/ 2147483647 w 102"/>
              <a:gd name="T49" fmla="*/ 717774653 h 78"/>
              <a:gd name="T50" fmla="*/ 2147483647 w 102"/>
              <a:gd name="T51" fmla="*/ 179443663 h 78"/>
              <a:gd name="T52" fmla="*/ 2147483647 w 102"/>
              <a:gd name="T53" fmla="*/ 0 h 78"/>
              <a:gd name="T54" fmla="*/ 2147483647 w 102"/>
              <a:gd name="T55" fmla="*/ 239258198 h 78"/>
              <a:gd name="T56" fmla="*/ 2147483647 w 102"/>
              <a:gd name="T57" fmla="*/ 837403722 h 78"/>
              <a:gd name="T58" fmla="*/ 2147483647 w 102"/>
              <a:gd name="T59" fmla="*/ 1076662101 h 78"/>
              <a:gd name="T60" fmla="*/ 2147483647 w 102"/>
              <a:gd name="T61" fmla="*/ 1375727038 h 78"/>
              <a:gd name="T62" fmla="*/ 2147483647 w 102"/>
              <a:gd name="T63" fmla="*/ 1495356107 h 78"/>
              <a:gd name="T64" fmla="*/ 2147483647 w 102"/>
              <a:gd name="T65" fmla="*/ 1614985175 h 78"/>
              <a:gd name="T66" fmla="*/ 2147483647 w 102"/>
              <a:gd name="T67" fmla="*/ 1914057847 h 78"/>
              <a:gd name="T68" fmla="*/ 1980110704 w 102"/>
              <a:gd name="T69" fmla="*/ 2147483647 h 78"/>
              <a:gd name="T70" fmla="*/ 1254069757 w 102"/>
              <a:gd name="T71" fmla="*/ 2147483647 h 78"/>
              <a:gd name="T72" fmla="*/ 594030063 w 102"/>
              <a:gd name="T73" fmla="*/ 2147483647 h 78"/>
              <a:gd name="T74" fmla="*/ 396025416 w 102"/>
              <a:gd name="T75" fmla="*/ 2147483647 h 78"/>
              <a:gd name="T76" fmla="*/ 594030063 w 102"/>
              <a:gd name="T77" fmla="*/ 2147483647 h 78"/>
              <a:gd name="T78" fmla="*/ 132011169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8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300201070 h 42"/>
              <a:gd name="T2" fmla="*/ 66337478 w 23"/>
              <a:gd name="T3" fmla="*/ 420279900 h 42"/>
              <a:gd name="T4" fmla="*/ 0 w 23"/>
              <a:gd name="T5" fmla="*/ 480315440 h 42"/>
              <a:gd name="T6" fmla="*/ 66337478 w 23"/>
              <a:gd name="T7" fmla="*/ 480315440 h 42"/>
              <a:gd name="T8" fmla="*/ 66337478 w 23"/>
              <a:gd name="T9" fmla="*/ 540358851 h 42"/>
              <a:gd name="T10" fmla="*/ 199004304 w 23"/>
              <a:gd name="T11" fmla="*/ 840552051 h 42"/>
              <a:gd name="T12" fmla="*/ 265333621 w 23"/>
              <a:gd name="T13" fmla="*/ 1020674412 h 42"/>
              <a:gd name="T14" fmla="*/ 199004304 w 23"/>
              <a:gd name="T15" fmla="*/ 1140753242 h 42"/>
              <a:gd name="T16" fmla="*/ 199004304 w 23"/>
              <a:gd name="T17" fmla="*/ 1260832072 h 42"/>
              <a:gd name="T18" fmla="*/ 331671147 w 23"/>
              <a:gd name="T19" fmla="*/ 1561033021 h 42"/>
              <a:gd name="T20" fmla="*/ 331671147 w 23"/>
              <a:gd name="T21" fmla="*/ 1681111851 h 42"/>
              <a:gd name="T22" fmla="*/ 331671147 w 23"/>
              <a:gd name="T23" fmla="*/ 1741147391 h 42"/>
              <a:gd name="T24" fmla="*/ 398000464 w 23"/>
              <a:gd name="T25" fmla="*/ 1741147391 h 42"/>
              <a:gd name="T26" fmla="*/ 331671147 w 23"/>
              <a:gd name="T27" fmla="*/ 1681111851 h 42"/>
              <a:gd name="T28" fmla="*/ 398000464 w 23"/>
              <a:gd name="T29" fmla="*/ 1681111851 h 42"/>
              <a:gd name="T30" fmla="*/ 464337925 w 23"/>
              <a:gd name="T31" fmla="*/ 1801190681 h 42"/>
              <a:gd name="T32" fmla="*/ 530675387 w 23"/>
              <a:gd name="T33" fmla="*/ 2041348825 h 42"/>
              <a:gd name="T34" fmla="*/ 530675387 w 23"/>
              <a:gd name="T35" fmla="*/ 2147483647 h 42"/>
              <a:gd name="T36" fmla="*/ 597004831 w 23"/>
              <a:gd name="T37" fmla="*/ 2147483647 h 42"/>
              <a:gd name="T38" fmla="*/ 663342293 w 23"/>
              <a:gd name="T39" fmla="*/ 2147483647 h 42"/>
              <a:gd name="T40" fmla="*/ 1326676442 w 23"/>
              <a:gd name="T41" fmla="*/ 2147483647 h 42"/>
              <a:gd name="T42" fmla="*/ 1260347125 w 23"/>
              <a:gd name="T43" fmla="*/ 2147483647 h 42"/>
              <a:gd name="T44" fmla="*/ 1194009663 w 23"/>
              <a:gd name="T45" fmla="*/ 2147483647 h 42"/>
              <a:gd name="T46" fmla="*/ 1194009663 w 23"/>
              <a:gd name="T47" fmla="*/ 2147483647 h 42"/>
              <a:gd name="T48" fmla="*/ 1260347125 w 23"/>
              <a:gd name="T49" fmla="*/ 2147483647 h 42"/>
              <a:gd name="T50" fmla="*/ 1194009663 w 23"/>
              <a:gd name="T51" fmla="*/ 2041348825 h 42"/>
              <a:gd name="T52" fmla="*/ 1194009663 w 23"/>
              <a:gd name="T53" fmla="*/ 1621068562 h 42"/>
              <a:gd name="T54" fmla="*/ 1194009663 w 23"/>
              <a:gd name="T55" fmla="*/ 1500989732 h 42"/>
              <a:gd name="T56" fmla="*/ 1260347125 w 23"/>
              <a:gd name="T57" fmla="*/ 1260832072 h 42"/>
              <a:gd name="T58" fmla="*/ 1260347125 w 23"/>
              <a:gd name="T59" fmla="*/ 1140753242 h 42"/>
              <a:gd name="T60" fmla="*/ 1260347125 w 23"/>
              <a:gd name="T61" fmla="*/ 1020674412 h 42"/>
              <a:gd name="T62" fmla="*/ 1260347125 w 23"/>
              <a:gd name="T63" fmla="*/ 900595340 h 42"/>
              <a:gd name="T64" fmla="*/ 1260347125 w 23"/>
              <a:gd name="T65" fmla="*/ 840552051 h 42"/>
              <a:gd name="T66" fmla="*/ 1260347125 w 23"/>
              <a:gd name="T67" fmla="*/ 780516510 h 42"/>
              <a:gd name="T68" fmla="*/ 1459343221 w 23"/>
              <a:gd name="T69" fmla="*/ 660437681 h 42"/>
              <a:gd name="T70" fmla="*/ 1525680682 w 23"/>
              <a:gd name="T71" fmla="*/ 420279900 h 42"/>
              <a:gd name="T72" fmla="*/ 1459343221 w 23"/>
              <a:gd name="T73" fmla="*/ 300201070 h 42"/>
              <a:gd name="T74" fmla="*/ 1459343221 w 23"/>
              <a:gd name="T75" fmla="*/ 180122180 h 42"/>
              <a:gd name="T76" fmla="*/ 1459343221 w 23"/>
              <a:gd name="T77" fmla="*/ 180122180 h 42"/>
              <a:gd name="T78" fmla="*/ 1459343221 w 23"/>
              <a:gd name="T79" fmla="*/ 120078860 h 42"/>
              <a:gd name="T80" fmla="*/ 1393013903 w 23"/>
              <a:gd name="T81" fmla="*/ 0 h 42"/>
              <a:gd name="T82" fmla="*/ 0 w 23"/>
              <a:gd name="T83" fmla="*/ 300201070 h 42"/>
              <a:gd name="T84" fmla="*/ 0 w 23"/>
              <a:gd name="T85" fmla="*/ 300201070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6889" name="Group 28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36933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31 w 188"/>
                <a:gd name="T1" fmla="*/ 736 h 160"/>
                <a:gd name="T2" fmla="*/ 618 w 188"/>
                <a:gd name="T3" fmla="*/ 951 h 160"/>
                <a:gd name="T4" fmla="*/ 428 w 188"/>
                <a:gd name="T5" fmla="*/ 1189 h 160"/>
                <a:gd name="T6" fmla="*/ 380 w 188"/>
                <a:gd name="T7" fmla="*/ 1024 h 160"/>
                <a:gd name="T8" fmla="*/ 117 w 188"/>
                <a:gd name="T9" fmla="*/ 1307 h 160"/>
                <a:gd name="T10" fmla="*/ 263 w 188"/>
                <a:gd name="T11" fmla="*/ 1521 h 160"/>
                <a:gd name="T12" fmla="*/ 638 w 188"/>
                <a:gd name="T13" fmla="*/ 1448 h 160"/>
                <a:gd name="T14" fmla="*/ 521 w 188"/>
                <a:gd name="T15" fmla="*/ 1760 h 160"/>
                <a:gd name="T16" fmla="*/ 428 w 188"/>
                <a:gd name="T17" fmla="*/ 1877 h 160"/>
                <a:gd name="T18" fmla="*/ 238 w 188"/>
                <a:gd name="T19" fmla="*/ 1950 h 160"/>
                <a:gd name="T20" fmla="*/ 141 w 188"/>
                <a:gd name="T21" fmla="*/ 2330 h 160"/>
                <a:gd name="T22" fmla="*/ 263 w 188"/>
                <a:gd name="T23" fmla="*/ 2545 h 160"/>
                <a:gd name="T24" fmla="*/ 521 w 188"/>
                <a:gd name="T25" fmla="*/ 2662 h 160"/>
                <a:gd name="T26" fmla="*/ 521 w 188"/>
                <a:gd name="T27" fmla="*/ 2852 h 160"/>
                <a:gd name="T28" fmla="*/ 827 w 188"/>
                <a:gd name="T29" fmla="*/ 2925 h 160"/>
                <a:gd name="T30" fmla="*/ 993 w 188"/>
                <a:gd name="T31" fmla="*/ 2969 h 160"/>
                <a:gd name="T32" fmla="*/ 686 w 188"/>
                <a:gd name="T33" fmla="*/ 3349 h 160"/>
                <a:gd name="T34" fmla="*/ 448 w 188"/>
                <a:gd name="T35" fmla="*/ 3495 h 160"/>
                <a:gd name="T36" fmla="*/ 73 w 188"/>
                <a:gd name="T37" fmla="*/ 3685 h 160"/>
                <a:gd name="T38" fmla="*/ 73 w 188"/>
                <a:gd name="T39" fmla="*/ 3802 h 160"/>
                <a:gd name="T40" fmla="*/ 686 w 188"/>
                <a:gd name="T41" fmla="*/ 3539 h 160"/>
                <a:gd name="T42" fmla="*/ 1470 w 188"/>
                <a:gd name="T43" fmla="*/ 2852 h 160"/>
                <a:gd name="T44" fmla="*/ 1397 w 188"/>
                <a:gd name="T45" fmla="*/ 2779 h 160"/>
                <a:gd name="T46" fmla="*/ 1825 w 188"/>
                <a:gd name="T47" fmla="*/ 2257 h 160"/>
                <a:gd name="T48" fmla="*/ 1703 w 188"/>
                <a:gd name="T49" fmla="*/ 2398 h 160"/>
                <a:gd name="T50" fmla="*/ 1728 w 188"/>
                <a:gd name="T51" fmla="*/ 2589 h 160"/>
                <a:gd name="T52" fmla="*/ 1703 w 188"/>
                <a:gd name="T53" fmla="*/ 2711 h 160"/>
                <a:gd name="T54" fmla="*/ 2039 w 188"/>
                <a:gd name="T55" fmla="*/ 2520 h 160"/>
                <a:gd name="T56" fmla="*/ 2039 w 188"/>
                <a:gd name="T57" fmla="*/ 2330 h 160"/>
                <a:gd name="T58" fmla="*/ 2536 w 188"/>
                <a:gd name="T59" fmla="*/ 2447 h 160"/>
                <a:gd name="T60" fmla="*/ 2867 w 188"/>
                <a:gd name="T61" fmla="*/ 2398 h 160"/>
                <a:gd name="T62" fmla="*/ 3436 w 188"/>
                <a:gd name="T63" fmla="*/ 2589 h 160"/>
                <a:gd name="T64" fmla="*/ 3626 w 188"/>
                <a:gd name="T65" fmla="*/ 2828 h 160"/>
                <a:gd name="T66" fmla="*/ 3933 w 188"/>
                <a:gd name="T67" fmla="*/ 3042 h 160"/>
                <a:gd name="T68" fmla="*/ 4453 w 188"/>
                <a:gd name="T69" fmla="*/ 3091 h 160"/>
                <a:gd name="T70" fmla="*/ 4380 w 188"/>
                <a:gd name="T71" fmla="*/ 2779 h 160"/>
                <a:gd name="T72" fmla="*/ 4171 w 188"/>
                <a:gd name="T73" fmla="*/ 2735 h 160"/>
                <a:gd name="T74" fmla="*/ 3860 w 188"/>
                <a:gd name="T75" fmla="*/ 2520 h 160"/>
                <a:gd name="T76" fmla="*/ 3480 w 188"/>
                <a:gd name="T77" fmla="*/ 2257 h 160"/>
                <a:gd name="T78" fmla="*/ 3339 w 188"/>
                <a:gd name="T79" fmla="*/ 2447 h 160"/>
                <a:gd name="T80" fmla="*/ 3056 w 188"/>
                <a:gd name="T81" fmla="*/ 2208 h 160"/>
                <a:gd name="T82" fmla="*/ 2769 w 188"/>
                <a:gd name="T83" fmla="*/ 1901 h 160"/>
                <a:gd name="T84" fmla="*/ 2414 w 188"/>
                <a:gd name="T85" fmla="*/ 497 h 160"/>
                <a:gd name="T86" fmla="*/ 2132 w 188"/>
                <a:gd name="T87" fmla="*/ 117 h 160"/>
                <a:gd name="T88" fmla="*/ 1635 w 188"/>
                <a:gd name="T89" fmla="*/ 117 h 160"/>
                <a:gd name="T90" fmla="*/ 1397 w 188"/>
                <a:gd name="T91" fmla="*/ 117 h 160"/>
                <a:gd name="T92" fmla="*/ 1066 w 188"/>
                <a:gd name="T93" fmla="*/ 0 h 160"/>
                <a:gd name="T94" fmla="*/ 827 w 188"/>
                <a:gd name="T95" fmla="*/ 98 h 160"/>
                <a:gd name="T96" fmla="*/ 569 w 188"/>
                <a:gd name="T97" fmla="*/ 307 h 160"/>
                <a:gd name="T98" fmla="*/ 448 w 188"/>
                <a:gd name="T99" fmla="*/ 497 h 160"/>
                <a:gd name="T100" fmla="*/ 238 w 188"/>
                <a:gd name="T101" fmla="*/ 619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34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50 w 4"/>
                <a:gd name="T1" fmla="*/ 42 h 3"/>
                <a:gd name="T2" fmla="*/ 50 w 4"/>
                <a:gd name="T3" fmla="*/ 23 h 3"/>
                <a:gd name="T4" fmla="*/ 50 w 4"/>
                <a:gd name="T5" fmla="*/ 23 h 3"/>
                <a:gd name="T6" fmla="*/ 50 w 4"/>
                <a:gd name="T7" fmla="*/ 23 h 3"/>
                <a:gd name="T8" fmla="*/ 50 w 4"/>
                <a:gd name="T9" fmla="*/ 23 h 3"/>
                <a:gd name="T10" fmla="*/ 50 w 4"/>
                <a:gd name="T11" fmla="*/ 23 h 3"/>
                <a:gd name="T12" fmla="*/ 50 w 4"/>
                <a:gd name="T13" fmla="*/ 23 h 3"/>
                <a:gd name="T14" fmla="*/ 25 w 4"/>
                <a:gd name="T15" fmla="*/ 0 h 3"/>
                <a:gd name="T16" fmla="*/ 25 w 4"/>
                <a:gd name="T17" fmla="*/ 0 h 3"/>
                <a:gd name="T18" fmla="*/ 0 w 4"/>
                <a:gd name="T19" fmla="*/ 23 h 3"/>
                <a:gd name="T20" fmla="*/ 0 w 4"/>
                <a:gd name="T21" fmla="*/ 23 h 3"/>
                <a:gd name="T22" fmla="*/ 0 w 4"/>
                <a:gd name="T23" fmla="*/ 23 h 3"/>
                <a:gd name="T24" fmla="*/ 0 w 4"/>
                <a:gd name="T25" fmla="*/ 23 h 3"/>
                <a:gd name="T26" fmla="*/ 0 w 4"/>
                <a:gd name="T27" fmla="*/ 23 h 3"/>
                <a:gd name="T28" fmla="*/ 0 w 4"/>
                <a:gd name="T29" fmla="*/ 23 h 3"/>
                <a:gd name="T30" fmla="*/ 0 w 4"/>
                <a:gd name="T31" fmla="*/ 42 h 3"/>
                <a:gd name="T32" fmla="*/ 0 w 4"/>
                <a:gd name="T33" fmla="*/ 42 h 3"/>
                <a:gd name="T34" fmla="*/ 25 w 4"/>
                <a:gd name="T35" fmla="*/ 42 h 3"/>
                <a:gd name="T36" fmla="*/ 25 w 4"/>
                <a:gd name="T37" fmla="*/ 42 h 3"/>
                <a:gd name="T38" fmla="*/ 25 w 4"/>
                <a:gd name="T39" fmla="*/ 65 h 3"/>
                <a:gd name="T40" fmla="*/ 50 w 4"/>
                <a:gd name="T41" fmla="*/ 65 h 3"/>
                <a:gd name="T42" fmla="*/ 50 w 4"/>
                <a:gd name="T43" fmla="*/ 65 h 3"/>
                <a:gd name="T44" fmla="*/ 75 w 4"/>
                <a:gd name="T45" fmla="*/ 65 h 3"/>
                <a:gd name="T46" fmla="*/ 75 w 4"/>
                <a:gd name="T47" fmla="*/ 65 h 3"/>
                <a:gd name="T48" fmla="*/ 100 w 4"/>
                <a:gd name="T49" fmla="*/ 42 h 3"/>
                <a:gd name="T50" fmla="*/ 100 w 4"/>
                <a:gd name="T51" fmla="*/ 42 h 3"/>
                <a:gd name="T52" fmla="*/ 100 w 4"/>
                <a:gd name="T53" fmla="*/ 42 h 3"/>
                <a:gd name="T54" fmla="*/ 100 w 4"/>
                <a:gd name="T55" fmla="*/ 23 h 3"/>
                <a:gd name="T56" fmla="*/ 100 w 4"/>
                <a:gd name="T57" fmla="*/ 23 h 3"/>
                <a:gd name="T58" fmla="*/ 100 w 4"/>
                <a:gd name="T59" fmla="*/ 23 h 3"/>
                <a:gd name="T60" fmla="*/ 100 w 4"/>
                <a:gd name="T61" fmla="*/ 23 h 3"/>
                <a:gd name="T62" fmla="*/ 100 w 4"/>
                <a:gd name="T63" fmla="*/ 23 h 3"/>
                <a:gd name="T64" fmla="*/ 100 w 4"/>
                <a:gd name="T65" fmla="*/ 0 h 3"/>
                <a:gd name="T66" fmla="*/ 100 w 4"/>
                <a:gd name="T67" fmla="*/ 0 h 3"/>
                <a:gd name="T68" fmla="*/ 100 w 4"/>
                <a:gd name="T69" fmla="*/ 0 h 3"/>
                <a:gd name="T70" fmla="*/ 100 w 4"/>
                <a:gd name="T71" fmla="*/ 0 h 3"/>
                <a:gd name="T72" fmla="*/ 100 w 4"/>
                <a:gd name="T73" fmla="*/ 23 h 3"/>
                <a:gd name="T74" fmla="*/ 75 w 4"/>
                <a:gd name="T75" fmla="*/ 23 h 3"/>
                <a:gd name="T76" fmla="*/ 75 w 4"/>
                <a:gd name="T77" fmla="*/ 23 h 3"/>
                <a:gd name="T78" fmla="*/ 50 w 4"/>
                <a:gd name="T79" fmla="*/ 42 h 3"/>
                <a:gd name="T80" fmla="*/ 50 w 4"/>
                <a:gd name="T81" fmla="*/ 42 h 3"/>
                <a:gd name="T82" fmla="*/ 50 w 4"/>
                <a:gd name="T83" fmla="*/ 42 h 3"/>
                <a:gd name="T84" fmla="*/ 50 w 4"/>
                <a:gd name="T85" fmla="*/ 42 h 3"/>
                <a:gd name="T86" fmla="*/ 50 w 4"/>
                <a:gd name="T87" fmla="*/ 65 h 3"/>
                <a:gd name="T88" fmla="*/ 75 w 4"/>
                <a:gd name="T89" fmla="*/ 65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35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58 w 9"/>
                <a:gd name="T1" fmla="*/ 0 h 6"/>
                <a:gd name="T2" fmla="*/ 91 w 9"/>
                <a:gd name="T3" fmla="*/ 0 h 6"/>
                <a:gd name="T4" fmla="*/ 67 w 9"/>
                <a:gd name="T5" fmla="*/ 25 h 6"/>
                <a:gd name="T6" fmla="*/ 67 w 9"/>
                <a:gd name="T7" fmla="*/ 25 h 6"/>
                <a:gd name="T8" fmla="*/ 67 w 9"/>
                <a:gd name="T9" fmla="*/ 50 h 6"/>
                <a:gd name="T10" fmla="*/ 67 w 9"/>
                <a:gd name="T11" fmla="*/ 75 h 6"/>
                <a:gd name="T12" fmla="*/ 48 w 9"/>
                <a:gd name="T13" fmla="*/ 75 h 6"/>
                <a:gd name="T14" fmla="*/ 48 w 9"/>
                <a:gd name="T15" fmla="*/ 75 h 6"/>
                <a:gd name="T16" fmla="*/ 24 w 9"/>
                <a:gd name="T17" fmla="*/ 75 h 6"/>
                <a:gd name="T18" fmla="*/ 24 w 9"/>
                <a:gd name="T19" fmla="*/ 100 h 6"/>
                <a:gd name="T20" fmla="*/ 24 w 9"/>
                <a:gd name="T21" fmla="*/ 125 h 6"/>
                <a:gd name="T22" fmla="*/ 0 w 9"/>
                <a:gd name="T23" fmla="*/ 125 h 6"/>
                <a:gd name="T24" fmla="*/ 0 w 9"/>
                <a:gd name="T25" fmla="*/ 150 h 6"/>
                <a:gd name="T26" fmla="*/ 0 w 9"/>
                <a:gd name="T27" fmla="*/ 150 h 6"/>
                <a:gd name="T28" fmla="*/ 0 w 9"/>
                <a:gd name="T29" fmla="*/ 150 h 6"/>
                <a:gd name="T30" fmla="*/ 0 w 9"/>
                <a:gd name="T31" fmla="*/ 150 h 6"/>
                <a:gd name="T32" fmla="*/ 0 w 9"/>
                <a:gd name="T33" fmla="*/ 150 h 6"/>
                <a:gd name="T34" fmla="*/ 0 w 9"/>
                <a:gd name="T35" fmla="*/ 150 h 6"/>
                <a:gd name="T36" fmla="*/ 0 w 9"/>
                <a:gd name="T37" fmla="*/ 150 h 6"/>
                <a:gd name="T38" fmla="*/ 24 w 9"/>
                <a:gd name="T39" fmla="*/ 150 h 6"/>
                <a:gd name="T40" fmla="*/ 48 w 9"/>
                <a:gd name="T41" fmla="*/ 150 h 6"/>
                <a:gd name="T42" fmla="*/ 67 w 9"/>
                <a:gd name="T43" fmla="*/ 125 h 6"/>
                <a:gd name="T44" fmla="*/ 139 w 9"/>
                <a:gd name="T45" fmla="*/ 75 h 6"/>
                <a:gd name="T46" fmla="*/ 158 w 9"/>
                <a:gd name="T47" fmla="*/ 50 h 6"/>
                <a:gd name="T48" fmla="*/ 182 w 9"/>
                <a:gd name="T49" fmla="*/ 50 h 6"/>
                <a:gd name="T50" fmla="*/ 205 w 9"/>
                <a:gd name="T51" fmla="*/ 25 h 6"/>
                <a:gd name="T52" fmla="*/ 205 w 9"/>
                <a:gd name="T53" fmla="*/ 25 h 6"/>
                <a:gd name="T54" fmla="*/ 205 w 9"/>
                <a:gd name="T55" fmla="*/ 25 h 6"/>
                <a:gd name="T56" fmla="*/ 182 w 9"/>
                <a:gd name="T57" fmla="*/ 0 h 6"/>
                <a:gd name="T58" fmla="*/ 182 w 9"/>
                <a:gd name="T59" fmla="*/ 0 h 6"/>
                <a:gd name="T60" fmla="*/ 182 w 9"/>
                <a:gd name="T61" fmla="*/ 0 h 6"/>
                <a:gd name="T62" fmla="*/ 182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36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191 w 9"/>
                <a:gd name="T1" fmla="*/ 73 h 7"/>
                <a:gd name="T2" fmla="*/ 191 w 9"/>
                <a:gd name="T3" fmla="*/ 24 h 7"/>
                <a:gd name="T4" fmla="*/ 117 w 9"/>
                <a:gd name="T5" fmla="*/ 73 h 7"/>
                <a:gd name="T6" fmla="*/ 98 w 9"/>
                <a:gd name="T7" fmla="*/ 92 h 7"/>
                <a:gd name="T8" fmla="*/ 98 w 9"/>
                <a:gd name="T9" fmla="*/ 92 h 7"/>
                <a:gd name="T10" fmla="*/ 49 w 9"/>
                <a:gd name="T11" fmla="*/ 117 h 7"/>
                <a:gd name="T12" fmla="*/ 24 w 9"/>
                <a:gd name="T13" fmla="*/ 141 h 7"/>
                <a:gd name="T14" fmla="*/ 0 w 9"/>
                <a:gd name="T15" fmla="*/ 141 h 7"/>
                <a:gd name="T16" fmla="*/ 49 w 9"/>
                <a:gd name="T17" fmla="*/ 141 h 7"/>
                <a:gd name="T18" fmla="*/ 73 w 9"/>
                <a:gd name="T19" fmla="*/ 117 h 7"/>
                <a:gd name="T20" fmla="*/ 142 w 9"/>
                <a:gd name="T21" fmla="*/ 92 h 7"/>
                <a:gd name="T22" fmla="*/ 191 w 9"/>
                <a:gd name="T23" fmla="*/ 73 h 7"/>
                <a:gd name="T24" fmla="*/ 191 w 9"/>
                <a:gd name="T25" fmla="*/ 7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37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190 w 8"/>
                <a:gd name="T1" fmla="*/ 48 h 6"/>
                <a:gd name="T2" fmla="*/ 190 w 8"/>
                <a:gd name="T3" fmla="*/ 24 h 6"/>
                <a:gd name="T4" fmla="*/ 190 w 8"/>
                <a:gd name="T5" fmla="*/ 24 h 6"/>
                <a:gd name="T6" fmla="*/ 190 w 8"/>
                <a:gd name="T7" fmla="*/ 0 h 6"/>
                <a:gd name="T8" fmla="*/ 190 w 8"/>
                <a:gd name="T9" fmla="*/ 0 h 6"/>
                <a:gd name="T10" fmla="*/ 190 w 8"/>
                <a:gd name="T11" fmla="*/ 0 h 6"/>
                <a:gd name="T12" fmla="*/ 190 w 8"/>
                <a:gd name="T13" fmla="*/ 0 h 6"/>
                <a:gd name="T14" fmla="*/ 190 w 8"/>
                <a:gd name="T15" fmla="*/ 0 h 6"/>
                <a:gd name="T16" fmla="*/ 190 w 8"/>
                <a:gd name="T17" fmla="*/ 0 h 6"/>
                <a:gd name="T18" fmla="*/ 190 w 8"/>
                <a:gd name="T19" fmla="*/ 0 h 6"/>
                <a:gd name="T20" fmla="*/ 166 w 8"/>
                <a:gd name="T21" fmla="*/ 0 h 6"/>
                <a:gd name="T22" fmla="*/ 166 w 8"/>
                <a:gd name="T23" fmla="*/ 0 h 6"/>
                <a:gd name="T24" fmla="*/ 141 w 8"/>
                <a:gd name="T25" fmla="*/ 0 h 6"/>
                <a:gd name="T26" fmla="*/ 117 w 8"/>
                <a:gd name="T27" fmla="*/ 24 h 6"/>
                <a:gd name="T28" fmla="*/ 117 w 8"/>
                <a:gd name="T29" fmla="*/ 48 h 6"/>
                <a:gd name="T30" fmla="*/ 117 w 8"/>
                <a:gd name="T31" fmla="*/ 48 h 6"/>
                <a:gd name="T32" fmla="*/ 97 w 8"/>
                <a:gd name="T33" fmla="*/ 48 h 6"/>
                <a:gd name="T34" fmla="*/ 97 w 8"/>
                <a:gd name="T35" fmla="*/ 48 h 6"/>
                <a:gd name="T36" fmla="*/ 97 w 8"/>
                <a:gd name="T37" fmla="*/ 48 h 6"/>
                <a:gd name="T38" fmla="*/ 97 w 8"/>
                <a:gd name="T39" fmla="*/ 72 h 6"/>
                <a:gd name="T40" fmla="*/ 97 w 8"/>
                <a:gd name="T41" fmla="*/ 72 h 6"/>
                <a:gd name="T42" fmla="*/ 97 w 8"/>
                <a:gd name="T43" fmla="*/ 72 h 6"/>
                <a:gd name="T44" fmla="*/ 97 w 8"/>
                <a:gd name="T45" fmla="*/ 72 h 6"/>
                <a:gd name="T46" fmla="*/ 49 w 8"/>
                <a:gd name="T47" fmla="*/ 92 h 6"/>
                <a:gd name="T48" fmla="*/ 49 w 8"/>
                <a:gd name="T49" fmla="*/ 92 h 6"/>
                <a:gd name="T50" fmla="*/ 49 w 8"/>
                <a:gd name="T51" fmla="*/ 92 h 6"/>
                <a:gd name="T52" fmla="*/ 49 w 8"/>
                <a:gd name="T53" fmla="*/ 92 h 6"/>
                <a:gd name="T54" fmla="*/ 24 w 8"/>
                <a:gd name="T55" fmla="*/ 92 h 6"/>
                <a:gd name="T56" fmla="*/ 24 w 8"/>
                <a:gd name="T57" fmla="*/ 116 h 6"/>
                <a:gd name="T58" fmla="*/ 24 w 8"/>
                <a:gd name="T59" fmla="*/ 116 h 6"/>
                <a:gd name="T60" fmla="*/ 0 w 8"/>
                <a:gd name="T61" fmla="*/ 116 h 6"/>
                <a:gd name="T62" fmla="*/ 0 w 8"/>
                <a:gd name="T63" fmla="*/ 116 h 6"/>
                <a:gd name="T64" fmla="*/ 0 w 8"/>
                <a:gd name="T65" fmla="*/ 116 h 6"/>
                <a:gd name="T66" fmla="*/ 24 w 8"/>
                <a:gd name="T67" fmla="*/ 140 h 6"/>
                <a:gd name="T68" fmla="*/ 24 w 8"/>
                <a:gd name="T69" fmla="*/ 140 h 6"/>
                <a:gd name="T70" fmla="*/ 24 w 8"/>
                <a:gd name="T71" fmla="*/ 140 h 6"/>
                <a:gd name="T72" fmla="*/ 24 w 8"/>
                <a:gd name="T73" fmla="*/ 140 h 6"/>
                <a:gd name="T74" fmla="*/ 49 w 8"/>
                <a:gd name="T75" fmla="*/ 116 h 6"/>
                <a:gd name="T76" fmla="*/ 49 w 8"/>
                <a:gd name="T77" fmla="*/ 116 h 6"/>
                <a:gd name="T78" fmla="*/ 73 w 8"/>
                <a:gd name="T79" fmla="*/ 116 h 6"/>
                <a:gd name="T80" fmla="*/ 73 w 8"/>
                <a:gd name="T81" fmla="*/ 92 h 6"/>
                <a:gd name="T82" fmla="*/ 73 w 8"/>
                <a:gd name="T83" fmla="*/ 92 h 6"/>
                <a:gd name="T84" fmla="*/ 117 w 8"/>
                <a:gd name="T85" fmla="*/ 92 h 6"/>
                <a:gd name="T86" fmla="*/ 117 w 8"/>
                <a:gd name="T87" fmla="*/ 72 h 6"/>
                <a:gd name="T88" fmla="*/ 141 w 8"/>
                <a:gd name="T89" fmla="*/ 72 h 6"/>
                <a:gd name="T90" fmla="*/ 166 w 8"/>
                <a:gd name="T91" fmla="*/ 72 h 6"/>
                <a:gd name="T92" fmla="*/ 166 w 8"/>
                <a:gd name="T93" fmla="*/ 48 h 6"/>
                <a:gd name="T94" fmla="*/ 166 w 8"/>
                <a:gd name="T95" fmla="*/ 48 h 6"/>
                <a:gd name="T96" fmla="*/ 190 w 8"/>
                <a:gd name="T97" fmla="*/ 48 h 6"/>
                <a:gd name="T98" fmla="*/ 190 w 8"/>
                <a:gd name="T99" fmla="*/ 48 h 6"/>
                <a:gd name="T100" fmla="*/ 190 w 8"/>
                <a:gd name="T101" fmla="*/ 4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38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0 w 1"/>
                <a:gd name="T3" fmla="*/ 0 h 1"/>
                <a:gd name="T4" fmla="*/ 0 w 1"/>
                <a:gd name="T5" fmla="*/ 25 h 1"/>
                <a:gd name="T6" fmla="*/ 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39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25 w 1"/>
                <a:gd name="T3" fmla="*/ 0 h 1"/>
                <a:gd name="T4" fmla="*/ 25 w 1"/>
                <a:gd name="T5" fmla="*/ 0 h 1"/>
                <a:gd name="T6" fmla="*/ 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25 h 1"/>
                <a:gd name="T18" fmla="*/ 0 w 1"/>
                <a:gd name="T19" fmla="*/ 25 h 1"/>
                <a:gd name="T20" fmla="*/ 0 w 1"/>
                <a:gd name="T21" fmla="*/ 25 h 1"/>
                <a:gd name="T22" fmla="*/ 0 w 1"/>
                <a:gd name="T23" fmla="*/ 25 h 1"/>
                <a:gd name="T24" fmla="*/ 0 w 1"/>
                <a:gd name="T25" fmla="*/ 25 h 1"/>
                <a:gd name="T26" fmla="*/ 25 w 1"/>
                <a:gd name="T27" fmla="*/ 25 h 1"/>
                <a:gd name="T28" fmla="*/ 25 w 1"/>
                <a:gd name="T29" fmla="*/ 0 h 1"/>
                <a:gd name="T30" fmla="*/ 25 w 1"/>
                <a:gd name="T31" fmla="*/ 0 h 1"/>
                <a:gd name="T32" fmla="*/ 25 w 1"/>
                <a:gd name="T33" fmla="*/ 0 h 1"/>
                <a:gd name="T34" fmla="*/ 25 w 1"/>
                <a:gd name="T35" fmla="*/ 0 h 1"/>
                <a:gd name="T36" fmla="*/ 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40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 w 3"/>
                <a:gd name="T1" fmla="*/ 23 h 3"/>
                <a:gd name="T2" fmla="*/ 65 w 3"/>
                <a:gd name="T3" fmla="*/ 23 h 3"/>
                <a:gd name="T4" fmla="*/ 42 w 3"/>
                <a:gd name="T5" fmla="*/ 23 h 3"/>
                <a:gd name="T6" fmla="*/ 65 w 3"/>
                <a:gd name="T7" fmla="*/ 42 h 3"/>
                <a:gd name="T8" fmla="*/ 42 w 3"/>
                <a:gd name="T9" fmla="*/ 42 h 3"/>
                <a:gd name="T10" fmla="*/ 23 w 3"/>
                <a:gd name="T11" fmla="*/ 65 h 3"/>
                <a:gd name="T12" fmla="*/ 0 w 3"/>
                <a:gd name="T13" fmla="*/ 65 h 3"/>
                <a:gd name="T14" fmla="*/ 23 w 3"/>
                <a:gd name="T15" fmla="*/ 23 h 3"/>
                <a:gd name="T16" fmla="*/ 42 w 3"/>
                <a:gd name="T17" fmla="*/ 2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41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 w 3"/>
                <a:gd name="T1" fmla="*/ 0 h 2"/>
                <a:gd name="T2" fmla="*/ 42 w 3"/>
                <a:gd name="T3" fmla="*/ 0 h 2"/>
                <a:gd name="T4" fmla="*/ 42 w 3"/>
                <a:gd name="T5" fmla="*/ 0 h 2"/>
                <a:gd name="T6" fmla="*/ 42 w 3"/>
                <a:gd name="T7" fmla="*/ 0 h 2"/>
                <a:gd name="T8" fmla="*/ 65 w 3"/>
                <a:gd name="T9" fmla="*/ 0 h 2"/>
                <a:gd name="T10" fmla="*/ 65 w 3"/>
                <a:gd name="T11" fmla="*/ 0 h 2"/>
                <a:gd name="T12" fmla="*/ 65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0 h 2"/>
                <a:gd name="T22" fmla="*/ 42 w 3"/>
                <a:gd name="T23" fmla="*/ 0 h 2"/>
                <a:gd name="T24" fmla="*/ 42 w 3"/>
                <a:gd name="T25" fmla="*/ 22 h 2"/>
                <a:gd name="T26" fmla="*/ 65 w 3"/>
                <a:gd name="T27" fmla="*/ 22 h 2"/>
                <a:gd name="T28" fmla="*/ 65 w 3"/>
                <a:gd name="T29" fmla="*/ 22 h 2"/>
                <a:gd name="T30" fmla="*/ 65 w 3"/>
                <a:gd name="T31" fmla="*/ 22 h 2"/>
                <a:gd name="T32" fmla="*/ 42 w 3"/>
                <a:gd name="T33" fmla="*/ 22 h 2"/>
                <a:gd name="T34" fmla="*/ 42 w 3"/>
                <a:gd name="T35" fmla="*/ 22 h 2"/>
                <a:gd name="T36" fmla="*/ 42 w 3"/>
                <a:gd name="T37" fmla="*/ 22 h 2"/>
                <a:gd name="T38" fmla="*/ 42 w 3"/>
                <a:gd name="T39" fmla="*/ 22 h 2"/>
                <a:gd name="T40" fmla="*/ 42 w 3"/>
                <a:gd name="T41" fmla="*/ 22 h 2"/>
                <a:gd name="T42" fmla="*/ 23 w 3"/>
                <a:gd name="T43" fmla="*/ 40 h 2"/>
                <a:gd name="T44" fmla="*/ 23 w 3"/>
                <a:gd name="T45" fmla="*/ 40 h 2"/>
                <a:gd name="T46" fmla="*/ 23 w 3"/>
                <a:gd name="T47" fmla="*/ 40 h 2"/>
                <a:gd name="T48" fmla="*/ 0 w 3"/>
                <a:gd name="T49" fmla="*/ 40 h 2"/>
                <a:gd name="T50" fmla="*/ 0 w 3"/>
                <a:gd name="T51" fmla="*/ 40 h 2"/>
                <a:gd name="T52" fmla="*/ 0 w 3"/>
                <a:gd name="T53" fmla="*/ 22 h 2"/>
                <a:gd name="T54" fmla="*/ 23 w 3"/>
                <a:gd name="T55" fmla="*/ 22 h 2"/>
                <a:gd name="T56" fmla="*/ 23 w 3"/>
                <a:gd name="T57" fmla="*/ 22 h 2"/>
                <a:gd name="T58" fmla="*/ 23 w 3"/>
                <a:gd name="T59" fmla="*/ 22 h 2"/>
                <a:gd name="T60" fmla="*/ 23 w 3"/>
                <a:gd name="T61" fmla="*/ 0 h 2"/>
                <a:gd name="T62" fmla="*/ 42 w 3"/>
                <a:gd name="T63" fmla="*/ 0 h 2"/>
                <a:gd name="T64" fmla="*/ 42 w 3"/>
                <a:gd name="T65" fmla="*/ 0 h 2"/>
                <a:gd name="T66" fmla="*/ 42 w 3"/>
                <a:gd name="T67" fmla="*/ 0 h 2"/>
                <a:gd name="T68" fmla="*/ 42 w 3"/>
                <a:gd name="T69" fmla="*/ 0 h 2"/>
                <a:gd name="T70" fmla="*/ 42 w 3"/>
                <a:gd name="T71" fmla="*/ 0 h 2"/>
                <a:gd name="T72" fmla="*/ 42 w 3"/>
                <a:gd name="T73" fmla="*/ 0 h 2"/>
                <a:gd name="T74" fmla="*/ 4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42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66 w 4"/>
                <a:gd name="T1" fmla="*/ 25 h 2"/>
                <a:gd name="T2" fmla="*/ 66 w 4"/>
                <a:gd name="T3" fmla="*/ 0 h 2"/>
                <a:gd name="T4" fmla="*/ 90 w 4"/>
                <a:gd name="T5" fmla="*/ 0 h 2"/>
                <a:gd name="T6" fmla="*/ 90 w 4"/>
                <a:gd name="T7" fmla="*/ 25 h 2"/>
                <a:gd name="T8" fmla="*/ 24 w 4"/>
                <a:gd name="T9" fmla="*/ 50 h 2"/>
                <a:gd name="T10" fmla="*/ 66 w 4"/>
                <a:gd name="T11" fmla="*/ 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43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 w 3"/>
                <a:gd name="T1" fmla="*/ 25 h 2"/>
                <a:gd name="T2" fmla="*/ 42 w 3"/>
                <a:gd name="T3" fmla="*/ 25 h 2"/>
                <a:gd name="T4" fmla="*/ 42 w 3"/>
                <a:gd name="T5" fmla="*/ 0 h 2"/>
                <a:gd name="T6" fmla="*/ 42 w 3"/>
                <a:gd name="T7" fmla="*/ 0 h 2"/>
                <a:gd name="T8" fmla="*/ 42 w 3"/>
                <a:gd name="T9" fmla="*/ 0 h 2"/>
                <a:gd name="T10" fmla="*/ 42 w 3"/>
                <a:gd name="T11" fmla="*/ 0 h 2"/>
                <a:gd name="T12" fmla="*/ 42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25 h 2"/>
                <a:gd name="T22" fmla="*/ 65 w 3"/>
                <a:gd name="T23" fmla="*/ 25 h 2"/>
                <a:gd name="T24" fmla="*/ 65 w 3"/>
                <a:gd name="T25" fmla="*/ 25 h 2"/>
                <a:gd name="T26" fmla="*/ 65 w 3"/>
                <a:gd name="T27" fmla="*/ 25 h 2"/>
                <a:gd name="T28" fmla="*/ 42 w 3"/>
                <a:gd name="T29" fmla="*/ 50 h 2"/>
                <a:gd name="T30" fmla="*/ 23 w 3"/>
                <a:gd name="T31" fmla="*/ 50 h 2"/>
                <a:gd name="T32" fmla="*/ 0 w 3"/>
                <a:gd name="T33" fmla="*/ 50 h 2"/>
                <a:gd name="T34" fmla="*/ 0 w 3"/>
                <a:gd name="T35" fmla="*/ 50 h 2"/>
                <a:gd name="T36" fmla="*/ 0 w 3"/>
                <a:gd name="T37" fmla="*/ 50 h 2"/>
                <a:gd name="T38" fmla="*/ 0 w 3"/>
                <a:gd name="T39" fmla="*/ 50 h 2"/>
                <a:gd name="T40" fmla="*/ 0 w 3"/>
                <a:gd name="T41" fmla="*/ 50 h 2"/>
                <a:gd name="T42" fmla="*/ 0 w 3"/>
                <a:gd name="T43" fmla="*/ 50 h 2"/>
                <a:gd name="T44" fmla="*/ 23 w 3"/>
                <a:gd name="T45" fmla="*/ 50 h 2"/>
                <a:gd name="T46" fmla="*/ 42 w 3"/>
                <a:gd name="T47" fmla="*/ 25 h 2"/>
                <a:gd name="T48" fmla="*/ 42 w 3"/>
                <a:gd name="T49" fmla="*/ 25 h 2"/>
                <a:gd name="T50" fmla="*/ 42 w 3"/>
                <a:gd name="T51" fmla="*/ 25 h 2"/>
                <a:gd name="T52" fmla="*/ 42 w 3"/>
                <a:gd name="T53" fmla="*/ 25 h 2"/>
                <a:gd name="T54" fmla="*/ 42 w 3"/>
                <a:gd name="T55" fmla="*/ 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44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0 w 2"/>
                <a:gd name="T3" fmla="*/ 0 h 3"/>
                <a:gd name="T4" fmla="*/ 0 w 2"/>
                <a:gd name="T5" fmla="*/ 0 h 3"/>
                <a:gd name="T6" fmla="*/ 25 w 2"/>
                <a:gd name="T7" fmla="*/ 50 h 3"/>
                <a:gd name="T8" fmla="*/ 0 w 2"/>
                <a:gd name="T9" fmla="*/ 50 h 3"/>
                <a:gd name="T10" fmla="*/ 0 w 2"/>
                <a:gd name="T11" fmla="*/ 50 h 3"/>
                <a:gd name="T12" fmla="*/ 0 w 2"/>
                <a:gd name="T13" fmla="*/ 75 h 3"/>
                <a:gd name="T14" fmla="*/ 25 w 2"/>
                <a:gd name="T15" fmla="*/ 75 h 3"/>
                <a:gd name="T16" fmla="*/ 25 w 2"/>
                <a:gd name="T17" fmla="*/ 75 h 3"/>
                <a:gd name="T18" fmla="*/ 50 w 2"/>
                <a:gd name="T19" fmla="*/ 75 h 3"/>
                <a:gd name="T20" fmla="*/ 50 w 2"/>
                <a:gd name="T21" fmla="*/ 25 h 3"/>
                <a:gd name="T22" fmla="*/ 50 w 2"/>
                <a:gd name="T23" fmla="*/ 0 h 3"/>
                <a:gd name="T24" fmla="*/ 25 w 2"/>
                <a:gd name="T25" fmla="*/ 0 h 3"/>
                <a:gd name="T26" fmla="*/ 25 w 2"/>
                <a:gd name="T27" fmla="*/ 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45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25 w 2"/>
                <a:gd name="T3" fmla="*/ 0 h 3"/>
                <a:gd name="T4" fmla="*/ 25 w 2"/>
                <a:gd name="T5" fmla="*/ 0 h 3"/>
                <a:gd name="T6" fmla="*/ 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25 h 3"/>
                <a:gd name="T14" fmla="*/ 25 w 2"/>
                <a:gd name="T15" fmla="*/ 25 h 3"/>
                <a:gd name="T16" fmla="*/ 25 w 2"/>
                <a:gd name="T17" fmla="*/ 25 h 3"/>
                <a:gd name="T18" fmla="*/ 25 w 2"/>
                <a:gd name="T19" fmla="*/ 50 h 3"/>
                <a:gd name="T20" fmla="*/ 0 w 2"/>
                <a:gd name="T21" fmla="*/ 50 h 3"/>
                <a:gd name="T22" fmla="*/ 0 w 2"/>
                <a:gd name="T23" fmla="*/ 50 h 3"/>
                <a:gd name="T24" fmla="*/ 0 w 2"/>
                <a:gd name="T25" fmla="*/ 50 h 3"/>
                <a:gd name="T26" fmla="*/ 0 w 2"/>
                <a:gd name="T27" fmla="*/ 50 h 3"/>
                <a:gd name="T28" fmla="*/ 0 w 2"/>
                <a:gd name="T29" fmla="*/ 50 h 3"/>
                <a:gd name="T30" fmla="*/ 0 w 2"/>
                <a:gd name="T31" fmla="*/ 50 h 3"/>
                <a:gd name="T32" fmla="*/ 0 w 2"/>
                <a:gd name="T33" fmla="*/ 75 h 3"/>
                <a:gd name="T34" fmla="*/ 25 w 2"/>
                <a:gd name="T35" fmla="*/ 75 h 3"/>
                <a:gd name="T36" fmla="*/ 25 w 2"/>
                <a:gd name="T37" fmla="*/ 75 h 3"/>
                <a:gd name="T38" fmla="*/ 25 w 2"/>
                <a:gd name="T39" fmla="*/ 75 h 3"/>
                <a:gd name="T40" fmla="*/ 25 w 2"/>
                <a:gd name="T41" fmla="*/ 75 h 3"/>
                <a:gd name="T42" fmla="*/ 25 w 2"/>
                <a:gd name="T43" fmla="*/ 75 h 3"/>
                <a:gd name="T44" fmla="*/ 50 w 2"/>
                <a:gd name="T45" fmla="*/ 75 h 3"/>
                <a:gd name="T46" fmla="*/ 50 w 2"/>
                <a:gd name="T47" fmla="*/ 50 h 3"/>
                <a:gd name="T48" fmla="*/ 50 w 2"/>
                <a:gd name="T49" fmla="*/ 25 h 3"/>
                <a:gd name="T50" fmla="*/ 50 w 2"/>
                <a:gd name="T51" fmla="*/ 25 h 3"/>
                <a:gd name="T52" fmla="*/ 50 w 2"/>
                <a:gd name="T53" fmla="*/ 25 h 3"/>
                <a:gd name="T54" fmla="*/ 50 w 2"/>
                <a:gd name="T55" fmla="*/ 0 h 3"/>
                <a:gd name="T56" fmla="*/ 50 w 2"/>
                <a:gd name="T57" fmla="*/ 0 h 3"/>
                <a:gd name="T58" fmla="*/ 50 w 2"/>
                <a:gd name="T59" fmla="*/ 0 h 3"/>
                <a:gd name="T60" fmla="*/ 25 w 2"/>
                <a:gd name="T61" fmla="*/ 0 h 3"/>
                <a:gd name="T62" fmla="*/ 25 w 2"/>
                <a:gd name="T63" fmla="*/ 0 h 3"/>
                <a:gd name="T64" fmla="*/ 25 w 2"/>
                <a:gd name="T65" fmla="*/ 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46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75 w 3"/>
                <a:gd name="T1" fmla="*/ 75 h 3"/>
                <a:gd name="T2" fmla="*/ 75 w 3"/>
                <a:gd name="T3" fmla="*/ 75 h 3"/>
                <a:gd name="T4" fmla="*/ 75 w 3"/>
                <a:gd name="T5" fmla="*/ 75 h 3"/>
                <a:gd name="T6" fmla="*/ 75 w 3"/>
                <a:gd name="T7" fmla="*/ 75 h 3"/>
                <a:gd name="T8" fmla="*/ 75 w 3"/>
                <a:gd name="T9" fmla="*/ 75 h 3"/>
                <a:gd name="T10" fmla="*/ 75 w 3"/>
                <a:gd name="T11" fmla="*/ 75 h 3"/>
                <a:gd name="T12" fmla="*/ 50 w 3"/>
                <a:gd name="T13" fmla="*/ 50 h 3"/>
                <a:gd name="T14" fmla="*/ 25 w 3"/>
                <a:gd name="T15" fmla="*/ 25 h 3"/>
                <a:gd name="T16" fmla="*/ 25 w 3"/>
                <a:gd name="T17" fmla="*/ 25 h 3"/>
                <a:gd name="T18" fmla="*/ 25 w 3"/>
                <a:gd name="T19" fmla="*/ 25 h 3"/>
                <a:gd name="T20" fmla="*/ 25 w 3"/>
                <a:gd name="T21" fmla="*/ 25 h 3"/>
                <a:gd name="T22" fmla="*/ 25 w 3"/>
                <a:gd name="T23" fmla="*/ 25 h 3"/>
                <a:gd name="T24" fmla="*/ 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25 h 3"/>
                <a:gd name="T42" fmla="*/ 0 w 3"/>
                <a:gd name="T43" fmla="*/ 25 h 3"/>
                <a:gd name="T44" fmla="*/ 0 w 3"/>
                <a:gd name="T45" fmla="*/ 25 h 3"/>
                <a:gd name="T46" fmla="*/ 0 w 3"/>
                <a:gd name="T47" fmla="*/ 25 h 3"/>
                <a:gd name="T48" fmla="*/ 25 w 3"/>
                <a:gd name="T49" fmla="*/ 25 h 3"/>
                <a:gd name="T50" fmla="*/ 25 w 3"/>
                <a:gd name="T51" fmla="*/ 50 h 3"/>
                <a:gd name="T52" fmla="*/ 25 w 3"/>
                <a:gd name="T53" fmla="*/ 50 h 3"/>
                <a:gd name="T54" fmla="*/ 50 w 3"/>
                <a:gd name="T55" fmla="*/ 75 h 3"/>
                <a:gd name="T56" fmla="*/ 50 w 3"/>
                <a:gd name="T57" fmla="*/ 75 h 3"/>
                <a:gd name="T58" fmla="*/ 75 w 3"/>
                <a:gd name="T59" fmla="*/ 75 h 3"/>
                <a:gd name="T60" fmla="*/ 75 w 3"/>
                <a:gd name="T61" fmla="*/ 75 h 3"/>
                <a:gd name="T62" fmla="*/ 75 w 3"/>
                <a:gd name="T63" fmla="*/ 75 h 3"/>
                <a:gd name="T64" fmla="*/ 75 w 3"/>
                <a:gd name="T65" fmla="*/ 75 h 3"/>
                <a:gd name="T66" fmla="*/ 75 w 3"/>
                <a:gd name="T67" fmla="*/ 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47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25 h 2"/>
                <a:gd name="T2" fmla="*/ 0 w 4"/>
                <a:gd name="T3" fmla="*/ 25 h 2"/>
                <a:gd name="T4" fmla="*/ 24 w 4"/>
                <a:gd name="T5" fmla="*/ 0 h 2"/>
                <a:gd name="T6" fmla="*/ 24 w 4"/>
                <a:gd name="T7" fmla="*/ 0 h 2"/>
                <a:gd name="T8" fmla="*/ 47 w 4"/>
                <a:gd name="T9" fmla="*/ 0 h 2"/>
                <a:gd name="T10" fmla="*/ 66 w 4"/>
                <a:gd name="T11" fmla="*/ 0 h 2"/>
                <a:gd name="T12" fmla="*/ 66 w 4"/>
                <a:gd name="T13" fmla="*/ 0 h 2"/>
                <a:gd name="T14" fmla="*/ 66 w 4"/>
                <a:gd name="T15" fmla="*/ 0 h 2"/>
                <a:gd name="T16" fmla="*/ 66 w 4"/>
                <a:gd name="T17" fmla="*/ 25 h 2"/>
                <a:gd name="T18" fmla="*/ 90 w 4"/>
                <a:gd name="T19" fmla="*/ 25 h 2"/>
                <a:gd name="T20" fmla="*/ 90 w 4"/>
                <a:gd name="T21" fmla="*/ 25 h 2"/>
                <a:gd name="T22" fmla="*/ 90 w 4"/>
                <a:gd name="T23" fmla="*/ 25 h 2"/>
                <a:gd name="T24" fmla="*/ 90 w 4"/>
                <a:gd name="T25" fmla="*/ 25 h 2"/>
                <a:gd name="T26" fmla="*/ 90 w 4"/>
                <a:gd name="T27" fmla="*/ 25 h 2"/>
                <a:gd name="T28" fmla="*/ 90 w 4"/>
                <a:gd name="T29" fmla="*/ 25 h 2"/>
                <a:gd name="T30" fmla="*/ 90 w 4"/>
                <a:gd name="T31" fmla="*/ 25 h 2"/>
                <a:gd name="T32" fmla="*/ 90 w 4"/>
                <a:gd name="T33" fmla="*/ 50 h 2"/>
                <a:gd name="T34" fmla="*/ 90 w 4"/>
                <a:gd name="T35" fmla="*/ 50 h 2"/>
                <a:gd name="T36" fmla="*/ 90 w 4"/>
                <a:gd name="T37" fmla="*/ 50 h 2"/>
                <a:gd name="T38" fmla="*/ 90 w 4"/>
                <a:gd name="T39" fmla="*/ 50 h 2"/>
                <a:gd name="T40" fmla="*/ 66 w 4"/>
                <a:gd name="T41" fmla="*/ 25 h 2"/>
                <a:gd name="T42" fmla="*/ 66 w 4"/>
                <a:gd name="T43" fmla="*/ 25 h 2"/>
                <a:gd name="T44" fmla="*/ 66 w 4"/>
                <a:gd name="T45" fmla="*/ 50 h 2"/>
                <a:gd name="T46" fmla="*/ 66 w 4"/>
                <a:gd name="T47" fmla="*/ 50 h 2"/>
                <a:gd name="T48" fmla="*/ 66 w 4"/>
                <a:gd name="T49" fmla="*/ 50 h 2"/>
                <a:gd name="T50" fmla="*/ 47 w 4"/>
                <a:gd name="T51" fmla="*/ 50 h 2"/>
                <a:gd name="T52" fmla="*/ 47 w 4"/>
                <a:gd name="T53" fmla="*/ 50 h 2"/>
                <a:gd name="T54" fmla="*/ 47 w 4"/>
                <a:gd name="T55" fmla="*/ 50 h 2"/>
                <a:gd name="T56" fmla="*/ 47 w 4"/>
                <a:gd name="T57" fmla="*/ 50 h 2"/>
                <a:gd name="T58" fmla="*/ 47 w 4"/>
                <a:gd name="T59" fmla="*/ 50 h 2"/>
                <a:gd name="T60" fmla="*/ 47 w 4"/>
                <a:gd name="T61" fmla="*/ 50 h 2"/>
                <a:gd name="T62" fmla="*/ 47 w 4"/>
                <a:gd name="T63" fmla="*/ 50 h 2"/>
                <a:gd name="T64" fmla="*/ 24 w 4"/>
                <a:gd name="T65" fmla="*/ 50 h 2"/>
                <a:gd name="T66" fmla="*/ 24 w 4"/>
                <a:gd name="T67" fmla="*/ 50 h 2"/>
                <a:gd name="T68" fmla="*/ 24 w 4"/>
                <a:gd name="T69" fmla="*/ 25 h 2"/>
                <a:gd name="T70" fmla="*/ 24 w 4"/>
                <a:gd name="T71" fmla="*/ 25 h 2"/>
                <a:gd name="T72" fmla="*/ 24 w 4"/>
                <a:gd name="T73" fmla="*/ 25 h 2"/>
                <a:gd name="T74" fmla="*/ 24 w 4"/>
                <a:gd name="T75" fmla="*/ 25 h 2"/>
                <a:gd name="T76" fmla="*/ 24 w 4"/>
                <a:gd name="T77" fmla="*/ 25 h 2"/>
                <a:gd name="T78" fmla="*/ 24 w 4"/>
                <a:gd name="T79" fmla="*/ 25 h 2"/>
                <a:gd name="T80" fmla="*/ 24 w 4"/>
                <a:gd name="T81" fmla="*/ 25 h 2"/>
                <a:gd name="T82" fmla="*/ 24 w 4"/>
                <a:gd name="T83" fmla="*/ 25 h 2"/>
                <a:gd name="T84" fmla="*/ 24 w 4"/>
                <a:gd name="T85" fmla="*/ 25 h 2"/>
                <a:gd name="T86" fmla="*/ 24 w 4"/>
                <a:gd name="T87" fmla="*/ 25 h 2"/>
                <a:gd name="T88" fmla="*/ 24 w 4"/>
                <a:gd name="T89" fmla="*/ 25 h 2"/>
                <a:gd name="T90" fmla="*/ 24 w 4"/>
                <a:gd name="T91" fmla="*/ 25 h 2"/>
                <a:gd name="T92" fmla="*/ 24 w 4"/>
                <a:gd name="T93" fmla="*/ 25 h 2"/>
                <a:gd name="T94" fmla="*/ 0 w 4"/>
                <a:gd name="T95" fmla="*/ 25 h 2"/>
                <a:gd name="T96" fmla="*/ 0 w 4"/>
                <a:gd name="T97" fmla="*/ 25 h 2"/>
                <a:gd name="T98" fmla="*/ 0 w 4"/>
                <a:gd name="T99" fmla="*/ 25 h 2"/>
                <a:gd name="T100" fmla="*/ 0 w 4"/>
                <a:gd name="T101" fmla="*/ 25 h 2"/>
                <a:gd name="T102" fmla="*/ 0 w 4"/>
                <a:gd name="T103" fmla="*/ 25 h 2"/>
                <a:gd name="T104" fmla="*/ 0 w 4"/>
                <a:gd name="T105" fmla="*/ 25 h 2"/>
                <a:gd name="T106" fmla="*/ 0 w 4"/>
                <a:gd name="T107" fmla="*/ 25 h 2"/>
                <a:gd name="T108" fmla="*/ 0 w 4"/>
                <a:gd name="T109" fmla="*/ 25 h 2"/>
                <a:gd name="T110" fmla="*/ 0 w 4"/>
                <a:gd name="T111" fmla="*/ 25 h 2"/>
                <a:gd name="T112" fmla="*/ 0 w 4"/>
                <a:gd name="T113" fmla="*/ 25 h 2"/>
                <a:gd name="T114" fmla="*/ 0 w 4"/>
                <a:gd name="T115" fmla="*/ 25 h 2"/>
                <a:gd name="T116" fmla="*/ 0 w 4"/>
                <a:gd name="T117" fmla="*/ 25 h 2"/>
                <a:gd name="T118" fmla="*/ 0 w 4"/>
                <a:gd name="T119" fmla="*/ 25 h 2"/>
                <a:gd name="T120" fmla="*/ 0 w 4"/>
                <a:gd name="T121" fmla="*/ 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6890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1615351768 h 94"/>
              <a:gd name="T4" fmla="*/ 2147483647 w 76"/>
              <a:gd name="T5" fmla="*/ 1376035883 h 94"/>
              <a:gd name="T6" fmla="*/ 2147483647 w 76"/>
              <a:gd name="T7" fmla="*/ 358966214 h 94"/>
              <a:gd name="T8" fmla="*/ 106726510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1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65836088 w 90"/>
              <a:gd name="T1" fmla="*/ 2147483647 h 66"/>
              <a:gd name="T2" fmla="*/ 0 w 90"/>
              <a:gd name="T3" fmla="*/ 2147483647 h 66"/>
              <a:gd name="T4" fmla="*/ 65836088 w 90"/>
              <a:gd name="T5" fmla="*/ 2147483647 h 66"/>
              <a:gd name="T6" fmla="*/ 65836088 w 90"/>
              <a:gd name="T7" fmla="*/ 2099519644 h 66"/>
              <a:gd name="T8" fmla="*/ 65836088 w 90"/>
              <a:gd name="T9" fmla="*/ 2099519644 h 66"/>
              <a:gd name="T10" fmla="*/ 131672176 w 90"/>
              <a:gd name="T11" fmla="*/ 2147483647 h 66"/>
              <a:gd name="T12" fmla="*/ 65836088 w 90"/>
              <a:gd name="T13" fmla="*/ 2147483647 h 66"/>
              <a:gd name="T14" fmla="*/ 197508280 w 90"/>
              <a:gd name="T15" fmla="*/ 2147483647 h 66"/>
              <a:gd name="T16" fmla="*/ 197508280 w 90"/>
              <a:gd name="T17" fmla="*/ 2099519644 h 66"/>
              <a:gd name="T18" fmla="*/ 197508280 w 90"/>
              <a:gd name="T19" fmla="*/ 1979547991 h 66"/>
              <a:gd name="T20" fmla="*/ 131672176 w 90"/>
              <a:gd name="T21" fmla="*/ 1799583494 h 66"/>
              <a:gd name="T22" fmla="*/ 197508280 w 90"/>
              <a:gd name="T23" fmla="*/ 1799583494 h 66"/>
              <a:gd name="T24" fmla="*/ 329172373 w 90"/>
              <a:gd name="T25" fmla="*/ 1739597910 h 66"/>
              <a:gd name="T26" fmla="*/ 263344352 w 90"/>
              <a:gd name="T27" fmla="*/ 1679612326 h 66"/>
              <a:gd name="T28" fmla="*/ 197508280 w 90"/>
              <a:gd name="T29" fmla="*/ 1739597910 h 66"/>
              <a:gd name="T30" fmla="*/ 197508280 w 90"/>
              <a:gd name="T31" fmla="*/ 1499655574 h 66"/>
              <a:gd name="T32" fmla="*/ 197508280 w 90"/>
              <a:gd name="T33" fmla="*/ 1319698822 h 66"/>
              <a:gd name="T34" fmla="*/ 197508280 w 90"/>
              <a:gd name="T35" fmla="*/ 1019763157 h 66"/>
              <a:gd name="T36" fmla="*/ 131672176 w 90"/>
              <a:gd name="T37" fmla="*/ 659849411 h 66"/>
              <a:gd name="T38" fmla="*/ 131672176 w 90"/>
              <a:gd name="T39" fmla="*/ 359913625 h 66"/>
              <a:gd name="T40" fmla="*/ 724188933 w 90"/>
              <a:gd name="T41" fmla="*/ 539878243 h 66"/>
              <a:gd name="T42" fmla="*/ 1250869650 w 90"/>
              <a:gd name="T43" fmla="*/ 779820579 h 66"/>
              <a:gd name="T44" fmla="*/ 1514205824 w 90"/>
              <a:gd name="T45" fmla="*/ 839806163 h 66"/>
              <a:gd name="T46" fmla="*/ 1580041896 w 90"/>
              <a:gd name="T47" fmla="*/ 899791747 h 66"/>
              <a:gd name="T48" fmla="*/ 1580041896 w 90"/>
              <a:gd name="T49" fmla="*/ 1199727654 h 66"/>
              <a:gd name="T50" fmla="*/ 1448377866 w 90"/>
              <a:gd name="T51" fmla="*/ 1379684406 h 66"/>
              <a:gd name="T52" fmla="*/ 1448377866 w 90"/>
              <a:gd name="T53" fmla="*/ 1499655574 h 66"/>
              <a:gd name="T54" fmla="*/ 1448377866 w 90"/>
              <a:gd name="T55" fmla="*/ 1619626742 h 66"/>
              <a:gd name="T56" fmla="*/ 1514205824 w 90"/>
              <a:gd name="T57" fmla="*/ 1679612326 h 66"/>
              <a:gd name="T58" fmla="*/ 1645877968 w 90"/>
              <a:gd name="T59" fmla="*/ 1439669990 h 66"/>
              <a:gd name="T60" fmla="*/ 1777550113 w 90"/>
              <a:gd name="T61" fmla="*/ 1259713238 h 66"/>
              <a:gd name="T62" fmla="*/ 1909222257 w 90"/>
              <a:gd name="T63" fmla="*/ 1079748741 h 66"/>
              <a:gd name="T64" fmla="*/ 1711714041 w 90"/>
              <a:gd name="T65" fmla="*/ 599863827 h 66"/>
              <a:gd name="T66" fmla="*/ 1777550113 w 90"/>
              <a:gd name="T67" fmla="*/ 539878243 h 66"/>
              <a:gd name="T68" fmla="*/ 1909222257 w 90"/>
              <a:gd name="T69" fmla="*/ 419906954 h 66"/>
              <a:gd name="T70" fmla="*/ 1777550113 w 90"/>
              <a:gd name="T71" fmla="*/ 299928041 h 66"/>
              <a:gd name="T72" fmla="*/ 1777550113 w 90"/>
              <a:gd name="T73" fmla="*/ 0 h 66"/>
              <a:gd name="T74" fmla="*/ 2147483647 w 90"/>
              <a:gd name="T75" fmla="*/ 539878243 h 66"/>
              <a:gd name="T76" fmla="*/ 2147483647 w 90"/>
              <a:gd name="T77" fmla="*/ 959777331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1975058329 w 90"/>
              <a:gd name="T105" fmla="*/ 2147483647 h 66"/>
              <a:gd name="T106" fmla="*/ 1580041896 w 90"/>
              <a:gd name="T107" fmla="*/ 2147483647 h 66"/>
              <a:gd name="T108" fmla="*/ 1250869650 w 90"/>
              <a:gd name="T109" fmla="*/ 2147483647 h 66"/>
              <a:gd name="T110" fmla="*/ 790025005 w 90"/>
              <a:gd name="T111" fmla="*/ 2147483647 h 66"/>
              <a:gd name="T112" fmla="*/ 724188933 w 90"/>
              <a:gd name="T113" fmla="*/ 2147483647 h 66"/>
              <a:gd name="T114" fmla="*/ 724188933 w 90"/>
              <a:gd name="T115" fmla="*/ 2147483647 h 66"/>
              <a:gd name="T116" fmla="*/ 460844518 w 90"/>
              <a:gd name="T117" fmla="*/ 2147483647 h 66"/>
              <a:gd name="T118" fmla="*/ 395008446 w 90"/>
              <a:gd name="T119" fmla="*/ 2147483647 h 66"/>
              <a:gd name="T120" fmla="*/ 197508280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2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66310784 w 108"/>
              <a:gd name="T5" fmla="*/ 2147483647 h 90"/>
              <a:gd name="T6" fmla="*/ 132629710 w 108"/>
              <a:gd name="T7" fmla="*/ 2147483647 h 90"/>
              <a:gd name="T8" fmla="*/ 198940510 w 108"/>
              <a:gd name="T9" fmla="*/ 2147483647 h 90"/>
              <a:gd name="T10" fmla="*/ 331562109 w 108"/>
              <a:gd name="T11" fmla="*/ 2147483647 h 90"/>
              <a:gd name="T12" fmla="*/ 331562109 w 108"/>
              <a:gd name="T13" fmla="*/ 2147483647 h 90"/>
              <a:gd name="T14" fmla="*/ 663132360 w 108"/>
              <a:gd name="T15" fmla="*/ 2147483647 h 90"/>
              <a:gd name="T16" fmla="*/ 1061013253 w 108"/>
              <a:gd name="T17" fmla="*/ 1379113409 h 90"/>
              <a:gd name="T18" fmla="*/ 1326264721 w 108"/>
              <a:gd name="T19" fmla="*/ 779497168 h 90"/>
              <a:gd name="T20" fmla="*/ 1591515934 w 108"/>
              <a:gd name="T21" fmla="*/ 179880988 h 90"/>
              <a:gd name="T22" fmla="*/ 1591515934 w 108"/>
              <a:gd name="T23" fmla="*/ 0 h 90"/>
              <a:gd name="T24" fmla="*/ 1790456381 w 108"/>
              <a:gd name="T25" fmla="*/ 0 h 90"/>
              <a:gd name="T26" fmla="*/ 1989396827 w 108"/>
              <a:gd name="T27" fmla="*/ 59957743 h 90"/>
              <a:gd name="T28" fmla="*/ 2055707594 w 108"/>
              <a:gd name="T29" fmla="*/ 119923230 h 90"/>
              <a:gd name="T30" fmla="*/ 2147483647 w 108"/>
              <a:gd name="T31" fmla="*/ 299804248 h 90"/>
              <a:gd name="T32" fmla="*/ 2147483647 w 108"/>
              <a:gd name="T33" fmla="*/ 479692920 h 90"/>
              <a:gd name="T34" fmla="*/ 2147483647 w 108"/>
              <a:gd name="T35" fmla="*/ 839462640 h 90"/>
              <a:gd name="T36" fmla="*/ 2147483647 w 108"/>
              <a:gd name="T37" fmla="*/ 959385839 h 90"/>
              <a:gd name="T38" fmla="*/ 2147483647 w 108"/>
              <a:gd name="T39" fmla="*/ 959385839 h 90"/>
              <a:gd name="T40" fmla="*/ 2147483647 w 108"/>
              <a:gd name="T41" fmla="*/ 1079309281 h 90"/>
              <a:gd name="T42" fmla="*/ 2147483647 w 108"/>
              <a:gd name="T43" fmla="*/ 1079309281 h 90"/>
              <a:gd name="T44" fmla="*/ 2147483647 w 108"/>
              <a:gd name="T45" fmla="*/ 1139267009 h 90"/>
              <a:gd name="T46" fmla="*/ 2147483647 w 108"/>
              <a:gd name="T47" fmla="*/ 1079309281 h 90"/>
              <a:gd name="T48" fmla="*/ 2147483647 w 108"/>
              <a:gd name="T49" fmla="*/ 1139267009 h 90"/>
              <a:gd name="T50" fmla="*/ 2147483647 w 108"/>
              <a:gd name="T51" fmla="*/ 1079309281 h 90"/>
              <a:gd name="T52" fmla="*/ 2147483647 w 108"/>
              <a:gd name="T53" fmla="*/ 1139267009 h 90"/>
              <a:gd name="T54" fmla="*/ 2147483647 w 108"/>
              <a:gd name="T55" fmla="*/ 1139267009 h 90"/>
              <a:gd name="T56" fmla="*/ 2147483647 w 108"/>
              <a:gd name="T57" fmla="*/ 1439071137 h 90"/>
              <a:gd name="T58" fmla="*/ 2147483647 w 108"/>
              <a:gd name="T59" fmla="*/ 1618959808 h 90"/>
              <a:gd name="T60" fmla="*/ 2147483647 w 108"/>
              <a:gd name="T61" fmla="*/ 1678917536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66310784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3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463080424 w 81"/>
              <a:gd name="T1" fmla="*/ 2147483647 h 130"/>
              <a:gd name="T2" fmla="*/ 529230104 w 81"/>
              <a:gd name="T3" fmla="*/ 2147483647 h 130"/>
              <a:gd name="T4" fmla="*/ 595388045 w 81"/>
              <a:gd name="T5" fmla="*/ 2147483647 h 130"/>
              <a:gd name="T6" fmla="*/ 595388045 w 81"/>
              <a:gd name="T7" fmla="*/ 2147483647 h 130"/>
              <a:gd name="T8" fmla="*/ 396922610 w 81"/>
              <a:gd name="T9" fmla="*/ 2147483647 h 130"/>
              <a:gd name="T10" fmla="*/ 661537725 w 81"/>
              <a:gd name="T11" fmla="*/ 2147483647 h 130"/>
              <a:gd name="T12" fmla="*/ 860003033 w 81"/>
              <a:gd name="T13" fmla="*/ 2147483647 h 130"/>
              <a:gd name="T14" fmla="*/ 926152714 w 81"/>
              <a:gd name="T15" fmla="*/ 2147483647 h 130"/>
              <a:gd name="T16" fmla="*/ 1323075451 w 81"/>
              <a:gd name="T17" fmla="*/ 2147483647 h 130"/>
              <a:gd name="T18" fmla="*/ 1124618276 w 81"/>
              <a:gd name="T19" fmla="*/ 2147483647 h 130"/>
              <a:gd name="T20" fmla="*/ 1058460208 w 81"/>
              <a:gd name="T21" fmla="*/ 2147483647 h 130"/>
              <a:gd name="T22" fmla="*/ 1058460208 w 81"/>
              <a:gd name="T23" fmla="*/ 2147483647 h 130"/>
              <a:gd name="T24" fmla="*/ 1058460208 w 81"/>
              <a:gd name="T25" fmla="*/ 2147483647 h 130"/>
              <a:gd name="T26" fmla="*/ 1058460208 w 81"/>
              <a:gd name="T27" fmla="*/ 2147483647 h 130"/>
              <a:gd name="T28" fmla="*/ 1719997933 w 81"/>
              <a:gd name="T29" fmla="*/ 0 h 130"/>
              <a:gd name="T30" fmla="*/ 2147483647 w 81"/>
              <a:gd name="T31" fmla="*/ 1138865122 h 130"/>
              <a:gd name="T32" fmla="*/ 2147483647 w 81"/>
              <a:gd name="T33" fmla="*/ 1558448869 h 130"/>
              <a:gd name="T34" fmla="*/ 2147483647 w 81"/>
              <a:gd name="T35" fmla="*/ 1738267156 h 130"/>
              <a:gd name="T36" fmla="*/ 2147483647 w 81"/>
              <a:gd name="T37" fmla="*/ 1858153756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4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16694859 w 138"/>
              <a:gd name="T13" fmla="*/ 2147483647 h 87"/>
              <a:gd name="T14" fmla="*/ 1918256289 w 138"/>
              <a:gd name="T15" fmla="*/ 2147483647 h 87"/>
              <a:gd name="T16" fmla="*/ 1719817719 w 138"/>
              <a:gd name="T17" fmla="*/ 2147483647 h 87"/>
              <a:gd name="T18" fmla="*/ 1587525338 w 138"/>
              <a:gd name="T19" fmla="*/ 2147483647 h 87"/>
              <a:gd name="T20" fmla="*/ 1521371015 w 138"/>
              <a:gd name="T21" fmla="*/ 2147483647 h 87"/>
              <a:gd name="T22" fmla="*/ 1521371015 w 138"/>
              <a:gd name="T23" fmla="*/ 2147483647 h 87"/>
              <a:gd name="T24" fmla="*/ 1322932445 w 138"/>
              <a:gd name="T25" fmla="*/ 2147483647 h 87"/>
              <a:gd name="T26" fmla="*/ 1322932445 w 138"/>
              <a:gd name="T27" fmla="*/ 2147483647 h 87"/>
              <a:gd name="T28" fmla="*/ 1190640064 w 138"/>
              <a:gd name="T29" fmla="*/ 2147483647 h 87"/>
              <a:gd name="T30" fmla="*/ 1190640064 w 138"/>
              <a:gd name="T31" fmla="*/ 2147483647 h 87"/>
              <a:gd name="T32" fmla="*/ 1124493874 w 138"/>
              <a:gd name="T33" fmla="*/ 2147483647 h 87"/>
              <a:gd name="T34" fmla="*/ 1058347430 w 138"/>
              <a:gd name="T35" fmla="*/ 2147483647 h 87"/>
              <a:gd name="T36" fmla="*/ 992201240 w 138"/>
              <a:gd name="T37" fmla="*/ 2147483647 h 87"/>
              <a:gd name="T38" fmla="*/ 727616479 w 138"/>
              <a:gd name="T39" fmla="*/ 2147483647 h 87"/>
              <a:gd name="T40" fmla="*/ 595324099 w 138"/>
              <a:gd name="T41" fmla="*/ 2147483647 h 87"/>
              <a:gd name="T42" fmla="*/ 595324099 w 138"/>
              <a:gd name="T43" fmla="*/ 2147483647 h 87"/>
              <a:gd name="T44" fmla="*/ 727616479 w 138"/>
              <a:gd name="T45" fmla="*/ 2147483647 h 87"/>
              <a:gd name="T46" fmla="*/ 727616479 w 138"/>
              <a:gd name="T47" fmla="*/ 2147483647 h 87"/>
              <a:gd name="T48" fmla="*/ 793762669 w 138"/>
              <a:gd name="T49" fmla="*/ 2147483647 h 87"/>
              <a:gd name="T50" fmla="*/ 926055049 w 138"/>
              <a:gd name="T51" fmla="*/ 2147483647 h 87"/>
              <a:gd name="T52" fmla="*/ 727616479 w 138"/>
              <a:gd name="T53" fmla="*/ 2147483647 h 87"/>
              <a:gd name="T54" fmla="*/ 529177781 w 138"/>
              <a:gd name="T55" fmla="*/ 2147483647 h 87"/>
              <a:gd name="T56" fmla="*/ 396877268 w 138"/>
              <a:gd name="T57" fmla="*/ 1855589534 h 87"/>
              <a:gd name="T58" fmla="*/ 132292412 w 138"/>
              <a:gd name="T59" fmla="*/ 1616159437 h 87"/>
              <a:gd name="T60" fmla="*/ 132292412 w 138"/>
              <a:gd name="T61" fmla="*/ 1496448257 h 87"/>
              <a:gd name="T62" fmla="*/ 132292412 w 138"/>
              <a:gd name="T63" fmla="*/ 1197158703 h 87"/>
              <a:gd name="T64" fmla="*/ 198438634 w 138"/>
              <a:gd name="T65" fmla="*/ 0 h 87"/>
              <a:gd name="T66" fmla="*/ 2147483647 w 138"/>
              <a:gd name="T67" fmla="*/ 478860314 h 87"/>
              <a:gd name="T68" fmla="*/ 2147483647 w 138"/>
              <a:gd name="T69" fmla="*/ 1137299244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5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857587386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1020146823 h 133"/>
              <a:gd name="T38" fmla="*/ 2147483647 w 86"/>
              <a:gd name="T39" fmla="*/ 540079538 h 133"/>
              <a:gd name="T40" fmla="*/ 857587386 w 86"/>
              <a:gd name="T41" fmla="*/ 0 h 133"/>
              <a:gd name="T42" fmla="*/ 857587386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6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599510464 h 106"/>
              <a:gd name="T4" fmla="*/ 1659274018 w 91"/>
              <a:gd name="T5" fmla="*/ 0 h 106"/>
              <a:gd name="T6" fmla="*/ 1659274018 w 91"/>
              <a:gd name="T7" fmla="*/ 0 h 106"/>
              <a:gd name="T8" fmla="*/ 1526529530 w 91"/>
              <a:gd name="T9" fmla="*/ 539557894 h 106"/>
              <a:gd name="T10" fmla="*/ 1393793189 w 91"/>
              <a:gd name="T11" fmla="*/ 959218146 h 106"/>
              <a:gd name="T12" fmla="*/ 1261048701 w 91"/>
              <a:gd name="T13" fmla="*/ 959218146 h 106"/>
              <a:gd name="T14" fmla="*/ 1194676458 w 91"/>
              <a:gd name="T15" fmla="*/ 899265575 h 106"/>
              <a:gd name="T16" fmla="*/ 1194676458 w 91"/>
              <a:gd name="T17" fmla="*/ 839313005 h 106"/>
              <a:gd name="T18" fmla="*/ 1128304214 w 91"/>
              <a:gd name="T19" fmla="*/ 779368177 h 106"/>
              <a:gd name="T20" fmla="*/ 995567618 w 91"/>
              <a:gd name="T21" fmla="*/ 779368177 h 106"/>
              <a:gd name="T22" fmla="*/ 796450887 w 91"/>
              <a:gd name="T23" fmla="*/ 779368177 h 106"/>
              <a:gd name="T24" fmla="*/ 796450887 w 91"/>
              <a:gd name="T25" fmla="*/ 839313005 h 106"/>
              <a:gd name="T26" fmla="*/ 796450887 w 91"/>
              <a:gd name="T27" fmla="*/ 1019170959 h 106"/>
              <a:gd name="T28" fmla="*/ 796450887 w 91"/>
              <a:gd name="T29" fmla="*/ 1498776040 h 106"/>
              <a:gd name="T30" fmla="*/ 796450887 w 91"/>
              <a:gd name="T31" fmla="*/ 1558728611 h 106"/>
              <a:gd name="T32" fmla="*/ 730078643 w 91"/>
              <a:gd name="T33" fmla="*/ 1798531151 h 106"/>
              <a:gd name="T34" fmla="*/ 730078643 w 91"/>
              <a:gd name="T35" fmla="*/ 1858483722 h 106"/>
              <a:gd name="T36" fmla="*/ 730078643 w 91"/>
              <a:gd name="T37" fmla="*/ 1918436293 h 106"/>
              <a:gd name="T38" fmla="*/ 730078643 w 91"/>
              <a:gd name="T39" fmla="*/ 2038341918 h 106"/>
              <a:gd name="T40" fmla="*/ 730078643 w 91"/>
              <a:gd name="T41" fmla="*/ 2098286746 h 106"/>
              <a:gd name="T42" fmla="*/ 730078643 w 91"/>
              <a:gd name="T43" fmla="*/ 2147483647 h 106"/>
              <a:gd name="T44" fmla="*/ 796450887 w 91"/>
              <a:gd name="T45" fmla="*/ 2147483647 h 106"/>
              <a:gd name="T46" fmla="*/ 796450887 w 91"/>
              <a:gd name="T47" fmla="*/ 2147483647 h 106"/>
              <a:gd name="T48" fmla="*/ 796450887 w 91"/>
              <a:gd name="T49" fmla="*/ 2147483647 h 106"/>
              <a:gd name="T50" fmla="*/ 862823131 w 91"/>
              <a:gd name="T51" fmla="*/ 2147483647 h 106"/>
              <a:gd name="T52" fmla="*/ 862823131 w 91"/>
              <a:gd name="T53" fmla="*/ 2147483647 h 106"/>
              <a:gd name="T54" fmla="*/ 929195375 w 91"/>
              <a:gd name="T55" fmla="*/ 2147483647 h 106"/>
              <a:gd name="T56" fmla="*/ 995567618 w 91"/>
              <a:gd name="T57" fmla="*/ 2147483647 h 106"/>
              <a:gd name="T58" fmla="*/ 929195375 w 91"/>
              <a:gd name="T59" fmla="*/ 2147483647 h 106"/>
              <a:gd name="T60" fmla="*/ 929195375 w 91"/>
              <a:gd name="T61" fmla="*/ 2147483647 h 106"/>
              <a:gd name="T62" fmla="*/ 796450887 w 91"/>
              <a:gd name="T63" fmla="*/ 2147483647 h 106"/>
              <a:gd name="T64" fmla="*/ 663706399 w 91"/>
              <a:gd name="T65" fmla="*/ 2147483647 h 106"/>
              <a:gd name="T66" fmla="*/ 597342302 w 91"/>
              <a:gd name="T67" fmla="*/ 2147483647 h 106"/>
              <a:gd name="T68" fmla="*/ 464597687 w 91"/>
              <a:gd name="T69" fmla="*/ 2147483647 h 106"/>
              <a:gd name="T70" fmla="*/ 331853200 w 91"/>
              <a:gd name="T71" fmla="*/ 2147483647 h 106"/>
              <a:gd name="T72" fmla="*/ 199116795 w 91"/>
              <a:gd name="T73" fmla="*/ 2147483647 h 106"/>
              <a:gd name="T74" fmla="*/ 199116795 w 91"/>
              <a:gd name="T75" fmla="*/ 2147483647 h 106"/>
              <a:gd name="T76" fmla="*/ 265480892 w 91"/>
              <a:gd name="T77" fmla="*/ 2147483647 h 106"/>
              <a:gd name="T78" fmla="*/ 199116795 w 91"/>
              <a:gd name="T79" fmla="*/ 2147483647 h 106"/>
              <a:gd name="T80" fmla="*/ 199116795 w 91"/>
              <a:gd name="T81" fmla="*/ 2147483647 h 106"/>
              <a:gd name="T82" fmla="*/ 199116795 w 91"/>
              <a:gd name="T83" fmla="*/ 2147483647 h 106"/>
              <a:gd name="T84" fmla="*/ 331853200 w 91"/>
              <a:gd name="T85" fmla="*/ 2147483647 h 106"/>
              <a:gd name="T86" fmla="*/ 398225443 w 91"/>
              <a:gd name="T87" fmla="*/ 2147483647 h 106"/>
              <a:gd name="T88" fmla="*/ 331853200 w 91"/>
              <a:gd name="T89" fmla="*/ 2147483647 h 106"/>
              <a:gd name="T90" fmla="*/ 331853200 w 91"/>
              <a:gd name="T91" fmla="*/ 2147483647 h 106"/>
              <a:gd name="T92" fmla="*/ 265480892 w 91"/>
              <a:gd name="T93" fmla="*/ 2147483647 h 106"/>
              <a:gd name="T94" fmla="*/ 199116795 w 91"/>
              <a:gd name="T95" fmla="*/ 2147483647 h 106"/>
              <a:gd name="T96" fmla="*/ 66372260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7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526938724 w 89"/>
              <a:gd name="T1" fmla="*/ 2147483647 h 100"/>
              <a:gd name="T2" fmla="*/ 263465304 w 89"/>
              <a:gd name="T3" fmla="*/ 2147483647 h 100"/>
              <a:gd name="T4" fmla="*/ 461070385 w 89"/>
              <a:gd name="T5" fmla="*/ 2147483647 h 100"/>
              <a:gd name="T6" fmla="*/ 461070385 w 89"/>
              <a:gd name="T7" fmla="*/ 2147483647 h 100"/>
              <a:gd name="T8" fmla="*/ 329333707 w 89"/>
              <a:gd name="T9" fmla="*/ 2147483647 h 100"/>
              <a:gd name="T10" fmla="*/ 329333707 w 89"/>
              <a:gd name="T11" fmla="*/ 2147483647 h 100"/>
              <a:gd name="T12" fmla="*/ 263465304 w 89"/>
              <a:gd name="T13" fmla="*/ 1972419885 h 100"/>
              <a:gd name="T14" fmla="*/ 131736710 w 89"/>
              <a:gd name="T15" fmla="*/ 1554026719 h 100"/>
              <a:gd name="T16" fmla="*/ 0 w 89"/>
              <a:gd name="T17" fmla="*/ 956325268 h 100"/>
              <a:gd name="T18" fmla="*/ 65868355 w 89"/>
              <a:gd name="T19" fmla="*/ 717247877 h 100"/>
              <a:gd name="T20" fmla="*/ 0 w 89"/>
              <a:gd name="T21" fmla="*/ 418393286 h 100"/>
              <a:gd name="T22" fmla="*/ 1514947959 w 89"/>
              <a:gd name="T23" fmla="*/ 179308104 h 100"/>
              <a:gd name="T24" fmla="*/ 1646684638 w 89"/>
              <a:gd name="T25" fmla="*/ 59769363 h 100"/>
              <a:gd name="T26" fmla="*/ 1844281539 w 89"/>
              <a:gd name="T27" fmla="*/ 298854591 h 100"/>
              <a:gd name="T28" fmla="*/ 1844281539 w 89"/>
              <a:gd name="T29" fmla="*/ 597701451 h 100"/>
              <a:gd name="T30" fmla="*/ 2107754896 w 89"/>
              <a:gd name="T31" fmla="*/ 717247877 h 100"/>
              <a:gd name="T32" fmla="*/ 2147483647 w 89"/>
              <a:gd name="T33" fmla="*/ 777017225 h 100"/>
              <a:gd name="T34" fmla="*/ 2147483647 w 89"/>
              <a:gd name="T35" fmla="*/ 777017225 h 100"/>
              <a:gd name="T36" fmla="*/ 2147483647 w 89"/>
              <a:gd name="T37" fmla="*/ 836786573 h 100"/>
              <a:gd name="T38" fmla="*/ 2147483647 w 89"/>
              <a:gd name="T39" fmla="*/ 777017225 h 100"/>
              <a:gd name="T40" fmla="*/ 2147483647 w 89"/>
              <a:gd name="T41" fmla="*/ 836786573 h 100"/>
              <a:gd name="T42" fmla="*/ 2147483647 w 89"/>
              <a:gd name="T43" fmla="*/ 896555921 h 100"/>
              <a:gd name="T44" fmla="*/ 2147483647 w 89"/>
              <a:gd name="T45" fmla="*/ 896555921 h 100"/>
              <a:gd name="T46" fmla="*/ 2147483647 w 89"/>
              <a:gd name="T47" fmla="*/ 1075864206 h 100"/>
              <a:gd name="T48" fmla="*/ 2147483647 w 89"/>
              <a:gd name="T49" fmla="*/ 1016094858 h 100"/>
              <a:gd name="T50" fmla="*/ 2147483647 w 89"/>
              <a:gd name="T51" fmla="*/ 1016094858 h 100"/>
              <a:gd name="T52" fmla="*/ 2147483647 w 89"/>
              <a:gd name="T53" fmla="*/ 1135633553 h 100"/>
              <a:gd name="T54" fmla="*/ 2147483647 w 89"/>
              <a:gd name="T55" fmla="*/ 1255179980 h 100"/>
              <a:gd name="T56" fmla="*/ 2147483647 w 89"/>
              <a:gd name="T57" fmla="*/ 1255179980 h 100"/>
              <a:gd name="T58" fmla="*/ 2147483647 w 89"/>
              <a:gd name="T59" fmla="*/ 1075864206 h 100"/>
              <a:gd name="T60" fmla="*/ 2147483647 w 89"/>
              <a:gd name="T61" fmla="*/ 1195410632 h 100"/>
              <a:gd name="T62" fmla="*/ 2147483647 w 89"/>
              <a:gd name="T63" fmla="*/ 1195410632 h 100"/>
              <a:gd name="T64" fmla="*/ 2147483647 w 89"/>
              <a:gd name="T65" fmla="*/ 1255179980 h 100"/>
              <a:gd name="T66" fmla="*/ 2147483647 w 89"/>
              <a:gd name="T67" fmla="*/ 1314949328 h 100"/>
              <a:gd name="T68" fmla="*/ 2147483647 w 89"/>
              <a:gd name="T69" fmla="*/ 1494257371 h 100"/>
              <a:gd name="T70" fmla="*/ 2147483647 w 89"/>
              <a:gd name="T71" fmla="*/ 1673573146 h 100"/>
              <a:gd name="T72" fmla="*/ 2147483647 w 89"/>
              <a:gd name="T73" fmla="*/ 1793111841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526938724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8" name="Freeform 52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2147483647 w 77"/>
              <a:gd name="T1" fmla="*/ 59985599 h 66"/>
              <a:gd name="T2" fmla="*/ 2147483647 w 77"/>
              <a:gd name="T3" fmla="*/ 599863827 h 66"/>
              <a:gd name="T4" fmla="*/ 2147483647 w 77"/>
              <a:gd name="T5" fmla="*/ 779820579 h 66"/>
              <a:gd name="T6" fmla="*/ 2147483647 w 77"/>
              <a:gd name="T7" fmla="*/ 1319698822 h 66"/>
              <a:gd name="T8" fmla="*/ 2147483647 w 77"/>
              <a:gd name="T9" fmla="*/ 1979547991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055903105 w 77"/>
              <a:gd name="T63" fmla="*/ 2147483647 h 66"/>
              <a:gd name="T64" fmla="*/ 994790520 w 77"/>
              <a:gd name="T65" fmla="*/ 2147483647 h 66"/>
              <a:gd name="T66" fmla="*/ 265280182 w 77"/>
              <a:gd name="T67" fmla="*/ 2147483647 h 66"/>
              <a:gd name="T68" fmla="*/ 331594168 w 77"/>
              <a:gd name="T69" fmla="*/ 2147483647 h 66"/>
              <a:gd name="T70" fmla="*/ 397916233 w 77"/>
              <a:gd name="T71" fmla="*/ 2147483647 h 66"/>
              <a:gd name="T72" fmla="*/ 397916233 w 77"/>
              <a:gd name="T73" fmla="*/ 2147483647 h 66"/>
              <a:gd name="T74" fmla="*/ 596874414 w 77"/>
              <a:gd name="T75" fmla="*/ 2147483647 h 66"/>
              <a:gd name="T76" fmla="*/ 464238299 w 77"/>
              <a:gd name="T77" fmla="*/ 1799583494 h 66"/>
              <a:gd name="T78" fmla="*/ 397916233 w 77"/>
              <a:gd name="T79" fmla="*/ 1679612326 h 66"/>
              <a:gd name="T80" fmla="*/ 265280182 w 77"/>
              <a:gd name="T81" fmla="*/ 1499655574 h 66"/>
              <a:gd name="T82" fmla="*/ 66322081 w 77"/>
              <a:gd name="T83" fmla="*/ 1139734325 h 66"/>
              <a:gd name="T84" fmla="*/ 0 w 77"/>
              <a:gd name="T85" fmla="*/ 59985599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9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596820914 w 54"/>
              <a:gd name="T1" fmla="*/ 119721841 h 95"/>
              <a:gd name="T2" fmla="*/ 795752991 w 54"/>
              <a:gd name="T3" fmla="*/ 299304648 h 95"/>
              <a:gd name="T4" fmla="*/ 994693211 w 54"/>
              <a:gd name="T5" fmla="*/ 478887364 h 95"/>
              <a:gd name="T6" fmla="*/ 994693211 w 54"/>
              <a:gd name="T7" fmla="*/ 718331107 h 95"/>
              <a:gd name="T8" fmla="*/ 928382518 w 54"/>
              <a:gd name="T9" fmla="*/ 897913823 h 95"/>
              <a:gd name="T10" fmla="*/ 729442299 w 54"/>
              <a:gd name="T11" fmla="*/ 1137349950 h 95"/>
              <a:gd name="T12" fmla="*/ 596820914 w 54"/>
              <a:gd name="T13" fmla="*/ 1197210855 h 95"/>
              <a:gd name="T14" fmla="*/ 331561732 w 54"/>
              <a:gd name="T15" fmla="*/ 1257071761 h 95"/>
              <a:gd name="T16" fmla="*/ 265250976 w 54"/>
              <a:gd name="T17" fmla="*/ 1436654477 h 95"/>
              <a:gd name="T18" fmla="*/ 397880567 w 54"/>
              <a:gd name="T19" fmla="*/ 1616237194 h 95"/>
              <a:gd name="T20" fmla="*/ 265250976 w 54"/>
              <a:gd name="T21" fmla="*/ 2035264015 h 95"/>
              <a:gd name="T22" fmla="*/ 66310708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66310708 w 54"/>
              <a:gd name="T29" fmla="*/ 2147483647 h 95"/>
              <a:gd name="T30" fmla="*/ 331561732 w 54"/>
              <a:gd name="T31" fmla="*/ 2147483647 h 95"/>
              <a:gd name="T32" fmla="*/ 663131606 w 54"/>
              <a:gd name="T33" fmla="*/ 2147483647 h 95"/>
              <a:gd name="T34" fmla="*/ 862071826 w 54"/>
              <a:gd name="T35" fmla="*/ 2147483647 h 95"/>
              <a:gd name="T36" fmla="*/ 994693211 w 54"/>
              <a:gd name="T37" fmla="*/ 2147483647 h 95"/>
              <a:gd name="T38" fmla="*/ 1259944377 w 54"/>
              <a:gd name="T39" fmla="*/ 2147483647 h 95"/>
              <a:gd name="T40" fmla="*/ 1259944377 w 54"/>
              <a:gd name="T41" fmla="*/ 2147483647 h 95"/>
              <a:gd name="T42" fmla="*/ 1061003903 w 54"/>
              <a:gd name="T43" fmla="*/ 2147483647 h 95"/>
              <a:gd name="T44" fmla="*/ 1259944377 w 54"/>
              <a:gd name="T45" fmla="*/ 2147483647 h 95"/>
              <a:gd name="T46" fmla="*/ 1591514125 w 54"/>
              <a:gd name="T47" fmla="*/ 2147483647 h 95"/>
              <a:gd name="T48" fmla="*/ 1923075729 w 54"/>
              <a:gd name="T49" fmla="*/ 2147483647 h 95"/>
              <a:gd name="T50" fmla="*/ 1989386421 w 54"/>
              <a:gd name="T51" fmla="*/ 2147483647 h 95"/>
              <a:gd name="T52" fmla="*/ 1923075729 w 54"/>
              <a:gd name="T53" fmla="*/ 2147483647 h 95"/>
              <a:gd name="T54" fmla="*/ 2122015949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778192013 h 95"/>
              <a:gd name="T90" fmla="*/ 2147483647 w 54"/>
              <a:gd name="T91" fmla="*/ 658470202 h 95"/>
              <a:gd name="T92" fmla="*/ 2147483647 w 54"/>
              <a:gd name="T93" fmla="*/ 359165554 h 95"/>
              <a:gd name="T94" fmla="*/ 2147483647 w 54"/>
              <a:gd name="T95" fmla="*/ 17958277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6900" name="Group 54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36931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618 w 52"/>
                <a:gd name="T1" fmla="*/ 1613 h 71"/>
                <a:gd name="T2" fmla="*/ 1017 w 52"/>
                <a:gd name="T3" fmla="*/ 1594 h 71"/>
                <a:gd name="T4" fmla="*/ 1066 w 52"/>
                <a:gd name="T5" fmla="*/ 1472 h 71"/>
                <a:gd name="T6" fmla="*/ 1066 w 52"/>
                <a:gd name="T7" fmla="*/ 1379 h 71"/>
                <a:gd name="T8" fmla="*/ 1138 w 52"/>
                <a:gd name="T9" fmla="*/ 1306 h 71"/>
                <a:gd name="T10" fmla="*/ 1158 w 52"/>
                <a:gd name="T11" fmla="*/ 1233 h 71"/>
                <a:gd name="T12" fmla="*/ 1182 w 52"/>
                <a:gd name="T13" fmla="*/ 1189 h 71"/>
                <a:gd name="T14" fmla="*/ 1207 w 52"/>
                <a:gd name="T15" fmla="*/ 1213 h 71"/>
                <a:gd name="T16" fmla="*/ 1231 w 52"/>
                <a:gd name="T17" fmla="*/ 1189 h 71"/>
                <a:gd name="T18" fmla="*/ 1231 w 52"/>
                <a:gd name="T19" fmla="*/ 1092 h 71"/>
                <a:gd name="T20" fmla="*/ 1207 w 52"/>
                <a:gd name="T21" fmla="*/ 999 h 71"/>
                <a:gd name="T22" fmla="*/ 1114 w 52"/>
                <a:gd name="T23" fmla="*/ 663 h 71"/>
                <a:gd name="T24" fmla="*/ 993 w 52"/>
                <a:gd name="T25" fmla="*/ 663 h 71"/>
                <a:gd name="T26" fmla="*/ 851 w 52"/>
                <a:gd name="T27" fmla="*/ 853 h 71"/>
                <a:gd name="T28" fmla="*/ 827 w 52"/>
                <a:gd name="T29" fmla="*/ 833 h 71"/>
                <a:gd name="T30" fmla="*/ 783 w 52"/>
                <a:gd name="T31" fmla="*/ 809 h 71"/>
                <a:gd name="T32" fmla="*/ 783 w 52"/>
                <a:gd name="T33" fmla="*/ 711 h 71"/>
                <a:gd name="T34" fmla="*/ 851 w 52"/>
                <a:gd name="T35" fmla="*/ 663 h 71"/>
                <a:gd name="T36" fmla="*/ 851 w 52"/>
                <a:gd name="T37" fmla="*/ 619 h 71"/>
                <a:gd name="T38" fmla="*/ 900 w 52"/>
                <a:gd name="T39" fmla="*/ 570 h 71"/>
                <a:gd name="T40" fmla="*/ 900 w 52"/>
                <a:gd name="T41" fmla="*/ 404 h 71"/>
                <a:gd name="T42" fmla="*/ 876 w 52"/>
                <a:gd name="T43" fmla="*/ 331 h 71"/>
                <a:gd name="T44" fmla="*/ 827 w 52"/>
                <a:gd name="T45" fmla="*/ 283 h 71"/>
                <a:gd name="T46" fmla="*/ 876 w 52"/>
                <a:gd name="T47" fmla="*/ 239 h 71"/>
                <a:gd name="T48" fmla="*/ 851 w 52"/>
                <a:gd name="T49" fmla="*/ 166 h 71"/>
                <a:gd name="T50" fmla="*/ 710 w 52"/>
                <a:gd name="T51" fmla="*/ 93 h 71"/>
                <a:gd name="T52" fmla="*/ 618 w 52"/>
                <a:gd name="T53" fmla="*/ 49 h 71"/>
                <a:gd name="T54" fmla="*/ 496 w 52"/>
                <a:gd name="T55" fmla="*/ 24 h 71"/>
                <a:gd name="T56" fmla="*/ 428 w 52"/>
                <a:gd name="T57" fmla="*/ 24 h 71"/>
                <a:gd name="T58" fmla="*/ 355 w 52"/>
                <a:gd name="T59" fmla="*/ 73 h 71"/>
                <a:gd name="T60" fmla="*/ 355 w 52"/>
                <a:gd name="T61" fmla="*/ 141 h 71"/>
                <a:gd name="T62" fmla="*/ 380 w 52"/>
                <a:gd name="T63" fmla="*/ 166 h 71"/>
                <a:gd name="T64" fmla="*/ 355 w 52"/>
                <a:gd name="T65" fmla="*/ 190 h 71"/>
                <a:gd name="T66" fmla="*/ 307 w 52"/>
                <a:gd name="T67" fmla="*/ 239 h 71"/>
                <a:gd name="T68" fmla="*/ 282 w 52"/>
                <a:gd name="T69" fmla="*/ 307 h 71"/>
                <a:gd name="T70" fmla="*/ 282 w 52"/>
                <a:gd name="T71" fmla="*/ 404 h 71"/>
                <a:gd name="T72" fmla="*/ 238 w 52"/>
                <a:gd name="T73" fmla="*/ 380 h 71"/>
                <a:gd name="T74" fmla="*/ 238 w 52"/>
                <a:gd name="T75" fmla="*/ 307 h 71"/>
                <a:gd name="T76" fmla="*/ 238 w 52"/>
                <a:gd name="T77" fmla="*/ 263 h 71"/>
                <a:gd name="T78" fmla="*/ 190 w 52"/>
                <a:gd name="T79" fmla="*/ 307 h 71"/>
                <a:gd name="T80" fmla="*/ 190 w 52"/>
                <a:gd name="T81" fmla="*/ 380 h 71"/>
                <a:gd name="T82" fmla="*/ 117 w 52"/>
                <a:gd name="T83" fmla="*/ 404 h 71"/>
                <a:gd name="T84" fmla="*/ 92 w 52"/>
                <a:gd name="T85" fmla="*/ 453 h 71"/>
                <a:gd name="T86" fmla="*/ 73 w 52"/>
                <a:gd name="T87" fmla="*/ 546 h 71"/>
                <a:gd name="T88" fmla="*/ 49 w 52"/>
                <a:gd name="T89" fmla="*/ 663 h 71"/>
                <a:gd name="T90" fmla="*/ 24 w 52"/>
                <a:gd name="T91" fmla="*/ 760 h 71"/>
                <a:gd name="T92" fmla="*/ 49 w 52"/>
                <a:gd name="T93" fmla="*/ 877 h 71"/>
                <a:gd name="T94" fmla="*/ 49 w 52"/>
                <a:gd name="T95" fmla="*/ 975 h 71"/>
                <a:gd name="T96" fmla="*/ 141 w 52"/>
                <a:gd name="T97" fmla="*/ 1189 h 71"/>
                <a:gd name="T98" fmla="*/ 165 w 52"/>
                <a:gd name="T99" fmla="*/ 1306 h 71"/>
                <a:gd name="T100" fmla="*/ 165 w 52"/>
                <a:gd name="T101" fmla="*/ 1330 h 71"/>
                <a:gd name="T102" fmla="*/ 141 w 52"/>
                <a:gd name="T103" fmla="*/ 1472 h 71"/>
                <a:gd name="T104" fmla="*/ 49 w 52"/>
                <a:gd name="T105" fmla="*/ 1637 h 71"/>
                <a:gd name="T106" fmla="*/ 0 w 52"/>
                <a:gd name="T107" fmla="*/ 168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32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98 w 83"/>
                <a:gd name="T1" fmla="*/ 380 h 41"/>
                <a:gd name="T2" fmla="*/ 190 w 83"/>
                <a:gd name="T3" fmla="*/ 307 h 41"/>
                <a:gd name="T4" fmla="*/ 478 w 83"/>
                <a:gd name="T5" fmla="*/ 141 h 41"/>
                <a:gd name="T6" fmla="*/ 620 w 83"/>
                <a:gd name="T7" fmla="*/ 24 h 41"/>
                <a:gd name="T8" fmla="*/ 737 w 83"/>
                <a:gd name="T9" fmla="*/ 24 h 41"/>
                <a:gd name="T10" fmla="*/ 668 w 83"/>
                <a:gd name="T11" fmla="*/ 98 h 41"/>
                <a:gd name="T12" fmla="*/ 547 w 83"/>
                <a:gd name="T13" fmla="*/ 215 h 41"/>
                <a:gd name="T14" fmla="*/ 547 w 83"/>
                <a:gd name="T15" fmla="*/ 288 h 41"/>
                <a:gd name="T16" fmla="*/ 668 w 83"/>
                <a:gd name="T17" fmla="*/ 239 h 41"/>
                <a:gd name="T18" fmla="*/ 927 w 83"/>
                <a:gd name="T19" fmla="*/ 356 h 41"/>
                <a:gd name="T20" fmla="*/ 1025 w 83"/>
                <a:gd name="T21" fmla="*/ 380 h 41"/>
                <a:gd name="T22" fmla="*/ 1049 w 83"/>
                <a:gd name="T23" fmla="*/ 405 h 41"/>
                <a:gd name="T24" fmla="*/ 1166 w 83"/>
                <a:gd name="T25" fmla="*/ 307 h 41"/>
                <a:gd name="T26" fmla="*/ 1522 w 83"/>
                <a:gd name="T27" fmla="*/ 190 h 41"/>
                <a:gd name="T28" fmla="*/ 1498 w 83"/>
                <a:gd name="T29" fmla="*/ 263 h 41"/>
                <a:gd name="T30" fmla="*/ 1571 w 83"/>
                <a:gd name="T31" fmla="*/ 332 h 41"/>
                <a:gd name="T32" fmla="*/ 1713 w 83"/>
                <a:gd name="T33" fmla="*/ 307 h 41"/>
                <a:gd name="T34" fmla="*/ 1810 w 83"/>
                <a:gd name="T35" fmla="*/ 429 h 41"/>
                <a:gd name="T36" fmla="*/ 1952 w 83"/>
                <a:gd name="T37" fmla="*/ 454 h 41"/>
                <a:gd name="T38" fmla="*/ 1952 w 83"/>
                <a:gd name="T39" fmla="*/ 498 h 41"/>
                <a:gd name="T40" fmla="*/ 1879 w 83"/>
                <a:gd name="T41" fmla="*/ 498 h 41"/>
                <a:gd name="T42" fmla="*/ 1786 w 83"/>
                <a:gd name="T43" fmla="*/ 498 h 41"/>
                <a:gd name="T44" fmla="*/ 1644 w 83"/>
                <a:gd name="T45" fmla="*/ 498 h 41"/>
                <a:gd name="T46" fmla="*/ 1644 w 83"/>
                <a:gd name="T47" fmla="*/ 571 h 41"/>
                <a:gd name="T48" fmla="*/ 1478 w 83"/>
                <a:gd name="T49" fmla="*/ 498 h 41"/>
                <a:gd name="T50" fmla="*/ 1357 w 83"/>
                <a:gd name="T51" fmla="*/ 546 h 41"/>
                <a:gd name="T52" fmla="*/ 1308 w 83"/>
                <a:gd name="T53" fmla="*/ 595 h 41"/>
                <a:gd name="T54" fmla="*/ 1191 w 83"/>
                <a:gd name="T55" fmla="*/ 595 h 41"/>
                <a:gd name="T56" fmla="*/ 1093 w 83"/>
                <a:gd name="T57" fmla="*/ 712 h 41"/>
                <a:gd name="T58" fmla="*/ 1117 w 83"/>
                <a:gd name="T59" fmla="*/ 668 h 41"/>
                <a:gd name="T60" fmla="*/ 1049 w 83"/>
                <a:gd name="T61" fmla="*/ 668 h 41"/>
                <a:gd name="T62" fmla="*/ 1000 w 83"/>
                <a:gd name="T63" fmla="*/ 644 h 41"/>
                <a:gd name="T64" fmla="*/ 952 w 83"/>
                <a:gd name="T65" fmla="*/ 761 h 41"/>
                <a:gd name="T66" fmla="*/ 859 w 83"/>
                <a:gd name="T67" fmla="*/ 902 h 41"/>
                <a:gd name="T68" fmla="*/ 810 w 83"/>
                <a:gd name="T69" fmla="*/ 927 h 41"/>
                <a:gd name="T70" fmla="*/ 834 w 83"/>
                <a:gd name="T71" fmla="*/ 859 h 41"/>
                <a:gd name="T72" fmla="*/ 761 w 83"/>
                <a:gd name="T73" fmla="*/ 859 h 41"/>
                <a:gd name="T74" fmla="*/ 712 w 83"/>
                <a:gd name="T75" fmla="*/ 688 h 41"/>
                <a:gd name="T76" fmla="*/ 693 w 83"/>
                <a:gd name="T77" fmla="*/ 668 h 41"/>
                <a:gd name="T78" fmla="*/ 547 w 83"/>
                <a:gd name="T79" fmla="*/ 620 h 41"/>
                <a:gd name="T80" fmla="*/ 522 w 83"/>
                <a:gd name="T81" fmla="*/ 620 h 41"/>
                <a:gd name="T82" fmla="*/ 381 w 83"/>
                <a:gd name="T83" fmla="*/ 571 h 41"/>
                <a:gd name="T84" fmla="*/ 98 w 83"/>
                <a:gd name="T85" fmla="*/ 454 h 41"/>
                <a:gd name="T86" fmla="*/ 0 w 83"/>
                <a:gd name="T87" fmla="*/ 405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6901" name="Freeform 57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66843900 w 40"/>
              <a:gd name="T1" fmla="*/ 299463286 h 72"/>
              <a:gd name="T2" fmla="*/ 267367426 w 40"/>
              <a:gd name="T3" fmla="*/ 2147483647 h 72"/>
              <a:gd name="T4" fmla="*/ 267367426 w 40"/>
              <a:gd name="T5" fmla="*/ 2147483647 h 72"/>
              <a:gd name="T6" fmla="*/ 267367426 w 40"/>
              <a:gd name="T7" fmla="*/ 2147483647 h 72"/>
              <a:gd name="T8" fmla="*/ 267367426 w 40"/>
              <a:gd name="T9" fmla="*/ 2147483647 h 72"/>
              <a:gd name="T10" fmla="*/ 334203199 w 40"/>
              <a:gd name="T11" fmla="*/ 2147483647 h 72"/>
              <a:gd name="T12" fmla="*/ 401047084 w 40"/>
              <a:gd name="T13" fmla="*/ 2147483647 h 72"/>
              <a:gd name="T14" fmla="*/ 267367426 w 40"/>
              <a:gd name="T15" fmla="*/ 2147483647 h 72"/>
              <a:gd name="T16" fmla="*/ 267367426 w 40"/>
              <a:gd name="T17" fmla="*/ 2147483647 h 72"/>
              <a:gd name="T18" fmla="*/ 133679625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66843900 w 40"/>
              <a:gd name="T33" fmla="*/ 2147483647 h 72"/>
              <a:gd name="T34" fmla="*/ 133679625 w 40"/>
              <a:gd name="T35" fmla="*/ 2147483647 h 72"/>
              <a:gd name="T36" fmla="*/ 133679625 w 40"/>
              <a:gd name="T37" fmla="*/ 2147483647 h 72"/>
              <a:gd name="T38" fmla="*/ 133679625 w 40"/>
              <a:gd name="T39" fmla="*/ 2147483647 h 72"/>
              <a:gd name="T40" fmla="*/ 334203199 w 40"/>
              <a:gd name="T41" fmla="*/ 2147483647 h 72"/>
              <a:gd name="T42" fmla="*/ 534726677 w 40"/>
              <a:gd name="T43" fmla="*/ 2147483647 h 72"/>
              <a:gd name="T44" fmla="*/ 802085991 w 40"/>
              <a:gd name="T45" fmla="*/ 2147483647 h 72"/>
              <a:gd name="T46" fmla="*/ 802085991 w 40"/>
              <a:gd name="T47" fmla="*/ 2147483647 h 72"/>
              <a:gd name="T48" fmla="*/ 868929876 w 40"/>
              <a:gd name="T49" fmla="*/ 2147483647 h 72"/>
              <a:gd name="T50" fmla="*/ 935773760 w 40"/>
              <a:gd name="T51" fmla="*/ 2147483647 h 72"/>
              <a:gd name="T52" fmla="*/ 1069453354 w 40"/>
              <a:gd name="T53" fmla="*/ 2147483647 h 72"/>
              <a:gd name="T54" fmla="*/ 1136297494 w 40"/>
              <a:gd name="T55" fmla="*/ 2147483647 h 72"/>
              <a:gd name="T56" fmla="*/ 1203133203 w 40"/>
              <a:gd name="T57" fmla="*/ 2147483647 h 72"/>
              <a:gd name="T58" fmla="*/ 1269977087 w 40"/>
              <a:gd name="T59" fmla="*/ 2147483647 h 72"/>
              <a:gd name="T60" fmla="*/ 1336820972 w 40"/>
              <a:gd name="T61" fmla="*/ 2147483647 h 72"/>
              <a:gd name="T62" fmla="*/ 1403656681 w 40"/>
              <a:gd name="T63" fmla="*/ 2147483647 h 72"/>
              <a:gd name="T64" fmla="*/ 1470500565 w 40"/>
              <a:gd name="T65" fmla="*/ 2147483647 h 72"/>
              <a:gd name="T66" fmla="*/ 1604180158 w 40"/>
              <a:gd name="T67" fmla="*/ 2147483647 h 72"/>
              <a:gd name="T68" fmla="*/ 1804703636 w 40"/>
              <a:gd name="T69" fmla="*/ 2147483647 h 72"/>
              <a:gd name="T70" fmla="*/ 1871539345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59892648 h 72"/>
              <a:gd name="T94" fmla="*/ 2147483647 w 40"/>
              <a:gd name="T95" fmla="*/ 0 h 72"/>
              <a:gd name="T96" fmla="*/ 601570689 w 40"/>
              <a:gd name="T97" fmla="*/ 179677960 h 72"/>
              <a:gd name="T98" fmla="*/ 534726677 w 40"/>
              <a:gd name="T99" fmla="*/ 239570593 h 72"/>
              <a:gd name="T100" fmla="*/ 401047084 w 40"/>
              <a:gd name="T101" fmla="*/ 299463286 h 72"/>
              <a:gd name="T102" fmla="*/ 334203199 w 40"/>
              <a:gd name="T103" fmla="*/ 359355919 h 72"/>
              <a:gd name="T104" fmla="*/ 200523542 w 40"/>
              <a:gd name="T105" fmla="*/ 359355919 h 72"/>
              <a:gd name="T106" fmla="*/ 66843900 w 40"/>
              <a:gd name="T107" fmla="*/ 299463286 h 72"/>
              <a:gd name="T108" fmla="*/ 66843900 w 40"/>
              <a:gd name="T109" fmla="*/ 299463286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2" name="Freeform 58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985703678 w 47"/>
              <a:gd name="T3" fmla="*/ 120004564 h 83"/>
              <a:gd name="T4" fmla="*/ 985703678 w 47"/>
              <a:gd name="T5" fmla="*/ 180014608 h 83"/>
              <a:gd name="T6" fmla="*/ 788564614 w 47"/>
              <a:gd name="T7" fmla="*/ 300019203 h 83"/>
              <a:gd name="T8" fmla="*/ 788564614 w 47"/>
              <a:gd name="T9" fmla="*/ 480033750 h 83"/>
              <a:gd name="T10" fmla="*/ 788564614 w 47"/>
              <a:gd name="T11" fmla="*/ 660048419 h 83"/>
              <a:gd name="T12" fmla="*/ 722846189 w 47"/>
              <a:gd name="T13" fmla="*/ 720050686 h 83"/>
              <a:gd name="T14" fmla="*/ 591417444 w 47"/>
              <a:gd name="T15" fmla="*/ 840055220 h 83"/>
              <a:gd name="T16" fmla="*/ 459996679 w 47"/>
              <a:gd name="T17" fmla="*/ 960067501 h 83"/>
              <a:gd name="T18" fmla="*/ 394278254 w 47"/>
              <a:gd name="T19" fmla="*/ 1020070010 h 83"/>
              <a:gd name="T20" fmla="*/ 394278254 w 47"/>
              <a:gd name="T21" fmla="*/ 1140074544 h 83"/>
              <a:gd name="T22" fmla="*/ 328567935 w 47"/>
              <a:gd name="T23" fmla="*/ 1260086825 h 83"/>
              <a:gd name="T24" fmla="*/ 328567935 w 47"/>
              <a:gd name="T25" fmla="*/ 1320089092 h 83"/>
              <a:gd name="T26" fmla="*/ 262857552 w 47"/>
              <a:gd name="T27" fmla="*/ 1500103639 h 83"/>
              <a:gd name="T28" fmla="*/ 197139127 w 47"/>
              <a:gd name="T29" fmla="*/ 1620108174 h 83"/>
              <a:gd name="T30" fmla="*/ 262857552 w 47"/>
              <a:gd name="T31" fmla="*/ 1800122721 h 83"/>
              <a:gd name="T32" fmla="*/ 328567935 w 47"/>
              <a:gd name="T33" fmla="*/ 1860124988 h 83"/>
              <a:gd name="T34" fmla="*/ 328567935 w 47"/>
              <a:gd name="T35" fmla="*/ 1980137269 h 83"/>
              <a:gd name="T36" fmla="*/ 328567935 w 47"/>
              <a:gd name="T37" fmla="*/ 1980137269 h 83"/>
              <a:gd name="T38" fmla="*/ 328567935 w 47"/>
              <a:gd name="T39" fmla="*/ 2040140020 h 83"/>
              <a:gd name="T40" fmla="*/ 328567935 w 47"/>
              <a:gd name="T41" fmla="*/ 2040140020 h 83"/>
              <a:gd name="T42" fmla="*/ 262857552 w 47"/>
              <a:gd name="T43" fmla="*/ 2147483647 h 83"/>
              <a:gd name="T44" fmla="*/ 328567935 w 47"/>
              <a:gd name="T45" fmla="*/ 2147483647 h 83"/>
              <a:gd name="T46" fmla="*/ 262857552 w 47"/>
              <a:gd name="T47" fmla="*/ 2147483647 h 83"/>
              <a:gd name="T48" fmla="*/ 394278254 w 47"/>
              <a:gd name="T49" fmla="*/ 2147483647 h 83"/>
              <a:gd name="T50" fmla="*/ 394278254 w 47"/>
              <a:gd name="T51" fmla="*/ 2147483647 h 83"/>
              <a:gd name="T52" fmla="*/ 459996679 w 47"/>
              <a:gd name="T53" fmla="*/ 2147483647 h 83"/>
              <a:gd name="T54" fmla="*/ 525706999 w 47"/>
              <a:gd name="T55" fmla="*/ 2147483647 h 83"/>
              <a:gd name="T56" fmla="*/ 525706999 w 47"/>
              <a:gd name="T57" fmla="*/ 2147483647 h 83"/>
              <a:gd name="T58" fmla="*/ 394278254 w 47"/>
              <a:gd name="T59" fmla="*/ 2147483647 h 83"/>
              <a:gd name="T60" fmla="*/ 394278254 w 47"/>
              <a:gd name="T61" fmla="*/ 2147483647 h 83"/>
              <a:gd name="T62" fmla="*/ 328567935 w 47"/>
              <a:gd name="T63" fmla="*/ 2147483647 h 83"/>
              <a:gd name="T64" fmla="*/ 19713912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1774260186 w 47"/>
              <a:gd name="T71" fmla="*/ 2147483647 h 83"/>
              <a:gd name="T72" fmla="*/ 1774260186 w 47"/>
              <a:gd name="T73" fmla="*/ 2147483647 h 83"/>
              <a:gd name="T74" fmla="*/ 1708549867 w 47"/>
              <a:gd name="T75" fmla="*/ 2147483647 h 83"/>
              <a:gd name="T76" fmla="*/ 1774260186 w 47"/>
              <a:gd name="T77" fmla="*/ 2147483647 h 83"/>
              <a:gd name="T78" fmla="*/ 1905688931 w 47"/>
              <a:gd name="T79" fmla="*/ 2147483647 h 83"/>
              <a:gd name="T80" fmla="*/ 1971399250 w 47"/>
              <a:gd name="T81" fmla="*/ 2147483647 h 83"/>
              <a:gd name="T82" fmla="*/ 2102827994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120004564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3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1252248076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02578397 h 51"/>
              <a:gd name="T20" fmla="*/ 2147483647 w 79"/>
              <a:gd name="T21" fmla="*/ 1982433953 h 51"/>
              <a:gd name="T22" fmla="*/ 2147483647 w 79"/>
              <a:gd name="T23" fmla="*/ 1862282242 h 51"/>
              <a:gd name="T24" fmla="*/ 2147483647 w 79"/>
              <a:gd name="T25" fmla="*/ 1802214138 h 51"/>
              <a:gd name="T26" fmla="*/ 2147483647 w 79"/>
              <a:gd name="T27" fmla="*/ 1742138282 h 51"/>
              <a:gd name="T28" fmla="*/ 2147483647 w 79"/>
              <a:gd name="T29" fmla="*/ 1682062427 h 51"/>
              <a:gd name="T30" fmla="*/ 2147483647 w 79"/>
              <a:gd name="T31" fmla="*/ 1621994322 h 51"/>
              <a:gd name="T32" fmla="*/ 2147483647 w 79"/>
              <a:gd name="T33" fmla="*/ 1621994322 h 51"/>
              <a:gd name="T34" fmla="*/ 2147483647 w 79"/>
              <a:gd name="T35" fmla="*/ 1561918467 h 51"/>
              <a:gd name="T36" fmla="*/ 2147483647 w 79"/>
              <a:gd name="T37" fmla="*/ 1561918467 h 51"/>
              <a:gd name="T38" fmla="*/ 2147483647 w 79"/>
              <a:gd name="T39" fmla="*/ 1441766757 h 51"/>
              <a:gd name="T40" fmla="*/ 2147483647 w 79"/>
              <a:gd name="T41" fmla="*/ 1441766757 h 51"/>
              <a:gd name="T42" fmla="*/ 2147483647 w 79"/>
              <a:gd name="T43" fmla="*/ 1381698652 h 51"/>
              <a:gd name="T44" fmla="*/ 2147483647 w 79"/>
              <a:gd name="T45" fmla="*/ 1201478837 h 51"/>
              <a:gd name="T46" fmla="*/ 2147483647 w 79"/>
              <a:gd name="T47" fmla="*/ 1201478837 h 51"/>
              <a:gd name="T48" fmla="*/ 2147483647 w 79"/>
              <a:gd name="T49" fmla="*/ 1081327126 h 51"/>
              <a:gd name="T50" fmla="*/ 2147483647 w 79"/>
              <a:gd name="T51" fmla="*/ 1021251271 h 51"/>
              <a:gd name="T52" fmla="*/ 2147483647 w 79"/>
              <a:gd name="T53" fmla="*/ 1021251271 h 51"/>
              <a:gd name="T54" fmla="*/ 2147483647 w 79"/>
              <a:gd name="T55" fmla="*/ 961182924 h 51"/>
              <a:gd name="T56" fmla="*/ 2147483647 w 79"/>
              <a:gd name="T57" fmla="*/ 901107069 h 51"/>
              <a:gd name="T58" fmla="*/ 2147483647 w 79"/>
              <a:gd name="T59" fmla="*/ 720887254 h 51"/>
              <a:gd name="T60" fmla="*/ 2147483647 w 79"/>
              <a:gd name="T61" fmla="*/ 660811398 h 51"/>
              <a:gd name="T62" fmla="*/ 2147483647 w 79"/>
              <a:gd name="T63" fmla="*/ 600735543 h 51"/>
              <a:gd name="T64" fmla="*/ 2147483647 w 79"/>
              <a:gd name="T65" fmla="*/ 540667438 h 51"/>
              <a:gd name="T66" fmla="*/ 2147483647 w 79"/>
              <a:gd name="T67" fmla="*/ 540667438 h 51"/>
              <a:gd name="T68" fmla="*/ 2147483647 w 79"/>
              <a:gd name="T69" fmla="*/ 480591462 h 51"/>
              <a:gd name="T70" fmla="*/ 2147483647 w 79"/>
              <a:gd name="T71" fmla="*/ 480591462 h 51"/>
              <a:gd name="T72" fmla="*/ 2147483647 w 79"/>
              <a:gd name="T73" fmla="*/ 420515607 h 51"/>
              <a:gd name="T74" fmla="*/ 2147483647 w 79"/>
              <a:gd name="T75" fmla="*/ 360439751 h 51"/>
              <a:gd name="T76" fmla="*/ 2147483647 w 79"/>
              <a:gd name="T77" fmla="*/ 180219876 h 51"/>
              <a:gd name="T78" fmla="*/ 2147483647 w 79"/>
              <a:gd name="T79" fmla="*/ 180219876 h 51"/>
              <a:gd name="T80" fmla="*/ 2147483647 w 79"/>
              <a:gd name="T81" fmla="*/ 120143990 h 51"/>
              <a:gd name="T82" fmla="*/ 2147483647 w 79"/>
              <a:gd name="T83" fmla="*/ 120143990 h 51"/>
              <a:gd name="T84" fmla="*/ 2147483647 w 79"/>
              <a:gd name="T85" fmla="*/ 120143990 h 51"/>
              <a:gd name="T86" fmla="*/ 2147483647 w 79"/>
              <a:gd name="T87" fmla="*/ 60075870 h 51"/>
              <a:gd name="T88" fmla="*/ 2147483647 w 79"/>
              <a:gd name="T89" fmla="*/ 0 h 51"/>
              <a:gd name="T90" fmla="*/ 593167591 w 79"/>
              <a:gd name="T91" fmla="*/ 660811398 h 51"/>
              <a:gd name="T92" fmla="*/ 527262688 w 79"/>
              <a:gd name="T93" fmla="*/ 420515607 h 51"/>
              <a:gd name="T94" fmla="*/ 329540243 w 79"/>
              <a:gd name="T95" fmla="*/ 600735543 h 51"/>
              <a:gd name="T96" fmla="*/ 329540243 w 79"/>
              <a:gd name="T97" fmla="*/ 600735543 h 51"/>
              <a:gd name="T98" fmla="*/ 263627285 w 79"/>
              <a:gd name="T99" fmla="*/ 540667438 h 51"/>
              <a:gd name="T100" fmla="*/ 263627285 w 79"/>
              <a:gd name="T101" fmla="*/ 540667438 h 51"/>
              <a:gd name="T102" fmla="*/ 197722509 w 79"/>
              <a:gd name="T103" fmla="*/ 660811398 h 51"/>
              <a:gd name="T104" fmla="*/ 65904792 w 79"/>
              <a:gd name="T105" fmla="*/ 780955358 h 51"/>
              <a:gd name="T106" fmla="*/ 0 w 79"/>
              <a:gd name="T107" fmla="*/ 841031214 h 51"/>
              <a:gd name="T108" fmla="*/ 263627285 w 79"/>
              <a:gd name="T109" fmla="*/ 2147483647 h 51"/>
              <a:gd name="T110" fmla="*/ 395445018 w 79"/>
              <a:gd name="T111" fmla="*/ 2147483647 h 51"/>
              <a:gd name="T112" fmla="*/ 1252248076 w 79"/>
              <a:gd name="T113" fmla="*/ 2147483647 h 51"/>
              <a:gd name="T114" fmla="*/ 1252248076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4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2053962265 w 102"/>
              <a:gd name="T1" fmla="*/ 2147483647 h 59"/>
              <a:gd name="T2" fmla="*/ 1722671546 w 102"/>
              <a:gd name="T3" fmla="*/ 2147483647 h 59"/>
              <a:gd name="T4" fmla="*/ 1457647111 w 102"/>
              <a:gd name="T5" fmla="*/ 2147483647 h 59"/>
              <a:gd name="T6" fmla="*/ 331282706 w 102"/>
              <a:gd name="T7" fmla="*/ 2147483647 h 59"/>
              <a:gd name="T8" fmla="*/ 596307268 w 102"/>
              <a:gd name="T9" fmla="*/ 2147483647 h 59"/>
              <a:gd name="T10" fmla="*/ 662565412 w 102"/>
              <a:gd name="T11" fmla="*/ 2147483647 h 59"/>
              <a:gd name="T12" fmla="*/ 1258880820 w 102"/>
              <a:gd name="T13" fmla="*/ 2147483647 h 59"/>
              <a:gd name="T14" fmla="*/ 1391388967 w 102"/>
              <a:gd name="T15" fmla="*/ 2147483647 h 59"/>
              <a:gd name="T16" fmla="*/ 1788929690 w 102"/>
              <a:gd name="T17" fmla="*/ 2147483647 h 59"/>
              <a:gd name="T18" fmla="*/ 192144597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6794810 h 59"/>
              <a:gd name="T26" fmla="*/ 2147483647 w 102"/>
              <a:gd name="T27" fmla="*/ 1669729029 h 59"/>
              <a:gd name="T28" fmla="*/ 2147483647 w 102"/>
              <a:gd name="T29" fmla="*/ 1073401266 h 59"/>
              <a:gd name="T30" fmla="*/ 2147483647 w 102"/>
              <a:gd name="T31" fmla="*/ 1133032498 h 59"/>
              <a:gd name="T32" fmla="*/ 2147483647 w 102"/>
              <a:gd name="T33" fmla="*/ 715598190 h 59"/>
              <a:gd name="T34" fmla="*/ 2147483647 w 102"/>
              <a:gd name="T35" fmla="*/ 596335726 h 59"/>
              <a:gd name="T36" fmla="*/ 2147483647 w 102"/>
              <a:gd name="T37" fmla="*/ 298164002 h 59"/>
              <a:gd name="T38" fmla="*/ 2147483647 w 102"/>
              <a:gd name="T39" fmla="*/ 59631247 h 59"/>
              <a:gd name="T40" fmla="*/ 2147483647 w 102"/>
              <a:gd name="T41" fmla="*/ 238532710 h 59"/>
              <a:gd name="T42" fmla="*/ 2147483647 w 102"/>
              <a:gd name="T43" fmla="*/ 59631247 h 59"/>
              <a:gd name="T44" fmla="*/ 2147483647 w 102"/>
              <a:gd name="T45" fmla="*/ 119270216 h 59"/>
              <a:gd name="T46" fmla="*/ 2147483647 w 102"/>
              <a:gd name="T47" fmla="*/ 238532710 h 59"/>
              <a:gd name="T48" fmla="*/ 2147483647 w 102"/>
              <a:gd name="T49" fmla="*/ 477065420 h 59"/>
              <a:gd name="T50" fmla="*/ 2147483647 w 102"/>
              <a:gd name="T51" fmla="*/ 834868376 h 59"/>
              <a:gd name="T52" fmla="*/ 2147483647 w 102"/>
              <a:gd name="T53" fmla="*/ 894499607 h 59"/>
              <a:gd name="T54" fmla="*/ 2147483647 w 102"/>
              <a:gd name="T55" fmla="*/ 1013762312 h 59"/>
              <a:gd name="T56" fmla="*/ 2147483647 w 102"/>
              <a:gd name="T57" fmla="*/ 1073401266 h 59"/>
              <a:gd name="T58" fmla="*/ 2147483647 w 102"/>
              <a:gd name="T59" fmla="*/ 1192663730 h 59"/>
              <a:gd name="T60" fmla="*/ 2147483647 w 102"/>
              <a:gd name="T61" fmla="*/ 1371565148 h 59"/>
              <a:gd name="T62" fmla="*/ 2147483647 w 102"/>
              <a:gd name="T63" fmla="*/ 1550466565 h 59"/>
              <a:gd name="T64" fmla="*/ 2147483647 w 102"/>
              <a:gd name="T65" fmla="*/ 1729360261 h 59"/>
              <a:gd name="T66" fmla="*/ 2147483647 w 102"/>
              <a:gd name="T67" fmla="*/ 1788999215 h 59"/>
              <a:gd name="T68" fmla="*/ 2147483647 w 102"/>
              <a:gd name="T69" fmla="*/ 1848630446 h 59"/>
              <a:gd name="T70" fmla="*/ 2147483647 w 102"/>
              <a:gd name="T71" fmla="*/ 1908261678 h 59"/>
              <a:gd name="T72" fmla="*/ 2147483647 w 102"/>
              <a:gd name="T73" fmla="*/ 1967892910 h 59"/>
              <a:gd name="T74" fmla="*/ 2147483647 w 102"/>
              <a:gd name="T75" fmla="*/ 2146794810 h 59"/>
              <a:gd name="T76" fmla="*/ 2147483647 w 102"/>
              <a:gd name="T77" fmla="*/ 2146794810 h 59"/>
              <a:gd name="T78" fmla="*/ 2147483647 w 102"/>
              <a:gd name="T79" fmla="*/ 2147483647 h 59"/>
              <a:gd name="T80" fmla="*/ 2147483647 w 102"/>
              <a:gd name="T81" fmla="*/ 2146794810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5" name="Freeform 61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044746186 w 69"/>
              <a:gd name="T9" fmla="*/ 2147483647 h 53"/>
              <a:gd name="T10" fmla="*/ 1912827896 w 69"/>
              <a:gd name="T11" fmla="*/ 2147483647 h 53"/>
              <a:gd name="T12" fmla="*/ 1648991316 w 69"/>
              <a:gd name="T13" fmla="*/ 2030456852 h 53"/>
              <a:gd name="T14" fmla="*/ 1517073026 w 69"/>
              <a:gd name="T15" fmla="*/ 1911022788 h 53"/>
              <a:gd name="T16" fmla="*/ 1451109820 w 69"/>
              <a:gd name="T17" fmla="*/ 1791581479 h 53"/>
              <a:gd name="T18" fmla="*/ 989391490 w 69"/>
              <a:gd name="T19" fmla="*/ 1492985934 h 53"/>
              <a:gd name="T20" fmla="*/ 857473200 w 69"/>
              <a:gd name="T21" fmla="*/ 1373544625 h 53"/>
              <a:gd name="T22" fmla="*/ 659599826 w 69"/>
              <a:gd name="T23" fmla="*/ 1134669735 h 53"/>
              <a:gd name="T24" fmla="*/ 527673287 w 69"/>
              <a:gd name="T25" fmla="*/ 955507530 h 53"/>
              <a:gd name="T26" fmla="*/ 65963222 w 69"/>
              <a:gd name="T27" fmla="*/ 836073949 h 53"/>
              <a:gd name="T28" fmla="*/ 65963222 w 69"/>
              <a:gd name="T29" fmla="*/ 597191331 h 53"/>
              <a:gd name="T30" fmla="*/ 197881559 w 69"/>
              <a:gd name="T31" fmla="*/ 477757629 h 53"/>
              <a:gd name="T32" fmla="*/ 197881559 w 69"/>
              <a:gd name="T33" fmla="*/ 418036974 h 53"/>
              <a:gd name="T34" fmla="*/ 527673287 w 69"/>
              <a:gd name="T35" fmla="*/ 298595665 h 53"/>
              <a:gd name="T36" fmla="*/ 791518116 w 69"/>
              <a:gd name="T37" fmla="*/ 179154296 h 53"/>
              <a:gd name="T38" fmla="*/ 857473200 w 69"/>
              <a:gd name="T39" fmla="*/ 119441339 h 53"/>
              <a:gd name="T40" fmla="*/ 2044746186 w 69"/>
              <a:gd name="T41" fmla="*/ 59720670 h 53"/>
              <a:gd name="T42" fmla="*/ 2044746186 w 69"/>
              <a:gd name="T43" fmla="*/ 119441339 h 53"/>
              <a:gd name="T44" fmla="*/ 2147483647 w 69"/>
              <a:gd name="T45" fmla="*/ 238874951 h 53"/>
              <a:gd name="T46" fmla="*/ 2147483647 w 69"/>
              <a:gd name="T47" fmla="*/ 238874951 h 53"/>
              <a:gd name="T48" fmla="*/ 2147483647 w 69"/>
              <a:gd name="T49" fmla="*/ 1015228426 h 53"/>
              <a:gd name="T50" fmla="*/ 2147483647 w 69"/>
              <a:gd name="T51" fmla="*/ 1134669735 h 53"/>
              <a:gd name="T52" fmla="*/ 2147483647 w 69"/>
              <a:gd name="T53" fmla="*/ 1433265280 h 53"/>
              <a:gd name="T54" fmla="*/ 2147483647 w 69"/>
              <a:gd name="T55" fmla="*/ 1672140170 h 53"/>
              <a:gd name="T56" fmla="*/ 2147483647 w 69"/>
              <a:gd name="T57" fmla="*/ 1791581479 h 53"/>
              <a:gd name="T58" fmla="*/ 2147483647 w 69"/>
              <a:gd name="T59" fmla="*/ 1851302133 h 53"/>
              <a:gd name="T60" fmla="*/ 2147483647 w 69"/>
              <a:gd name="T61" fmla="*/ 1970735715 h 53"/>
              <a:gd name="T62" fmla="*/ 2147483647 w 69"/>
              <a:gd name="T63" fmla="*/ 209017750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6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598534219 w 73"/>
              <a:gd name="T1" fmla="*/ 2147483647 h 77"/>
              <a:gd name="T2" fmla="*/ 731541766 w 73"/>
              <a:gd name="T3" fmla="*/ 2147483647 h 77"/>
              <a:gd name="T4" fmla="*/ 864549314 w 73"/>
              <a:gd name="T5" fmla="*/ 2147483647 h 77"/>
              <a:gd name="T6" fmla="*/ 864549314 w 73"/>
              <a:gd name="T7" fmla="*/ 2147483647 h 77"/>
              <a:gd name="T8" fmla="*/ 931053088 w 73"/>
              <a:gd name="T9" fmla="*/ 2147483647 h 77"/>
              <a:gd name="T10" fmla="*/ 864549314 w 73"/>
              <a:gd name="T11" fmla="*/ 2147483647 h 77"/>
              <a:gd name="T12" fmla="*/ 798045540 w 73"/>
              <a:gd name="T13" fmla="*/ 2147483647 h 77"/>
              <a:gd name="T14" fmla="*/ 931053088 w 73"/>
              <a:gd name="T15" fmla="*/ 2147483647 h 77"/>
              <a:gd name="T16" fmla="*/ 1064060635 w 73"/>
              <a:gd name="T17" fmla="*/ 2147483647 h 77"/>
              <a:gd name="T18" fmla="*/ 1130564664 w 73"/>
              <a:gd name="T19" fmla="*/ 2147483647 h 77"/>
              <a:gd name="T20" fmla="*/ 1197068438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1922963460 h 77"/>
              <a:gd name="T56" fmla="*/ 2147483647 w 73"/>
              <a:gd name="T57" fmla="*/ 1802777305 h 77"/>
              <a:gd name="T58" fmla="*/ 2147483647 w 73"/>
              <a:gd name="T59" fmla="*/ 1622505825 h 77"/>
              <a:gd name="T60" fmla="*/ 2147483647 w 73"/>
              <a:gd name="T61" fmla="*/ 1502319670 h 77"/>
              <a:gd name="T62" fmla="*/ 2147483647 w 73"/>
              <a:gd name="T63" fmla="*/ 1382133515 h 77"/>
              <a:gd name="T64" fmla="*/ 2147483647 w 73"/>
              <a:gd name="T65" fmla="*/ 1081668127 h 77"/>
              <a:gd name="T66" fmla="*/ 2147483647 w 73"/>
              <a:gd name="T67" fmla="*/ 961481730 h 77"/>
              <a:gd name="T68" fmla="*/ 2147483647 w 73"/>
              <a:gd name="T69" fmla="*/ 721109420 h 77"/>
              <a:gd name="T70" fmla="*/ 2147483647 w 73"/>
              <a:gd name="T71" fmla="*/ 540837940 h 77"/>
              <a:gd name="T72" fmla="*/ 2128113115 w 73"/>
              <a:gd name="T73" fmla="*/ 420651663 h 77"/>
              <a:gd name="T74" fmla="*/ 2128113115 w 73"/>
              <a:gd name="T75" fmla="*/ 180279293 h 77"/>
              <a:gd name="T76" fmla="*/ 2147483647 w 73"/>
              <a:gd name="T77" fmla="*/ 60093093 h 77"/>
              <a:gd name="T78" fmla="*/ 2147483647 w 73"/>
              <a:gd name="T79" fmla="*/ 0 h 77"/>
              <a:gd name="T80" fmla="*/ 0 w 73"/>
              <a:gd name="T81" fmla="*/ 300465509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7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2147483647 w 62"/>
              <a:gd name="T1" fmla="*/ 119151282 h 29"/>
              <a:gd name="T2" fmla="*/ 132597985 w 62"/>
              <a:gd name="T3" fmla="*/ 1012789980 h 29"/>
              <a:gd name="T4" fmla="*/ 265187828 w 62"/>
              <a:gd name="T5" fmla="*/ 953217973 h 29"/>
              <a:gd name="T6" fmla="*/ 530383798 w 62"/>
              <a:gd name="T7" fmla="*/ 774487236 h 29"/>
              <a:gd name="T8" fmla="*/ 662973736 w 62"/>
              <a:gd name="T9" fmla="*/ 655335984 h 29"/>
              <a:gd name="T10" fmla="*/ 729276784 w 62"/>
              <a:gd name="T11" fmla="*/ 595764218 h 29"/>
              <a:gd name="T12" fmla="*/ 928169643 w 62"/>
              <a:gd name="T13" fmla="*/ 536184733 h 29"/>
              <a:gd name="T14" fmla="*/ 1259652567 w 62"/>
              <a:gd name="T15" fmla="*/ 417033361 h 29"/>
              <a:gd name="T16" fmla="*/ 1392250520 w 62"/>
              <a:gd name="T17" fmla="*/ 476605127 h 29"/>
              <a:gd name="T18" fmla="*/ 1524848473 w 62"/>
              <a:gd name="T19" fmla="*/ 476605127 h 29"/>
              <a:gd name="T20" fmla="*/ 1657438284 w 62"/>
              <a:gd name="T21" fmla="*/ 714915469 h 29"/>
              <a:gd name="T22" fmla="*/ 1790036237 w 62"/>
              <a:gd name="T23" fmla="*/ 714915469 h 29"/>
              <a:gd name="T24" fmla="*/ 1790036237 w 62"/>
              <a:gd name="T25" fmla="*/ 834066721 h 29"/>
              <a:gd name="T26" fmla="*/ 2055232144 w 62"/>
              <a:gd name="T27" fmla="*/ 893638488 h 29"/>
              <a:gd name="T28" fmla="*/ 2147483647 w 62"/>
              <a:gd name="T29" fmla="*/ 1012789980 h 29"/>
              <a:gd name="T30" fmla="*/ 2147483647 w 62"/>
              <a:gd name="T31" fmla="*/ 1131948951 h 29"/>
              <a:gd name="T32" fmla="*/ 2121527049 w 62"/>
              <a:gd name="T33" fmla="*/ 1489402705 h 29"/>
              <a:gd name="T34" fmla="*/ 2147483647 w 62"/>
              <a:gd name="T35" fmla="*/ 1608553957 h 29"/>
              <a:gd name="T36" fmla="*/ 2147483647 w 62"/>
              <a:gd name="T37" fmla="*/ 1668125724 h 29"/>
              <a:gd name="T38" fmla="*/ 2147483647 w 62"/>
              <a:gd name="T39" fmla="*/ 1668125724 h 29"/>
              <a:gd name="T40" fmla="*/ 2147483647 w 62"/>
              <a:gd name="T41" fmla="*/ 1608553957 h 29"/>
              <a:gd name="T42" fmla="*/ 2147483647 w 62"/>
              <a:gd name="T43" fmla="*/ 1727705209 h 29"/>
              <a:gd name="T44" fmla="*/ 2147483647 w 62"/>
              <a:gd name="T45" fmla="*/ 1668125724 h 29"/>
              <a:gd name="T46" fmla="*/ 2147483647 w 62"/>
              <a:gd name="T47" fmla="*/ 1548974472 h 29"/>
              <a:gd name="T48" fmla="*/ 2147483647 w 62"/>
              <a:gd name="T49" fmla="*/ 1489402705 h 29"/>
              <a:gd name="T50" fmla="*/ 2147483647 w 62"/>
              <a:gd name="T51" fmla="*/ 1429823220 h 29"/>
              <a:gd name="T52" fmla="*/ 2147483647 w 62"/>
              <a:gd name="T53" fmla="*/ 1370251454 h 29"/>
              <a:gd name="T54" fmla="*/ 2147483647 w 62"/>
              <a:gd name="T55" fmla="*/ 1131948951 h 29"/>
              <a:gd name="T56" fmla="*/ 2147483647 w 62"/>
              <a:gd name="T57" fmla="*/ 953217973 h 29"/>
              <a:gd name="T58" fmla="*/ 2147483647 w 62"/>
              <a:gd name="T59" fmla="*/ 714915469 h 29"/>
              <a:gd name="T60" fmla="*/ 2147483647 w 62"/>
              <a:gd name="T61" fmla="*/ 595764218 h 29"/>
              <a:gd name="T62" fmla="*/ 2147483647 w 62"/>
              <a:gd name="T63" fmla="*/ 536184733 h 29"/>
              <a:gd name="T64" fmla="*/ 2147483647 w 62"/>
              <a:gd name="T65" fmla="*/ 357453875 h 29"/>
              <a:gd name="T66" fmla="*/ 2147483647 w 62"/>
              <a:gd name="T67" fmla="*/ 238302564 h 29"/>
              <a:gd name="T68" fmla="*/ 2147483647 w 62"/>
              <a:gd name="T69" fmla="*/ 238302564 h 29"/>
              <a:gd name="T70" fmla="*/ 2147483647 w 62"/>
              <a:gd name="T71" fmla="*/ 476605127 h 29"/>
              <a:gd name="T72" fmla="*/ 2147483647 w 62"/>
              <a:gd name="T73" fmla="*/ 595764218 h 29"/>
              <a:gd name="T74" fmla="*/ 2147483647 w 62"/>
              <a:gd name="T75" fmla="*/ 714915469 h 29"/>
              <a:gd name="T76" fmla="*/ 2147483647 w 62"/>
              <a:gd name="T77" fmla="*/ 953217973 h 29"/>
              <a:gd name="T78" fmla="*/ 2147483647 w 62"/>
              <a:gd name="T79" fmla="*/ 1072369466 h 29"/>
              <a:gd name="T80" fmla="*/ 2147483647 w 62"/>
              <a:gd name="T81" fmla="*/ 1131948951 h 29"/>
              <a:gd name="T82" fmla="*/ 2147483647 w 62"/>
              <a:gd name="T83" fmla="*/ 1251100202 h 29"/>
              <a:gd name="T84" fmla="*/ 2147483647 w 62"/>
              <a:gd name="T85" fmla="*/ 1429823220 h 29"/>
              <a:gd name="T86" fmla="*/ 2147483647 w 62"/>
              <a:gd name="T87" fmla="*/ 1489402705 h 29"/>
              <a:gd name="T88" fmla="*/ 2147483647 w 62"/>
              <a:gd name="T89" fmla="*/ 1429823220 h 29"/>
              <a:gd name="T90" fmla="*/ 2147483647 w 62"/>
              <a:gd name="T91" fmla="*/ 1548974472 h 29"/>
              <a:gd name="T92" fmla="*/ 2147483647 w 62"/>
              <a:gd name="T93" fmla="*/ 1668125724 h 29"/>
              <a:gd name="T94" fmla="*/ 2147483647 w 62"/>
              <a:gd name="T95" fmla="*/ 1727705209 h 29"/>
              <a:gd name="T96" fmla="*/ 2147483647 w 62"/>
              <a:gd name="T97" fmla="*/ 1668125724 h 29"/>
              <a:gd name="T98" fmla="*/ 2147483647 w 62"/>
              <a:gd name="T99" fmla="*/ 1548974472 h 29"/>
              <a:gd name="T100" fmla="*/ 2147483647 w 62"/>
              <a:gd name="T101" fmla="*/ 1131948951 h 29"/>
              <a:gd name="T102" fmla="*/ 2147483647 w 62"/>
              <a:gd name="T103" fmla="*/ 1251100202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8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970428171 w 15"/>
              <a:gd name="T1" fmla="*/ 1317641560 h 24"/>
              <a:gd name="T2" fmla="*/ 970428171 w 15"/>
              <a:gd name="T3" fmla="*/ 1197856711 h 24"/>
              <a:gd name="T4" fmla="*/ 905735658 w 15"/>
              <a:gd name="T5" fmla="*/ 1078071862 h 24"/>
              <a:gd name="T6" fmla="*/ 776342587 w 15"/>
              <a:gd name="T7" fmla="*/ 958286772 h 24"/>
              <a:gd name="T8" fmla="*/ 646949517 w 15"/>
              <a:gd name="T9" fmla="*/ 898394347 h 24"/>
              <a:gd name="T10" fmla="*/ 582257003 w 15"/>
              <a:gd name="T11" fmla="*/ 838501923 h 24"/>
              <a:gd name="T12" fmla="*/ 582257003 w 15"/>
              <a:gd name="T13" fmla="*/ 718717074 h 24"/>
              <a:gd name="T14" fmla="*/ 452863807 w 15"/>
              <a:gd name="T15" fmla="*/ 539032062 h 24"/>
              <a:gd name="T16" fmla="*/ 388171294 w 15"/>
              <a:gd name="T17" fmla="*/ 479139516 h 24"/>
              <a:gd name="T18" fmla="*/ 323478780 w 15"/>
              <a:gd name="T19" fmla="*/ 359354667 h 24"/>
              <a:gd name="T20" fmla="*/ 258778160 w 15"/>
              <a:gd name="T21" fmla="*/ 299462243 h 24"/>
              <a:gd name="T22" fmla="*/ 258778160 w 15"/>
              <a:gd name="T23" fmla="*/ 239569758 h 24"/>
              <a:gd name="T24" fmla="*/ 258778160 w 15"/>
              <a:gd name="T25" fmla="*/ 239569758 h 24"/>
              <a:gd name="T26" fmla="*/ 258778160 w 15"/>
              <a:gd name="T27" fmla="*/ 179677334 h 24"/>
              <a:gd name="T28" fmla="*/ 323478780 w 15"/>
              <a:gd name="T29" fmla="*/ 0 h 24"/>
              <a:gd name="T30" fmla="*/ 258778160 w 15"/>
              <a:gd name="T31" fmla="*/ 0 h 24"/>
              <a:gd name="T32" fmla="*/ 129393102 w 15"/>
              <a:gd name="T33" fmla="*/ 0 h 24"/>
              <a:gd name="T34" fmla="*/ 64692529 w 15"/>
              <a:gd name="T35" fmla="*/ 59892440 h 24"/>
              <a:gd name="T36" fmla="*/ 64692529 w 15"/>
              <a:gd name="T37" fmla="*/ 119784879 h 24"/>
              <a:gd name="T38" fmla="*/ 64692529 w 15"/>
              <a:gd name="T39" fmla="*/ 179677334 h 24"/>
              <a:gd name="T40" fmla="*/ 0 w 15"/>
              <a:gd name="T41" fmla="*/ 179677334 h 24"/>
              <a:gd name="T42" fmla="*/ 452863807 w 15"/>
              <a:gd name="T43" fmla="*/ 1437426409 h 24"/>
              <a:gd name="T44" fmla="*/ 970428171 w 15"/>
              <a:gd name="T45" fmla="*/ 1317641560 h 24"/>
              <a:gd name="T46" fmla="*/ 970428171 w 15"/>
              <a:gd name="T47" fmla="*/ 1317641560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9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1861212754 h 42"/>
              <a:gd name="T2" fmla="*/ 0 w 19"/>
              <a:gd name="T3" fmla="*/ 1921255858 h 42"/>
              <a:gd name="T4" fmla="*/ 134089252 w 19"/>
              <a:gd name="T5" fmla="*/ 2041334803 h 42"/>
              <a:gd name="T6" fmla="*/ 402275976 w 19"/>
              <a:gd name="T7" fmla="*/ 2147483647 h 42"/>
              <a:gd name="T8" fmla="*/ 603409933 w 19"/>
              <a:gd name="T9" fmla="*/ 2147483647 h 42"/>
              <a:gd name="T10" fmla="*/ 670462731 w 19"/>
              <a:gd name="T11" fmla="*/ 2147483647 h 42"/>
              <a:gd name="T12" fmla="*/ 737507341 w 19"/>
              <a:gd name="T13" fmla="*/ 2147483647 h 42"/>
              <a:gd name="T14" fmla="*/ 871596561 w 19"/>
              <a:gd name="T15" fmla="*/ 2147483647 h 42"/>
              <a:gd name="T16" fmla="*/ 938641171 w 19"/>
              <a:gd name="T17" fmla="*/ 2101377908 h 42"/>
              <a:gd name="T18" fmla="*/ 1139783445 w 19"/>
              <a:gd name="T19" fmla="*/ 1801177397 h 42"/>
              <a:gd name="T20" fmla="*/ 1273872665 w 19"/>
              <a:gd name="T21" fmla="*/ 1561020476 h 42"/>
              <a:gd name="T22" fmla="*/ 1206828055 w 19"/>
              <a:gd name="T23" fmla="*/ 1140749737 h 42"/>
              <a:gd name="T24" fmla="*/ 1139783445 w 19"/>
              <a:gd name="T25" fmla="*/ 780506364 h 42"/>
              <a:gd name="T26" fmla="*/ 938641171 w 19"/>
              <a:gd name="T27" fmla="*/ 840549468 h 42"/>
              <a:gd name="T28" fmla="*/ 871596561 w 19"/>
              <a:gd name="T29" fmla="*/ 840549468 h 42"/>
              <a:gd name="T30" fmla="*/ 804551951 w 19"/>
              <a:gd name="T31" fmla="*/ 840549468 h 42"/>
              <a:gd name="T32" fmla="*/ 871596561 w 19"/>
              <a:gd name="T33" fmla="*/ 660427903 h 42"/>
              <a:gd name="T34" fmla="*/ 938641171 w 19"/>
              <a:gd name="T35" fmla="*/ 660427903 h 42"/>
              <a:gd name="T36" fmla="*/ 1005685781 w 19"/>
              <a:gd name="T37" fmla="*/ 480313965 h 42"/>
              <a:gd name="T38" fmla="*/ 1072738579 w 19"/>
              <a:gd name="T39" fmla="*/ 360235504 h 42"/>
              <a:gd name="T40" fmla="*/ 268186692 w 19"/>
              <a:gd name="T41" fmla="*/ 0 h 42"/>
              <a:gd name="T42" fmla="*/ 201133894 w 19"/>
              <a:gd name="T43" fmla="*/ 120078491 h 42"/>
              <a:gd name="T44" fmla="*/ 134089252 w 19"/>
              <a:gd name="T45" fmla="*/ 360235504 h 42"/>
              <a:gd name="T46" fmla="*/ 0 w 19"/>
              <a:gd name="T47" fmla="*/ 480313965 h 42"/>
              <a:gd name="T48" fmla="*/ 67044626 w 19"/>
              <a:gd name="T49" fmla="*/ 540357190 h 42"/>
              <a:gd name="T50" fmla="*/ 67044626 w 19"/>
              <a:gd name="T51" fmla="*/ 660427903 h 42"/>
              <a:gd name="T52" fmla="*/ 67044626 w 19"/>
              <a:gd name="T53" fmla="*/ 900584824 h 42"/>
              <a:gd name="T54" fmla="*/ 201133894 w 19"/>
              <a:gd name="T55" fmla="*/ 1020671276 h 42"/>
              <a:gd name="T56" fmla="*/ 335231366 w 19"/>
              <a:gd name="T57" fmla="*/ 1080706632 h 42"/>
              <a:gd name="T58" fmla="*/ 469320586 w 19"/>
              <a:gd name="T59" fmla="*/ 1140749737 h 42"/>
              <a:gd name="T60" fmla="*/ 603409933 w 19"/>
              <a:gd name="T61" fmla="*/ 1260828198 h 42"/>
              <a:gd name="T62" fmla="*/ 268186692 w 19"/>
              <a:gd name="T63" fmla="*/ 1440942015 h 42"/>
              <a:gd name="T64" fmla="*/ 67044626 w 19"/>
              <a:gd name="T65" fmla="*/ 168109893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0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238456745 h 22"/>
              <a:gd name="T2" fmla="*/ 530675387 w 23"/>
              <a:gd name="T3" fmla="*/ 119228373 h 22"/>
              <a:gd name="T4" fmla="*/ 530675387 w 23"/>
              <a:gd name="T5" fmla="*/ 178842574 h 22"/>
              <a:gd name="T6" fmla="*/ 597004831 w 23"/>
              <a:gd name="T7" fmla="*/ 178842574 h 22"/>
              <a:gd name="T8" fmla="*/ 597004831 w 23"/>
              <a:gd name="T9" fmla="*/ 178842574 h 22"/>
              <a:gd name="T10" fmla="*/ 1326676442 w 23"/>
              <a:gd name="T11" fmla="*/ 0 h 22"/>
              <a:gd name="T12" fmla="*/ 1525680682 w 23"/>
              <a:gd name="T13" fmla="*/ 536527783 h 22"/>
              <a:gd name="T14" fmla="*/ 1525680682 w 23"/>
              <a:gd name="T15" fmla="*/ 596141954 h 22"/>
              <a:gd name="T16" fmla="*/ 1459343221 w 23"/>
              <a:gd name="T17" fmla="*/ 596141954 h 22"/>
              <a:gd name="T18" fmla="*/ 1525680682 w 23"/>
              <a:gd name="T19" fmla="*/ 655763846 h 22"/>
              <a:gd name="T20" fmla="*/ 1525680682 w 23"/>
              <a:gd name="T21" fmla="*/ 655763846 h 22"/>
              <a:gd name="T22" fmla="*/ 1393013903 w 23"/>
              <a:gd name="T23" fmla="*/ 715378018 h 22"/>
              <a:gd name="T24" fmla="*/ 1127680346 w 23"/>
              <a:gd name="T25" fmla="*/ 774992189 h 22"/>
              <a:gd name="T26" fmla="*/ 1061342630 w 23"/>
              <a:gd name="T27" fmla="*/ 774992189 h 22"/>
              <a:gd name="T28" fmla="*/ 1061342630 w 23"/>
              <a:gd name="T29" fmla="*/ 774992189 h 22"/>
              <a:gd name="T30" fmla="*/ 1061342630 w 23"/>
              <a:gd name="T31" fmla="*/ 834606360 h 22"/>
              <a:gd name="T32" fmla="*/ 1061342630 w 23"/>
              <a:gd name="T33" fmla="*/ 834606360 h 22"/>
              <a:gd name="T34" fmla="*/ 862338389 w 23"/>
              <a:gd name="T35" fmla="*/ 894220532 h 22"/>
              <a:gd name="T36" fmla="*/ 663342293 w 23"/>
              <a:gd name="T37" fmla="*/ 953834703 h 22"/>
              <a:gd name="T38" fmla="*/ 663342293 w 23"/>
              <a:gd name="T39" fmla="*/ 953834703 h 22"/>
              <a:gd name="T40" fmla="*/ 530675387 w 23"/>
              <a:gd name="T41" fmla="*/ 1073063287 h 22"/>
              <a:gd name="T42" fmla="*/ 199004304 w 23"/>
              <a:gd name="T43" fmla="*/ 1251905801 h 22"/>
              <a:gd name="T44" fmla="*/ 132666811 w 23"/>
              <a:gd name="T45" fmla="*/ 1311519972 h 22"/>
              <a:gd name="T46" fmla="*/ 0 w 23"/>
              <a:gd name="T47" fmla="*/ 1251905801 h 22"/>
              <a:gd name="T48" fmla="*/ 132666811 w 23"/>
              <a:gd name="T49" fmla="*/ 1132677458 h 22"/>
              <a:gd name="T50" fmla="*/ 132666811 w 23"/>
              <a:gd name="T51" fmla="*/ 1073063287 h 22"/>
              <a:gd name="T52" fmla="*/ 132666811 w 23"/>
              <a:gd name="T53" fmla="*/ 1013449115 h 22"/>
              <a:gd name="T54" fmla="*/ 0 w 23"/>
              <a:gd name="T55" fmla="*/ 238456745 h 22"/>
              <a:gd name="T56" fmla="*/ 0 w 23"/>
              <a:gd name="T57" fmla="*/ 238456745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1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669847700 w 45"/>
              <a:gd name="T1" fmla="*/ 418316999 h 23"/>
              <a:gd name="T2" fmla="*/ 1607645835 w 45"/>
              <a:gd name="T3" fmla="*/ 179276514 h 23"/>
              <a:gd name="T4" fmla="*/ 1674627306 w 45"/>
              <a:gd name="T5" fmla="*/ 179276514 h 23"/>
              <a:gd name="T6" fmla="*/ 1674627306 w 45"/>
              <a:gd name="T7" fmla="*/ 119520243 h 23"/>
              <a:gd name="T8" fmla="*/ 1808598432 w 45"/>
              <a:gd name="T9" fmla="*/ 0 h 23"/>
              <a:gd name="T10" fmla="*/ 1942569557 w 45"/>
              <a:gd name="T11" fmla="*/ 0 h 23"/>
              <a:gd name="T12" fmla="*/ 2076540683 w 45"/>
              <a:gd name="T13" fmla="*/ 179276514 h 23"/>
              <a:gd name="T14" fmla="*/ 2143522154 w 45"/>
              <a:gd name="T15" fmla="*/ 298796787 h 23"/>
              <a:gd name="T16" fmla="*/ 2009551028 w 45"/>
              <a:gd name="T17" fmla="*/ 418316999 h 23"/>
              <a:gd name="T18" fmla="*/ 1942569557 w 45"/>
              <a:gd name="T19" fmla="*/ 597593574 h 23"/>
              <a:gd name="T20" fmla="*/ 2147483647 w 45"/>
              <a:gd name="T21" fmla="*/ 597593574 h 23"/>
              <a:gd name="T22" fmla="*/ 2147483647 w 45"/>
              <a:gd name="T23" fmla="*/ 896397970 h 23"/>
              <a:gd name="T24" fmla="*/ 2147483647 w 45"/>
              <a:gd name="T25" fmla="*/ 956154211 h 23"/>
              <a:gd name="T26" fmla="*/ 2147483647 w 45"/>
              <a:gd name="T27" fmla="*/ 836633999 h 23"/>
              <a:gd name="T28" fmla="*/ 2147483647 w 45"/>
              <a:gd name="T29" fmla="*/ 717113786 h 23"/>
              <a:gd name="T30" fmla="*/ 2147483647 w 45"/>
              <a:gd name="T31" fmla="*/ 597593574 h 23"/>
              <a:gd name="T32" fmla="*/ 2147483647 w 45"/>
              <a:gd name="T33" fmla="*/ 657357545 h 23"/>
              <a:gd name="T34" fmla="*/ 2147483647 w 45"/>
              <a:gd name="T35" fmla="*/ 956154211 h 23"/>
              <a:gd name="T36" fmla="*/ 2147483647 w 45"/>
              <a:gd name="T37" fmla="*/ 1015910694 h 23"/>
              <a:gd name="T38" fmla="*/ 2147483647 w 45"/>
              <a:gd name="T39" fmla="*/ 1135430907 h 23"/>
              <a:gd name="T40" fmla="*/ 2147483647 w 45"/>
              <a:gd name="T41" fmla="*/ 1254951119 h 23"/>
              <a:gd name="T42" fmla="*/ 2147483647 w 45"/>
              <a:gd name="T43" fmla="*/ 1195194878 h 23"/>
              <a:gd name="T44" fmla="*/ 2147483647 w 45"/>
              <a:gd name="T45" fmla="*/ 1075674665 h 23"/>
              <a:gd name="T46" fmla="*/ 2147483647 w 45"/>
              <a:gd name="T47" fmla="*/ 1314715091 h 23"/>
              <a:gd name="T48" fmla="*/ 2143522154 w 45"/>
              <a:gd name="T49" fmla="*/ 1314715091 h 23"/>
              <a:gd name="T50" fmla="*/ 2143522154 w 45"/>
              <a:gd name="T51" fmla="*/ 1254951119 h 23"/>
              <a:gd name="T52" fmla="*/ 2009551028 w 45"/>
              <a:gd name="T53" fmla="*/ 1195194878 h 23"/>
              <a:gd name="T54" fmla="*/ 1875579902 w 45"/>
              <a:gd name="T55" fmla="*/ 1135430907 h 23"/>
              <a:gd name="T56" fmla="*/ 1808598432 w 45"/>
              <a:gd name="T57" fmla="*/ 1015910694 h 23"/>
              <a:gd name="T58" fmla="*/ 1406685055 w 45"/>
              <a:gd name="T59" fmla="*/ 1015910694 h 23"/>
              <a:gd name="T60" fmla="*/ 669847700 w 45"/>
              <a:gd name="T61" fmla="*/ 1195194878 h 23"/>
              <a:gd name="T62" fmla="*/ 602866229 w 45"/>
              <a:gd name="T63" fmla="*/ 1135430907 h 23"/>
              <a:gd name="T64" fmla="*/ 0 w 45"/>
              <a:gd name="T65" fmla="*/ 1254951119 h 23"/>
              <a:gd name="T66" fmla="*/ 0 w 45"/>
              <a:gd name="T67" fmla="*/ 537837333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2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122162272 h 13"/>
              <a:gd name="T2" fmla="*/ 195360579 w 12"/>
              <a:gd name="T3" fmla="*/ 671880847 h 13"/>
              <a:gd name="T4" fmla="*/ 195360579 w 12"/>
              <a:gd name="T5" fmla="*/ 732965875 h 13"/>
              <a:gd name="T6" fmla="*/ 130245755 w 12"/>
              <a:gd name="T7" fmla="*/ 732965875 h 13"/>
              <a:gd name="T8" fmla="*/ 195360579 w 12"/>
              <a:gd name="T9" fmla="*/ 794043088 h 13"/>
              <a:gd name="T10" fmla="*/ 195360579 w 12"/>
              <a:gd name="T11" fmla="*/ 794043088 h 13"/>
              <a:gd name="T12" fmla="*/ 195360579 w 12"/>
              <a:gd name="T13" fmla="*/ 794043088 h 13"/>
              <a:gd name="T14" fmla="*/ 390729227 w 12"/>
              <a:gd name="T15" fmla="*/ 732965875 h 13"/>
              <a:gd name="T16" fmla="*/ 455844019 w 12"/>
              <a:gd name="T17" fmla="*/ 671880847 h 13"/>
              <a:gd name="T18" fmla="*/ 455844019 w 12"/>
              <a:gd name="T19" fmla="*/ 610803634 h 13"/>
              <a:gd name="T20" fmla="*/ 455844019 w 12"/>
              <a:gd name="T21" fmla="*/ 549718606 h 13"/>
              <a:gd name="T22" fmla="*/ 455844019 w 12"/>
              <a:gd name="T23" fmla="*/ 427564058 h 13"/>
              <a:gd name="T24" fmla="*/ 520966881 w 12"/>
              <a:gd name="T25" fmla="*/ 366479030 h 13"/>
              <a:gd name="T26" fmla="*/ 520966881 w 12"/>
              <a:gd name="T27" fmla="*/ 427564058 h 13"/>
              <a:gd name="T28" fmla="*/ 520966881 w 12"/>
              <a:gd name="T29" fmla="*/ 488641271 h 13"/>
              <a:gd name="T30" fmla="*/ 520966881 w 12"/>
              <a:gd name="T31" fmla="*/ 610803634 h 13"/>
              <a:gd name="T32" fmla="*/ 586089869 w 12"/>
              <a:gd name="T33" fmla="*/ 610803634 h 13"/>
              <a:gd name="T34" fmla="*/ 586089869 w 12"/>
              <a:gd name="T35" fmla="*/ 610803634 h 13"/>
              <a:gd name="T36" fmla="*/ 586089869 w 12"/>
              <a:gd name="T37" fmla="*/ 549718606 h 13"/>
              <a:gd name="T38" fmla="*/ 651212731 w 12"/>
              <a:gd name="T39" fmla="*/ 549718606 h 13"/>
              <a:gd name="T40" fmla="*/ 716327523 w 12"/>
              <a:gd name="T41" fmla="*/ 488641271 h 13"/>
              <a:gd name="T42" fmla="*/ 781450385 w 12"/>
              <a:gd name="T43" fmla="*/ 488641271 h 13"/>
              <a:gd name="T44" fmla="*/ 781450385 w 12"/>
              <a:gd name="T45" fmla="*/ 488641271 h 13"/>
              <a:gd name="T46" fmla="*/ 716327523 w 12"/>
              <a:gd name="T47" fmla="*/ 427564058 h 13"/>
              <a:gd name="T48" fmla="*/ 716327523 w 12"/>
              <a:gd name="T49" fmla="*/ 366479030 h 13"/>
              <a:gd name="T50" fmla="*/ 716327523 w 12"/>
              <a:gd name="T51" fmla="*/ 366479030 h 13"/>
              <a:gd name="T52" fmla="*/ 651212731 w 12"/>
              <a:gd name="T53" fmla="*/ 366479030 h 13"/>
              <a:gd name="T54" fmla="*/ 586089869 w 12"/>
              <a:gd name="T55" fmla="*/ 305401817 h 13"/>
              <a:gd name="T56" fmla="*/ 586089869 w 12"/>
              <a:gd name="T57" fmla="*/ 305401817 h 13"/>
              <a:gd name="T58" fmla="*/ 455844019 w 12"/>
              <a:gd name="T59" fmla="*/ 244324543 h 13"/>
              <a:gd name="T60" fmla="*/ 390729227 w 12"/>
              <a:gd name="T61" fmla="*/ 122162272 h 13"/>
              <a:gd name="T62" fmla="*/ 390729227 w 12"/>
              <a:gd name="T63" fmla="*/ 122162272 h 13"/>
              <a:gd name="T64" fmla="*/ 325606365 w 12"/>
              <a:gd name="T65" fmla="*/ 0 h 13"/>
              <a:gd name="T66" fmla="*/ 0 w 12"/>
              <a:gd name="T67" fmla="*/ 122162272 h 13"/>
              <a:gd name="T68" fmla="*/ 0 w 12"/>
              <a:gd name="T69" fmla="*/ 12216227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3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1399766787 w 21"/>
              <a:gd name="T1" fmla="*/ 2147483647 h 47"/>
              <a:gd name="T2" fmla="*/ 1333113583 w 21"/>
              <a:gd name="T3" fmla="*/ 2147483647 h 47"/>
              <a:gd name="T4" fmla="*/ 1266452214 w 21"/>
              <a:gd name="T5" fmla="*/ 2147483647 h 47"/>
              <a:gd name="T6" fmla="*/ 1199799010 w 21"/>
              <a:gd name="T7" fmla="*/ 2147483647 h 47"/>
              <a:gd name="T8" fmla="*/ 1133145806 w 21"/>
              <a:gd name="T9" fmla="*/ 2147483647 h 47"/>
              <a:gd name="T10" fmla="*/ 1133145806 w 21"/>
              <a:gd name="T11" fmla="*/ 2147483647 h 47"/>
              <a:gd name="T12" fmla="*/ 1133145806 w 21"/>
              <a:gd name="T13" fmla="*/ 2147483647 h 47"/>
              <a:gd name="T14" fmla="*/ 1133145806 w 21"/>
              <a:gd name="T15" fmla="*/ 2147483647 h 47"/>
              <a:gd name="T16" fmla="*/ 1066492346 w 21"/>
              <a:gd name="T17" fmla="*/ 2147483647 h 47"/>
              <a:gd name="T18" fmla="*/ 1066492346 w 21"/>
              <a:gd name="T19" fmla="*/ 2147483647 h 47"/>
              <a:gd name="T20" fmla="*/ 133314605 w 21"/>
              <a:gd name="T21" fmla="*/ 2147483647 h 47"/>
              <a:gd name="T22" fmla="*/ 66653220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66653220 w 21"/>
              <a:gd name="T29" fmla="*/ 2147483647 h 47"/>
              <a:gd name="T30" fmla="*/ 0 w 21"/>
              <a:gd name="T31" fmla="*/ 2147483647 h 47"/>
              <a:gd name="T32" fmla="*/ 0 w 21"/>
              <a:gd name="T33" fmla="*/ 2034150113 h 47"/>
              <a:gd name="T34" fmla="*/ 0 w 21"/>
              <a:gd name="T35" fmla="*/ 1914491523 h 47"/>
              <a:gd name="T36" fmla="*/ 66653220 w 21"/>
              <a:gd name="T37" fmla="*/ 1675183044 h 47"/>
              <a:gd name="T38" fmla="*/ 66653220 w 21"/>
              <a:gd name="T39" fmla="*/ 1555524936 h 47"/>
              <a:gd name="T40" fmla="*/ 66653220 w 21"/>
              <a:gd name="T41" fmla="*/ 1435866829 h 47"/>
              <a:gd name="T42" fmla="*/ 66653220 w 21"/>
              <a:gd name="T43" fmla="*/ 1316216457 h 47"/>
              <a:gd name="T44" fmla="*/ 66653220 w 21"/>
              <a:gd name="T45" fmla="*/ 1256387404 h 47"/>
              <a:gd name="T46" fmla="*/ 66653220 w 21"/>
              <a:gd name="T47" fmla="*/ 1196558350 h 47"/>
              <a:gd name="T48" fmla="*/ 266621045 w 21"/>
              <a:gd name="T49" fmla="*/ 1076900243 h 47"/>
              <a:gd name="T50" fmla="*/ 333274314 w 21"/>
              <a:gd name="T51" fmla="*/ 837591522 h 47"/>
              <a:gd name="T52" fmla="*/ 266621045 w 21"/>
              <a:gd name="T53" fmla="*/ 717933415 h 47"/>
              <a:gd name="T54" fmla="*/ 266621045 w 21"/>
              <a:gd name="T55" fmla="*/ 598283042 h 47"/>
              <a:gd name="T56" fmla="*/ 266621045 w 21"/>
              <a:gd name="T57" fmla="*/ 598283042 h 47"/>
              <a:gd name="T58" fmla="*/ 266621045 w 21"/>
              <a:gd name="T59" fmla="*/ 538453989 h 47"/>
              <a:gd name="T60" fmla="*/ 199967841 w 21"/>
              <a:gd name="T61" fmla="*/ 418795761 h 47"/>
              <a:gd name="T62" fmla="*/ 266621045 w 21"/>
              <a:gd name="T63" fmla="*/ 239308540 h 47"/>
              <a:gd name="T64" fmla="*/ 199967841 w 21"/>
              <a:gd name="T65" fmla="*/ 179487221 h 47"/>
              <a:gd name="T66" fmla="*/ 199967841 w 21"/>
              <a:gd name="T67" fmla="*/ 119658137 h 47"/>
              <a:gd name="T68" fmla="*/ 266621045 w 21"/>
              <a:gd name="T69" fmla="*/ 119658137 h 47"/>
              <a:gd name="T70" fmla="*/ 333274314 w 21"/>
              <a:gd name="T71" fmla="*/ 59829069 h 47"/>
              <a:gd name="T72" fmla="*/ 399935682 w 21"/>
              <a:gd name="T73" fmla="*/ 59829069 h 47"/>
              <a:gd name="T74" fmla="*/ 399935682 w 21"/>
              <a:gd name="T75" fmla="*/ 59829069 h 47"/>
              <a:gd name="T76" fmla="*/ 466588887 w 21"/>
              <a:gd name="T77" fmla="*/ 0 h 47"/>
              <a:gd name="T78" fmla="*/ 1133145806 w 21"/>
              <a:gd name="T79" fmla="*/ 1735012097 h 47"/>
              <a:gd name="T80" fmla="*/ 1133145806 w 21"/>
              <a:gd name="T81" fmla="*/ 1794841151 h 47"/>
              <a:gd name="T82" fmla="*/ 1133145806 w 21"/>
              <a:gd name="T83" fmla="*/ 1854662469 h 47"/>
              <a:gd name="T84" fmla="*/ 1133145806 w 21"/>
              <a:gd name="T85" fmla="*/ 1854662469 h 47"/>
              <a:gd name="T86" fmla="*/ 1266452214 w 21"/>
              <a:gd name="T87" fmla="*/ 1974320576 h 47"/>
              <a:gd name="T88" fmla="*/ 1333113583 w 21"/>
              <a:gd name="T89" fmla="*/ 1974320576 h 47"/>
              <a:gd name="T90" fmla="*/ 1333113583 w 21"/>
              <a:gd name="T91" fmla="*/ 2034150113 h 47"/>
              <a:gd name="T92" fmla="*/ 1333113583 w 21"/>
              <a:gd name="T93" fmla="*/ 2093979167 h 47"/>
              <a:gd name="T94" fmla="*/ 1399766787 w 21"/>
              <a:gd name="T95" fmla="*/ 2147483647 h 47"/>
              <a:gd name="T96" fmla="*/ 1399766787 w 21"/>
              <a:gd name="T97" fmla="*/ 2147483647 h 47"/>
              <a:gd name="T98" fmla="*/ 1399766787 w 21"/>
              <a:gd name="T99" fmla="*/ 2147483647 h 47"/>
              <a:gd name="T100" fmla="*/ 1399766787 w 21"/>
              <a:gd name="T101" fmla="*/ 2147483647 h 47"/>
              <a:gd name="T102" fmla="*/ 139976678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4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661277858 w 49"/>
              <a:gd name="T1" fmla="*/ 2147483647 h 79"/>
              <a:gd name="T2" fmla="*/ 661277858 w 49"/>
              <a:gd name="T3" fmla="*/ 2147483647 h 79"/>
              <a:gd name="T4" fmla="*/ 793535006 w 49"/>
              <a:gd name="T5" fmla="*/ 2147483647 h 79"/>
              <a:gd name="T6" fmla="*/ 859663579 w 49"/>
              <a:gd name="T7" fmla="*/ 2147483647 h 79"/>
              <a:gd name="T8" fmla="*/ 925792153 w 49"/>
              <a:gd name="T9" fmla="*/ 2147483647 h 79"/>
              <a:gd name="T10" fmla="*/ 991912595 w 49"/>
              <a:gd name="T11" fmla="*/ 2147483647 h 79"/>
              <a:gd name="T12" fmla="*/ 1058041168 w 49"/>
              <a:gd name="T13" fmla="*/ 2147483647 h 79"/>
              <a:gd name="T14" fmla="*/ 1190298569 w 49"/>
              <a:gd name="T15" fmla="*/ 2147483647 h 79"/>
              <a:gd name="T16" fmla="*/ 1190298569 w 49"/>
              <a:gd name="T17" fmla="*/ 2147483647 h 79"/>
              <a:gd name="T18" fmla="*/ 1322555717 w 49"/>
              <a:gd name="T19" fmla="*/ 2147483647 h 79"/>
              <a:gd name="T20" fmla="*/ 1388684290 w 49"/>
              <a:gd name="T21" fmla="*/ 2147483647 h 79"/>
              <a:gd name="T22" fmla="*/ 1454812864 w 49"/>
              <a:gd name="T23" fmla="*/ 2147483647 h 79"/>
              <a:gd name="T24" fmla="*/ 1454812864 w 49"/>
              <a:gd name="T25" fmla="*/ 2147483647 h 79"/>
              <a:gd name="T26" fmla="*/ 1719319026 w 49"/>
              <a:gd name="T27" fmla="*/ 2147483647 h 79"/>
              <a:gd name="T28" fmla="*/ 1719319026 w 49"/>
              <a:gd name="T29" fmla="*/ 2147483647 h 79"/>
              <a:gd name="T30" fmla="*/ 1851576174 w 49"/>
              <a:gd name="T31" fmla="*/ 2147483647 h 79"/>
              <a:gd name="T32" fmla="*/ 1917704747 w 49"/>
              <a:gd name="T33" fmla="*/ 2147483647 h 79"/>
              <a:gd name="T34" fmla="*/ 2049961895 w 49"/>
              <a:gd name="T35" fmla="*/ 2147483647 h 79"/>
              <a:gd name="T36" fmla="*/ 2049961895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094893888 h 79"/>
              <a:gd name="T60" fmla="*/ 2147483647 w 49"/>
              <a:gd name="T61" fmla="*/ 1915328280 h 79"/>
              <a:gd name="T62" fmla="*/ 2147483647 w 49"/>
              <a:gd name="T63" fmla="*/ 1855478397 h 79"/>
              <a:gd name="T64" fmla="*/ 2147483647 w 49"/>
              <a:gd name="T65" fmla="*/ 1915328280 h 79"/>
              <a:gd name="T66" fmla="*/ 2147483647 w 49"/>
              <a:gd name="T67" fmla="*/ 1675913273 h 79"/>
              <a:gd name="T68" fmla="*/ 2147483647 w 49"/>
              <a:gd name="T69" fmla="*/ 1556205769 h 79"/>
              <a:gd name="T70" fmla="*/ 2147483647 w 49"/>
              <a:gd name="T71" fmla="*/ 1556205769 h 79"/>
              <a:gd name="T72" fmla="*/ 2147483647 w 49"/>
              <a:gd name="T73" fmla="*/ 1556205769 h 79"/>
              <a:gd name="T74" fmla="*/ 2147483647 w 49"/>
              <a:gd name="T75" fmla="*/ 1496355885 h 79"/>
              <a:gd name="T76" fmla="*/ 2147483647 w 49"/>
              <a:gd name="T77" fmla="*/ 1316790762 h 79"/>
              <a:gd name="T78" fmla="*/ 1587070011 w 49"/>
              <a:gd name="T79" fmla="*/ 0 h 79"/>
              <a:gd name="T80" fmla="*/ 1454812864 w 49"/>
              <a:gd name="T81" fmla="*/ 0 h 79"/>
              <a:gd name="T82" fmla="*/ 1388684290 w 49"/>
              <a:gd name="T83" fmla="*/ 119707534 h 79"/>
              <a:gd name="T84" fmla="*/ 1190298569 w 49"/>
              <a:gd name="T85" fmla="*/ 119707534 h 79"/>
              <a:gd name="T86" fmla="*/ 991912595 w 49"/>
              <a:gd name="T87" fmla="*/ 299272749 h 79"/>
              <a:gd name="T88" fmla="*/ 925792153 w 49"/>
              <a:gd name="T89" fmla="*/ 119707534 h 79"/>
              <a:gd name="T90" fmla="*/ 859663579 w 49"/>
              <a:gd name="T91" fmla="*/ 59857635 h 79"/>
              <a:gd name="T92" fmla="*/ 396763437 w 49"/>
              <a:gd name="T93" fmla="*/ 957668008 h 79"/>
              <a:gd name="T94" fmla="*/ 462892010 w 49"/>
              <a:gd name="T95" fmla="*/ 1137225638 h 79"/>
              <a:gd name="T96" fmla="*/ 462892010 w 49"/>
              <a:gd name="T97" fmla="*/ 1316790762 h 79"/>
              <a:gd name="T98" fmla="*/ 330634863 w 49"/>
              <a:gd name="T99" fmla="*/ 1436498265 h 79"/>
              <a:gd name="T100" fmla="*/ 396763437 w 49"/>
              <a:gd name="T101" fmla="*/ 1915328280 h 79"/>
              <a:gd name="T102" fmla="*/ 264514358 w 49"/>
              <a:gd name="T103" fmla="*/ 2147483647 h 79"/>
              <a:gd name="T104" fmla="*/ 264514358 w 49"/>
              <a:gd name="T105" fmla="*/ 2147483647 h 79"/>
              <a:gd name="T106" fmla="*/ 198385784 w 49"/>
              <a:gd name="T107" fmla="*/ 2147483647 h 79"/>
              <a:gd name="T108" fmla="*/ 198385784 w 49"/>
              <a:gd name="T109" fmla="*/ 2147483647 h 79"/>
              <a:gd name="T110" fmla="*/ 66128589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6915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36923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66 h 19"/>
                <a:gd name="T2" fmla="*/ 24 w 16"/>
                <a:gd name="T3" fmla="*/ 313 h 19"/>
                <a:gd name="T4" fmla="*/ 24 w 16"/>
                <a:gd name="T5" fmla="*/ 382 h 19"/>
                <a:gd name="T6" fmla="*/ 141 w 16"/>
                <a:gd name="T7" fmla="*/ 455 h 19"/>
                <a:gd name="T8" fmla="*/ 190 w 16"/>
                <a:gd name="T9" fmla="*/ 382 h 19"/>
                <a:gd name="T10" fmla="*/ 380 w 16"/>
                <a:gd name="T11" fmla="*/ 264 h 19"/>
                <a:gd name="T12" fmla="*/ 307 w 16"/>
                <a:gd name="T13" fmla="*/ 117 h 19"/>
                <a:gd name="T14" fmla="*/ 73 w 16"/>
                <a:gd name="T15" fmla="*/ 0 h 19"/>
                <a:gd name="T16" fmla="*/ 73 w 16"/>
                <a:gd name="T17" fmla="*/ 117 h 19"/>
                <a:gd name="T18" fmla="*/ 0 w 16"/>
                <a:gd name="T19" fmla="*/ 166 h 19"/>
                <a:gd name="T20" fmla="*/ 0 w 16"/>
                <a:gd name="T21" fmla="*/ 16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24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73 w 9"/>
                <a:gd name="T1" fmla="*/ 140 h 6"/>
                <a:gd name="T2" fmla="*/ 191 w 9"/>
                <a:gd name="T3" fmla="*/ 140 h 6"/>
                <a:gd name="T4" fmla="*/ 215 w 9"/>
                <a:gd name="T5" fmla="*/ 72 h 6"/>
                <a:gd name="T6" fmla="*/ 117 w 9"/>
                <a:gd name="T7" fmla="*/ 48 h 6"/>
                <a:gd name="T8" fmla="*/ 73 w 9"/>
                <a:gd name="T9" fmla="*/ 48 h 6"/>
                <a:gd name="T10" fmla="*/ 49 w 9"/>
                <a:gd name="T11" fmla="*/ 0 h 6"/>
                <a:gd name="T12" fmla="*/ 0 w 9"/>
                <a:gd name="T13" fmla="*/ 48 h 6"/>
                <a:gd name="T14" fmla="*/ 49 w 9"/>
                <a:gd name="T15" fmla="*/ 116 h 6"/>
                <a:gd name="T16" fmla="*/ 73 w 9"/>
                <a:gd name="T17" fmla="*/ 140 h 6"/>
                <a:gd name="T18" fmla="*/ 73 w 9"/>
                <a:gd name="T19" fmla="*/ 14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25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50 h 2"/>
                <a:gd name="T2" fmla="*/ 100 w 4"/>
                <a:gd name="T3" fmla="*/ 0 h 2"/>
                <a:gd name="T4" fmla="*/ 100 w 4"/>
                <a:gd name="T5" fmla="*/ 50 h 2"/>
                <a:gd name="T6" fmla="*/ 0 w 4"/>
                <a:gd name="T7" fmla="*/ 50 h 2"/>
                <a:gd name="T8" fmla="*/ 0 w 4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26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47 w 4"/>
                <a:gd name="T1" fmla="*/ 0 h 3"/>
                <a:gd name="T2" fmla="*/ 47 w 4"/>
                <a:gd name="T3" fmla="*/ 0 h 3"/>
                <a:gd name="T4" fmla="*/ 66 w 4"/>
                <a:gd name="T5" fmla="*/ 0 h 3"/>
                <a:gd name="T6" fmla="*/ 66 w 4"/>
                <a:gd name="T7" fmla="*/ 0 h 3"/>
                <a:gd name="T8" fmla="*/ 66 w 4"/>
                <a:gd name="T9" fmla="*/ 0 h 3"/>
                <a:gd name="T10" fmla="*/ 66 w 4"/>
                <a:gd name="T11" fmla="*/ 23 h 3"/>
                <a:gd name="T12" fmla="*/ 66 w 4"/>
                <a:gd name="T13" fmla="*/ 23 h 3"/>
                <a:gd name="T14" fmla="*/ 66 w 4"/>
                <a:gd name="T15" fmla="*/ 23 h 3"/>
                <a:gd name="T16" fmla="*/ 90 w 4"/>
                <a:gd name="T17" fmla="*/ 23 h 3"/>
                <a:gd name="T18" fmla="*/ 66 w 4"/>
                <a:gd name="T19" fmla="*/ 42 h 3"/>
                <a:gd name="T20" fmla="*/ 66 w 4"/>
                <a:gd name="T21" fmla="*/ 42 h 3"/>
                <a:gd name="T22" fmla="*/ 66 w 4"/>
                <a:gd name="T23" fmla="*/ 42 h 3"/>
                <a:gd name="T24" fmla="*/ 66 w 4"/>
                <a:gd name="T25" fmla="*/ 65 h 3"/>
                <a:gd name="T26" fmla="*/ 66 w 4"/>
                <a:gd name="T27" fmla="*/ 65 h 3"/>
                <a:gd name="T28" fmla="*/ 66 w 4"/>
                <a:gd name="T29" fmla="*/ 65 h 3"/>
                <a:gd name="T30" fmla="*/ 47 w 4"/>
                <a:gd name="T31" fmla="*/ 65 h 3"/>
                <a:gd name="T32" fmla="*/ 47 w 4"/>
                <a:gd name="T33" fmla="*/ 65 h 3"/>
                <a:gd name="T34" fmla="*/ 47 w 4"/>
                <a:gd name="T35" fmla="*/ 65 h 3"/>
                <a:gd name="T36" fmla="*/ 24 w 4"/>
                <a:gd name="T37" fmla="*/ 65 h 3"/>
                <a:gd name="T38" fmla="*/ 24 w 4"/>
                <a:gd name="T39" fmla="*/ 65 h 3"/>
                <a:gd name="T40" fmla="*/ 24 w 4"/>
                <a:gd name="T41" fmla="*/ 65 h 3"/>
                <a:gd name="T42" fmla="*/ 24 w 4"/>
                <a:gd name="T43" fmla="*/ 42 h 3"/>
                <a:gd name="T44" fmla="*/ 0 w 4"/>
                <a:gd name="T45" fmla="*/ 42 h 3"/>
                <a:gd name="T46" fmla="*/ 0 w 4"/>
                <a:gd name="T47" fmla="*/ 42 h 3"/>
                <a:gd name="T48" fmla="*/ 0 w 4"/>
                <a:gd name="T49" fmla="*/ 23 h 3"/>
                <a:gd name="T50" fmla="*/ 0 w 4"/>
                <a:gd name="T51" fmla="*/ 23 h 3"/>
                <a:gd name="T52" fmla="*/ 0 w 4"/>
                <a:gd name="T53" fmla="*/ 23 h 3"/>
                <a:gd name="T54" fmla="*/ 24 w 4"/>
                <a:gd name="T55" fmla="*/ 23 h 3"/>
                <a:gd name="T56" fmla="*/ 24 w 4"/>
                <a:gd name="T57" fmla="*/ 0 h 3"/>
                <a:gd name="T58" fmla="*/ 24 w 4"/>
                <a:gd name="T59" fmla="*/ 0 h 3"/>
                <a:gd name="T60" fmla="*/ 24 w 4"/>
                <a:gd name="T61" fmla="*/ 0 h 3"/>
                <a:gd name="T62" fmla="*/ 47 w 4"/>
                <a:gd name="T63" fmla="*/ 0 h 3"/>
                <a:gd name="T64" fmla="*/ 47 w 4"/>
                <a:gd name="T65" fmla="*/ 0 h 3"/>
                <a:gd name="T66" fmla="*/ 47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27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75 h 3"/>
                <a:gd name="T2" fmla="*/ 166 w 8"/>
                <a:gd name="T3" fmla="*/ 75 h 3"/>
                <a:gd name="T4" fmla="*/ 190 w 8"/>
                <a:gd name="T5" fmla="*/ 0 h 3"/>
                <a:gd name="T6" fmla="*/ 49 w 8"/>
                <a:gd name="T7" fmla="*/ 0 h 3"/>
                <a:gd name="T8" fmla="*/ 0 w 8"/>
                <a:gd name="T9" fmla="*/ 75 h 3"/>
                <a:gd name="T10" fmla="*/ 0 w 8"/>
                <a:gd name="T11" fmla="*/ 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28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91 h 5"/>
                <a:gd name="T2" fmla="*/ 66 w 8"/>
                <a:gd name="T3" fmla="*/ 115 h 5"/>
                <a:gd name="T4" fmla="*/ 133 w 8"/>
                <a:gd name="T5" fmla="*/ 115 h 5"/>
                <a:gd name="T6" fmla="*/ 180 w 8"/>
                <a:gd name="T7" fmla="*/ 48 h 5"/>
                <a:gd name="T8" fmla="*/ 114 w 8"/>
                <a:gd name="T9" fmla="*/ 0 h 5"/>
                <a:gd name="T10" fmla="*/ 24 w 8"/>
                <a:gd name="T11" fmla="*/ 48 h 5"/>
                <a:gd name="T12" fmla="*/ 0 w 8"/>
                <a:gd name="T13" fmla="*/ 91 h 5"/>
                <a:gd name="T14" fmla="*/ 0 w 8"/>
                <a:gd name="T15" fmla="*/ 9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29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15 h 5"/>
                <a:gd name="T2" fmla="*/ 100 w 4"/>
                <a:gd name="T3" fmla="*/ 48 h 5"/>
                <a:gd name="T4" fmla="*/ 100 w 4"/>
                <a:gd name="T5" fmla="*/ 0 h 5"/>
                <a:gd name="T6" fmla="*/ 0 w 4"/>
                <a:gd name="T7" fmla="*/ 91 h 5"/>
                <a:gd name="T8" fmla="*/ 0 w 4"/>
                <a:gd name="T9" fmla="*/ 115 h 5"/>
                <a:gd name="T10" fmla="*/ 0 w 4"/>
                <a:gd name="T11" fmla="*/ 11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30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73 w 8"/>
                <a:gd name="T1" fmla="*/ 165 h 7"/>
                <a:gd name="T2" fmla="*/ 190 w 8"/>
                <a:gd name="T3" fmla="*/ 165 h 7"/>
                <a:gd name="T4" fmla="*/ 190 w 8"/>
                <a:gd name="T5" fmla="*/ 92 h 7"/>
                <a:gd name="T6" fmla="*/ 97 w 8"/>
                <a:gd name="T7" fmla="*/ 0 h 7"/>
                <a:gd name="T8" fmla="*/ 0 w 8"/>
                <a:gd name="T9" fmla="*/ 49 h 7"/>
                <a:gd name="T10" fmla="*/ 73 w 8"/>
                <a:gd name="T11" fmla="*/ 165 h 7"/>
                <a:gd name="T12" fmla="*/ 73 w 8"/>
                <a:gd name="T13" fmla="*/ 165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6916" name="Rectangle 11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1988</a:t>
            </a:r>
          </a:p>
        </p:txBody>
      </p:sp>
      <p:sp>
        <p:nvSpPr>
          <p:cNvPr id="36917" name="Text Box 141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6918" name="Text Box 158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36919" name="Rectangle 159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6920" name="Rectangle 160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6921" name="Rectangle 161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6922" name="Rectangle 162"/>
          <p:cNvSpPr>
            <a:spLocks noChangeArrowheads="1"/>
          </p:cNvSpPr>
          <p:nvPr/>
        </p:nvSpPr>
        <p:spPr bwMode="auto">
          <a:xfrm>
            <a:off x="444500" y="5892800"/>
            <a:ext cx="29162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 advTm="672">
    <p:randomBar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Freeform 2053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2147483647 h 55"/>
              <a:gd name="T2" fmla="*/ 332240453 w 89"/>
              <a:gd name="T3" fmla="*/ 0 h 55"/>
              <a:gd name="T4" fmla="*/ 2147483647 w 89"/>
              <a:gd name="T5" fmla="*/ 180854486 h 55"/>
              <a:gd name="T6" fmla="*/ 2147483647 w 89"/>
              <a:gd name="T7" fmla="*/ 241136706 h 55"/>
              <a:gd name="T8" fmla="*/ 2147483647 w 89"/>
              <a:gd name="T9" fmla="*/ 301426751 h 55"/>
              <a:gd name="T10" fmla="*/ 2147483647 w 89"/>
              <a:gd name="T11" fmla="*/ 542563518 h 55"/>
              <a:gd name="T12" fmla="*/ 2147483647 w 89"/>
              <a:gd name="T13" fmla="*/ 602845738 h 55"/>
              <a:gd name="T14" fmla="*/ 2147483647 w 89"/>
              <a:gd name="T15" fmla="*/ 783700163 h 55"/>
              <a:gd name="T16" fmla="*/ 2147483647 w 89"/>
              <a:gd name="T17" fmla="*/ 1085127035 h 55"/>
              <a:gd name="T18" fmla="*/ 2147483647 w 89"/>
              <a:gd name="T19" fmla="*/ 1386553665 h 55"/>
              <a:gd name="T20" fmla="*/ 2147483647 w 89"/>
              <a:gd name="T21" fmla="*/ 1507118105 h 55"/>
              <a:gd name="T22" fmla="*/ 2147483647 w 89"/>
              <a:gd name="T23" fmla="*/ 1808544735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1" name="Freeform 2054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2147483647 h 64"/>
              <a:gd name="T2" fmla="*/ 199610987 w 94"/>
              <a:gd name="T3" fmla="*/ 1018182017 h 64"/>
              <a:gd name="T4" fmla="*/ 266147962 w 94"/>
              <a:gd name="T5" fmla="*/ 0 h 64"/>
              <a:gd name="T6" fmla="*/ 2147483647 w 94"/>
              <a:gd name="T7" fmla="*/ 239570365 h 64"/>
              <a:gd name="T8" fmla="*/ 2147483647 w 94"/>
              <a:gd name="T9" fmla="*/ 359355578 h 64"/>
              <a:gd name="T10" fmla="*/ 2147483647 w 94"/>
              <a:gd name="T11" fmla="*/ 419248154 h 64"/>
              <a:gd name="T12" fmla="*/ 2147483647 w 94"/>
              <a:gd name="T13" fmla="*/ 598933742 h 64"/>
              <a:gd name="T14" fmla="*/ 2147483647 w 94"/>
              <a:gd name="T15" fmla="*/ 658826318 h 64"/>
              <a:gd name="T16" fmla="*/ 2147483647 w 94"/>
              <a:gd name="T17" fmla="*/ 898396623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2" name="Freeform 2055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2034463625 h 55"/>
              <a:gd name="T2" fmla="*/ 200066788 w 111"/>
              <a:gd name="T3" fmla="*/ 0 h 55"/>
              <a:gd name="T4" fmla="*/ 2147483647 w 111"/>
              <a:gd name="T5" fmla="*/ 179508969 h 55"/>
              <a:gd name="T6" fmla="*/ 2147483647 w 111"/>
              <a:gd name="T7" fmla="*/ 359025673 h 55"/>
              <a:gd name="T8" fmla="*/ 2147483647 w 111"/>
              <a:gd name="T9" fmla="*/ 359025673 h 55"/>
              <a:gd name="T10" fmla="*/ 2147483647 w 111"/>
              <a:gd name="T11" fmla="*/ 299184213 h 55"/>
              <a:gd name="T12" fmla="*/ 2147483647 w 111"/>
              <a:gd name="T13" fmla="*/ 359025673 h 55"/>
              <a:gd name="T14" fmla="*/ 2147483647 w 111"/>
              <a:gd name="T15" fmla="*/ 538534702 h 55"/>
              <a:gd name="T16" fmla="*/ 2147483647 w 111"/>
              <a:gd name="T17" fmla="*/ 538534702 h 55"/>
              <a:gd name="T18" fmla="*/ 2147483647 w 111"/>
              <a:gd name="T19" fmla="*/ 538534702 h 55"/>
              <a:gd name="T20" fmla="*/ 2147483647 w 111"/>
              <a:gd name="T21" fmla="*/ 418859397 h 55"/>
              <a:gd name="T22" fmla="*/ 2147483647 w 111"/>
              <a:gd name="T23" fmla="*/ 418859397 h 55"/>
              <a:gd name="T24" fmla="*/ 2147483647 w 111"/>
              <a:gd name="T25" fmla="*/ 478700857 h 55"/>
              <a:gd name="T26" fmla="*/ 2147483647 w 111"/>
              <a:gd name="T27" fmla="*/ 658209886 h 55"/>
              <a:gd name="T28" fmla="*/ 2147483647 w 111"/>
              <a:gd name="T29" fmla="*/ 777885070 h 55"/>
              <a:gd name="T30" fmla="*/ 2147483647 w 111"/>
              <a:gd name="T31" fmla="*/ 897560255 h 55"/>
              <a:gd name="T32" fmla="*/ 2147483647 w 111"/>
              <a:gd name="T33" fmla="*/ 957393979 h 55"/>
              <a:gd name="T34" fmla="*/ 2147483647 w 111"/>
              <a:gd name="T35" fmla="*/ 1017235680 h 55"/>
              <a:gd name="T36" fmla="*/ 2147483647 w 111"/>
              <a:gd name="T37" fmla="*/ 1136910864 h 55"/>
              <a:gd name="T38" fmla="*/ 2147483647 w 111"/>
              <a:gd name="T39" fmla="*/ 1256586048 h 55"/>
              <a:gd name="T40" fmla="*/ 2147483647 w 111"/>
              <a:gd name="T41" fmla="*/ 1436094957 h 55"/>
              <a:gd name="T42" fmla="*/ 2147483647 w 111"/>
              <a:gd name="T43" fmla="*/ 1495928681 h 55"/>
              <a:gd name="T44" fmla="*/ 2147483647 w 111"/>
              <a:gd name="T45" fmla="*/ 1555770141 h 55"/>
              <a:gd name="T46" fmla="*/ 2147483647 w 111"/>
              <a:gd name="T47" fmla="*/ 1675445325 h 55"/>
              <a:gd name="T48" fmla="*/ 2147483647 w 111"/>
              <a:gd name="T49" fmla="*/ 1735279049 h 55"/>
              <a:gd name="T50" fmla="*/ 2147483647 w 111"/>
              <a:gd name="T51" fmla="*/ 1795120509 h 55"/>
              <a:gd name="T52" fmla="*/ 2147483647 w 111"/>
              <a:gd name="T53" fmla="*/ 1914795693 h 55"/>
              <a:gd name="T54" fmla="*/ 2147483647 w 111"/>
              <a:gd name="T55" fmla="*/ 2034463625 h 55"/>
              <a:gd name="T56" fmla="*/ 2147483647 w 111"/>
              <a:gd name="T57" fmla="*/ 2094305085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1667220493 w 111"/>
              <a:gd name="T87" fmla="*/ 2147483647 h 55"/>
              <a:gd name="T88" fmla="*/ 1733906680 w 111"/>
              <a:gd name="T89" fmla="*/ 2147483647 h 55"/>
              <a:gd name="T90" fmla="*/ 0 w 111"/>
              <a:gd name="T91" fmla="*/ 2034463625 h 55"/>
              <a:gd name="T92" fmla="*/ 0 w 111"/>
              <a:gd name="T93" fmla="*/ 203446362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3" name="Freeform 2056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198193155 w 100"/>
              <a:gd name="T1" fmla="*/ 0 h 53"/>
              <a:gd name="T2" fmla="*/ 2147483647 w 100"/>
              <a:gd name="T3" fmla="*/ 120369903 h 53"/>
              <a:gd name="T4" fmla="*/ 2147483647 w 100"/>
              <a:gd name="T5" fmla="*/ 361101983 h 53"/>
              <a:gd name="T6" fmla="*/ 2147483647 w 100"/>
              <a:gd name="T7" fmla="*/ 481464098 h 53"/>
              <a:gd name="T8" fmla="*/ 2147483647 w 100"/>
              <a:gd name="T9" fmla="*/ 601834092 h 53"/>
              <a:gd name="T10" fmla="*/ 2147483647 w 100"/>
              <a:gd name="T11" fmla="*/ 722203965 h 53"/>
              <a:gd name="T12" fmla="*/ 2147483647 w 100"/>
              <a:gd name="T13" fmla="*/ 722203965 h 53"/>
              <a:gd name="T14" fmla="*/ 2147483647 w 100"/>
              <a:gd name="T15" fmla="*/ 902751017 h 53"/>
              <a:gd name="T16" fmla="*/ 2147483647 w 100"/>
              <a:gd name="T17" fmla="*/ 962935953 h 53"/>
              <a:gd name="T18" fmla="*/ 2147483647 w 100"/>
              <a:gd name="T19" fmla="*/ 962935953 h 53"/>
              <a:gd name="T20" fmla="*/ 2147483647 w 100"/>
              <a:gd name="T21" fmla="*/ 1023113375 h 53"/>
              <a:gd name="T22" fmla="*/ 2147483647 w 100"/>
              <a:gd name="T23" fmla="*/ 2147483647 h 53"/>
              <a:gd name="T24" fmla="*/ 0 w 100"/>
              <a:gd name="T25" fmla="*/ 2147483647 h 53"/>
              <a:gd name="T26" fmla="*/ 198193155 w 100"/>
              <a:gd name="T27" fmla="*/ 0 h 53"/>
              <a:gd name="T28" fmla="*/ 198193155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4" name="Freeform 2057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928269299 w 116"/>
              <a:gd name="T1" fmla="*/ 60095829 h 60"/>
              <a:gd name="T2" fmla="*/ 0 w 116"/>
              <a:gd name="T3" fmla="*/ 540885828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1863040499 h 60"/>
              <a:gd name="T68" fmla="*/ 2147483647 w 116"/>
              <a:gd name="T69" fmla="*/ 180295256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5" name="Freeform 2058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39118966 h 54"/>
              <a:gd name="T4" fmla="*/ 2147483647 w 82"/>
              <a:gd name="T5" fmla="*/ 358674613 h 54"/>
              <a:gd name="T6" fmla="*/ 2147483647 w 82"/>
              <a:gd name="T7" fmla="*/ 777130886 h 54"/>
              <a:gd name="T8" fmla="*/ 2147483647 w 82"/>
              <a:gd name="T9" fmla="*/ 956475864 h 54"/>
              <a:gd name="T10" fmla="*/ 2147483647 w 82"/>
              <a:gd name="T11" fmla="*/ 1076031693 h 54"/>
              <a:gd name="T12" fmla="*/ 2147483647 w 82"/>
              <a:gd name="T13" fmla="*/ 1255368939 h 54"/>
              <a:gd name="T14" fmla="*/ 2147483647 w 82"/>
              <a:gd name="T15" fmla="*/ 1554269504 h 54"/>
              <a:gd name="T16" fmla="*/ 2147483647 w 82"/>
              <a:gd name="T17" fmla="*/ 1733606750 h 54"/>
              <a:gd name="T18" fmla="*/ 2147483647 w 82"/>
              <a:gd name="T19" fmla="*/ 1853162337 h 54"/>
              <a:gd name="T20" fmla="*/ 2147483647 w 82"/>
              <a:gd name="T21" fmla="*/ 2032507798 h 54"/>
              <a:gd name="T22" fmla="*/ 2147483647 w 82"/>
              <a:gd name="T23" fmla="*/ 2092281726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727261611 w 82"/>
              <a:gd name="T37" fmla="*/ 2147483647 h 54"/>
              <a:gd name="T38" fmla="*/ 727261611 w 82"/>
              <a:gd name="T39" fmla="*/ 2147483647 h 54"/>
              <a:gd name="T40" fmla="*/ 595033752 w 82"/>
              <a:gd name="T41" fmla="*/ 2147483647 h 54"/>
              <a:gd name="T42" fmla="*/ 661147682 w 82"/>
              <a:gd name="T43" fmla="*/ 2147483647 h 54"/>
              <a:gd name="T44" fmla="*/ 528919695 w 82"/>
              <a:gd name="T45" fmla="*/ 2147483647 h 54"/>
              <a:gd name="T46" fmla="*/ 528919695 w 82"/>
              <a:gd name="T47" fmla="*/ 2147483647 h 54"/>
              <a:gd name="T48" fmla="*/ 396691836 w 82"/>
              <a:gd name="T49" fmla="*/ 1972725656 h 54"/>
              <a:gd name="T50" fmla="*/ 330569775 w 82"/>
              <a:gd name="T51" fmla="*/ 1853162337 h 54"/>
              <a:gd name="T52" fmla="*/ 198341853 w 82"/>
              <a:gd name="T53" fmla="*/ 1554269504 h 54"/>
              <a:gd name="T54" fmla="*/ 264455782 w 82"/>
              <a:gd name="T55" fmla="*/ 1374932257 h 54"/>
              <a:gd name="T56" fmla="*/ 132227891 w 82"/>
              <a:gd name="T57" fmla="*/ 1195587280 h 54"/>
              <a:gd name="T58" fmla="*/ 132227891 w 82"/>
              <a:gd name="T59" fmla="*/ 1076031693 h 54"/>
              <a:gd name="T60" fmla="*/ 132227891 w 82"/>
              <a:gd name="T61" fmla="*/ 717356958 h 54"/>
              <a:gd name="T62" fmla="*/ 132227891 w 82"/>
              <a:gd name="T63" fmla="*/ 597793640 h 54"/>
              <a:gd name="T64" fmla="*/ 66113946 w 82"/>
              <a:gd name="T65" fmla="*/ 358674613 h 54"/>
              <a:gd name="T66" fmla="*/ 66113946 w 82"/>
              <a:gd name="T67" fmla="*/ 179337307 h 54"/>
              <a:gd name="T68" fmla="*/ 132227891 w 82"/>
              <a:gd name="T69" fmla="*/ 119555617 h 54"/>
              <a:gd name="T70" fmla="*/ 132227891 w 82"/>
              <a:gd name="T71" fmla="*/ 11955561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6" name="Freeform 2059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033687399 h 78"/>
              <a:gd name="T40" fmla="*/ 2147483647 w 90"/>
              <a:gd name="T41" fmla="*/ 1794428778 h 78"/>
              <a:gd name="T42" fmla="*/ 2147483647 w 90"/>
              <a:gd name="T43" fmla="*/ 1614985175 h 78"/>
              <a:gd name="T44" fmla="*/ 2147483647 w 90"/>
              <a:gd name="T45" fmla="*/ 1734614244 h 78"/>
              <a:gd name="T46" fmla="*/ 2147483647 w 90"/>
              <a:gd name="T47" fmla="*/ 1315912504 h 78"/>
              <a:gd name="T48" fmla="*/ 2147483647 w 90"/>
              <a:gd name="T49" fmla="*/ 1076662101 h 78"/>
              <a:gd name="T50" fmla="*/ 2147483647 w 90"/>
              <a:gd name="T51" fmla="*/ 777589187 h 78"/>
              <a:gd name="T52" fmla="*/ 2147483647 w 90"/>
              <a:gd name="T53" fmla="*/ 358887327 h 78"/>
              <a:gd name="T54" fmla="*/ 2147483647 w 90"/>
              <a:gd name="T55" fmla="*/ 239258198 h 78"/>
              <a:gd name="T56" fmla="*/ 0 w 90"/>
              <a:gd name="T57" fmla="*/ 119629099 h 78"/>
              <a:gd name="T58" fmla="*/ 131672176 w 90"/>
              <a:gd name="T59" fmla="*/ 299072792 h 78"/>
              <a:gd name="T60" fmla="*/ 329172373 w 90"/>
              <a:gd name="T61" fmla="*/ 538331050 h 78"/>
              <a:gd name="T62" fmla="*/ 329172373 w 90"/>
              <a:gd name="T63" fmla="*/ 657960119 h 78"/>
              <a:gd name="T64" fmla="*/ 724188933 w 90"/>
              <a:gd name="T65" fmla="*/ 957032790 h 78"/>
              <a:gd name="T66" fmla="*/ 592516789 w 90"/>
              <a:gd name="T67" fmla="*/ 1196283435 h 78"/>
              <a:gd name="T68" fmla="*/ 724188933 w 90"/>
              <a:gd name="T69" fmla="*/ 1315912504 h 78"/>
              <a:gd name="T70" fmla="*/ 855861077 w 90"/>
              <a:gd name="T71" fmla="*/ 1555170641 h 78"/>
              <a:gd name="T72" fmla="*/ 987525108 w 90"/>
              <a:gd name="T73" fmla="*/ 1614985175 h 78"/>
              <a:gd name="T74" fmla="*/ 1053361180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7" name="Freeform 2060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1920927719 w 71"/>
              <a:gd name="T1" fmla="*/ 2147483647 h 76"/>
              <a:gd name="T2" fmla="*/ 1589738424 w 71"/>
              <a:gd name="T3" fmla="*/ 2147483647 h 76"/>
              <a:gd name="T4" fmla="*/ 1457256195 w 71"/>
              <a:gd name="T5" fmla="*/ 2147483647 h 76"/>
              <a:gd name="T6" fmla="*/ 1523497309 w 71"/>
              <a:gd name="T7" fmla="*/ 2147483647 h 76"/>
              <a:gd name="T8" fmla="*/ 1391015080 w 71"/>
              <a:gd name="T9" fmla="*/ 2147483647 h 76"/>
              <a:gd name="T10" fmla="*/ 1391015080 w 71"/>
              <a:gd name="T11" fmla="*/ 2147483647 h 76"/>
              <a:gd name="T12" fmla="*/ 1126058761 w 71"/>
              <a:gd name="T13" fmla="*/ 2147483647 h 76"/>
              <a:gd name="T14" fmla="*/ 794869212 w 71"/>
              <a:gd name="T15" fmla="*/ 2147483647 h 76"/>
              <a:gd name="T16" fmla="*/ 529912766 w 71"/>
              <a:gd name="T17" fmla="*/ 2147483647 h 76"/>
              <a:gd name="T18" fmla="*/ 463671651 w 71"/>
              <a:gd name="T19" fmla="*/ 2147483647 h 76"/>
              <a:gd name="T20" fmla="*/ 198715268 w 71"/>
              <a:gd name="T21" fmla="*/ 2147483647 h 76"/>
              <a:gd name="T22" fmla="*/ 66241130 w 71"/>
              <a:gd name="T23" fmla="*/ 2147483647 h 76"/>
              <a:gd name="T24" fmla="*/ 132474122 w 71"/>
              <a:gd name="T25" fmla="*/ 1861704030 h 76"/>
              <a:gd name="T26" fmla="*/ 198715268 w 71"/>
              <a:gd name="T27" fmla="*/ 1681535671 h 76"/>
              <a:gd name="T28" fmla="*/ 0 w 71"/>
              <a:gd name="T29" fmla="*/ 1501375062 h 76"/>
              <a:gd name="T30" fmla="*/ 66241130 w 71"/>
              <a:gd name="T31" fmla="*/ 1321206703 h 76"/>
              <a:gd name="T32" fmla="*/ 331197561 w 71"/>
              <a:gd name="T33" fmla="*/ 1020936437 h 76"/>
              <a:gd name="T34" fmla="*/ 463671651 w 71"/>
              <a:gd name="T35" fmla="*/ 960877492 h 76"/>
              <a:gd name="T36" fmla="*/ 463671651 w 71"/>
              <a:gd name="T37" fmla="*/ 360329090 h 76"/>
              <a:gd name="T38" fmla="*/ 596154007 w 71"/>
              <a:gd name="T39" fmla="*/ 300278136 h 76"/>
              <a:gd name="T40" fmla="*/ 861110326 w 71"/>
              <a:gd name="T41" fmla="*/ 300278136 h 76"/>
              <a:gd name="T42" fmla="*/ 1457256195 w 71"/>
              <a:gd name="T43" fmla="*/ 60058718 h 76"/>
              <a:gd name="T44" fmla="*/ 1589738424 w 71"/>
              <a:gd name="T45" fmla="*/ 60058718 h 76"/>
              <a:gd name="T46" fmla="*/ 1523497309 w 71"/>
              <a:gd name="T47" fmla="*/ 180168420 h 76"/>
              <a:gd name="T48" fmla="*/ 1457256195 w 71"/>
              <a:gd name="T49" fmla="*/ 360329090 h 76"/>
              <a:gd name="T50" fmla="*/ 1722212514 w 71"/>
              <a:gd name="T51" fmla="*/ 300278136 h 76"/>
              <a:gd name="T52" fmla="*/ 1854686604 w 71"/>
              <a:gd name="T53" fmla="*/ 360329090 h 76"/>
              <a:gd name="T54" fmla="*/ 2053409948 w 71"/>
              <a:gd name="T55" fmla="*/ 480438746 h 76"/>
              <a:gd name="T56" fmla="*/ 2119642924 w 71"/>
              <a:gd name="T57" fmla="*/ 600548523 h 76"/>
              <a:gd name="T58" fmla="*/ 2147483647 w 71"/>
              <a:gd name="T59" fmla="*/ 780716882 h 76"/>
              <a:gd name="T60" fmla="*/ 2147483647 w 71"/>
              <a:gd name="T61" fmla="*/ 900826538 h 76"/>
              <a:gd name="T62" fmla="*/ 2147483647 w 71"/>
              <a:gd name="T63" fmla="*/ 900826538 h 76"/>
              <a:gd name="T64" fmla="*/ 2147483647 w 71"/>
              <a:gd name="T65" fmla="*/ 900826538 h 76"/>
              <a:gd name="T66" fmla="*/ 2147483647 w 71"/>
              <a:gd name="T67" fmla="*/ 960877492 h 76"/>
              <a:gd name="T68" fmla="*/ 2147483647 w 71"/>
              <a:gd name="T69" fmla="*/ 1020936437 h 76"/>
              <a:gd name="T70" fmla="*/ 2147483647 w 71"/>
              <a:gd name="T71" fmla="*/ 1080987390 h 76"/>
              <a:gd name="T72" fmla="*/ 2147483647 w 71"/>
              <a:gd name="T73" fmla="*/ 1261155749 h 76"/>
              <a:gd name="T74" fmla="*/ 2147483647 w 71"/>
              <a:gd name="T75" fmla="*/ 1501375062 h 76"/>
              <a:gd name="T76" fmla="*/ 2147483647 w 71"/>
              <a:gd name="T77" fmla="*/ 1501375062 h 76"/>
              <a:gd name="T78" fmla="*/ 2147483647 w 71"/>
              <a:gd name="T79" fmla="*/ 1621484718 h 76"/>
              <a:gd name="T80" fmla="*/ 2147483647 w 71"/>
              <a:gd name="T81" fmla="*/ 1801645327 h 76"/>
              <a:gd name="T82" fmla="*/ 2147483647 w 71"/>
              <a:gd name="T83" fmla="*/ 1981813686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01923827 h 76"/>
              <a:gd name="T90" fmla="*/ 2147483647 w 71"/>
              <a:gd name="T91" fmla="*/ 1981813686 h 76"/>
              <a:gd name="T92" fmla="*/ 2147483647 w 71"/>
              <a:gd name="T93" fmla="*/ 1861704030 h 76"/>
              <a:gd name="T94" fmla="*/ 2147483647 w 71"/>
              <a:gd name="T95" fmla="*/ 1681535671 h 76"/>
              <a:gd name="T96" fmla="*/ 2147483647 w 71"/>
              <a:gd name="T97" fmla="*/ 1621484718 h 76"/>
              <a:gd name="T98" fmla="*/ 2147483647 w 71"/>
              <a:gd name="T99" fmla="*/ 1501375062 h 76"/>
              <a:gd name="T100" fmla="*/ 2147483647 w 71"/>
              <a:gd name="T101" fmla="*/ 1561426015 h 76"/>
              <a:gd name="T102" fmla="*/ 2147483647 w 71"/>
              <a:gd name="T103" fmla="*/ 1981813686 h 76"/>
              <a:gd name="T104" fmla="*/ 2147483647 w 71"/>
              <a:gd name="T105" fmla="*/ 210192382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1987168833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8" name="Freeform 2061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1332363331 w 99"/>
              <a:gd name="T1" fmla="*/ 2147483647 h 51"/>
              <a:gd name="T2" fmla="*/ 1265745190 w 99"/>
              <a:gd name="T3" fmla="*/ 2147483647 h 51"/>
              <a:gd name="T4" fmla="*/ 1465599613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02578397 h 51"/>
              <a:gd name="T12" fmla="*/ 2147483647 w 99"/>
              <a:gd name="T13" fmla="*/ 1982433953 h 51"/>
              <a:gd name="T14" fmla="*/ 2147483647 w 99"/>
              <a:gd name="T15" fmla="*/ 1862282242 h 51"/>
              <a:gd name="T16" fmla="*/ 2147483647 w 99"/>
              <a:gd name="T17" fmla="*/ 1381698652 h 51"/>
              <a:gd name="T18" fmla="*/ 2147483647 w 99"/>
              <a:gd name="T19" fmla="*/ 1321622797 h 51"/>
              <a:gd name="T20" fmla="*/ 2147483647 w 99"/>
              <a:gd name="T21" fmla="*/ 1261546941 h 51"/>
              <a:gd name="T22" fmla="*/ 2147483647 w 99"/>
              <a:gd name="T23" fmla="*/ 1201478837 h 51"/>
              <a:gd name="T24" fmla="*/ 2147483647 w 99"/>
              <a:gd name="T25" fmla="*/ 1201478837 h 51"/>
              <a:gd name="T26" fmla="*/ 2147483647 w 99"/>
              <a:gd name="T27" fmla="*/ 841031214 h 51"/>
              <a:gd name="T28" fmla="*/ 2147483647 w 99"/>
              <a:gd name="T29" fmla="*/ 720887254 h 51"/>
              <a:gd name="T30" fmla="*/ 2147483647 w 99"/>
              <a:gd name="T31" fmla="*/ 480591462 h 51"/>
              <a:gd name="T32" fmla="*/ 2147483647 w 99"/>
              <a:gd name="T33" fmla="*/ 420515607 h 51"/>
              <a:gd name="T34" fmla="*/ 2147483647 w 99"/>
              <a:gd name="T35" fmla="*/ 240295731 h 51"/>
              <a:gd name="T36" fmla="*/ 2147483647 w 99"/>
              <a:gd name="T37" fmla="*/ 240295731 h 51"/>
              <a:gd name="T38" fmla="*/ 2147483647 w 99"/>
              <a:gd name="T39" fmla="*/ 360439751 h 51"/>
              <a:gd name="T40" fmla="*/ 2147483647 w 99"/>
              <a:gd name="T41" fmla="*/ 360439751 h 51"/>
              <a:gd name="T42" fmla="*/ 2147483647 w 99"/>
              <a:gd name="T43" fmla="*/ 360439751 h 51"/>
              <a:gd name="T44" fmla="*/ 2147483647 w 99"/>
              <a:gd name="T45" fmla="*/ 300371647 h 51"/>
              <a:gd name="T46" fmla="*/ 2147483647 w 99"/>
              <a:gd name="T47" fmla="*/ 240295731 h 51"/>
              <a:gd name="T48" fmla="*/ 2147483647 w 99"/>
              <a:gd name="T49" fmla="*/ 0 h 51"/>
              <a:gd name="T50" fmla="*/ 2147483647 w 99"/>
              <a:gd name="T51" fmla="*/ 60075870 h 51"/>
              <a:gd name="T52" fmla="*/ 2147483647 w 99"/>
              <a:gd name="T53" fmla="*/ 0 h 51"/>
              <a:gd name="T54" fmla="*/ 2147483647 w 99"/>
              <a:gd name="T55" fmla="*/ 120143990 h 51"/>
              <a:gd name="T56" fmla="*/ 2147483647 w 99"/>
              <a:gd name="T57" fmla="*/ 360439751 h 51"/>
              <a:gd name="T58" fmla="*/ 2147483647 w 99"/>
              <a:gd name="T59" fmla="*/ 480591462 h 51"/>
              <a:gd name="T60" fmla="*/ 2147483647 w 99"/>
              <a:gd name="T61" fmla="*/ 480591462 h 51"/>
              <a:gd name="T62" fmla="*/ 2147483647 w 99"/>
              <a:gd name="T63" fmla="*/ 1081327126 h 51"/>
              <a:gd name="T64" fmla="*/ 2147483647 w 99"/>
              <a:gd name="T65" fmla="*/ 1261546941 h 51"/>
              <a:gd name="T66" fmla="*/ 2147483647 w 99"/>
              <a:gd name="T67" fmla="*/ 1141402982 h 51"/>
              <a:gd name="T68" fmla="*/ 2147483647 w 99"/>
              <a:gd name="T69" fmla="*/ 1441766757 h 51"/>
              <a:gd name="T70" fmla="*/ 2147483647 w 99"/>
              <a:gd name="T71" fmla="*/ 1441766757 h 51"/>
              <a:gd name="T72" fmla="*/ 2131781023 w 99"/>
              <a:gd name="T73" fmla="*/ 1381698652 h 51"/>
              <a:gd name="T74" fmla="*/ 1998544741 w 99"/>
              <a:gd name="T75" fmla="*/ 1561918467 h 51"/>
              <a:gd name="T76" fmla="*/ 1732072177 w 99"/>
              <a:gd name="T77" fmla="*/ 1441766757 h 51"/>
              <a:gd name="T78" fmla="*/ 1332363331 w 99"/>
              <a:gd name="T79" fmla="*/ 1501842612 h 51"/>
              <a:gd name="T80" fmla="*/ 1332363331 w 99"/>
              <a:gd name="T81" fmla="*/ 1621994322 h 51"/>
              <a:gd name="T82" fmla="*/ 1199127048 w 99"/>
              <a:gd name="T83" fmla="*/ 1621994322 h 51"/>
              <a:gd name="T84" fmla="*/ 1199127048 w 99"/>
              <a:gd name="T85" fmla="*/ 1621994322 h 51"/>
              <a:gd name="T86" fmla="*/ 1132508907 w 99"/>
              <a:gd name="T87" fmla="*/ 1802214138 h 51"/>
              <a:gd name="T88" fmla="*/ 1132508907 w 99"/>
              <a:gd name="T89" fmla="*/ 1802214138 h 51"/>
              <a:gd name="T90" fmla="*/ 1199127048 w 99"/>
              <a:gd name="T91" fmla="*/ 1982433953 h 51"/>
              <a:gd name="T92" fmla="*/ 799417947 w 99"/>
              <a:gd name="T93" fmla="*/ 2042510293 h 51"/>
              <a:gd name="T94" fmla="*/ 866036088 w 99"/>
              <a:gd name="T95" fmla="*/ 2147483647 h 51"/>
              <a:gd name="T96" fmla="*/ 666181665 w 99"/>
              <a:gd name="T97" fmla="*/ 2147483647 h 51"/>
              <a:gd name="T98" fmla="*/ 399708974 w 99"/>
              <a:gd name="T99" fmla="*/ 2147483647 h 51"/>
              <a:gd name="T100" fmla="*/ 266472628 w 99"/>
              <a:gd name="T101" fmla="*/ 2147483647 h 51"/>
              <a:gd name="T102" fmla="*/ 266472628 w 99"/>
              <a:gd name="T103" fmla="*/ 2147483647 h 51"/>
              <a:gd name="T104" fmla="*/ 333090833 w 99"/>
              <a:gd name="T105" fmla="*/ 2147483647 h 51"/>
              <a:gd name="T106" fmla="*/ 199854487 w 99"/>
              <a:gd name="T107" fmla="*/ 2147483647 h 51"/>
              <a:gd name="T108" fmla="*/ 6661815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9" name="Freeform 2062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179443663 h 39"/>
              <a:gd name="T4" fmla="*/ 2147483647 w 111"/>
              <a:gd name="T5" fmla="*/ 239258198 h 39"/>
              <a:gd name="T6" fmla="*/ 2045689172 w 111"/>
              <a:gd name="T7" fmla="*/ 538331050 h 39"/>
              <a:gd name="T8" fmla="*/ 2045689172 w 111"/>
              <a:gd name="T9" fmla="*/ 478516395 h 39"/>
              <a:gd name="T10" fmla="*/ 1847721398 w 111"/>
              <a:gd name="T11" fmla="*/ 538331050 h 39"/>
              <a:gd name="T12" fmla="*/ 1913707948 w 111"/>
              <a:gd name="T13" fmla="*/ 598145585 h 39"/>
              <a:gd name="T14" fmla="*/ 1913707948 w 111"/>
              <a:gd name="T15" fmla="*/ 657960119 h 39"/>
              <a:gd name="T16" fmla="*/ 593911700 w 111"/>
              <a:gd name="T17" fmla="*/ 777589187 h 39"/>
              <a:gd name="T18" fmla="*/ 527916900 w 111"/>
              <a:gd name="T19" fmla="*/ 897218256 h 39"/>
              <a:gd name="T20" fmla="*/ 461930349 w 111"/>
              <a:gd name="T21" fmla="*/ 1076662101 h 39"/>
              <a:gd name="T22" fmla="*/ 527916900 w 111"/>
              <a:gd name="T23" fmla="*/ 1136476635 h 39"/>
              <a:gd name="T24" fmla="*/ 461930349 w 111"/>
              <a:gd name="T25" fmla="*/ 1315912504 h 39"/>
              <a:gd name="T26" fmla="*/ 461930349 w 111"/>
              <a:gd name="T27" fmla="*/ 1315912504 h 39"/>
              <a:gd name="T28" fmla="*/ 461930349 w 111"/>
              <a:gd name="T29" fmla="*/ 1375727038 h 39"/>
              <a:gd name="T30" fmla="*/ 395943799 w 111"/>
              <a:gd name="T31" fmla="*/ 1495356107 h 39"/>
              <a:gd name="T32" fmla="*/ 329949125 w 111"/>
              <a:gd name="T33" fmla="*/ 1555170641 h 39"/>
              <a:gd name="T34" fmla="*/ 263962512 w 111"/>
              <a:gd name="T35" fmla="*/ 1794428778 h 39"/>
              <a:gd name="T36" fmla="*/ 131981256 w 111"/>
              <a:gd name="T37" fmla="*/ 1914057847 h 39"/>
              <a:gd name="T38" fmla="*/ 131981256 w 111"/>
              <a:gd name="T39" fmla="*/ 2093501933 h 39"/>
              <a:gd name="T40" fmla="*/ 131981256 w 111"/>
              <a:gd name="T41" fmla="*/ 2147483647 h 39"/>
              <a:gd name="T42" fmla="*/ 131981256 w 111"/>
              <a:gd name="T43" fmla="*/ 2147483647 h 39"/>
              <a:gd name="T44" fmla="*/ 0 w 111"/>
              <a:gd name="T45" fmla="*/ 2147483647 h 39"/>
              <a:gd name="T46" fmla="*/ 1913707948 w 111"/>
              <a:gd name="T47" fmla="*/ 2147483647 h 39"/>
              <a:gd name="T48" fmla="*/ 2147483647 w 111"/>
              <a:gd name="T49" fmla="*/ 2033687399 h 39"/>
              <a:gd name="T50" fmla="*/ 2147483647 w 111"/>
              <a:gd name="T51" fmla="*/ 1914057847 h 39"/>
              <a:gd name="T52" fmla="*/ 2147483647 w 111"/>
              <a:gd name="T53" fmla="*/ 1674799710 h 39"/>
              <a:gd name="T54" fmla="*/ 2147483647 w 111"/>
              <a:gd name="T55" fmla="*/ 1674799710 h 39"/>
              <a:gd name="T56" fmla="*/ 2147483647 w 111"/>
              <a:gd name="T57" fmla="*/ 1674799710 h 39"/>
              <a:gd name="T58" fmla="*/ 2147483647 w 111"/>
              <a:gd name="T59" fmla="*/ 1614985175 h 39"/>
              <a:gd name="T60" fmla="*/ 2147483647 w 111"/>
              <a:gd name="T61" fmla="*/ 1555170641 h 39"/>
              <a:gd name="T62" fmla="*/ 2147483647 w 111"/>
              <a:gd name="T63" fmla="*/ 1495356107 h 39"/>
              <a:gd name="T64" fmla="*/ 2147483647 w 111"/>
              <a:gd name="T65" fmla="*/ 1435541572 h 39"/>
              <a:gd name="T66" fmla="*/ 2147483647 w 111"/>
              <a:gd name="T67" fmla="*/ 1375727038 h 39"/>
              <a:gd name="T68" fmla="*/ 2147483647 w 111"/>
              <a:gd name="T69" fmla="*/ 1315912504 h 39"/>
              <a:gd name="T70" fmla="*/ 2147483647 w 111"/>
              <a:gd name="T71" fmla="*/ 1256097969 h 39"/>
              <a:gd name="T72" fmla="*/ 2147483647 w 111"/>
              <a:gd name="T73" fmla="*/ 1076662101 h 39"/>
              <a:gd name="T74" fmla="*/ 2147483647 w 111"/>
              <a:gd name="T75" fmla="*/ 1076662101 h 39"/>
              <a:gd name="T76" fmla="*/ 2147483647 w 111"/>
              <a:gd name="T77" fmla="*/ 957032790 h 39"/>
              <a:gd name="T78" fmla="*/ 2147483647 w 111"/>
              <a:gd name="T79" fmla="*/ 837403722 h 39"/>
              <a:gd name="T80" fmla="*/ 2147483647 w 111"/>
              <a:gd name="T81" fmla="*/ 837403722 h 39"/>
              <a:gd name="T82" fmla="*/ 2147483647 w 111"/>
              <a:gd name="T83" fmla="*/ 837403722 h 39"/>
              <a:gd name="T84" fmla="*/ 2147483647 w 111"/>
              <a:gd name="T85" fmla="*/ 837403722 h 39"/>
              <a:gd name="T86" fmla="*/ 2147483647 w 111"/>
              <a:gd name="T87" fmla="*/ 777589187 h 39"/>
              <a:gd name="T88" fmla="*/ 2147483647 w 111"/>
              <a:gd name="T89" fmla="*/ 717774653 h 39"/>
              <a:gd name="T90" fmla="*/ 2147483647 w 111"/>
              <a:gd name="T91" fmla="*/ 717774653 h 39"/>
              <a:gd name="T92" fmla="*/ 2147483647 w 111"/>
              <a:gd name="T93" fmla="*/ 777589187 h 39"/>
              <a:gd name="T94" fmla="*/ 2147483647 w 111"/>
              <a:gd name="T95" fmla="*/ 717774653 h 39"/>
              <a:gd name="T96" fmla="*/ 2147483647 w 111"/>
              <a:gd name="T97" fmla="*/ 717774653 h 39"/>
              <a:gd name="T98" fmla="*/ 2147483647 w 111"/>
              <a:gd name="T99" fmla="*/ 598145585 h 39"/>
              <a:gd name="T100" fmla="*/ 2147483647 w 111"/>
              <a:gd name="T101" fmla="*/ 598145585 h 39"/>
              <a:gd name="T102" fmla="*/ 2147483647 w 111"/>
              <a:gd name="T103" fmla="*/ 598145585 h 39"/>
              <a:gd name="T104" fmla="*/ 2147483647 w 111"/>
              <a:gd name="T105" fmla="*/ 358887327 h 39"/>
              <a:gd name="T106" fmla="*/ 2147483647 w 111"/>
              <a:gd name="T107" fmla="*/ 299072792 h 39"/>
              <a:gd name="T108" fmla="*/ 2147483647 w 111"/>
              <a:gd name="T109" fmla="*/ 239258198 h 39"/>
              <a:gd name="T110" fmla="*/ 2147483647 w 111"/>
              <a:gd name="T111" fmla="*/ 179443663 h 39"/>
              <a:gd name="T112" fmla="*/ 2147483647 w 111"/>
              <a:gd name="T113" fmla="*/ 59814549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0" name="Freeform 2063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179122095 h 83"/>
              <a:gd name="T2" fmla="*/ 65947983 w 52"/>
              <a:gd name="T3" fmla="*/ 298544572 h 83"/>
              <a:gd name="T4" fmla="*/ 0 w 52"/>
              <a:gd name="T5" fmla="*/ 2147483647 h 83"/>
              <a:gd name="T6" fmla="*/ 0 w 52"/>
              <a:gd name="T7" fmla="*/ 2147483647 h 83"/>
              <a:gd name="T8" fmla="*/ 197835843 w 52"/>
              <a:gd name="T9" fmla="*/ 2147483647 h 83"/>
              <a:gd name="T10" fmla="*/ 263783810 w 52"/>
              <a:gd name="T11" fmla="*/ 2147483647 h 83"/>
              <a:gd name="T12" fmla="*/ 329723719 w 52"/>
              <a:gd name="T13" fmla="*/ 2147483647 h 83"/>
              <a:gd name="T14" fmla="*/ 461619652 w 52"/>
              <a:gd name="T15" fmla="*/ 2147483647 h 83"/>
              <a:gd name="T16" fmla="*/ 527567619 w 52"/>
              <a:gd name="T17" fmla="*/ 2147483647 h 83"/>
              <a:gd name="T18" fmla="*/ 527567619 w 52"/>
              <a:gd name="T19" fmla="*/ 2147483647 h 83"/>
              <a:gd name="T20" fmla="*/ 593507592 w 52"/>
              <a:gd name="T21" fmla="*/ 2147483647 h 83"/>
              <a:gd name="T22" fmla="*/ 659455559 w 52"/>
              <a:gd name="T23" fmla="*/ 2147483647 h 83"/>
              <a:gd name="T24" fmla="*/ 659455559 w 52"/>
              <a:gd name="T25" fmla="*/ 2147483647 h 83"/>
              <a:gd name="T26" fmla="*/ 725403526 w 52"/>
              <a:gd name="T27" fmla="*/ 2147483647 h 83"/>
              <a:gd name="T28" fmla="*/ 857291338 w 52"/>
              <a:gd name="T29" fmla="*/ 2147483647 h 83"/>
              <a:gd name="T30" fmla="*/ 923239305 w 52"/>
              <a:gd name="T31" fmla="*/ 2147483647 h 83"/>
              <a:gd name="T32" fmla="*/ 989179151 w 52"/>
              <a:gd name="T33" fmla="*/ 2147483647 h 83"/>
              <a:gd name="T34" fmla="*/ 1121075338 w 52"/>
              <a:gd name="T35" fmla="*/ 2147483647 h 83"/>
              <a:gd name="T36" fmla="*/ 1121075338 w 52"/>
              <a:gd name="T37" fmla="*/ 2147483647 h 83"/>
              <a:gd name="T38" fmla="*/ 1187015184 w 52"/>
              <a:gd name="T39" fmla="*/ 2147483647 h 83"/>
              <a:gd name="T40" fmla="*/ 1187015184 w 52"/>
              <a:gd name="T41" fmla="*/ 2147483647 h 83"/>
              <a:gd name="T42" fmla="*/ 1187015184 w 52"/>
              <a:gd name="T43" fmla="*/ 2147483647 h 83"/>
              <a:gd name="T44" fmla="*/ 1121075338 w 52"/>
              <a:gd name="T45" fmla="*/ 2147483647 h 83"/>
              <a:gd name="T46" fmla="*/ 1121075338 w 52"/>
              <a:gd name="T47" fmla="*/ 2147483647 h 83"/>
              <a:gd name="T48" fmla="*/ 1187015184 w 52"/>
              <a:gd name="T49" fmla="*/ 2147483647 h 83"/>
              <a:gd name="T50" fmla="*/ 1187015184 w 52"/>
              <a:gd name="T51" fmla="*/ 2147483647 h 83"/>
              <a:gd name="T52" fmla="*/ 1055127118 w 52"/>
              <a:gd name="T53" fmla="*/ 2147483647 h 83"/>
              <a:gd name="T54" fmla="*/ 1055127118 w 52"/>
              <a:gd name="T55" fmla="*/ 2147483647 h 83"/>
              <a:gd name="T56" fmla="*/ 989179151 w 52"/>
              <a:gd name="T57" fmla="*/ 2147483647 h 83"/>
              <a:gd name="T58" fmla="*/ 923239305 w 52"/>
              <a:gd name="T59" fmla="*/ 2147483647 h 83"/>
              <a:gd name="T60" fmla="*/ 923239305 w 52"/>
              <a:gd name="T61" fmla="*/ 2147483647 h 83"/>
              <a:gd name="T62" fmla="*/ 923239305 w 52"/>
              <a:gd name="T63" fmla="*/ 2147483647 h 83"/>
              <a:gd name="T64" fmla="*/ 923239305 w 52"/>
              <a:gd name="T65" fmla="*/ 2147483647 h 83"/>
              <a:gd name="T66" fmla="*/ 923239305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179122095 h 83"/>
              <a:gd name="T106" fmla="*/ 0 w 52"/>
              <a:gd name="T107" fmla="*/ 179122095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1" name="Freeform 2064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328423313 w 57"/>
              <a:gd name="T1" fmla="*/ 2147483647 h 63"/>
              <a:gd name="T2" fmla="*/ 525478846 w 57"/>
              <a:gd name="T3" fmla="*/ 2147483647 h 63"/>
              <a:gd name="T4" fmla="*/ 656846627 w 57"/>
              <a:gd name="T5" fmla="*/ 2147483647 h 63"/>
              <a:gd name="T6" fmla="*/ 853902159 w 57"/>
              <a:gd name="T7" fmla="*/ 2147483647 h 63"/>
              <a:gd name="T8" fmla="*/ 1182325599 w 57"/>
              <a:gd name="T9" fmla="*/ 2147483647 h 63"/>
              <a:gd name="T10" fmla="*/ 1445069011 w 57"/>
              <a:gd name="T11" fmla="*/ 2147483647 h 63"/>
              <a:gd name="T12" fmla="*/ 1642116440 w 57"/>
              <a:gd name="T13" fmla="*/ 2147483647 h 63"/>
              <a:gd name="T14" fmla="*/ 1839171973 w 57"/>
              <a:gd name="T15" fmla="*/ 2147483647 h 63"/>
              <a:gd name="T16" fmla="*/ 1904859852 w 57"/>
              <a:gd name="T17" fmla="*/ 2147483647 h 63"/>
              <a:gd name="T18" fmla="*/ 2036227505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034705881 h 63"/>
              <a:gd name="T48" fmla="*/ 2147483647 w 57"/>
              <a:gd name="T49" fmla="*/ 1555953575 h 63"/>
              <a:gd name="T50" fmla="*/ 2147483647 w 57"/>
              <a:gd name="T51" fmla="*/ 1376418741 h 63"/>
              <a:gd name="T52" fmla="*/ 2147483647 w 57"/>
              <a:gd name="T53" fmla="*/ 1316573796 h 63"/>
              <a:gd name="T54" fmla="*/ 2147483647 w 57"/>
              <a:gd name="T55" fmla="*/ 179534895 h 63"/>
              <a:gd name="T56" fmla="*/ 2147483647 w 57"/>
              <a:gd name="T57" fmla="*/ 359062053 h 63"/>
              <a:gd name="T58" fmla="*/ 2147483647 w 57"/>
              <a:gd name="T59" fmla="*/ 598441953 h 63"/>
              <a:gd name="T60" fmla="*/ 2147483647 w 57"/>
              <a:gd name="T61" fmla="*/ 598441953 h 63"/>
              <a:gd name="T62" fmla="*/ 1970539626 w 57"/>
              <a:gd name="T63" fmla="*/ 777976788 h 63"/>
              <a:gd name="T64" fmla="*/ 1773492198 w 57"/>
              <a:gd name="T65" fmla="*/ 718131843 h 63"/>
              <a:gd name="T66" fmla="*/ 1642116440 w 57"/>
              <a:gd name="T67" fmla="*/ 718131843 h 63"/>
              <a:gd name="T68" fmla="*/ 1642116440 w 57"/>
              <a:gd name="T69" fmla="*/ 658286898 h 63"/>
              <a:gd name="T70" fmla="*/ 1248013478 w 57"/>
              <a:gd name="T71" fmla="*/ 538597009 h 63"/>
              <a:gd name="T72" fmla="*/ 1116637720 w 57"/>
              <a:gd name="T73" fmla="*/ 598441953 h 63"/>
              <a:gd name="T74" fmla="*/ 0 w 57"/>
              <a:gd name="T75" fmla="*/ 658286898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2" name="Freeform 2065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132439520 w 119"/>
              <a:gd name="T1" fmla="*/ 2147483647 h 51"/>
              <a:gd name="T2" fmla="*/ 264879040 w 119"/>
              <a:gd name="T3" fmla="*/ 2147483647 h 51"/>
              <a:gd name="T4" fmla="*/ 331102916 w 119"/>
              <a:gd name="T5" fmla="*/ 2147483647 h 51"/>
              <a:gd name="T6" fmla="*/ 927084809 w 119"/>
              <a:gd name="T7" fmla="*/ 1862282242 h 51"/>
              <a:gd name="T8" fmla="*/ 1191972177 w 119"/>
              <a:gd name="T9" fmla="*/ 1621994322 h 51"/>
              <a:gd name="T10" fmla="*/ 1324411665 w 119"/>
              <a:gd name="T11" fmla="*/ 1621994322 h 51"/>
              <a:gd name="T12" fmla="*/ 1390635478 w 119"/>
              <a:gd name="T13" fmla="*/ 1501842612 h 51"/>
              <a:gd name="T14" fmla="*/ 1523074966 w 119"/>
              <a:gd name="T15" fmla="*/ 1501842612 h 51"/>
              <a:gd name="T16" fmla="*/ 1854177755 w 119"/>
              <a:gd name="T17" fmla="*/ 1381698652 h 51"/>
              <a:gd name="T18" fmla="*/ 2147483647 w 119"/>
              <a:gd name="T19" fmla="*/ 1021251271 h 51"/>
              <a:gd name="T20" fmla="*/ 2147483647 w 119"/>
              <a:gd name="T21" fmla="*/ 780955358 h 51"/>
              <a:gd name="T22" fmla="*/ 2147483647 w 119"/>
              <a:gd name="T23" fmla="*/ 780955358 h 51"/>
              <a:gd name="T24" fmla="*/ 2147483647 w 119"/>
              <a:gd name="T25" fmla="*/ 720887254 h 51"/>
              <a:gd name="T26" fmla="*/ 2147483647 w 119"/>
              <a:gd name="T27" fmla="*/ 60075870 h 51"/>
              <a:gd name="T28" fmla="*/ 2147483647 w 119"/>
              <a:gd name="T29" fmla="*/ 120143990 h 51"/>
              <a:gd name="T30" fmla="*/ 2147483647 w 119"/>
              <a:gd name="T31" fmla="*/ 300371647 h 51"/>
              <a:gd name="T32" fmla="*/ 2147483647 w 119"/>
              <a:gd name="T33" fmla="*/ 360439751 h 51"/>
              <a:gd name="T34" fmla="*/ 2147483647 w 119"/>
              <a:gd name="T35" fmla="*/ 300371647 h 51"/>
              <a:gd name="T36" fmla="*/ 2147483647 w 119"/>
              <a:gd name="T37" fmla="*/ 360439751 h 51"/>
              <a:gd name="T38" fmla="*/ 2147483647 w 119"/>
              <a:gd name="T39" fmla="*/ 480591462 h 51"/>
              <a:gd name="T40" fmla="*/ 2147483647 w 119"/>
              <a:gd name="T41" fmla="*/ 660811398 h 51"/>
              <a:gd name="T42" fmla="*/ 2147483647 w 119"/>
              <a:gd name="T43" fmla="*/ 720887254 h 51"/>
              <a:gd name="T44" fmla="*/ 2147483647 w 119"/>
              <a:gd name="T45" fmla="*/ 540667438 h 51"/>
              <a:gd name="T46" fmla="*/ 2147483647 w 119"/>
              <a:gd name="T47" fmla="*/ 660811398 h 51"/>
              <a:gd name="T48" fmla="*/ 2147483647 w 119"/>
              <a:gd name="T49" fmla="*/ 660811398 h 51"/>
              <a:gd name="T50" fmla="*/ 2147483647 w 119"/>
              <a:gd name="T51" fmla="*/ 540667438 h 51"/>
              <a:gd name="T52" fmla="*/ 2147483647 w 119"/>
              <a:gd name="T53" fmla="*/ 841031214 h 51"/>
              <a:gd name="T54" fmla="*/ 2147483647 w 119"/>
              <a:gd name="T55" fmla="*/ 1021251271 h 51"/>
              <a:gd name="T56" fmla="*/ 2147483647 w 119"/>
              <a:gd name="T57" fmla="*/ 1141402982 h 51"/>
              <a:gd name="T58" fmla="*/ 2147483647 w 119"/>
              <a:gd name="T59" fmla="*/ 1201478837 h 51"/>
              <a:gd name="T60" fmla="*/ 2147483647 w 119"/>
              <a:gd name="T61" fmla="*/ 1141402982 h 51"/>
              <a:gd name="T62" fmla="*/ 2147483647 w 119"/>
              <a:gd name="T63" fmla="*/ 1081327126 h 51"/>
              <a:gd name="T64" fmla="*/ 2147483647 w 119"/>
              <a:gd name="T65" fmla="*/ 1261546941 h 51"/>
              <a:gd name="T66" fmla="*/ 2147483647 w 119"/>
              <a:gd name="T67" fmla="*/ 1321622797 h 51"/>
              <a:gd name="T68" fmla="*/ 2147483647 w 119"/>
              <a:gd name="T69" fmla="*/ 1441766757 h 51"/>
              <a:gd name="T70" fmla="*/ 2147483647 w 119"/>
              <a:gd name="T71" fmla="*/ 1621994322 h 51"/>
              <a:gd name="T72" fmla="*/ 2147483647 w 119"/>
              <a:gd name="T73" fmla="*/ 1742138282 h 51"/>
              <a:gd name="T74" fmla="*/ 2147483647 w 119"/>
              <a:gd name="T75" fmla="*/ 1621994322 h 51"/>
              <a:gd name="T76" fmla="*/ 2147483647 w 119"/>
              <a:gd name="T77" fmla="*/ 1621994322 h 51"/>
              <a:gd name="T78" fmla="*/ 2147483647 w 119"/>
              <a:gd name="T79" fmla="*/ 1922358098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1986617243 w 119"/>
              <a:gd name="T95" fmla="*/ 2147483647 h 51"/>
              <a:gd name="T96" fmla="*/ 172173826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3" name="Freeform 2066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478350457 h 93"/>
              <a:gd name="T2" fmla="*/ 0 w 123"/>
              <a:gd name="T3" fmla="*/ 597943961 h 93"/>
              <a:gd name="T4" fmla="*/ 132227907 w 123"/>
              <a:gd name="T5" fmla="*/ 717529612 h 93"/>
              <a:gd name="T6" fmla="*/ 198341877 w 123"/>
              <a:gd name="T7" fmla="*/ 896911954 h 93"/>
              <a:gd name="T8" fmla="*/ 264455815 w 123"/>
              <a:gd name="T9" fmla="*/ 1016497846 h 93"/>
              <a:gd name="T10" fmla="*/ 198341877 w 123"/>
              <a:gd name="T11" fmla="*/ 1136091230 h 93"/>
              <a:gd name="T12" fmla="*/ 462805823 w 123"/>
              <a:gd name="T13" fmla="*/ 1076294538 h 93"/>
              <a:gd name="T14" fmla="*/ 595033826 w 123"/>
              <a:gd name="T15" fmla="*/ 896911954 h 93"/>
              <a:gd name="T16" fmla="*/ 661147764 w 123"/>
              <a:gd name="T17" fmla="*/ 896911954 h 93"/>
              <a:gd name="T18" fmla="*/ 595033826 w 123"/>
              <a:gd name="T19" fmla="*/ 1016497846 h 93"/>
              <a:gd name="T20" fmla="*/ 1256181590 w 123"/>
              <a:gd name="T21" fmla="*/ 837115262 h 93"/>
              <a:gd name="T22" fmla="*/ 1256181590 w 123"/>
              <a:gd name="T23" fmla="*/ 956708646 h 93"/>
              <a:gd name="T24" fmla="*/ 1652865217 w 123"/>
              <a:gd name="T25" fmla="*/ 1016497846 h 93"/>
              <a:gd name="T26" fmla="*/ 1917329100 w 123"/>
              <a:gd name="T27" fmla="*/ 1076294538 h 93"/>
              <a:gd name="T28" fmla="*/ 2049556975 w 123"/>
              <a:gd name="T29" fmla="*/ 1136091230 h 93"/>
              <a:gd name="T30" fmla="*/ 2049556975 w 123"/>
              <a:gd name="T31" fmla="*/ 1195880189 h 93"/>
              <a:gd name="T32" fmla="*/ 2147483647 w 123"/>
              <a:gd name="T33" fmla="*/ 1435059223 h 93"/>
              <a:gd name="T34" fmla="*/ 2147483647 w 123"/>
              <a:gd name="T35" fmla="*/ 1494855915 h 93"/>
              <a:gd name="T36" fmla="*/ 2147483647 w 123"/>
              <a:gd name="T37" fmla="*/ 1554644874 h 93"/>
              <a:gd name="T38" fmla="*/ 2147483647 w 123"/>
              <a:gd name="T39" fmla="*/ 1435059223 h 93"/>
              <a:gd name="T40" fmla="*/ 2147483647 w 123"/>
              <a:gd name="T41" fmla="*/ 1255676881 h 93"/>
              <a:gd name="T42" fmla="*/ 2147483647 w 123"/>
              <a:gd name="T43" fmla="*/ 1076294538 h 93"/>
              <a:gd name="T44" fmla="*/ 2147483647 w 123"/>
              <a:gd name="T45" fmla="*/ 1255676881 h 93"/>
              <a:gd name="T46" fmla="*/ 2147483647 w 123"/>
              <a:gd name="T47" fmla="*/ 1674238257 h 93"/>
              <a:gd name="T48" fmla="*/ 2147483647 w 123"/>
              <a:gd name="T49" fmla="*/ 1793823908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1734027216 h 93"/>
              <a:gd name="T102" fmla="*/ 2147483647 w 123"/>
              <a:gd name="T103" fmla="*/ 1435059223 h 93"/>
              <a:gd name="T104" fmla="*/ 2147483647 w 123"/>
              <a:gd name="T105" fmla="*/ 478350457 h 93"/>
              <a:gd name="T106" fmla="*/ 2147483647 w 123"/>
              <a:gd name="T107" fmla="*/ 358764806 h 93"/>
              <a:gd name="T108" fmla="*/ 2147483647 w 123"/>
              <a:gd name="T109" fmla="*/ 59796707 h 93"/>
              <a:gd name="T110" fmla="*/ 2147483647 w 123"/>
              <a:gd name="T111" fmla="*/ 59796707 h 93"/>
              <a:gd name="T112" fmla="*/ 2147483647 w 123"/>
              <a:gd name="T113" fmla="*/ 418561497 h 93"/>
              <a:gd name="T114" fmla="*/ 2147483647 w 123"/>
              <a:gd name="T115" fmla="*/ 478350457 h 93"/>
              <a:gd name="T116" fmla="*/ 2147483647 w 123"/>
              <a:gd name="T117" fmla="*/ 418561497 h 93"/>
              <a:gd name="T118" fmla="*/ 2147483647 w 123"/>
              <a:gd name="T119" fmla="*/ 17938240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4" name="Freeform 2067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1327046877 w 61"/>
              <a:gd name="T1" fmla="*/ 0 h 60"/>
              <a:gd name="T2" fmla="*/ 1327046877 w 61"/>
              <a:gd name="T3" fmla="*/ 180295256 h 60"/>
              <a:gd name="T4" fmla="*/ 1393393494 w 61"/>
              <a:gd name="T5" fmla="*/ 300494697 h 60"/>
              <a:gd name="T6" fmla="*/ 1260692115 w 61"/>
              <a:gd name="T7" fmla="*/ 781276838 h 60"/>
              <a:gd name="T8" fmla="*/ 1260692115 w 61"/>
              <a:gd name="T9" fmla="*/ 901476219 h 60"/>
              <a:gd name="T10" fmla="*/ 1194337353 w 61"/>
              <a:gd name="T11" fmla="*/ 1141867470 h 60"/>
              <a:gd name="T12" fmla="*/ 995280958 w 61"/>
              <a:gd name="T13" fmla="*/ 1322162666 h 60"/>
              <a:gd name="T14" fmla="*/ 862579579 w 61"/>
              <a:gd name="T15" fmla="*/ 1382258480 h 60"/>
              <a:gd name="T16" fmla="*/ 729878201 w 61"/>
              <a:gd name="T17" fmla="*/ 1442354294 h 60"/>
              <a:gd name="T18" fmla="*/ 663523439 w 61"/>
              <a:gd name="T19" fmla="*/ 1562553675 h 60"/>
              <a:gd name="T20" fmla="*/ 597168677 w 61"/>
              <a:gd name="T21" fmla="*/ 1802944685 h 60"/>
              <a:gd name="T22" fmla="*/ 398112409 w 61"/>
              <a:gd name="T23" fmla="*/ 1802944685 h 60"/>
              <a:gd name="T24" fmla="*/ 265410966 w 61"/>
              <a:gd name="T25" fmla="*/ 2043336179 h 60"/>
              <a:gd name="T26" fmla="*/ 265410966 w 61"/>
              <a:gd name="T27" fmla="*/ 2147483647 h 60"/>
              <a:gd name="T28" fmla="*/ 132701410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199056204 w 61"/>
              <a:gd name="T35" fmla="*/ 2147483647 h 60"/>
              <a:gd name="T36" fmla="*/ 398112409 w 61"/>
              <a:gd name="T37" fmla="*/ 2147483647 h 60"/>
              <a:gd name="T38" fmla="*/ 530821933 w 61"/>
              <a:gd name="T39" fmla="*/ 2147483647 h 60"/>
              <a:gd name="T40" fmla="*/ 530821933 w 61"/>
              <a:gd name="T41" fmla="*/ 2147483647 h 60"/>
              <a:gd name="T42" fmla="*/ 663523439 w 61"/>
              <a:gd name="T43" fmla="*/ 2147483647 h 60"/>
              <a:gd name="T44" fmla="*/ 663523439 w 61"/>
              <a:gd name="T45" fmla="*/ 2147483647 h 60"/>
              <a:gd name="T46" fmla="*/ 995280958 w 61"/>
              <a:gd name="T47" fmla="*/ 2147483647 h 60"/>
              <a:gd name="T48" fmla="*/ 1194337353 w 61"/>
              <a:gd name="T49" fmla="*/ 2147483647 h 60"/>
              <a:gd name="T50" fmla="*/ 1260692115 w 61"/>
              <a:gd name="T51" fmla="*/ 2147483647 h 60"/>
              <a:gd name="T52" fmla="*/ 1393393494 w 61"/>
              <a:gd name="T53" fmla="*/ 2147483647 h 60"/>
              <a:gd name="T54" fmla="*/ 1658804397 w 61"/>
              <a:gd name="T55" fmla="*/ 2147483647 h 60"/>
              <a:gd name="T56" fmla="*/ 1725159159 w 61"/>
              <a:gd name="T57" fmla="*/ 2147483647 h 60"/>
              <a:gd name="T58" fmla="*/ 1990570062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1923144066 h 60"/>
              <a:gd name="T66" fmla="*/ 2147483647 w 61"/>
              <a:gd name="T67" fmla="*/ 1983239880 h 60"/>
              <a:gd name="T68" fmla="*/ 2147483647 w 61"/>
              <a:gd name="T69" fmla="*/ 2103439745 h 60"/>
              <a:gd name="T70" fmla="*/ 2147483647 w 61"/>
              <a:gd name="T71" fmla="*/ 1923144066 h 60"/>
              <a:gd name="T72" fmla="*/ 2147483647 w 61"/>
              <a:gd name="T73" fmla="*/ 1622649489 h 60"/>
              <a:gd name="T74" fmla="*/ 2147483647 w 61"/>
              <a:gd name="T75" fmla="*/ 1502457861 h 60"/>
              <a:gd name="T76" fmla="*/ 2147483647 w 61"/>
              <a:gd name="T77" fmla="*/ 1382258480 h 60"/>
              <a:gd name="T78" fmla="*/ 2147483647 w 61"/>
              <a:gd name="T79" fmla="*/ 1201963285 h 60"/>
              <a:gd name="T80" fmla="*/ 2147483647 w 61"/>
              <a:gd name="T81" fmla="*/ 1141867470 h 60"/>
              <a:gd name="T82" fmla="*/ 2147483647 w 61"/>
              <a:gd name="T83" fmla="*/ 901476219 h 60"/>
              <a:gd name="T84" fmla="*/ 2147483647 w 61"/>
              <a:gd name="T85" fmla="*/ 1141867470 h 60"/>
              <a:gd name="T86" fmla="*/ 2147483647 w 61"/>
              <a:gd name="T87" fmla="*/ 1141867470 h 60"/>
              <a:gd name="T88" fmla="*/ 2147483647 w 61"/>
              <a:gd name="T89" fmla="*/ 781276838 h 60"/>
              <a:gd name="T90" fmla="*/ 2147483647 w 61"/>
              <a:gd name="T91" fmla="*/ 661077457 h 60"/>
              <a:gd name="T92" fmla="*/ 2147483647 w 61"/>
              <a:gd name="T93" fmla="*/ 661077457 h 60"/>
              <a:gd name="T94" fmla="*/ 2147483647 w 61"/>
              <a:gd name="T95" fmla="*/ 721181023 h 60"/>
              <a:gd name="T96" fmla="*/ 2147483647 w 61"/>
              <a:gd name="T97" fmla="*/ 841372652 h 60"/>
              <a:gd name="T98" fmla="*/ 2147483647 w 61"/>
              <a:gd name="T99" fmla="*/ 781276838 h 60"/>
              <a:gd name="T100" fmla="*/ 2147483647 w 61"/>
              <a:gd name="T101" fmla="*/ 901476219 h 60"/>
              <a:gd name="T102" fmla="*/ 2147483647 w 61"/>
              <a:gd name="T103" fmla="*/ 1021668089 h 60"/>
              <a:gd name="T104" fmla="*/ 2147483647 w 61"/>
              <a:gd name="T105" fmla="*/ 1201963285 h 60"/>
              <a:gd name="T106" fmla="*/ 2147483647 w 61"/>
              <a:gd name="T107" fmla="*/ 781276838 h 60"/>
              <a:gd name="T108" fmla="*/ 1393393494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5" name="Freeform 2068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179382293 h 62"/>
              <a:gd name="T2" fmla="*/ 2147483647 w 67"/>
              <a:gd name="T3" fmla="*/ 0 h 62"/>
              <a:gd name="T4" fmla="*/ 2147483647 w 67"/>
              <a:gd name="T5" fmla="*/ 59796670 h 62"/>
              <a:gd name="T6" fmla="*/ 2147483647 w 67"/>
              <a:gd name="T7" fmla="*/ 119585608 h 62"/>
              <a:gd name="T8" fmla="*/ 2147483647 w 67"/>
              <a:gd name="T9" fmla="*/ 179382293 h 62"/>
              <a:gd name="T10" fmla="*/ 2147483647 w 67"/>
              <a:gd name="T11" fmla="*/ 298967931 h 62"/>
              <a:gd name="T12" fmla="*/ 2147483647 w 67"/>
              <a:gd name="T13" fmla="*/ 358764586 h 62"/>
              <a:gd name="T14" fmla="*/ 2147483647 w 67"/>
              <a:gd name="T15" fmla="*/ 478350163 h 62"/>
              <a:gd name="T16" fmla="*/ 2147483647 w 67"/>
              <a:gd name="T17" fmla="*/ 538146939 h 62"/>
              <a:gd name="T18" fmla="*/ 2147483647 w 67"/>
              <a:gd name="T19" fmla="*/ 538146939 h 62"/>
              <a:gd name="T20" fmla="*/ 2147483647 w 67"/>
              <a:gd name="T21" fmla="*/ 538146939 h 62"/>
              <a:gd name="T22" fmla="*/ 2147483647 w 67"/>
              <a:gd name="T23" fmla="*/ 597943594 h 62"/>
              <a:gd name="T24" fmla="*/ 2147483647 w 67"/>
              <a:gd name="T25" fmla="*/ 717529172 h 62"/>
              <a:gd name="T26" fmla="*/ 2147483647 w 67"/>
              <a:gd name="T27" fmla="*/ 777325827 h 62"/>
              <a:gd name="T28" fmla="*/ 2147483647 w 67"/>
              <a:gd name="T29" fmla="*/ 1016497223 h 62"/>
              <a:gd name="T30" fmla="*/ 2147483647 w 67"/>
              <a:gd name="T31" fmla="*/ 1136090533 h 62"/>
              <a:gd name="T32" fmla="*/ 2147483647 w 67"/>
              <a:gd name="T33" fmla="*/ 1315472766 h 62"/>
              <a:gd name="T34" fmla="*/ 2147483647 w 67"/>
              <a:gd name="T35" fmla="*/ 1494854998 h 62"/>
              <a:gd name="T36" fmla="*/ 2147483647 w 67"/>
              <a:gd name="T37" fmla="*/ 1494854998 h 62"/>
              <a:gd name="T38" fmla="*/ 2147483647 w 67"/>
              <a:gd name="T39" fmla="*/ 1554643920 h 62"/>
              <a:gd name="T40" fmla="*/ 2147483647 w 67"/>
              <a:gd name="T41" fmla="*/ 1614440575 h 62"/>
              <a:gd name="T42" fmla="*/ 2147483647 w 67"/>
              <a:gd name="T43" fmla="*/ 1734026153 h 62"/>
              <a:gd name="T44" fmla="*/ 2147483647 w 67"/>
              <a:gd name="T45" fmla="*/ 1913408385 h 62"/>
              <a:gd name="T46" fmla="*/ 2147483647 w 67"/>
              <a:gd name="T47" fmla="*/ 2092791101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531477446 w 67"/>
              <a:gd name="T83" fmla="*/ 2147483647 h 62"/>
              <a:gd name="T84" fmla="*/ 531477446 w 67"/>
              <a:gd name="T85" fmla="*/ 2147483647 h 62"/>
              <a:gd name="T86" fmla="*/ 398604041 w 67"/>
              <a:gd name="T87" fmla="*/ 2147483647 h 62"/>
              <a:gd name="T88" fmla="*/ 265738723 w 67"/>
              <a:gd name="T89" fmla="*/ 2147483647 h 62"/>
              <a:gd name="T90" fmla="*/ 265738723 w 67"/>
              <a:gd name="T91" fmla="*/ 2147483647 h 62"/>
              <a:gd name="T92" fmla="*/ 132865286 w 67"/>
              <a:gd name="T93" fmla="*/ 2147483647 h 62"/>
              <a:gd name="T94" fmla="*/ 132865286 w 67"/>
              <a:gd name="T95" fmla="*/ 1315472766 h 62"/>
              <a:gd name="T96" fmla="*/ 0 w 67"/>
              <a:gd name="T97" fmla="*/ 179382293 h 62"/>
              <a:gd name="T98" fmla="*/ 0 w 67"/>
              <a:gd name="T99" fmla="*/ 17938229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6" name="Freeform 2069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1453626526 w 108"/>
              <a:gd name="T19" fmla="*/ 2147483647 h 184"/>
              <a:gd name="T20" fmla="*/ 1453626526 w 108"/>
              <a:gd name="T21" fmla="*/ 2147483647 h 184"/>
              <a:gd name="T22" fmla="*/ 1519695633 w 108"/>
              <a:gd name="T23" fmla="*/ 2147483647 h 184"/>
              <a:gd name="T24" fmla="*/ 1387549291 w 108"/>
              <a:gd name="T25" fmla="*/ 2147483647 h 184"/>
              <a:gd name="T26" fmla="*/ 1453626526 w 108"/>
              <a:gd name="T27" fmla="*/ 2147483647 h 184"/>
              <a:gd name="T28" fmla="*/ 1057179118 w 108"/>
              <a:gd name="T29" fmla="*/ 2147483647 h 184"/>
              <a:gd name="T30" fmla="*/ 792886434 w 108"/>
              <a:gd name="T31" fmla="*/ 2147483647 h 184"/>
              <a:gd name="T32" fmla="*/ 925032776 w 108"/>
              <a:gd name="T33" fmla="*/ 2147483647 h 184"/>
              <a:gd name="T34" fmla="*/ 925032776 w 108"/>
              <a:gd name="T35" fmla="*/ 2147483647 h 184"/>
              <a:gd name="T36" fmla="*/ 594662857 w 108"/>
              <a:gd name="T37" fmla="*/ 2147483647 h 184"/>
              <a:gd name="T38" fmla="*/ 594662857 w 108"/>
              <a:gd name="T39" fmla="*/ 2147483647 h 184"/>
              <a:gd name="T40" fmla="*/ 726809199 w 108"/>
              <a:gd name="T41" fmla="*/ 2147483647 h 184"/>
              <a:gd name="T42" fmla="*/ 792886434 w 108"/>
              <a:gd name="T43" fmla="*/ 2147483647 h 184"/>
              <a:gd name="T44" fmla="*/ 991110011 w 108"/>
              <a:gd name="T45" fmla="*/ 2147483647 h 184"/>
              <a:gd name="T46" fmla="*/ 925032776 w 108"/>
              <a:gd name="T47" fmla="*/ 2147483647 h 184"/>
              <a:gd name="T48" fmla="*/ 792886434 w 108"/>
              <a:gd name="T49" fmla="*/ 2147483647 h 184"/>
              <a:gd name="T50" fmla="*/ 462516388 w 108"/>
              <a:gd name="T51" fmla="*/ 2147483647 h 184"/>
              <a:gd name="T52" fmla="*/ 396447281 w 108"/>
              <a:gd name="T53" fmla="*/ 2147483647 h 184"/>
              <a:gd name="T54" fmla="*/ 66077251 w 108"/>
              <a:gd name="T55" fmla="*/ 2147483647 h 184"/>
              <a:gd name="T56" fmla="*/ 66077251 w 108"/>
              <a:gd name="T57" fmla="*/ 2147483647 h 184"/>
              <a:gd name="T58" fmla="*/ 264292747 w 108"/>
              <a:gd name="T59" fmla="*/ 2147483647 h 184"/>
              <a:gd name="T60" fmla="*/ 132146374 w 108"/>
              <a:gd name="T61" fmla="*/ 1916579349 h 184"/>
              <a:gd name="T62" fmla="*/ 0 w 108"/>
              <a:gd name="T63" fmla="*/ 1677008926 h 184"/>
              <a:gd name="T64" fmla="*/ 0 w 108"/>
              <a:gd name="T65" fmla="*/ 1437438502 h 184"/>
              <a:gd name="T66" fmla="*/ 396447281 w 108"/>
              <a:gd name="T67" fmla="*/ 898397069 h 184"/>
              <a:gd name="T68" fmla="*/ 594662857 w 108"/>
              <a:gd name="T69" fmla="*/ 598934039 h 184"/>
              <a:gd name="T70" fmla="*/ 594662857 w 108"/>
              <a:gd name="T71" fmla="*/ 59892621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7" name="Freeform 2070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601293283 h 78"/>
              <a:gd name="T6" fmla="*/ 665379025 w 94"/>
              <a:gd name="T7" fmla="*/ 0 h 78"/>
              <a:gd name="T8" fmla="*/ 598833806 w 94"/>
              <a:gd name="T9" fmla="*/ 481039206 h 78"/>
              <a:gd name="T10" fmla="*/ 199611248 w 94"/>
              <a:gd name="T11" fmla="*/ 2147483647 h 78"/>
              <a:gd name="T12" fmla="*/ 133074154 w 94"/>
              <a:gd name="T13" fmla="*/ 2147483647 h 78"/>
              <a:gd name="T14" fmla="*/ 0 w 94"/>
              <a:gd name="T15" fmla="*/ 2147483647 h 78"/>
              <a:gd name="T16" fmla="*/ 1663435199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8" name="Freeform 2071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2147483647 h 77"/>
              <a:gd name="T2" fmla="*/ 663569919 w 99"/>
              <a:gd name="T3" fmla="*/ 0 h 77"/>
              <a:gd name="T4" fmla="*/ 2147483647 w 99"/>
              <a:gd name="T5" fmla="*/ 418412218 h 77"/>
              <a:gd name="T6" fmla="*/ 2147483647 w 99"/>
              <a:gd name="T7" fmla="*/ 537961966 h 77"/>
              <a:gd name="T8" fmla="*/ 2147483647 w 99"/>
              <a:gd name="T9" fmla="*/ 155411470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9" name="Freeform 2072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853901744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788213897 w 95"/>
              <a:gd name="T7" fmla="*/ 2147483647 h 98"/>
              <a:gd name="T8" fmla="*/ 853901744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1079204160 h 98"/>
              <a:gd name="T28" fmla="*/ 2147483647 w 95"/>
              <a:gd name="T29" fmla="*/ 1079204160 h 98"/>
              <a:gd name="T30" fmla="*/ 2147483647 w 95"/>
              <a:gd name="T31" fmla="*/ 539602080 h 98"/>
              <a:gd name="T32" fmla="*/ 853901744 w 95"/>
              <a:gd name="T33" fmla="*/ 0 h 98"/>
              <a:gd name="T34" fmla="*/ 853901744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0" name="Freeform 2073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66244048 w 189"/>
              <a:gd name="T35" fmla="*/ 2147483647 h 184"/>
              <a:gd name="T36" fmla="*/ 331220286 w 189"/>
              <a:gd name="T37" fmla="*/ 2147483647 h 184"/>
              <a:gd name="T38" fmla="*/ 1523629516 w 189"/>
              <a:gd name="T39" fmla="*/ 2147483647 h 184"/>
              <a:gd name="T40" fmla="*/ 1656117579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1" name="Freeform 2074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033687399 h 78"/>
              <a:gd name="T42" fmla="*/ 2147483647 w 102"/>
              <a:gd name="T43" fmla="*/ 1495356107 h 78"/>
              <a:gd name="T44" fmla="*/ 2147483647 w 102"/>
              <a:gd name="T45" fmla="*/ 1435541572 h 78"/>
              <a:gd name="T46" fmla="*/ 2147483647 w 102"/>
              <a:gd name="T47" fmla="*/ 1256097969 h 78"/>
              <a:gd name="T48" fmla="*/ 2147483647 w 102"/>
              <a:gd name="T49" fmla="*/ 717774653 h 78"/>
              <a:gd name="T50" fmla="*/ 2147483647 w 102"/>
              <a:gd name="T51" fmla="*/ 179443663 h 78"/>
              <a:gd name="T52" fmla="*/ 2147483647 w 102"/>
              <a:gd name="T53" fmla="*/ 0 h 78"/>
              <a:gd name="T54" fmla="*/ 2147483647 w 102"/>
              <a:gd name="T55" fmla="*/ 239258198 h 78"/>
              <a:gd name="T56" fmla="*/ 2147483647 w 102"/>
              <a:gd name="T57" fmla="*/ 837403722 h 78"/>
              <a:gd name="T58" fmla="*/ 2147483647 w 102"/>
              <a:gd name="T59" fmla="*/ 1076662101 h 78"/>
              <a:gd name="T60" fmla="*/ 2147483647 w 102"/>
              <a:gd name="T61" fmla="*/ 1375727038 h 78"/>
              <a:gd name="T62" fmla="*/ 2147483647 w 102"/>
              <a:gd name="T63" fmla="*/ 1495356107 h 78"/>
              <a:gd name="T64" fmla="*/ 2147483647 w 102"/>
              <a:gd name="T65" fmla="*/ 1614985175 h 78"/>
              <a:gd name="T66" fmla="*/ 2147483647 w 102"/>
              <a:gd name="T67" fmla="*/ 1914057847 h 78"/>
              <a:gd name="T68" fmla="*/ 1980110704 w 102"/>
              <a:gd name="T69" fmla="*/ 2147483647 h 78"/>
              <a:gd name="T70" fmla="*/ 1254069757 w 102"/>
              <a:gd name="T71" fmla="*/ 2147483647 h 78"/>
              <a:gd name="T72" fmla="*/ 594030063 w 102"/>
              <a:gd name="T73" fmla="*/ 2147483647 h 78"/>
              <a:gd name="T74" fmla="*/ 396025416 w 102"/>
              <a:gd name="T75" fmla="*/ 2147483647 h 78"/>
              <a:gd name="T76" fmla="*/ 594030063 w 102"/>
              <a:gd name="T77" fmla="*/ 2147483647 h 78"/>
              <a:gd name="T78" fmla="*/ 132011169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2" name="Freeform 2075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300201070 h 42"/>
              <a:gd name="T2" fmla="*/ 66337478 w 23"/>
              <a:gd name="T3" fmla="*/ 420279900 h 42"/>
              <a:gd name="T4" fmla="*/ 0 w 23"/>
              <a:gd name="T5" fmla="*/ 480315440 h 42"/>
              <a:gd name="T6" fmla="*/ 66337478 w 23"/>
              <a:gd name="T7" fmla="*/ 480315440 h 42"/>
              <a:gd name="T8" fmla="*/ 66337478 w 23"/>
              <a:gd name="T9" fmla="*/ 540358851 h 42"/>
              <a:gd name="T10" fmla="*/ 199004304 w 23"/>
              <a:gd name="T11" fmla="*/ 840552051 h 42"/>
              <a:gd name="T12" fmla="*/ 265333621 w 23"/>
              <a:gd name="T13" fmla="*/ 1020674412 h 42"/>
              <a:gd name="T14" fmla="*/ 199004304 w 23"/>
              <a:gd name="T15" fmla="*/ 1140753242 h 42"/>
              <a:gd name="T16" fmla="*/ 199004304 w 23"/>
              <a:gd name="T17" fmla="*/ 1260832072 h 42"/>
              <a:gd name="T18" fmla="*/ 331671147 w 23"/>
              <a:gd name="T19" fmla="*/ 1561033021 h 42"/>
              <a:gd name="T20" fmla="*/ 331671147 w 23"/>
              <a:gd name="T21" fmla="*/ 1681111851 h 42"/>
              <a:gd name="T22" fmla="*/ 331671147 w 23"/>
              <a:gd name="T23" fmla="*/ 1741147391 h 42"/>
              <a:gd name="T24" fmla="*/ 398000464 w 23"/>
              <a:gd name="T25" fmla="*/ 1741147391 h 42"/>
              <a:gd name="T26" fmla="*/ 331671147 w 23"/>
              <a:gd name="T27" fmla="*/ 1681111851 h 42"/>
              <a:gd name="T28" fmla="*/ 398000464 w 23"/>
              <a:gd name="T29" fmla="*/ 1681111851 h 42"/>
              <a:gd name="T30" fmla="*/ 464337925 w 23"/>
              <a:gd name="T31" fmla="*/ 1801190681 h 42"/>
              <a:gd name="T32" fmla="*/ 530675387 w 23"/>
              <a:gd name="T33" fmla="*/ 2041348825 h 42"/>
              <a:gd name="T34" fmla="*/ 530675387 w 23"/>
              <a:gd name="T35" fmla="*/ 2147483647 h 42"/>
              <a:gd name="T36" fmla="*/ 597004831 w 23"/>
              <a:gd name="T37" fmla="*/ 2147483647 h 42"/>
              <a:gd name="T38" fmla="*/ 663342293 w 23"/>
              <a:gd name="T39" fmla="*/ 2147483647 h 42"/>
              <a:gd name="T40" fmla="*/ 1326676442 w 23"/>
              <a:gd name="T41" fmla="*/ 2147483647 h 42"/>
              <a:gd name="T42" fmla="*/ 1260347125 w 23"/>
              <a:gd name="T43" fmla="*/ 2147483647 h 42"/>
              <a:gd name="T44" fmla="*/ 1194009663 w 23"/>
              <a:gd name="T45" fmla="*/ 2147483647 h 42"/>
              <a:gd name="T46" fmla="*/ 1194009663 w 23"/>
              <a:gd name="T47" fmla="*/ 2147483647 h 42"/>
              <a:gd name="T48" fmla="*/ 1260347125 w 23"/>
              <a:gd name="T49" fmla="*/ 2147483647 h 42"/>
              <a:gd name="T50" fmla="*/ 1194009663 w 23"/>
              <a:gd name="T51" fmla="*/ 2041348825 h 42"/>
              <a:gd name="T52" fmla="*/ 1194009663 w 23"/>
              <a:gd name="T53" fmla="*/ 1621068562 h 42"/>
              <a:gd name="T54" fmla="*/ 1194009663 w 23"/>
              <a:gd name="T55" fmla="*/ 1500989732 h 42"/>
              <a:gd name="T56" fmla="*/ 1260347125 w 23"/>
              <a:gd name="T57" fmla="*/ 1260832072 h 42"/>
              <a:gd name="T58" fmla="*/ 1260347125 w 23"/>
              <a:gd name="T59" fmla="*/ 1140753242 h 42"/>
              <a:gd name="T60" fmla="*/ 1260347125 w 23"/>
              <a:gd name="T61" fmla="*/ 1020674412 h 42"/>
              <a:gd name="T62" fmla="*/ 1260347125 w 23"/>
              <a:gd name="T63" fmla="*/ 900595340 h 42"/>
              <a:gd name="T64" fmla="*/ 1260347125 w 23"/>
              <a:gd name="T65" fmla="*/ 840552051 h 42"/>
              <a:gd name="T66" fmla="*/ 1260347125 w 23"/>
              <a:gd name="T67" fmla="*/ 780516510 h 42"/>
              <a:gd name="T68" fmla="*/ 1459343221 w 23"/>
              <a:gd name="T69" fmla="*/ 660437681 h 42"/>
              <a:gd name="T70" fmla="*/ 1525680682 w 23"/>
              <a:gd name="T71" fmla="*/ 420279900 h 42"/>
              <a:gd name="T72" fmla="*/ 1459343221 w 23"/>
              <a:gd name="T73" fmla="*/ 300201070 h 42"/>
              <a:gd name="T74" fmla="*/ 1459343221 w 23"/>
              <a:gd name="T75" fmla="*/ 180122180 h 42"/>
              <a:gd name="T76" fmla="*/ 1459343221 w 23"/>
              <a:gd name="T77" fmla="*/ 180122180 h 42"/>
              <a:gd name="T78" fmla="*/ 1459343221 w 23"/>
              <a:gd name="T79" fmla="*/ 120078860 h 42"/>
              <a:gd name="T80" fmla="*/ 1393013903 w 23"/>
              <a:gd name="T81" fmla="*/ 0 h 42"/>
              <a:gd name="T82" fmla="*/ 0 w 23"/>
              <a:gd name="T83" fmla="*/ 300201070 h 42"/>
              <a:gd name="T84" fmla="*/ 0 w 23"/>
              <a:gd name="T85" fmla="*/ 300201070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7913" name="Group 2076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37957" name="Freeform 2077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31 w 188"/>
                <a:gd name="T1" fmla="*/ 736 h 160"/>
                <a:gd name="T2" fmla="*/ 618 w 188"/>
                <a:gd name="T3" fmla="*/ 951 h 160"/>
                <a:gd name="T4" fmla="*/ 428 w 188"/>
                <a:gd name="T5" fmla="*/ 1189 h 160"/>
                <a:gd name="T6" fmla="*/ 380 w 188"/>
                <a:gd name="T7" fmla="*/ 1024 h 160"/>
                <a:gd name="T8" fmla="*/ 117 w 188"/>
                <a:gd name="T9" fmla="*/ 1307 h 160"/>
                <a:gd name="T10" fmla="*/ 263 w 188"/>
                <a:gd name="T11" fmla="*/ 1521 h 160"/>
                <a:gd name="T12" fmla="*/ 638 w 188"/>
                <a:gd name="T13" fmla="*/ 1448 h 160"/>
                <a:gd name="T14" fmla="*/ 521 w 188"/>
                <a:gd name="T15" fmla="*/ 1760 h 160"/>
                <a:gd name="T16" fmla="*/ 428 w 188"/>
                <a:gd name="T17" fmla="*/ 1877 h 160"/>
                <a:gd name="T18" fmla="*/ 238 w 188"/>
                <a:gd name="T19" fmla="*/ 1950 h 160"/>
                <a:gd name="T20" fmla="*/ 141 w 188"/>
                <a:gd name="T21" fmla="*/ 2330 h 160"/>
                <a:gd name="T22" fmla="*/ 263 w 188"/>
                <a:gd name="T23" fmla="*/ 2545 h 160"/>
                <a:gd name="T24" fmla="*/ 521 w 188"/>
                <a:gd name="T25" fmla="*/ 2662 h 160"/>
                <a:gd name="T26" fmla="*/ 521 w 188"/>
                <a:gd name="T27" fmla="*/ 2852 h 160"/>
                <a:gd name="T28" fmla="*/ 827 w 188"/>
                <a:gd name="T29" fmla="*/ 2925 h 160"/>
                <a:gd name="T30" fmla="*/ 993 w 188"/>
                <a:gd name="T31" fmla="*/ 2969 h 160"/>
                <a:gd name="T32" fmla="*/ 686 w 188"/>
                <a:gd name="T33" fmla="*/ 3349 h 160"/>
                <a:gd name="T34" fmla="*/ 448 w 188"/>
                <a:gd name="T35" fmla="*/ 3495 h 160"/>
                <a:gd name="T36" fmla="*/ 73 w 188"/>
                <a:gd name="T37" fmla="*/ 3685 h 160"/>
                <a:gd name="T38" fmla="*/ 73 w 188"/>
                <a:gd name="T39" fmla="*/ 3802 h 160"/>
                <a:gd name="T40" fmla="*/ 686 w 188"/>
                <a:gd name="T41" fmla="*/ 3539 h 160"/>
                <a:gd name="T42" fmla="*/ 1470 w 188"/>
                <a:gd name="T43" fmla="*/ 2852 h 160"/>
                <a:gd name="T44" fmla="*/ 1397 w 188"/>
                <a:gd name="T45" fmla="*/ 2779 h 160"/>
                <a:gd name="T46" fmla="*/ 1825 w 188"/>
                <a:gd name="T47" fmla="*/ 2257 h 160"/>
                <a:gd name="T48" fmla="*/ 1703 w 188"/>
                <a:gd name="T49" fmla="*/ 2398 h 160"/>
                <a:gd name="T50" fmla="*/ 1728 w 188"/>
                <a:gd name="T51" fmla="*/ 2589 h 160"/>
                <a:gd name="T52" fmla="*/ 1703 w 188"/>
                <a:gd name="T53" fmla="*/ 2711 h 160"/>
                <a:gd name="T54" fmla="*/ 2039 w 188"/>
                <a:gd name="T55" fmla="*/ 2520 h 160"/>
                <a:gd name="T56" fmla="*/ 2039 w 188"/>
                <a:gd name="T57" fmla="*/ 2330 h 160"/>
                <a:gd name="T58" fmla="*/ 2536 w 188"/>
                <a:gd name="T59" fmla="*/ 2447 h 160"/>
                <a:gd name="T60" fmla="*/ 2867 w 188"/>
                <a:gd name="T61" fmla="*/ 2398 h 160"/>
                <a:gd name="T62" fmla="*/ 3436 w 188"/>
                <a:gd name="T63" fmla="*/ 2589 h 160"/>
                <a:gd name="T64" fmla="*/ 3626 w 188"/>
                <a:gd name="T65" fmla="*/ 2828 h 160"/>
                <a:gd name="T66" fmla="*/ 3933 w 188"/>
                <a:gd name="T67" fmla="*/ 3042 h 160"/>
                <a:gd name="T68" fmla="*/ 4453 w 188"/>
                <a:gd name="T69" fmla="*/ 3091 h 160"/>
                <a:gd name="T70" fmla="*/ 4380 w 188"/>
                <a:gd name="T71" fmla="*/ 2779 h 160"/>
                <a:gd name="T72" fmla="*/ 4171 w 188"/>
                <a:gd name="T73" fmla="*/ 2735 h 160"/>
                <a:gd name="T74" fmla="*/ 3860 w 188"/>
                <a:gd name="T75" fmla="*/ 2520 h 160"/>
                <a:gd name="T76" fmla="*/ 3480 w 188"/>
                <a:gd name="T77" fmla="*/ 2257 h 160"/>
                <a:gd name="T78" fmla="*/ 3339 w 188"/>
                <a:gd name="T79" fmla="*/ 2447 h 160"/>
                <a:gd name="T80" fmla="*/ 3056 w 188"/>
                <a:gd name="T81" fmla="*/ 2208 h 160"/>
                <a:gd name="T82" fmla="*/ 2769 w 188"/>
                <a:gd name="T83" fmla="*/ 1901 h 160"/>
                <a:gd name="T84" fmla="*/ 2414 w 188"/>
                <a:gd name="T85" fmla="*/ 497 h 160"/>
                <a:gd name="T86" fmla="*/ 2132 w 188"/>
                <a:gd name="T87" fmla="*/ 117 h 160"/>
                <a:gd name="T88" fmla="*/ 1635 w 188"/>
                <a:gd name="T89" fmla="*/ 117 h 160"/>
                <a:gd name="T90" fmla="*/ 1397 w 188"/>
                <a:gd name="T91" fmla="*/ 117 h 160"/>
                <a:gd name="T92" fmla="*/ 1066 w 188"/>
                <a:gd name="T93" fmla="*/ 0 h 160"/>
                <a:gd name="T94" fmla="*/ 827 w 188"/>
                <a:gd name="T95" fmla="*/ 98 h 160"/>
                <a:gd name="T96" fmla="*/ 569 w 188"/>
                <a:gd name="T97" fmla="*/ 307 h 160"/>
                <a:gd name="T98" fmla="*/ 448 w 188"/>
                <a:gd name="T99" fmla="*/ 497 h 160"/>
                <a:gd name="T100" fmla="*/ 238 w 188"/>
                <a:gd name="T101" fmla="*/ 619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58" name="Freeform 2078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50 w 4"/>
                <a:gd name="T1" fmla="*/ 42 h 3"/>
                <a:gd name="T2" fmla="*/ 50 w 4"/>
                <a:gd name="T3" fmla="*/ 23 h 3"/>
                <a:gd name="T4" fmla="*/ 50 w 4"/>
                <a:gd name="T5" fmla="*/ 23 h 3"/>
                <a:gd name="T6" fmla="*/ 50 w 4"/>
                <a:gd name="T7" fmla="*/ 23 h 3"/>
                <a:gd name="T8" fmla="*/ 50 w 4"/>
                <a:gd name="T9" fmla="*/ 23 h 3"/>
                <a:gd name="T10" fmla="*/ 50 w 4"/>
                <a:gd name="T11" fmla="*/ 23 h 3"/>
                <a:gd name="T12" fmla="*/ 50 w 4"/>
                <a:gd name="T13" fmla="*/ 23 h 3"/>
                <a:gd name="T14" fmla="*/ 25 w 4"/>
                <a:gd name="T15" fmla="*/ 0 h 3"/>
                <a:gd name="T16" fmla="*/ 25 w 4"/>
                <a:gd name="T17" fmla="*/ 0 h 3"/>
                <a:gd name="T18" fmla="*/ 0 w 4"/>
                <a:gd name="T19" fmla="*/ 23 h 3"/>
                <a:gd name="T20" fmla="*/ 0 w 4"/>
                <a:gd name="T21" fmla="*/ 23 h 3"/>
                <a:gd name="T22" fmla="*/ 0 w 4"/>
                <a:gd name="T23" fmla="*/ 23 h 3"/>
                <a:gd name="T24" fmla="*/ 0 w 4"/>
                <a:gd name="T25" fmla="*/ 23 h 3"/>
                <a:gd name="T26" fmla="*/ 0 w 4"/>
                <a:gd name="T27" fmla="*/ 23 h 3"/>
                <a:gd name="T28" fmla="*/ 0 w 4"/>
                <a:gd name="T29" fmla="*/ 23 h 3"/>
                <a:gd name="T30" fmla="*/ 0 w 4"/>
                <a:gd name="T31" fmla="*/ 42 h 3"/>
                <a:gd name="T32" fmla="*/ 0 w 4"/>
                <a:gd name="T33" fmla="*/ 42 h 3"/>
                <a:gd name="T34" fmla="*/ 25 w 4"/>
                <a:gd name="T35" fmla="*/ 42 h 3"/>
                <a:gd name="T36" fmla="*/ 25 w 4"/>
                <a:gd name="T37" fmla="*/ 42 h 3"/>
                <a:gd name="T38" fmla="*/ 25 w 4"/>
                <a:gd name="T39" fmla="*/ 65 h 3"/>
                <a:gd name="T40" fmla="*/ 50 w 4"/>
                <a:gd name="T41" fmla="*/ 65 h 3"/>
                <a:gd name="T42" fmla="*/ 50 w 4"/>
                <a:gd name="T43" fmla="*/ 65 h 3"/>
                <a:gd name="T44" fmla="*/ 75 w 4"/>
                <a:gd name="T45" fmla="*/ 65 h 3"/>
                <a:gd name="T46" fmla="*/ 75 w 4"/>
                <a:gd name="T47" fmla="*/ 65 h 3"/>
                <a:gd name="T48" fmla="*/ 100 w 4"/>
                <a:gd name="T49" fmla="*/ 42 h 3"/>
                <a:gd name="T50" fmla="*/ 100 w 4"/>
                <a:gd name="T51" fmla="*/ 42 h 3"/>
                <a:gd name="T52" fmla="*/ 100 w 4"/>
                <a:gd name="T53" fmla="*/ 42 h 3"/>
                <a:gd name="T54" fmla="*/ 100 w 4"/>
                <a:gd name="T55" fmla="*/ 23 h 3"/>
                <a:gd name="T56" fmla="*/ 100 w 4"/>
                <a:gd name="T57" fmla="*/ 23 h 3"/>
                <a:gd name="T58" fmla="*/ 100 w 4"/>
                <a:gd name="T59" fmla="*/ 23 h 3"/>
                <a:gd name="T60" fmla="*/ 100 w 4"/>
                <a:gd name="T61" fmla="*/ 23 h 3"/>
                <a:gd name="T62" fmla="*/ 100 w 4"/>
                <a:gd name="T63" fmla="*/ 23 h 3"/>
                <a:gd name="T64" fmla="*/ 100 w 4"/>
                <a:gd name="T65" fmla="*/ 0 h 3"/>
                <a:gd name="T66" fmla="*/ 100 w 4"/>
                <a:gd name="T67" fmla="*/ 0 h 3"/>
                <a:gd name="T68" fmla="*/ 100 w 4"/>
                <a:gd name="T69" fmla="*/ 0 h 3"/>
                <a:gd name="T70" fmla="*/ 100 w 4"/>
                <a:gd name="T71" fmla="*/ 0 h 3"/>
                <a:gd name="T72" fmla="*/ 100 w 4"/>
                <a:gd name="T73" fmla="*/ 23 h 3"/>
                <a:gd name="T74" fmla="*/ 75 w 4"/>
                <a:gd name="T75" fmla="*/ 23 h 3"/>
                <a:gd name="T76" fmla="*/ 75 w 4"/>
                <a:gd name="T77" fmla="*/ 23 h 3"/>
                <a:gd name="T78" fmla="*/ 50 w 4"/>
                <a:gd name="T79" fmla="*/ 42 h 3"/>
                <a:gd name="T80" fmla="*/ 50 w 4"/>
                <a:gd name="T81" fmla="*/ 42 h 3"/>
                <a:gd name="T82" fmla="*/ 50 w 4"/>
                <a:gd name="T83" fmla="*/ 42 h 3"/>
                <a:gd name="T84" fmla="*/ 50 w 4"/>
                <a:gd name="T85" fmla="*/ 42 h 3"/>
                <a:gd name="T86" fmla="*/ 50 w 4"/>
                <a:gd name="T87" fmla="*/ 65 h 3"/>
                <a:gd name="T88" fmla="*/ 75 w 4"/>
                <a:gd name="T89" fmla="*/ 65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59" name="Freeform 2079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58 w 9"/>
                <a:gd name="T1" fmla="*/ 0 h 6"/>
                <a:gd name="T2" fmla="*/ 91 w 9"/>
                <a:gd name="T3" fmla="*/ 0 h 6"/>
                <a:gd name="T4" fmla="*/ 67 w 9"/>
                <a:gd name="T5" fmla="*/ 25 h 6"/>
                <a:gd name="T6" fmla="*/ 67 w 9"/>
                <a:gd name="T7" fmla="*/ 25 h 6"/>
                <a:gd name="T8" fmla="*/ 67 w 9"/>
                <a:gd name="T9" fmla="*/ 50 h 6"/>
                <a:gd name="T10" fmla="*/ 67 w 9"/>
                <a:gd name="T11" fmla="*/ 75 h 6"/>
                <a:gd name="T12" fmla="*/ 48 w 9"/>
                <a:gd name="T13" fmla="*/ 75 h 6"/>
                <a:gd name="T14" fmla="*/ 48 w 9"/>
                <a:gd name="T15" fmla="*/ 75 h 6"/>
                <a:gd name="T16" fmla="*/ 24 w 9"/>
                <a:gd name="T17" fmla="*/ 75 h 6"/>
                <a:gd name="T18" fmla="*/ 24 w 9"/>
                <a:gd name="T19" fmla="*/ 100 h 6"/>
                <a:gd name="T20" fmla="*/ 24 w 9"/>
                <a:gd name="T21" fmla="*/ 125 h 6"/>
                <a:gd name="T22" fmla="*/ 0 w 9"/>
                <a:gd name="T23" fmla="*/ 125 h 6"/>
                <a:gd name="T24" fmla="*/ 0 w 9"/>
                <a:gd name="T25" fmla="*/ 150 h 6"/>
                <a:gd name="T26" fmla="*/ 0 w 9"/>
                <a:gd name="T27" fmla="*/ 150 h 6"/>
                <a:gd name="T28" fmla="*/ 0 w 9"/>
                <a:gd name="T29" fmla="*/ 150 h 6"/>
                <a:gd name="T30" fmla="*/ 0 w 9"/>
                <a:gd name="T31" fmla="*/ 150 h 6"/>
                <a:gd name="T32" fmla="*/ 0 w 9"/>
                <a:gd name="T33" fmla="*/ 150 h 6"/>
                <a:gd name="T34" fmla="*/ 0 w 9"/>
                <a:gd name="T35" fmla="*/ 150 h 6"/>
                <a:gd name="T36" fmla="*/ 0 w 9"/>
                <a:gd name="T37" fmla="*/ 150 h 6"/>
                <a:gd name="T38" fmla="*/ 24 w 9"/>
                <a:gd name="T39" fmla="*/ 150 h 6"/>
                <a:gd name="T40" fmla="*/ 48 w 9"/>
                <a:gd name="T41" fmla="*/ 150 h 6"/>
                <a:gd name="T42" fmla="*/ 67 w 9"/>
                <a:gd name="T43" fmla="*/ 125 h 6"/>
                <a:gd name="T44" fmla="*/ 139 w 9"/>
                <a:gd name="T45" fmla="*/ 75 h 6"/>
                <a:gd name="T46" fmla="*/ 158 w 9"/>
                <a:gd name="T47" fmla="*/ 50 h 6"/>
                <a:gd name="T48" fmla="*/ 182 w 9"/>
                <a:gd name="T49" fmla="*/ 50 h 6"/>
                <a:gd name="T50" fmla="*/ 205 w 9"/>
                <a:gd name="T51" fmla="*/ 25 h 6"/>
                <a:gd name="T52" fmla="*/ 205 w 9"/>
                <a:gd name="T53" fmla="*/ 25 h 6"/>
                <a:gd name="T54" fmla="*/ 205 w 9"/>
                <a:gd name="T55" fmla="*/ 25 h 6"/>
                <a:gd name="T56" fmla="*/ 182 w 9"/>
                <a:gd name="T57" fmla="*/ 0 h 6"/>
                <a:gd name="T58" fmla="*/ 182 w 9"/>
                <a:gd name="T59" fmla="*/ 0 h 6"/>
                <a:gd name="T60" fmla="*/ 182 w 9"/>
                <a:gd name="T61" fmla="*/ 0 h 6"/>
                <a:gd name="T62" fmla="*/ 182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60" name="Freeform 2080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191 w 9"/>
                <a:gd name="T1" fmla="*/ 73 h 7"/>
                <a:gd name="T2" fmla="*/ 191 w 9"/>
                <a:gd name="T3" fmla="*/ 24 h 7"/>
                <a:gd name="T4" fmla="*/ 117 w 9"/>
                <a:gd name="T5" fmla="*/ 73 h 7"/>
                <a:gd name="T6" fmla="*/ 98 w 9"/>
                <a:gd name="T7" fmla="*/ 92 h 7"/>
                <a:gd name="T8" fmla="*/ 98 w 9"/>
                <a:gd name="T9" fmla="*/ 92 h 7"/>
                <a:gd name="T10" fmla="*/ 49 w 9"/>
                <a:gd name="T11" fmla="*/ 117 h 7"/>
                <a:gd name="T12" fmla="*/ 24 w 9"/>
                <a:gd name="T13" fmla="*/ 141 h 7"/>
                <a:gd name="T14" fmla="*/ 0 w 9"/>
                <a:gd name="T15" fmla="*/ 141 h 7"/>
                <a:gd name="T16" fmla="*/ 49 w 9"/>
                <a:gd name="T17" fmla="*/ 141 h 7"/>
                <a:gd name="T18" fmla="*/ 73 w 9"/>
                <a:gd name="T19" fmla="*/ 117 h 7"/>
                <a:gd name="T20" fmla="*/ 142 w 9"/>
                <a:gd name="T21" fmla="*/ 92 h 7"/>
                <a:gd name="T22" fmla="*/ 191 w 9"/>
                <a:gd name="T23" fmla="*/ 73 h 7"/>
                <a:gd name="T24" fmla="*/ 191 w 9"/>
                <a:gd name="T25" fmla="*/ 7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61" name="Freeform 2081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190 w 8"/>
                <a:gd name="T1" fmla="*/ 48 h 6"/>
                <a:gd name="T2" fmla="*/ 190 w 8"/>
                <a:gd name="T3" fmla="*/ 24 h 6"/>
                <a:gd name="T4" fmla="*/ 190 w 8"/>
                <a:gd name="T5" fmla="*/ 24 h 6"/>
                <a:gd name="T6" fmla="*/ 190 w 8"/>
                <a:gd name="T7" fmla="*/ 0 h 6"/>
                <a:gd name="T8" fmla="*/ 190 w 8"/>
                <a:gd name="T9" fmla="*/ 0 h 6"/>
                <a:gd name="T10" fmla="*/ 190 w 8"/>
                <a:gd name="T11" fmla="*/ 0 h 6"/>
                <a:gd name="T12" fmla="*/ 190 w 8"/>
                <a:gd name="T13" fmla="*/ 0 h 6"/>
                <a:gd name="T14" fmla="*/ 190 w 8"/>
                <a:gd name="T15" fmla="*/ 0 h 6"/>
                <a:gd name="T16" fmla="*/ 190 w 8"/>
                <a:gd name="T17" fmla="*/ 0 h 6"/>
                <a:gd name="T18" fmla="*/ 190 w 8"/>
                <a:gd name="T19" fmla="*/ 0 h 6"/>
                <a:gd name="T20" fmla="*/ 166 w 8"/>
                <a:gd name="T21" fmla="*/ 0 h 6"/>
                <a:gd name="T22" fmla="*/ 166 w 8"/>
                <a:gd name="T23" fmla="*/ 0 h 6"/>
                <a:gd name="T24" fmla="*/ 141 w 8"/>
                <a:gd name="T25" fmla="*/ 0 h 6"/>
                <a:gd name="T26" fmla="*/ 117 w 8"/>
                <a:gd name="T27" fmla="*/ 24 h 6"/>
                <a:gd name="T28" fmla="*/ 117 w 8"/>
                <a:gd name="T29" fmla="*/ 48 h 6"/>
                <a:gd name="T30" fmla="*/ 117 w 8"/>
                <a:gd name="T31" fmla="*/ 48 h 6"/>
                <a:gd name="T32" fmla="*/ 97 w 8"/>
                <a:gd name="T33" fmla="*/ 48 h 6"/>
                <a:gd name="T34" fmla="*/ 97 w 8"/>
                <a:gd name="T35" fmla="*/ 48 h 6"/>
                <a:gd name="T36" fmla="*/ 97 w 8"/>
                <a:gd name="T37" fmla="*/ 48 h 6"/>
                <a:gd name="T38" fmla="*/ 97 w 8"/>
                <a:gd name="T39" fmla="*/ 72 h 6"/>
                <a:gd name="T40" fmla="*/ 97 w 8"/>
                <a:gd name="T41" fmla="*/ 72 h 6"/>
                <a:gd name="T42" fmla="*/ 97 w 8"/>
                <a:gd name="T43" fmla="*/ 72 h 6"/>
                <a:gd name="T44" fmla="*/ 97 w 8"/>
                <a:gd name="T45" fmla="*/ 72 h 6"/>
                <a:gd name="T46" fmla="*/ 49 w 8"/>
                <a:gd name="T47" fmla="*/ 92 h 6"/>
                <a:gd name="T48" fmla="*/ 49 w 8"/>
                <a:gd name="T49" fmla="*/ 92 h 6"/>
                <a:gd name="T50" fmla="*/ 49 w 8"/>
                <a:gd name="T51" fmla="*/ 92 h 6"/>
                <a:gd name="T52" fmla="*/ 49 w 8"/>
                <a:gd name="T53" fmla="*/ 92 h 6"/>
                <a:gd name="T54" fmla="*/ 24 w 8"/>
                <a:gd name="T55" fmla="*/ 92 h 6"/>
                <a:gd name="T56" fmla="*/ 24 w 8"/>
                <a:gd name="T57" fmla="*/ 116 h 6"/>
                <a:gd name="T58" fmla="*/ 24 w 8"/>
                <a:gd name="T59" fmla="*/ 116 h 6"/>
                <a:gd name="T60" fmla="*/ 0 w 8"/>
                <a:gd name="T61" fmla="*/ 116 h 6"/>
                <a:gd name="T62" fmla="*/ 0 w 8"/>
                <a:gd name="T63" fmla="*/ 116 h 6"/>
                <a:gd name="T64" fmla="*/ 0 w 8"/>
                <a:gd name="T65" fmla="*/ 116 h 6"/>
                <a:gd name="T66" fmla="*/ 24 w 8"/>
                <a:gd name="T67" fmla="*/ 140 h 6"/>
                <a:gd name="T68" fmla="*/ 24 w 8"/>
                <a:gd name="T69" fmla="*/ 140 h 6"/>
                <a:gd name="T70" fmla="*/ 24 w 8"/>
                <a:gd name="T71" fmla="*/ 140 h 6"/>
                <a:gd name="T72" fmla="*/ 24 w 8"/>
                <a:gd name="T73" fmla="*/ 140 h 6"/>
                <a:gd name="T74" fmla="*/ 49 w 8"/>
                <a:gd name="T75" fmla="*/ 116 h 6"/>
                <a:gd name="T76" fmla="*/ 49 w 8"/>
                <a:gd name="T77" fmla="*/ 116 h 6"/>
                <a:gd name="T78" fmla="*/ 73 w 8"/>
                <a:gd name="T79" fmla="*/ 116 h 6"/>
                <a:gd name="T80" fmla="*/ 73 w 8"/>
                <a:gd name="T81" fmla="*/ 92 h 6"/>
                <a:gd name="T82" fmla="*/ 73 w 8"/>
                <a:gd name="T83" fmla="*/ 92 h 6"/>
                <a:gd name="T84" fmla="*/ 117 w 8"/>
                <a:gd name="T85" fmla="*/ 92 h 6"/>
                <a:gd name="T86" fmla="*/ 117 w 8"/>
                <a:gd name="T87" fmla="*/ 72 h 6"/>
                <a:gd name="T88" fmla="*/ 141 w 8"/>
                <a:gd name="T89" fmla="*/ 72 h 6"/>
                <a:gd name="T90" fmla="*/ 166 w 8"/>
                <a:gd name="T91" fmla="*/ 72 h 6"/>
                <a:gd name="T92" fmla="*/ 166 w 8"/>
                <a:gd name="T93" fmla="*/ 48 h 6"/>
                <a:gd name="T94" fmla="*/ 166 w 8"/>
                <a:gd name="T95" fmla="*/ 48 h 6"/>
                <a:gd name="T96" fmla="*/ 190 w 8"/>
                <a:gd name="T97" fmla="*/ 48 h 6"/>
                <a:gd name="T98" fmla="*/ 190 w 8"/>
                <a:gd name="T99" fmla="*/ 48 h 6"/>
                <a:gd name="T100" fmla="*/ 190 w 8"/>
                <a:gd name="T101" fmla="*/ 4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62" name="Freeform 208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0 w 1"/>
                <a:gd name="T3" fmla="*/ 0 h 1"/>
                <a:gd name="T4" fmla="*/ 0 w 1"/>
                <a:gd name="T5" fmla="*/ 25 h 1"/>
                <a:gd name="T6" fmla="*/ 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63" name="Freeform 2083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25 w 1"/>
                <a:gd name="T3" fmla="*/ 0 h 1"/>
                <a:gd name="T4" fmla="*/ 25 w 1"/>
                <a:gd name="T5" fmla="*/ 0 h 1"/>
                <a:gd name="T6" fmla="*/ 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25 h 1"/>
                <a:gd name="T18" fmla="*/ 0 w 1"/>
                <a:gd name="T19" fmla="*/ 25 h 1"/>
                <a:gd name="T20" fmla="*/ 0 w 1"/>
                <a:gd name="T21" fmla="*/ 25 h 1"/>
                <a:gd name="T22" fmla="*/ 0 w 1"/>
                <a:gd name="T23" fmla="*/ 25 h 1"/>
                <a:gd name="T24" fmla="*/ 0 w 1"/>
                <a:gd name="T25" fmla="*/ 25 h 1"/>
                <a:gd name="T26" fmla="*/ 25 w 1"/>
                <a:gd name="T27" fmla="*/ 25 h 1"/>
                <a:gd name="T28" fmla="*/ 25 w 1"/>
                <a:gd name="T29" fmla="*/ 0 h 1"/>
                <a:gd name="T30" fmla="*/ 25 w 1"/>
                <a:gd name="T31" fmla="*/ 0 h 1"/>
                <a:gd name="T32" fmla="*/ 25 w 1"/>
                <a:gd name="T33" fmla="*/ 0 h 1"/>
                <a:gd name="T34" fmla="*/ 25 w 1"/>
                <a:gd name="T35" fmla="*/ 0 h 1"/>
                <a:gd name="T36" fmla="*/ 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64" name="Freeform 2084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 w 3"/>
                <a:gd name="T1" fmla="*/ 23 h 3"/>
                <a:gd name="T2" fmla="*/ 65 w 3"/>
                <a:gd name="T3" fmla="*/ 23 h 3"/>
                <a:gd name="T4" fmla="*/ 42 w 3"/>
                <a:gd name="T5" fmla="*/ 23 h 3"/>
                <a:gd name="T6" fmla="*/ 65 w 3"/>
                <a:gd name="T7" fmla="*/ 42 h 3"/>
                <a:gd name="T8" fmla="*/ 42 w 3"/>
                <a:gd name="T9" fmla="*/ 42 h 3"/>
                <a:gd name="T10" fmla="*/ 23 w 3"/>
                <a:gd name="T11" fmla="*/ 65 h 3"/>
                <a:gd name="T12" fmla="*/ 0 w 3"/>
                <a:gd name="T13" fmla="*/ 65 h 3"/>
                <a:gd name="T14" fmla="*/ 23 w 3"/>
                <a:gd name="T15" fmla="*/ 23 h 3"/>
                <a:gd name="T16" fmla="*/ 42 w 3"/>
                <a:gd name="T17" fmla="*/ 2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65" name="Freeform 2085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 w 3"/>
                <a:gd name="T1" fmla="*/ 0 h 2"/>
                <a:gd name="T2" fmla="*/ 42 w 3"/>
                <a:gd name="T3" fmla="*/ 0 h 2"/>
                <a:gd name="T4" fmla="*/ 42 w 3"/>
                <a:gd name="T5" fmla="*/ 0 h 2"/>
                <a:gd name="T6" fmla="*/ 42 w 3"/>
                <a:gd name="T7" fmla="*/ 0 h 2"/>
                <a:gd name="T8" fmla="*/ 65 w 3"/>
                <a:gd name="T9" fmla="*/ 0 h 2"/>
                <a:gd name="T10" fmla="*/ 65 w 3"/>
                <a:gd name="T11" fmla="*/ 0 h 2"/>
                <a:gd name="T12" fmla="*/ 65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0 h 2"/>
                <a:gd name="T22" fmla="*/ 42 w 3"/>
                <a:gd name="T23" fmla="*/ 0 h 2"/>
                <a:gd name="T24" fmla="*/ 42 w 3"/>
                <a:gd name="T25" fmla="*/ 22 h 2"/>
                <a:gd name="T26" fmla="*/ 65 w 3"/>
                <a:gd name="T27" fmla="*/ 22 h 2"/>
                <a:gd name="T28" fmla="*/ 65 w 3"/>
                <a:gd name="T29" fmla="*/ 22 h 2"/>
                <a:gd name="T30" fmla="*/ 65 w 3"/>
                <a:gd name="T31" fmla="*/ 22 h 2"/>
                <a:gd name="T32" fmla="*/ 42 w 3"/>
                <a:gd name="T33" fmla="*/ 22 h 2"/>
                <a:gd name="T34" fmla="*/ 42 w 3"/>
                <a:gd name="T35" fmla="*/ 22 h 2"/>
                <a:gd name="T36" fmla="*/ 42 w 3"/>
                <a:gd name="T37" fmla="*/ 22 h 2"/>
                <a:gd name="T38" fmla="*/ 42 w 3"/>
                <a:gd name="T39" fmla="*/ 22 h 2"/>
                <a:gd name="T40" fmla="*/ 42 w 3"/>
                <a:gd name="T41" fmla="*/ 22 h 2"/>
                <a:gd name="T42" fmla="*/ 23 w 3"/>
                <a:gd name="T43" fmla="*/ 40 h 2"/>
                <a:gd name="T44" fmla="*/ 23 w 3"/>
                <a:gd name="T45" fmla="*/ 40 h 2"/>
                <a:gd name="T46" fmla="*/ 23 w 3"/>
                <a:gd name="T47" fmla="*/ 40 h 2"/>
                <a:gd name="T48" fmla="*/ 0 w 3"/>
                <a:gd name="T49" fmla="*/ 40 h 2"/>
                <a:gd name="T50" fmla="*/ 0 w 3"/>
                <a:gd name="T51" fmla="*/ 40 h 2"/>
                <a:gd name="T52" fmla="*/ 0 w 3"/>
                <a:gd name="T53" fmla="*/ 22 h 2"/>
                <a:gd name="T54" fmla="*/ 23 w 3"/>
                <a:gd name="T55" fmla="*/ 22 h 2"/>
                <a:gd name="T56" fmla="*/ 23 w 3"/>
                <a:gd name="T57" fmla="*/ 22 h 2"/>
                <a:gd name="T58" fmla="*/ 23 w 3"/>
                <a:gd name="T59" fmla="*/ 22 h 2"/>
                <a:gd name="T60" fmla="*/ 23 w 3"/>
                <a:gd name="T61" fmla="*/ 0 h 2"/>
                <a:gd name="T62" fmla="*/ 42 w 3"/>
                <a:gd name="T63" fmla="*/ 0 h 2"/>
                <a:gd name="T64" fmla="*/ 42 w 3"/>
                <a:gd name="T65" fmla="*/ 0 h 2"/>
                <a:gd name="T66" fmla="*/ 42 w 3"/>
                <a:gd name="T67" fmla="*/ 0 h 2"/>
                <a:gd name="T68" fmla="*/ 42 w 3"/>
                <a:gd name="T69" fmla="*/ 0 h 2"/>
                <a:gd name="T70" fmla="*/ 42 w 3"/>
                <a:gd name="T71" fmla="*/ 0 h 2"/>
                <a:gd name="T72" fmla="*/ 42 w 3"/>
                <a:gd name="T73" fmla="*/ 0 h 2"/>
                <a:gd name="T74" fmla="*/ 4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66" name="Freeform 2086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66 w 4"/>
                <a:gd name="T1" fmla="*/ 25 h 2"/>
                <a:gd name="T2" fmla="*/ 66 w 4"/>
                <a:gd name="T3" fmla="*/ 0 h 2"/>
                <a:gd name="T4" fmla="*/ 90 w 4"/>
                <a:gd name="T5" fmla="*/ 0 h 2"/>
                <a:gd name="T6" fmla="*/ 90 w 4"/>
                <a:gd name="T7" fmla="*/ 25 h 2"/>
                <a:gd name="T8" fmla="*/ 24 w 4"/>
                <a:gd name="T9" fmla="*/ 50 h 2"/>
                <a:gd name="T10" fmla="*/ 66 w 4"/>
                <a:gd name="T11" fmla="*/ 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67" name="Freeform 2087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 w 3"/>
                <a:gd name="T1" fmla="*/ 25 h 2"/>
                <a:gd name="T2" fmla="*/ 42 w 3"/>
                <a:gd name="T3" fmla="*/ 25 h 2"/>
                <a:gd name="T4" fmla="*/ 42 w 3"/>
                <a:gd name="T5" fmla="*/ 0 h 2"/>
                <a:gd name="T6" fmla="*/ 42 w 3"/>
                <a:gd name="T7" fmla="*/ 0 h 2"/>
                <a:gd name="T8" fmla="*/ 42 w 3"/>
                <a:gd name="T9" fmla="*/ 0 h 2"/>
                <a:gd name="T10" fmla="*/ 42 w 3"/>
                <a:gd name="T11" fmla="*/ 0 h 2"/>
                <a:gd name="T12" fmla="*/ 42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25 h 2"/>
                <a:gd name="T22" fmla="*/ 65 w 3"/>
                <a:gd name="T23" fmla="*/ 25 h 2"/>
                <a:gd name="T24" fmla="*/ 65 w 3"/>
                <a:gd name="T25" fmla="*/ 25 h 2"/>
                <a:gd name="T26" fmla="*/ 65 w 3"/>
                <a:gd name="T27" fmla="*/ 25 h 2"/>
                <a:gd name="T28" fmla="*/ 42 w 3"/>
                <a:gd name="T29" fmla="*/ 50 h 2"/>
                <a:gd name="T30" fmla="*/ 23 w 3"/>
                <a:gd name="T31" fmla="*/ 50 h 2"/>
                <a:gd name="T32" fmla="*/ 0 w 3"/>
                <a:gd name="T33" fmla="*/ 50 h 2"/>
                <a:gd name="T34" fmla="*/ 0 w 3"/>
                <a:gd name="T35" fmla="*/ 50 h 2"/>
                <a:gd name="T36" fmla="*/ 0 w 3"/>
                <a:gd name="T37" fmla="*/ 50 h 2"/>
                <a:gd name="T38" fmla="*/ 0 w 3"/>
                <a:gd name="T39" fmla="*/ 50 h 2"/>
                <a:gd name="T40" fmla="*/ 0 w 3"/>
                <a:gd name="T41" fmla="*/ 50 h 2"/>
                <a:gd name="T42" fmla="*/ 0 w 3"/>
                <a:gd name="T43" fmla="*/ 50 h 2"/>
                <a:gd name="T44" fmla="*/ 23 w 3"/>
                <a:gd name="T45" fmla="*/ 50 h 2"/>
                <a:gd name="T46" fmla="*/ 42 w 3"/>
                <a:gd name="T47" fmla="*/ 25 h 2"/>
                <a:gd name="T48" fmla="*/ 42 w 3"/>
                <a:gd name="T49" fmla="*/ 25 h 2"/>
                <a:gd name="T50" fmla="*/ 42 w 3"/>
                <a:gd name="T51" fmla="*/ 25 h 2"/>
                <a:gd name="T52" fmla="*/ 42 w 3"/>
                <a:gd name="T53" fmla="*/ 25 h 2"/>
                <a:gd name="T54" fmla="*/ 42 w 3"/>
                <a:gd name="T55" fmla="*/ 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68" name="Freeform 208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0 w 2"/>
                <a:gd name="T3" fmla="*/ 0 h 3"/>
                <a:gd name="T4" fmla="*/ 0 w 2"/>
                <a:gd name="T5" fmla="*/ 0 h 3"/>
                <a:gd name="T6" fmla="*/ 25 w 2"/>
                <a:gd name="T7" fmla="*/ 50 h 3"/>
                <a:gd name="T8" fmla="*/ 0 w 2"/>
                <a:gd name="T9" fmla="*/ 50 h 3"/>
                <a:gd name="T10" fmla="*/ 0 w 2"/>
                <a:gd name="T11" fmla="*/ 50 h 3"/>
                <a:gd name="T12" fmla="*/ 0 w 2"/>
                <a:gd name="T13" fmla="*/ 75 h 3"/>
                <a:gd name="T14" fmla="*/ 25 w 2"/>
                <a:gd name="T15" fmla="*/ 75 h 3"/>
                <a:gd name="T16" fmla="*/ 25 w 2"/>
                <a:gd name="T17" fmla="*/ 75 h 3"/>
                <a:gd name="T18" fmla="*/ 50 w 2"/>
                <a:gd name="T19" fmla="*/ 75 h 3"/>
                <a:gd name="T20" fmla="*/ 50 w 2"/>
                <a:gd name="T21" fmla="*/ 25 h 3"/>
                <a:gd name="T22" fmla="*/ 50 w 2"/>
                <a:gd name="T23" fmla="*/ 0 h 3"/>
                <a:gd name="T24" fmla="*/ 25 w 2"/>
                <a:gd name="T25" fmla="*/ 0 h 3"/>
                <a:gd name="T26" fmla="*/ 25 w 2"/>
                <a:gd name="T27" fmla="*/ 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69" name="Freeform 2089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25 w 2"/>
                <a:gd name="T3" fmla="*/ 0 h 3"/>
                <a:gd name="T4" fmla="*/ 25 w 2"/>
                <a:gd name="T5" fmla="*/ 0 h 3"/>
                <a:gd name="T6" fmla="*/ 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25 h 3"/>
                <a:gd name="T14" fmla="*/ 25 w 2"/>
                <a:gd name="T15" fmla="*/ 25 h 3"/>
                <a:gd name="T16" fmla="*/ 25 w 2"/>
                <a:gd name="T17" fmla="*/ 25 h 3"/>
                <a:gd name="T18" fmla="*/ 25 w 2"/>
                <a:gd name="T19" fmla="*/ 50 h 3"/>
                <a:gd name="T20" fmla="*/ 0 w 2"/>
                <a:gd name="T21" fmla="*/ 50 h 3"/>
                <a:gd name="T22" fmla="*/ 0 w 2"/>
                <a:gd name="T23" fmla="*/ 50 h 3"/>
                <a:gd name="T24" fmla="*/ 0 w 2"/>
                <a:gd name="T25" fmla="*/ 50 h 3"/>
                <a:gd name="T26" fmla="*/ 0 w 2"/>
                <a:gd name="T27" fmla="*/ 50 h 3"/>
                <a:gd name="T28" fmla="*/ 0 w 2"/>
                <a:gd name="T29" fmla="*/ 50 h 3"/>
                <a:gd name="T30" fmla="*/ 0 w 2"/>
                <a:gd name="T31" fmla="*/ 50 h 3"/>
                <a:gd name="T32" fmla="*/ 0 w 2"/>
                <a:gd name="T33" fmla="*/ 75 h 3"/>
                <a:gd name="T34" fmla="*/ 25 w 2"/>
                <a:gd name="T35" fmla="*/ 75 h 3"/>
                <a:gd name="T36" fmla="*/ 25 w 2"/>
                <a:gd name="T37" fmla="*/ 75 h 3"/>
                <a:gd name="T38" fmla="*/ 25 w 2"/>
                <a:gd name="T39" fmla="*/ 75 h 3"/>
                <a:gd name="T40" fmla="*/ 25 w 2"/>
                <a:gd name="T41" fmla="*/ 75 h 3"/>
                <a:gd name="T42" fmla="*/ 25 w 2"/>
                <a:gd name="T43" fmla="*/ 75 h 3"/>
                <a:gd name="T44" fmla="*/ 50 w 2"/>
                <a:gd name="T45" fmla="*/ 75 h 3"/>
                <a:gd name="T46" fmla="*/ 50 w 2"/>
                <a:gd name="T47" fmla="*/ 50 h 3"/>
                <a:gd name="T48" fmla="*/ 50 w 2"/>
                <a:gd name="T49" fmla="*/ 25 h 3"/>
                <a:gd name="T50" fmla="*/ 50 w 2"/>
                <a:gd name="T51" fmla="*/ 25 h 3"/>
                <a:gd name="T52" fmla="*/ 50 w 2"/>
                <a:gd name="T53" fmla="*/ 25 h 3"/>
                <a:gd name="T54" fmla="*/ 50 w 2"/>
                <a:gd name="T55" fmla="*/ 0 h 3"/>
                <a:gd name="T56" fmla="*/ 50 w 2"/>
                <a:gd name="T57" fmla="*/ 0 h 3"/>
                <a:gd name="T58" fmla="*/ 50 w 2"/>
                <a:gd name="T59" fmla="*/ 0 h 3"/>
                <a:gd name="T60" fmla="*/ 25 w 2"/>
                <a:gd name="T61" fmla="*/ 0 h 3"/>
                <a:gd name="T62" fmla="*/ 25 w 2"/>
                <a:gd name="T63" fmla="*/ 0 h 3"/>
                <a:gd name="T64" fmla="*/ 25 w 2"/>
                <a:gd name="T65" fmla="*/ 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70" name="Freeform 2090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75 w 3"/>
                <a:gd name="T1" fmla="*/ 75 h 3"/>
                <a:gd name="T2" fmla="*/ 75 w 3"/>
                <a:gd name="T3" fmla="*/ 75 h 3"/>
                <a:gd name="T4" fmla="*/ 75 w 3"/>
                <a:gd name="T5" fmla="*/ 75 h 3"/>
                <a:gd name="T6" fmla="*/ 75 w 3"/>
                <a:gd name="T7" fmla="*/ 75 h 3"/>
                <a:gd name="T8" fmla="*/ 75 w 3"/>
                <a:gd name="T9" fmla="*/ 75 h 3"/>
                <a:gd name="T10" fmla="*/ 75 w 3"/>
                <a:gd name="T11" fmla="*/ 75 h 3"/>
                <a:gd name="T12" fmla="*/ 50 w 3"/>
                <a:gd name="T13" fmla="*/ 50 h 3"/>
                <a:gd name="T14" fmla="*/ 25 w 3"/>
                <a:gd name="T15" fmla="*/ 25 h 3"/>
                <a:gd name="T16" fmla="*/ 25 w 3"/>
                <a:gd name="T17" fmla="*/ 25 h 3"/>
                <a:gd name="T18" fmla="*/ 25 w 3"/>
                <a:gd name="T19" fmla="*/ 25 h 3"/>
                <a:gd name="T20" fmla="*/ 25 w 3"/>
                <a:gd name="T21" fmla="*/ 25 h 3"/>
                <a:gd name="T22" fmla="*/ 25 w 3"/>
                <a:gd name="T23" fmla="*/ 25 h 3"/>
                <a:gd name="T24" fmla="*/ 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25 h 3"/>
                <a:gd name="T42" fmla="*/ 0 w 3"/>
                <a:gd name="T43" fmla="*/ 25 h 3"/>
                <a:gd name="T44" fmla="*/ 0 w 3"/>
                <a:gd name="T45" fmla="*/ 25 h 3"/>
                <a:gd name="T46" fmla="*/ 0 w 3"/>
                <a:gd name="T47" fmla="*/ 25 h 3"/>
                <a:gd name="T48" fmla="*/ 25 w 3"/>
                <a:gd name="T49" fmla="*/ 25 h 3"/>
                <a:gd name="T50" fmla="*/ 25 w 3"/>
                <a:gd name="T51" fmla="*/ 50 h 3"/>
                <a:gd name="T52" fmla="*/ 25 w 3"/>
                <a:gd name="T53" fmla="*/ 50 h 3"/>
                <a:gd name="T54" fmla="*/ 50 w 3"/>
                <a:gd name="T55" fmla="*/ 75 h 3"/>
                <a:gd name="T56" fmla="*/ 50 w 3"/>
                <a:gd name="T57" fmla="*/ 75 h 3"/>
                <a:gd name="T58" fmla="*/ 75 w 3"/>
                <a:gd name="T59" fmla="*/ 75 h 3"/>
                <a:gd name="T60" fmla="*/ 75 w 3"/>
                <a:gd name="T61" fmla="*/ 75 h 3"/>
                <a:gd name="T62" fmla="*/ 75 w 3"/>
                <a:gd name="T63" fmla="*/ 75 h 3"/>
                <a:gd name="T64" fmla="*/ 75 w 3"/>
                <a:gd name="T65" fmla="*/ 75 h 3"/>
                <a:gd name="T66" fmla="*/ 75 w 3"/>
                <a:gd name="T67" fmla="*/ 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71" name="Freeform 2091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25 h 2"/>
                <a:gd name="T2" fmla="*/ 0 w 4"/>
                <a:gd name="T3" fmla="*/ 25 h 2"/>
                <a:gd name="T4" fmla="*/ 24 w 4"/>
                <a:gd name="T5" fmla="*/ 0 h 2"/>
                <a:gd name="T6" fmla="*/ 24 w 4"/>
                <a:gd name="T7" fmla="*/ 0 h 2"/>
                <a:gd name="T8" fmla="*/ 47 w 4"/>
                <a:gd name="T9" fmla="*/ 0 h 2"/>
                <a:gd name="T10" fmla="*/ 66 w 4"/>
                <a:gd name="T11" fmla="*/ 0 h 2"/>
                <a:gd name="T12" fmla="*/ 66 w 4"/>
                <a:gd name="T13" fmla="*/ 0 h 2"/>
                <a:gd name="T14" fmla="*/ 66 w 4"/>
                <a:gd name="T15" fmla="*/ 0 h 2"/>
                <a:gd name="T16" fmla="*/ 66 w 4"/>
                <a:gd name="T17" fmla="*/ 25 h 2"/>
                <a:gd name="T18" fmla="*/ 90 w 4"/>
                <a:gd name="T19" fmla="*/ 25 h 2"/>
                <a:gd name="T20" fmla="*/ 90 w 4"/>
                <a:gd name="T21" fmla="*/ 25 h 2"/>
                <a:gd name="T22" fmla="*/ 90 w 4"/>
                <a:gd name="T23" fmla="*/ 25 h 2"/>
                <a:gd name="T24" fmla="*/ 90 w 4"/>
                <a:gd name="T25" fmla="*/ 25 h 2"/>
                <a:gd name="T26" fmla="*/ 90 w 4"/>
                <a:gd name="T27" fmla="*/ 25 h 2"/>
                <a:gd name="T28" fmla="*/ 90 w 4"/>
                <a:gd name="T29" fmla="*/ 25 h 2"/>
                <a:gd name="T30" fmla="*/ 90 w 4"/>
                <a:gd name="T31" fmla="*/ 25 h 2"/>
                <a:gd name="T32" fmla="*/ 90 w 4"/>
                <a:gd name="T33" fmla="*/ 50 h 2"/>
                <a:gd name="T34" fmla="*/ 90 w 4"/>
                <a:gd name="T35" fmla="*/ 50 h 2"/>
                <a:gd name="T36" fmla="*/ 90 w 4"/>
                <a:gd name="T37" fmla="*/ 50 h 2"/>
                <a:gd name="T38" fmla="*/ 90 w 4"/>
                <a:gd name="T39" fmla="*/ 50 h 2"/>
                <a:gd name="T40" fmla="*/ 66 w 4"/>
                <a:gd name="T41" fmla="*/ 25 h 2"/>
                <a:gd name="T42" fmla="*/ 66 w 4"/>
                <a:gd name="T43" fmla="*/ 25 h 2"/>
                <a:gd name="T44" fmla="*/ 66 w 4"/>
                <a:gd name="T45" fmla="*/ 50 h 2"/>
                <a:gd name="T46" fmla="*/ 66 w 4"/>
                <a:gd name="T47" fmla="*/ 50 h 2"/>
                <a:gd name="T48" fmla="*/ 66 w 4"/>
                <a:gd name="T49" fmla="*/ 50 h 2"/>
                <a:gd name="T50" fmla="*/ 47 w 4"/>
                <a:gd name="T51" fmla="*/ 50 h 2"/>
                <a:gd name="T52" fmla="*/ 47 w 4"/>
                <a:gd name="T53" fmla="*/ 50 h 2"/>
                <a:gd name="T54" fmla="*/ 47 w 4"/>
                <a:gd name="T55" fmla="*/ 50 h 2"/>
                <a:gd name="T56" fmla="*/ 47 w 4"/>
                <a:gd name="T57" fmla="*/ 50 h 2"/>
                <a:gd name="T58" fmla="*/ 47 w 4"/>
                <a:gd name="T59" fmla="*/ 50 h 2"/>
                <a:gd name="T60" fmla="*/ 47 w 4"/>
                <a:gd name="T61" fmla="*/ 50 h 2"/>
                <a:gd name="T62" fmla="*/ 47 w 4"/>
                <a:gd name="T63" fmla="*/ 50 h 2"/>
                <a:gd name="T64" fmla="*/ 24 w 4"/>
                <a:gd name="T65" fmla="*/ 50 h 2"/>
                <a:gd name="T66" fmla="*/ 24 w 4"/>
                <a:gd name="T67" fmla="*/ 50 h 2"/>
                <a:gd name="T68" fmla="*/ 24 w 4"/>
                <a:gd name="T69" fmla="*/ 25 h 2"/>
                <a:gd name="T70" fmla="*/ 24 w 4"/>
                <a:gd name="T71" fmla="*/ 25 h 2"/>
                <a:gd name="T72" fmla="*/ 24 w 4"/>
                <a:gd name="T73" fmla="*/ 25 h 2"/>
                <a:gd name="T74" fmla="*/ 24 w 4"/>
                <a:gd name="T75" fmla="*/ 25 h 2"/>
                <a:gd name="T76" fmla="*/ 24 w 4"/>
                <a:gd name="T77" fmla="*/ 25 h 2"/>
                <a:gd name="T78" fmla="*/ 24 w 4"/>
                <a:gd name="T79" fmla="*/ 25 h 2"/>
                <a:gd name="T80" fmla="*/ 24 w 4"/>
                <a:gd name="T81" fmla="*/ 25 h 2"/>
                <a:gd name="T82" fmla="*/ 24 w 4"/>
                <a:gd name="T83" fmla="*/ 25 h 2"/>
                <a:gd name="T84" fmla="*/ 24 w 4"/>
                <a:gd name="T85" fmla="*/ 25 h 2"/>
                <a:gd name="T86" fmla="*/ 24 w 4"/>
                <a:gd name="T87" fmla="*/ 25 h 2"/>
                <a:gd name="T88" fmla="*/ 24 w 4"/>
                <a:gd name="T89" fmla="*/ 25 h 2"/>
                <a:gd name="T90" fmla="*/ 24 w 4"/>
                <a:gd name="T91" fmla="*/ 25 h 2"/>
                <a:gd name="T92" fmla="*/ 24 w 4"/>
                <a:gd name="T93" fmla="*/ 25 h 2"/>
                <a:gd name="T94" fmla="*/ 0 w 4"/>
                <a:gd name="T95" fmla="*/ 25 h 2"/>
                <a:gd name="T96" fmla="*/ 0 w 4"/>
                <a:gd name="T97" fmla="*/ 25 h 2"/>
                <a:gd name="T98" fmla="*/ 0 w 4"/>
                <a:gd name="T99" fmla="*/ 25 h 2"/>
                <a:gd name="T100" fmla="*/ 0 w 4"/>
                <a:gd name="T101" fmla="*/ 25 h 2"/>
                <a:gd name="T102" fmla="*/ 0 w 4"/>
                <a:gd name="T103" fmla="*/ 25 h 2"/>
                <a:gd name="T104" fmla="*/ 0 w 4"/>
                <a:gd name="T105" fmla="*/ 25 h 2"/>
                <a:gd name="T106" fmla="*/ 0 w 4"/>
                <a:gd name="T107" fmla="*/ 25 h 2"/>
                <a:gd name="T108" fmla="*/ 0 w 4"/>
                <a:gd name="T109" fmla="*/ 25 h 2"/>
                <a:gd name="T110" fmla="*/ 0 w 4"/>
                <a:gd name="T111" fmla="*/ 25 h 2"/>
                <a:gd name="T112" fmla="*/ 0 w 4"/>
                <a:gd name="T113" fmla="*/ 25 h 2"/>
                <a:gd name="T114" fmla="*/ 0 w 4"/>
                <a:gd name="T115" fmla="*/ 25 h 2"/>
                <a:gd name="T116" fmla="*/ 0 w 4"/>
                <a:gd name="T117" fmla="*/ 25 h 2"/>
                <a:gd name="T118" fmla="*/ 0 w 4"/>
                <a:gd name="T119" fmla="*/ 25 h 2"/>
                <a:gd name="T120" fmla="*/ 0 w 4"/>
                <a:gd name="T121" fmla="*/ 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7914" name="Freeform 2092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1615351768 h 94"/>
              <a:gd name="T4" fmla="*/ 2147483647 w 76"/>
              <a:gd name="T5" fmla="*/ 1376035883 h 94"/>
              <a:gd name="T6" fmla="*/ 2147483647 w 76"/>
              <a:gd name="T7" fmla="*/ 358966214 h 94"/>
              <a:gd name="T8" fmla="*/ 106726510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5" name="Freeform 2093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65836088 w 90"/>
              <a:gd name="T1" fmla="*/ 2147483647 h 66"/>
              <a:gd name="T2" fmla="*/ 0 w 90"/>
              <a:gd name="T3" fmla="*/ 2147483647 h 66"/>
              <a:gd name="T4" fmla="*/ 65836088 w 90"/>
              <a:gd name="T5" fmla="*/ 2147483647 h 66"/>
              <a:gd name="T6" fmla="*/ 65836088 w 90"/>
              <a:gd name="T7" fmla="*/ 2099519644 h 66"/>
              <a:gd name="T8" fmla="*/ 65836088 w 90"/>
              <a:gd name="T9" fmla="*/ 2099519644 h 66"/>
              <a:gd name="T10" fmla="*/ 131672176 w 90"/>
              <a:gd name="T11" fmla="*/ 2147483647 h 66"/>
              <a:gd name="T12" fmla="*/ 65836088 w 90"/>
              <a:gd name="T13" fmla="*/ 2147483647 h 66"/>
              <a:gd name="T14" fmla="*/ 197508280 w 90"/>
              <a:gd name="T15" fmla="*/ 2147483647 h 66"/>
              <a:gd name="T16" fmla="*/ 197508280 w 90"/>
              <a:gd name="T17" fmla="*/ 2099519644 h 66"/>
              <a:gd name="T18" fmla="*/ 197508280 w 90"/>
              <a:gd name="T19" fmla="*/ 1979547991 h 66"/>
              <a:gd name="T20" fmla="*/ 131672176 w 90"/>
              <a:gd name="T21" fmla="*/ 1799583494 h 66"/>
              <a:gd name="T22" fmla="*/ 197508280 w 90"/>
              <a:gd name="T23" fmla="*/ 1799583494 h 66"/>
              <a:gd name="T24" fmla="*/ 329172373 w 90"/>
              <a:gd name="T25" fmla="*/ 1739597910 h 66"/>
              <a:gd name="T26" fmla="*/ 263344352 w 90"/>
              <a:gd name="T27" fmla="*/ 1679612326 h 66"/>
              <a:gd name="T28" fmla="*/ 197508280 w 90"/>
              <a:gd name="T29" fmla="*/ 1739597910 h 66"/>
              <a:gd name="T30" fmla="*/ 197508280 w 90"/>
              <a:gd name="T31" fmla="*/ 1499655574 h 66"/>
              <a:gd name="T32" fmla="*/ 197508280 w 90"/>
              <a:gd name="T33" fmla="*/ 1319698822 h 66"/>
              <a:gd name="T34" fmla="*/ 197508280 w 90"/>
              <a:gd name="T35" fmla="*/ 1019763157 h 66"/>
              <a:gd name="T36" fmla="*/ 131672176 w 90"/>
              <a:gd name="T37" fmla="*/ 659849411 h 66"/>
              <a:gd name="T38" fmla="*/ 131672176 w 90"/>
              <a:gd name="T39" fmla="*/ 359913625 h 66"/>
              <a:gd name="T40" fmla="*/ 724188933 w 90"/>
              <a:gd name="T41" fmla="*/ 539878243 h 66"/>
              <a:gd name="T42" fmla="*/ 1250869650 w 90"/>
              <a:gd name="T43" fmla="*/ 779820579 h 66"/>
              <a:gd name="T44" fmla="*/ 1514205824 w 90"/>
              <a:gd name="T45" fmla="*/ 839806163 h 66"/>
              <a:gd name="T46" fmla="*/ 1580041896 w 90"/>
              <a:gd name="T47" fmla="*/ 899791747 h 66"/>
              <a:gd name="T48" fmla="*/ 1580041896 w 90"/>
              <a:gd name="T49" fmla="*/ 1199727654 h 66"/>
              <a:gd name="T50" fmla="*/ 1448377866 w 90"/>
              <a:gd name="T51" fmla="*/ 1379684406 h 66"/>
              <a:gd name="T52" fmla="*/ 1448377866 w 90"/>
              <a:gd name="T53" fmla="*/ 1499655574 h 66"/>
              <a:gd name="T54" fmla="*/ 1448377866 w 90"/>
              <a:gd name="T55" fmla="*/ 1619626742 h 66"/>
              <a:gd name="T56" fmla="*/ 1514205824 w 90"/>
              <a:gd name="T57" fmla="*/ 1679612326 h 66"/>
              <a:gd name="T58" fmla="*/ 1645877968 w 90"/>
              <a:gd name="T59" fmla="*/ 1439669990 h 66"/>
              <a:gd name="T60" fmla="*/ 1777550113 w 90"/>
              <a:gd name="T61" fmla="*/ 1259713238 h 66"/>
              <a:gd name="T62" fmla="*/ 1909222257 w 90"/>
              <a:gd name="T63" fmla="*/ 1079748741 h 66"/>
              <a:gd name="T64" fmla="*/ 1711714041 w 90"/>
              <a:gd name="T65" fmla="*/ 599863827 h 66"/>
              <a:gd name="T66" fmla="*/ 1777550113 w 90"/>
              <a:gd name="T67" fmla="*/ 539878243 h 66"/>
              <a:gd name="T68" fmla="*/ 1909222257 w 90"/>
              <a:gd name="T69" fmla="*/ 419906954 h 66"/>
              <a:gd name="T70" fmla="*/ 1777550113 w 90"/>
              <a:gd name="T71" fmla="*/ 299928041 h 66"/>
              <a:gd name="T72" fmla="*/ 1777550113 w 90"/>
              <a:gd name="T73" fmla="*/ 0 h 66"/>
              <a:gd name="T74" fmla="*/ 2147483647 w 90"/>
              <a:gd name="T75" fmla="*/ 539878243 h 66"/>
              <a:gd name="T76" fmla="*/ 2147483647 w 90"/>
              <a:gd name="T77" fmla="*/ 959777331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1975058329 w 90"/>
              <a:gd name="T105" fmla="*/ 2147483647 h 66"/>
              <a:gd name="T106" fmla="*/ 1580041896 w 90"/>
              <a:gd name="T107" fmla="*/ 2147483647 h 66"/>
              <a:gd name="T108" fmla="*/ 1250869650 w 90"/>
              <a:gd name="T109" fmla="*/ 2147483647 h 66"/>
              <a:gd name="T110" fmla="*/ 790025005 w 90"/>
              <a:gd name="T111" fmla="*/ 2147483647 h 66"/>
              <a:gd name="T112" fmla="*/ 724188933 w 90"/>
              <a:gd name="T113" fmla="*/ 2147483647 h 66"/>
              <a:gd name="T114" fmla="*/ 724188933 w 90"/>
              <a:gd name="T115" fmla="*/ 2147483647 h 66"/>
              <a:gd name="T116" fmla="*/ 460844518 w 90"/>
              <a:gd name="T117" fmla="*/ 2147483647 h 66"/>
              <a:gd name="T118" fmla="*/ 395008446 w 90"/>
              <a:gd name="T119" fmla="*/ 2147483647 h 66"/>
              <a:gd name="T120" fmla="*/ 197508280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6" name="Freeform 2094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66310784 w 108"/>
              <a:gd name="T5" fmla="*/ 2147483647 h 90"/>
              <a:gd name="T6" fmla="*/ 132629710 w 108"/>
              <a:gd name="T7" fmla="*/ 2147483647 h 90"/>
              <a:gd name="T8" fmla="*/ 198940510 w 108"/>
              <a:gd name="T9" fmla="*/ 2147483647 h 90"/>
              <a:gd name="T10" fmla="*/ 331562109 w 108"/>
              <a:gd name="T11" fmla="*/ 2147483647 h 90"/>
              <a:gd name="T12" fmla="*/ 331562109 w 108"/>
              <a:gd name="T13" fmla="*/ 2147483647 h 90"/>
              <a:gd name="T14" fmla="*/ 663132360 w 108"/>
              <a:gd name="T15" fmla="*/ 2147483647 h 90"/>
              <a:gd name="T16" fmla="*/ 1061013253 w 108"/>
              <a:gd name="T17" fmla="*/ 1379113409 h 90"/>
              <a:gd name="T18" fmla="*/ 1326264721 w 108"/>
              <a:gd name="T19" fmla="*/ 779497168 h 90"/>
              <a:gd name="T20" fmla="*/ 1591515934 w 108"/>
              <a:gd name="T21" fmla="*/ 179880988 h 90"/>
              <a:gd name="T22" fmla="*/ 1591515934 w 108"/>
              <a:gd name="T23" fmla="*/ 0 h 90"/>
              <a:gd name="T24" fmla="*/ 1790456381 w 108"/>
              <a:gd name="T25" fmla="*/ 0 h 90"/>
              <a:gd name="T26" fmla="*/ 1989396827 w 108"/>
              <a:gd name="T27" fmla="*/ 59957743 h 90"/>
              <a:gd name="T28" fmla="*/ 2055707594 w 108"/>
              <a:gd name="T29" fmla="*/ 119923230 h 90"/>
              <a:gd name="T30" fmla="*/ 2147483647 w 108"/>
              <a:gd name="T31" fmla="*/ 299804248 h 90"/>
              <a:gd name="T32" fmla="*/ 2147483647 w 108"/>
              <a:gd name="T33" fmla="*/ 479692920 h 90"/>
              <a:gd name="T34" fmla="*/ 2147483647 w 108"/>
              <a:gd name="T35" fmla="*/ 839462640 h 90"/>
              <a:gd name="T36" fmla="*/ 2147483647 w 108"/>
              <a:gd name="T37" fmla="*/ 959385839 h 90"/>
              <a:gd name="T38" fmla="*/ 2147483647 w 108"/>
              <a:gd name="T39" fmla="*/ 959385839 h 90"/>
              <a:gd name="T40" fmla="*/ 2147483647 w 108"/>
              <a:gd name="T41" fmla="*/ 1079309281 h 90"/>
              <a:gd name="T42" fmla="*/ 2147483647 w 108"/>
              <a:gd name="T43" fmla="*/ 1079309281 h 90"/>
              <a:gd name="T44" fmla="*/ 2147483647 w 108"/>
              <a:gd name="T45" fmla="*/ 1139267009 h 90"/>
              <a:gd name="T46" fmla="*/ 2147483647 w 108"/>
              <a:gd name="T47" fmla="*/ 1079309281 h 90"/>
              <a:gd name="T48" fmla="*/ 2147483647 w 108"/>
              <a:gd name="T49" fmla="*/ 1139267009 h 90"/>
              <a:gd name="T50" fmla="*/ 2147483647 w 108"/>
              <a:gd name="T51" fmla="*/ 1079309281 h 90"/>
              <a:gd name="T52" fmla="*/ 2147483647 w 108"/>
              <a:gd name="T53" fmla="*/ 1139267009 h 90"/>
              <a:gd name="T54" fmla="*/ 2147483647 w 108"/>
              <a:gd name="T55" fmla="*/ 1139267009 h 90"/>
              <a:gd name="T56" fmla="*/ 2147483647 w 108"/>
              <a:gd name="T57" fmla="*/ 1439071137 h 90"/>
              <a:gd name="T58" fmla="*/ 2147483647 w 108"/>
              <a:gd name="T59" fmla="*/ 1618959808 h 90"/>
              <a:gd name="T60" fmla="*/ 2147483647 w 108"/>
              <a:gd name="T61" fmla="*/ 1678917536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66310784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7" name="Freeform 2095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463080424 w 81"/>
              <a:gd name="T1" fmla="*/ 2147483647 h 130"/>
              <a:gd name="T2" fmla="*/ 529230104 w 81"/>
              <a:gd name="T3" fmla="*/ 2147483647 h 130"/>
              <a:gd name="T4" fmla="*/ 595388045 w 81"/>
              <a:gd name="T5" fmla="*/ 2147483647 h 130"/>
              <a:gd name="T6" fmla="*/ 595388045 w 81"/>
              <a:gd name="T7" fmla="*/ 2147483647 h 130"/>
              <a:gd name="T8" fmla="*/ 396922610 w 81"/>
              <a:gd name="T9" fmla="*/ 2147483647 h 130"/>
              <a:gd name="T10" fmla="*/ 661537725 w 81"/>
              <a:gd name="T11" fmla="*/ 2147483647 h 130"/>
              <a:gd name="T12" fmla="*/ 860003033 w 81"/>
              <a:gd name="T13" fmla="*/ 2147483647 h 130"/>
              <a:gd name="T14" fmla="*/ 926152714 w 81"/>
              <a:gd name="T15" fmla="*/ 2147483647 h 130"/>
              <a:gd name="T16" fmla="*/ 1323075451 w 81"/>
              <a:gd name="T17" fmla="*/ 2147483647 h 130"/>
              <a:gd name="T18" fmla="*/ 1124618276 w 81"/>
              <a:gd name="T19" fmla="*/ 2147483647 h 130"/>
              <a:gd name="T20" fmla="*/ 1058460208 w 81"/>
              <a:gd name="T21" fmla="*/ 2147483647 h 130"/>
              <a:gd name="T22" fmla="*/ 1058460208 w 81"/>
              <a:gd name="T23" fmla="*/ 2147483647 h 130"/>
              <a:gd name="T24" fmla="*/ 1058460208 w 81"/>
              <a:gd name="T25" fmla="*/ 2147483647 h 130"/>
              <a:gd name="T26" fmla="*/ 1058460208 w 81"/>
              <a:gd name="T27" fmla="*/ 2147483647 h 130"/>
              <a:gd name="T28" fmla="*/ 1719997933 w 81"/>
              <a:gd name="T29" fmla="*/ 0 h 130"/>
              <a:gd name="T30" fmla="*/ 2147483647 w 81"/>
              <a:gd name="T31" fmla="*/ 1138865122 h 130"/>
              <a:gd name="T32" fmla="*/ 2147483647 w 81"/>
              <a:gd name="T33" fmla="*/ 1558448869 h 130"/>
              <a:gd name="T34" fmla="*/ 2147483647 w 81"/>
              <a:gd name="T35" fmla="*/ 1738267156 h 130"/>
              <a:gd name="T36" fmla="*/ 2147483647 w 81"/>
              <a:gd name="T37" fmla="*/ 1858153756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8" name="Freeform 2096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16694859 w 138"/>
              <a:gd name="T13" fmla="*/ 2147483647 h 87"/>
              <a:gd name="T14" fmla="*/ 1918256289 w 138"/>
              <a:gd name="T15" fmla="*/ 2147483647 h 87"/>
              <a:gd name="T16" fmla="*/ 1719817719 w 138"/>
              <a:gd name="T17" fmla="*/ 2147483647 h 87"/>
              <a:gd name="T18" fmla="*/ 1587525338 w 138"/>
              <a:gd name="T19" fmla="*/ 2147483647 h 87"/>
              <a:gd name="T20" fmla="*/ 1521371015 w 138"/>
              <a:gd name="T21" fmla="*/ 2147483647 h 87"/>
              <a:gd name="T22" fmla="*/ 1521371015 w 138"/>
              <a:gd name="T23" fmla="*/ 2147483647 h 87"/>
              <a:gd name="T24" fmla="*/ 1322932445 w 138"/>
              <a:gd name="T25" fmla="*/ 2147483647 h 87"/>
              <a:gd name="T26" fmla="*/ 1322932445 w 138"/>
              <a:gd name="T27" fmla="*/ 2147483647 h 87"/>
              <a:gd name="T28" fmla="*/ 1190640064 w 138"/>
              <a:gd name="T29" fmla="*/ 2147483647 h 87"/>
              <a:gd name="T30" fmla="*/ 1190640064 w 138"/>
              <a:gd name="T31" fmla="*/ 2147483647 h 87"/>
              <a:gd name="T32" fmla="*/ 1124493874 w 138"/>
              <a:gd name="T33" fmla="*/ 2147483647 h 87"/>
              <a:gd name="T34" fmla="*/ 1058347430 w 138"/>
              <a:gd name="T35" fmla="*/ 2147483647 h 87"/>
              <a:gd name="T36" fmla="*/ 992201240 w 138"/>
              <a:gd name="T37" fmla="*/ 2147483647 h 87"/>
              <a:gd name="T38" fmla="*/ 727616479 w 138"/>
              <a:gd name="T39" fmla="*/ 2147483647 h 87"/>
              <a:gd name="T40" fmla="*/ 595324099 w 138"/>
              <a:gd name="T41" fmla="*/ 2147483647 h 87"/>
              <a:gd name="T42" fmla="*/ 595324099 w 138"/>
              <a:gd name="T43" fmla="*/ 2147483647 h 87"/>
              <a:gd name="T44" fmla="*/ 727616479 w 138"/>
              <a:gd name="T45" fmla="*/ 2147483647 h 87"/>
              <a:gd name="T46" fmla="*/ 727616479 w 138"/>
              <a:gd name="T47" fmla="*/ 2147483647 h 87"/>
              <a:gd name="T48" fmla="*/ 793762669 w 138"/>
              <a:gd name="T49" fmla="*/ 2147483647 h 87"/>
              <a:gd name="T50" fmla="*/ 926055049 w 138"/>
              <a:gd name="T51" fmla="*/ 2147483647 h 87"/>
              <a:gd name="T52" fmla="*/ 727616479 w 138"/>
              <a:gd name="T53" fmla="*/ 2147483647 h 87"/>
              <a:gd name="T54" fmla="*/ 529177781 w 138"/>
              <a:gd name="T55" fmla="*/ 2147483647 h 87"/>
              <a:gd name="T56" fmla="*/ 396877268 w 138"/>
              <a:gd name="T57" fmla="*/ 1855589534 h 87"/>
              <a:gd name="T58" fmla="*/ 132292412 w 138"/>
              <a:gd name="T59" fmla="*/ 1616159437 h 87"/>
              <a:gd name="T60" fmla="*/ 132292412 w 138"/>
              <a:gd name="T61" fmla="*/ 1496448257 h 87"/>
              <a:gd name="T62" fmla="*/ 132292412 w 138"/>
              <a:gd name="T63" fmla="*/ 1197158703 h 87"/>
              <a:gd name="T64" fmla="*/ 198438634 w 138"/>
              <a:gd name="T65" fmla="*/ 0 h 87"/>
              <a:gd name="T66" fmla="*/ 2147483647 w 138"/>
              <a:gd name="T67" fmla="*/ 478860314 h 87"/>
              <a:gd name="T68" fmla="*/ 2147483647 w 138"/>
              <a:gd name="T69" fmla="*/ 1137299244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9" name="Freeform 2097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857587386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1020146823 h 133"/>
              <a:gd name="T38" fmla="*/ 2147483647 w 86"/>
              <a:gd name="T39" fmla="*/ 540079538 h 133"/>
              <a:gd name="T40" fmla="*/ 857587386 w 86"/>
              <a:gd name="T41" fmla="*/ 0 h 133"/>
              <a:gd name="T42" fmla="*/ 857587386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0" name="Freeform 2098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599510464 h 106"/>
              <a:gd name="T4" fmla="*/ 1659274018 w 91"/>
              <a:gd name="T5" fmla="*/ 0 h 106"/>
              <a:gd name="T6" fmla="*/ 1659274018 w 91"/>
              <a:gd name="T7" fmla="*/ 0 h 106"/>
              <a:gd name="T8" fmla="*/ 1526529530 w 91"/>
              <a:gd name="T9" fmla="*/ 539557894 h 106"/>
              <a:gd name="T10" fmla="*/ 1393793189 w 91"/>
              <a:gd name="T11" fmla="*/ 959218146 h 106"/>
              <a:gd name="T12" fmla="*/ 1261048701 w 91"/>
              <a:gd name="T13" fmla="*/ 959218146 h 106"/>
              <a:gd name="T14" fmla="*/ 1194676458 w 91"/>
              <a:gd name="T15" fmla="*/ 899265575 h 106"/>
              <a:gd name="T16" fmla="*/ 1194676458 w 91"/>
              <a:gd name="T17" fmla="*/ 839313005 h 106"/>
              <a:gd name="T18" fmla="*/ 1128304214 w 91"/>
              <a:gd name="T19" fmla="*/ 779368177 h 106"/>
              <a:gd name="T20" fmla="*/ 995567618 w 91"/>
              <a:gd name="T21" fmla="*/ 779368177 h 106"/>
              <a:gd name="T22" fmla="*/ 796450887 w 91"/>
              <a:gd name="T23" fmla="*/ 779368177 h 106"/>
              <a:gd name="T24" fmla="*/ 796450887 w 91"/>
              <a:gd name="T25" fmla="*/ 839313005 h 106"/>
              <a:gd name="T26" fmla="*/ 796450887 w 91"/>
              <a:gd name="T27" fmla="*/ 1019170959 h 106"/>
              <a:gd name="T28" fmla="*/ 796450887 w 91"/>
              <a:gd name="T29" fmla="*/ 1498776040 h 106"/>
              <a:gd name="T30" fmla="*/ 796450887 w 91"/>
              <a:gd name="T31" fmla="*/ 1558728611 h 106"/>
              <a:gd name="T32" fmla="*/ 730078643 w 91"/>
              <a:gd name="T33" fmla="*/ 1798531151 h 106"/>
              <a:gd name="T34" fmla="*/ 730078643 w 91"/>
              <a:gd name="T35" fmla="*/ 1858483722 h 106"/>
              <a:gd name="T36" fmla="*/ 730078643 w 91"/>
              <a:gd name="T37" fmla="*/ 1918436293 h 106"/>
              <a:gd name="T38" fmla="*/ 730078643 w 91"/>
              <a:gd name="T39" fmla="*/ 2038341918 h 106"/>
              <a:gd name="T40" fmla="*/ 730078643 w 91"/>
              <a:gd name="T41" fmla="*/ 2098286746 h 106"/>
              <a:gd name="T42" fmla="*/ 730078643 w 91"/>
              <a:gd name="T43" fmla="*/ 2147483647 h 106"/>
              <a:gd name="T44" fmla="*/ 796450887 w 91"/>
              <a:gd name="T45" fmla="*/ 2147483647 h 106"/>
              <a:gd name="T46" fmla="*/ 796450887 w 91"/>
              <a:gd name="T47" fmla="*/ 2147483647 h 106"/>
              <a:gd name="T48" fmla="*/ 796450887 w 91"/>
              <a:gd name="T49" fmla="*/ 2147483647 h 106"/>
              <a:gd name="T50" fmla="*/ 862823131 w 91"/>
              <a:gd name="T51" fmla="*/ 2147483647 h 106"/>
              <a:gd name="T52" fmla="*/ 862823131 w 91"/>
              <a:gd name="T53" fmla="*/ 2147483647 h 106"/>
              <a:gd name="T54" fmla="*/ 929195375 w 91"/>
              <a:gd name="T55" fmla="*/ 2147483647 h 106"/>
              <a:gd name="T56" fmla="*/ 995567618 w 91"/>
              <a:gd name="T57" fmla="*/ 2147483647 h 106"/>
              <a:gd name="T58" fmla="*/ 929195375 w 91"/>
              <a:gd name="T59" fmla="*/ 2147483647 h 106"/>
              <a:gd name="T60" fmla="*/ 929195375 w 91"/>
              <a:gd name="T61" fmla="*/ 2147483647 h 106"/>
              <a:gd name="T62" fmla="*/ 796450887 w 91"/>
              <a:gd name="T63" fmla="*/ 2147483647 h 106"/>
              <a:gd name="T64" fmla="*/ 663706399 w 91"/>
              <a:gd name="T65" fmla="*/ 2147483647 h 106"/>
              <a:gd name="T66" fmla="*/ 597342302 w 91"/>
              <a:gd name="T67" fmla="*/ 2147483647 h 106"/>
              <a:gd name="T68" fmla="*/ 464597687 w 91"/>
              <a:gd name="T69" fmla="*/ 2147483647 h 106"/>
              <a:gd name="T70" fmla="*/ 331853200 w 91"/>
              <a:gd name="T71" fmla="*/ 2147483647 h 106"/>
              <a:gd name="T72" fmla="*/ 199116795 w 91"/>
              <a:gd name="T73" fmla="*/ 2147483647 h 106"/>
              <a:gd name="T74" fmla="*/ 199116795 w 91"/>
              <a:gd name="T75" fmla="*/ 2147483647 h 106"/>
              <a:gd name="T76" fmla="*/ 265480892 w 91"/>
              <a:gd name="T77" fmla="*/ 2147483647 h 106"/>
              <a:gd name="T78" fmla="*/ 199116795 w 91"/>
              <a:gd name="T79" fmla="*/ 2147483647 h 106"/>
              <a:gd name="T80" fmla="*/ 199116795 w 91"/>
              <a:gd name="T81" fmla="*/ 2147483647 h 106"/>
              <a:gd name="T82" fmla="*/ 199116795 w 91"/>
              <a:gd name="T83" fmla="*/ 2147483647 h 106"/>
              <a:gd name="T84" fmla="*/ 331853200 w 91"/>
              <a:gd name="T85" fmla="*/ 2147483647 h 106"/>
              <a:gd name="T86" fmla="*/ 398225443 w 91"/>
              <a:gd name="T87" fmla="*/ 2147483647 h 106"/>
              <a:gd name="T88" fmla="*/ 331853200 w 91"/>
              <a:gd name="T89" fmla="*/ 2147483647 h 106"/>
              <a:gd name="T90" fmla="*/ 331853200 w 91"/>
              <a:gd name="T91" fmla="*/ 2147483647 h 106"/>
              <a:gd name="T92" fmla="*/ 265480892 w 91"/>
              <a:gd name="T93" fmla="*/ 2147483647 h 106"/>
              <a:gd name="T94" fmla="*/ 199116795 w 91"/>
              <a:gd name="T95" fmla="*/ 2147483647 h 106"/>
              <a:gd name="T96" fmla="*/ 66372260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1" name="Freeform 2099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526938724 w 89"/>
              <a:gd name="T1" fmla="*/ 2147483647 h 100"/>
              <a:gd name="T2" fmla="*/ 263465304 w 89"/>
              <a:gd name="T3" fmla="*/ 2147483647 h 100"/>
              <a:gd name="T4" fmla="*/ 461070385 w 89"/>
              <a:gd name="T5" fmla="*/ 2147483647 h 100"/>
              <a:gd name="T6" fmla="*/ 461070385 w 89"/>
              <a:gd name="T7" fmla="*/ 2147483647 h 100"/>
              <a:gd name="T8" fmla="*/ 329333707 w 89"/>
              <a:gd name="T9" fmla="*/ 2147483647 h 100"/>
              <a:gd name="T10" fmla="*/ 329333707 w 89"/>
              <a:gd name="T11" fmla="*/ 2147483647 h 100"/>
              <a:gd name="T12" fmla="*/ 263465304 w 89"/>
              <a:gd name="T13" fmla="*/ 1972419885 h 100"/>
              <a:gd name="T14" fmla="*/ 131736710 w 89"/>
              <a:gd name="T15" fmla="*/ 1554026719 h 100"/>
              <a:gd name="T16" fmla="*/ 0 w 89"/>
              <a:gd name="T17" fmla="*/ 956325268 h 100"/>
              <a:gd name="T18" fmla="*/ 65868355 w 89"/>
              <a:gd name="T19" fmla="*/ 717247877 h 100"/>
              <a:gd name="T20" fmla="*/ 0 w 89"/>
              <a:gd name="T21" fmla="*/ 418393286 h 100"/>
              <a:gd name="T22" fmla="*/ 1514947959 w 89"/>
              <a:gd name="T23" fmla="*/ 179308104 h 100"/>
              <a:gd name="T24" fmla="*/ 1646684638 w 89"/>
              <a:gd name="T25" fmla="*/ 59769363 h 100"/>
              <a:gd name="T26" fmla="*/ 1844281539 w 89"/>
              <a:gd name="T27" fmla="*/ 298854591 h 100"/>
              <a:gd name="T28" fmla="*/ 1844281539 w 89"/>
              <a:gd name="T29" fmla="*/ 597701451 h 100"/>
              <a:gd name="T30" fmla="*/ 2107754896 w 89"/>
              <a:gd name="T31" fmla="*/ 717247877 h 100"/>
              <a:gd name="T32" fmla="*/ 2147483647 w 89"/>
              <a:gd name="T33" fmla="*/ 777017225 h 100"/>
              <a:gd name="T34" fmla="*/ 2147483647 w 89"/>
              <a:gd name="T35" fmla="*/ 777017225 h 100"/>
              <a:gd name="T36" fmla="*/ 2147483647 w 89"/>
              <a:gd name="T37" fmla="*/ 836786573 h 100"/>
              <a:gd name="T38" fmla="*/ 2147483647 w 89"/>
              <a:gd name="T39" fmla="*/ 777017225 h 100"/>
              <a:gd name="T40" fmla="*/ 2147483647 w 89"/>
              <a:gd name="T41" fmla="*/ 836786573 h 100"/>
              <a:gd name="T42" fmla="*/ 2147483647 w 89"/>
              <a:gd name="T43" fmla="*/ 896555921 h 100"/>
              <a:gd name="T44" fmla="*/ 2147483647 w 89"/>
              <a:gd name="T45" fmla="*/ 896555921 h 100"/>
              <a:gd name="T46" fmla="*/ 2147483647 w 89"/>
              <a:gd name="T47" fmla="*/ 1075864206 h 100"/>
              <a:gd name="T48" fmla="*/ 2147483647 w 89"/>
              <a:gd name="T49" fmla="*/ 1016094858 h 100"/>
              <a:gd name="T50" fmla="*/ 2147483647 w 89"/>
              <a:gd name="T51" fmla="*/ 1016094858 h 100"/>
              <a:gd name="T52" fmla="*/ 2147483647 w 89"/>
              <a:gd name="T53" fmla="*/ 1135633553 h 100"/>
              <a:gd name="T54" fmla="*/ 2147483647 w 89"/>
              <a:gd name="T55" fmla="*/ 1255179980 h 100"/>
              <a:gd name="T56" fmla="*/ 2147483647 w 89"/>
              <a:gd name="T57" fmla="*/ 1255179980 h 100"/>
              <a:gd name="T58" fmla="*/ 2147483647 w 89"/>
              <a:gd name="T59" fmla="*/ 1075864206 h 100"/>
              <a:gd name="T60" fmla="*/ 2147483647 w 89"/>
              <a:gd name="T61" fmla="*/ 1195410632 h 100"/>
              <a:gd name="T62" fmla="*/ 2147483647 w 89"/>
              <a:gd name="T63" fmla="*/ 1195410632 h 100"/>
              <a:gd name="T64" fmla="*/ 2147483647 w 89"/>
              <a:gd name="T65" fmla="*/ 1255179980 h 100"/>
              <a:gd name="T66" fmla="*/ 2147483647 w 89"/>
              <a:gd name="T67" fmla="*/ 1314949328 h 100"/>
              <a:gd name="T68" fmla="*/ 2147483647 w 89"/>
              <a:gd name="T69" fmla="*/ 1494257371 h 100"/>
              <a:gd name="T70" fmla="*/ 2147483647 w 89"/>
              <a:gd name="T71" fmla="*/ 1673573146 h 100"/>
              <a:gd name="T72" fmla="*/ 2147483647 w 89"/>
              <a:gd name="T73" fmla="*/ 1793111841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526938724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2" name="Freeform 2100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2147483647 w 77"/>
              <a:gd name="T1" fmla="*/ 59985599 h 66"/>
              <a:gd name="T2" fmla="*/ 2147483647 w 77"/>
              <a:gd name="T3" fmla="*/ 599863827 h 66"/>
              <a:gd name="T4" fmla="*/ 2147483647 w 77"/>
              <a:gd name="T5" fmla="*/ 779820579 h 66"/>
              <a:gd name="T6" fmla="*/ 2147483647 w 77"/>
              <a:gd name="T7" fmla="*/ 1319698822 h 66"/>
              <a:gd name="T8" fmla="*/ 2147483647 w 77"/>
              <a:gd name="T9" fmla="*/ 1979547991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055903105 w 77"/>
              <a:gd name="T63" fmla="*/ 2147483647 h 66"/>
              <a:gd name="T64" fmla="*/ 994790520 w 77"/>
              <a:gd name="T65" fmla="*/ 2147483647 h 66"/>
              <a:gd name="T66" fmla="*/ 265280182 w 77"/>
              <a:gd name="T67" fmla="*/ 2147483647 h 66"/>
              <a:gd name="T68" fmla="*/ 331594168 w 77"/>
              <a:gd name="T69" fmla="*/ 2147483647 h 66"/>
              <a:gd name="T70" fmla="*/ 397916233 w 77"/>
              <a:gd name="T71" fmla="*/ 2147483647 h 66"/>
              <a:gd name="T72" fmla="*/ 397916233 w 77"/>
              <a:gd name="T73" fmla="*/ 2147483647 h 66"/>
              <a:gd name="T74" fmla="*/ 596874414 w 77"/>
              <a:gd name="T75" fmla="*/ 2147483647 h 66"/>
              <a:gd name="T76" fmla="*/ 464238299 w 77"/>
              <a:gd name="T77" fmla="*/ 1799583494 h 66"/>
              <a:gd name="T78" fmla="*/ 397916233 w 77"/>
              <a:gd name="T79" fmla="*/ 1679612326 h 66"/>
              <a:gd name="T80" fmla="*/ 265280182 w 77"/>
              <a:gd name="T81" fmla="*/ 1499655574 h 66"/>
              <a:gd name="T82" fmla="*/ 66322081 w 77"/>
              <a:gd name="T83" fmla="*/ 1139734325 h 66"/>
              <a:gd name="T84" fmla="*/ 0 w 77"/>
              <a:gd name="T85" fmla="*/ 59985599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3" name="Freeform 2101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596820914 w 54"/>
              <a:gd name="T1" fmla="*/ 119721841 h 95"/>
              <a:gd name="T2" fmla="*/ 795752991 w 54"/>
              <a:gd name="T3" fmla="*/ 299304648 h 95"/>
              <a:gd name="T4" fmla="*/ 994693211 w 54"/>
              <a:gd name="T5" fmla="*/ 478887364 h 95"/>
              <a:gd name="T6" fmla="*/ 994693211 w 54"/>
              <a:gd name="T7" fmla="*/ 718331107 h 95"/>
              <a:gd name="T8" fmla="*/ 928382518 w 54"/>
              <a:gd name="T9" fmla="*/ 897913823 h 95"/>
              <a:gd name="T10" fmla="*/ 729442299 w 54"/>
              <a:gd name="T11" fmla="*/ 1137349950 h 95"/>
              <a:gd name="T12" fmla="*/ 596820914 w 54"/>
              <a:gd name="T13" fmla="*/ 1197210855 h 95"/>
              <a:gd name="T14" fmla="*/ 331561732 w 54"/>
              <a:gd name="T15" fmla="*/ 1257071761 h 95"/>
              <a:gd name="T16" fmla="*/ 265250976 w 54"/>
              <a:gd name="T17" fmla="*/ 1436654477 h 95"/>
              <a:gd name="T18" fmla="*/ 397880567 w 54"/>
              <a:gd name="T19" fmla="*/ 1616237194 h 95"/>
              <a:gd name="T20" fmla="*/ 265250976 w 54"/>
              <a:gd name="T21" fmla="*/ 2035264015 h 95"/>
              <a:gd name="T22" fmla="*/ 66310708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66310708 w 54"/>
              <a:gd name="T29" fmla="*/ 2147483647 h 95"/>
              <a:gd name="T30" fmla="*/ 331561732 w 54"/>
              <a:gd name="T31" fmla="*/ 2147483647 h 95"/>
              <a:gd name="T32" fmla="*/ 663131606 w 54"/>
              <a:gd name="T33" fmla="*/ 2147483647 h 95"/>
              <a:gd name="T34" fmla="*/ 862071826 w 54"/>
              <a:gd name="T35" fmla="*/ 2147483647 h 95"/>
              <a:gd name="T36" fmla="*/ 994693211 w 54"/>
              <a:gd name="T37" fmla="*/ 2147483647 h 95"/>
              <a:gd name="T38" fmla="*/ 1259944377 w 54"/>
              <a:gd name="T39" fmla="*/ 2147483647 h 95"/>
              <a:gd name="T40" fmla="*/ 1259944377 w 54"/>
              <a:gd name="T41" fmla="*/ 2147483647 h 95"/>
              <a:gd name="T42" fmla="*/ 1061003903 w 54"/>
              <a:gd name="T43" fmla="*/ 2147483647 h 95"/>
              <a:gd name="T44" fmla="*/ 1259944377 w 54"/>
              <a:gd name="T45" fmla="*/ 2147483647 h 95"/>
              <a:gd name="T46" fmla="*/ 1591514125 w 54"/>
              <a:gd name="T47" fmla="*/ 2147483647 h 95"/>
              <a:gd name="T48" fmla="*/ 1923075729 w 54"/>
              <a:gd name="T49" fmla="*/ 2147483647 h 95"/>
              <a:gd name="T50" fmla="*/ 1989386421 w 54"/>
              <a:gd name="T51" fmla="*/ 2147483647 h 95"/>
              <a:gd name="T52" fmla="*/ 1923075729 w 54"/>
              <a:gd name="T53" fmla="*/ 2147483647 h 95"/>
              <a:gd name="T54" fmla="*/ 2122015949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778192013 h 95"/>
              <a:gd name="T90" fmla="*/ 2147483647 w 54"/>
              <a:gd name="T91" fmla="*/ 658470202 h 95"/>
              <a:gd name="T92" fmla="*/ 2147483647 w 54"/>
              <a:gd name="T93" fmla="*/ 359165554 h 95"/>
              <a:gd name="T94" fmla="*/ 2147483647 w 54"/>
              <a:gd name="T95" fmla="*/ 17958277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7924" name="Group 2102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37955" name="Freeform 2103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618 w 52"/>
                <a:gd name="T1" fmla="*/ 1613 h 71"/>
                <a:gd name="T2" fmla="*/ 1017 w 52"/>
                <a:gd name="T3" fmla="*/ 1594 h 71"/>
                <a:gd name="T4" fmla="*/ 1066 w 52"/>
                <a:gd name="T5" fmla="*/ 1472 h 71"/>
                <a:gd name="T6" fmla="*/ 1066 w 52"/>
                <a:gd name="T7" fmla="*/ 1379 h 71"/>
                <a:gd name="T8" fmla="*/ 1138 w 52"/>
                <a:gd name="T9" fmla="*/ 1306 h 71"/>
                <a:gd name="T10" fmla="*/ 1158 w 52"/>
                <a:gd name="T11" fmla="*/ 1233 h 71"/>
                <a:gd name="T12" fmla="*/ 1182 w 52"/>
                <a:gd name="T13" fmla="*/ 1189 h 71"/>
                <a:gd name="T14" fmla="*/ 1207 w 52"/>
                <a:gd name="T15" fmla="*/ 1213 h 71"/>
                <a:gd name="T16" fmla="*/ 1231 w 52"/>
                <a:gd name="T17" fmla="*/ 1189 h 71"/>
                <a:gd name="T18" fmla="*/ 1231 w 52"/>
                <a:gd name="T19" fmla="*/ 1092 h 71"/>
                <a:gd name="T20" fmla="*/ 1207 w 52"/>
                <a:gd name="T21" fmla="*/ 999 h 71"/>
                <a:gd name="T22" fmla="*/ 1114 w 52"/>
                <a:gd name="T23" fmla="*/ 663 h 71"/>
                <a:gd name="T24" fmla="*/ 993 w 52"/>
                <a:gd name="T25" fmla="*/ 663 h 71"/>
                <a:gd name="T26" fmla="*/ 851 w 52"/>
                <a:gd name="T27" fmla="*/ 853 h 71"/>
                <a:gd name="T28" fmla="*/ 827 w 52"/>
                <a:gd name="T29" fmla="*/ 833 h 71"/>
                <a:gd name="T30" fmla="*/ 783 w 52"/>
                <a:gd name="T31" fmla="*/ 809 h 71"/>
                <a:gd name="T32" fmla="*/ 783 w 52"/>
                <a:gd name="T33" fmla="*/ 711 h 71"/>
                <a:gd name="T34" fmla="*/ 851 w 52"/>
                <a:gd name="T35" fmla="*/ 663 h 71"/>
                <a:gd name="T36" fmla="*/ 851 w 52"/>
                <a:gd name="T37" fmla="*/ 619 h 71"/>
                <a:gd name="T38" fmla="*/ 900 w 52"/>
                <a:gd name="T39" fmla="*/ 570 h 71"/>
                <a:gd name="T40" fmla="*/ 900 w 52"/>
                <a:gd name="T41" fmla="*/ 404 h 71"/>
                <a:gd name="T42" fmla="*/ 876 w 52"/>
                <a:gd name="T43" fmla="*/ 331 h 71"/>
                <a:gd name="T44" fmla="*/ 827 w 52"/>
                <a:gd name="T45" fmla="*/ 283 h 71"/>
                <a:gd name="T46" fmla="*/ 876 w 52"/>
                <a:gd name="T47" fmla="*/ 239 h 71"/>
                <a:gd name="T48" fmla="*/ 851 w 52"/>
                <a:gd name="T49" fmla="*/ 166 h 71"/>
                <a:gd name="T50" fmla="*/ 710 w 52"/>
                <a:gd name="T51" fmla="*/ 93 h 71"/>
                <a:gd name="T52" fmla="*/ 618 w 52"/>
                <a:gd name="T53" fmla="*/ 49 h 71"/>
                <a:gd name="T54" fmla="*/ 496 w 52"/>
                <a:gd name="T55" fmla="*/ 24 h 71"/>
                <a:gd name="T56" fmla="*/ 428 w 52"/>
                <a:gd name="T57" fmla="*/ 24 h 71"/>
                <a:gd name="T58" fmla="*/ 355 w 52"/>
                <a:gd name="T59" fmla="*/ 73 h 71"/>
                <a:gd name="T60" fmla="*/ 355 w 52"/>
                <a:gd name="T61" fmla="*/ 141 h 71"/>
                <a:gd name="T62" fmla="*/ 380 w 52"/>
                <a:gd name="T63" fmla="*/ 166 h 71"/>
                <a:gd name="T64" fmla="*/ 355 w 52"/>
                <a:gd name="T65" fmla="*/ 190 h 71"/>
                <a:gd name="T66" fmla="*/ 307 w 52"/>
                <a:gd name="T67" fmla="*/ 239 h 71"/>
                <a:gd name="T68" fmla="*/ 282 w 52"/>
                <a:gd name="T69" fmla="*/ 307 h 71"/>
                <a:gd name="T70" fmla="*/ 282 w 52"/>
                <a:gd name="T71" fmla="*/ 404 h 71"/>
                <a:gd name="T72" fmla="*/ 238 w 52"/>
                <a:gd name="T73" fmla="*/ 380 h 71"/>
                <a:gd name="T74" fmla="*/ 238 w 52"/>
                <a:gd name="T75" fmla="*/ 307 h 71"/>
                <a:gd name="T76" fmla="*/ 238 w 52"/>
                <a:gd name="T77" fmla="*/ 263 h 71"/>
                <a:gd name="T78" fmla="*/ 190 w 52"/>
                <a:gd name="T79" fmla="*/ 307 h 71"/>
                <a:gd name="T80" fmla="*/ 190 w 52"/>
                <a:gd name="T81" fmla="*/ 380 h 71"/>
                <a:gd name="T82" fmla="*/ 117 w 52"/>
                <a:gd name="T83" fmla="*/ 404 h 71"/>
                <a:gd name="T84" fmla="*/ 92 w 52"/>
                <a:gd name="T85" fmla="*/ 453 h 71"/>
                <a:gd name="T86" fmla="*/ 73 w 52"/>
                <a:gd name="T87" fmla="*/ 546 h 71"/>
                <a:gd name="T88" fmla="*/ 49 w 52"/>
                <a:gd name="T89" fmla="*/ 663 h 71"/>
                <a:gd name="T90" fmla="*/ 24 w 52"/>
                <a:gd name="T91" fmla="*/ 760 h 71"/>
                <a:gd name="T92" fmla="*/ 49 w 52"/>
                <a:gd name="T93" fmla="*/ 877 h 71"/>
                <a:gd name="T94" fmla="*/ 49 w 52"/>
                <a:gd name="T95" fmla="*/ 975 h 71"/>
                <a:gd name="T96" fmla="*/ 141 w 52"/>
                <a:gd name="T97" fmla="*/ 1189 h 71"/>
                <a:gd name="T98" fmla="*/ 165 w 52"/>
                <a:gd name="T99" fmla="*/ 1306 h 71"/>
                <a:gd name="T100" fmla="*/ 165 w 52"/>
                <a:gd name="T101" fmla="*/ 1330 h 71"/>
                <a:gd name="T102" fmla="*/ 141 w 52"/>
                <a:gd name="T103" fmla="*/ 1472 h 71"/>
                <a:gd name="T104" fmla="*/ 49 w 52"/>
                <a:gd name="T105" fmla="*/ 1637 h 71"/>
                <a:gd name="T106" fmla="*/ 0 w 52"/>
                <a:gd name="T107" fmla="*/ 168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56" name="Freeform 2104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98 w 83"/>
                <a:gd name="T1" fmla="*/ 380 h 41"/>
                <a:gd name="T2" fmla="*/ 190 w 83"/>
                <a:gd name="T3" fmla="*/ 307 h 41"/>
                <a:gd name="T4" fmla="*/ 478 w 83"/>
                <a:gd name="T5" fmla="*/ 141 h 41"/>
                <a:gd name="T6" fmla="*/ 620 w 83"/>
                <a:gd name="T7" fmla="*/ 24 h 41"/>
                <a:gd name="T8" fmla="*/ 737 w 83"/>
                <a:gd name="T9" fmla="*/ 24 h 41"/>
                <a:gd name="T10" fmla="*/ 668 w 83"/>
                <a:gd name="T11" fmla="*/ 98 h 41"/>
                <a:gd name="T12" fmla="*/ 547 w 83"/>
                <a:gd name="T13" fmla="*/ 215 h 41"/>
                <a:gd name="T14" fmla="*/ 547 w 83"/>
                <a:gd name="T15" fmla="*/ 288 h 41"/>
                <a:gd name="T16" fmla="*/ 668 w 83"/>
                <a:gd name="T17" fmla="*/ 239 h 41"/>
                <a:gd name="T18" fmla="*/ 927 w 83"/>
                <a:gd name="T19" fmla="*/ 356 h 41"/>
                <a:gd name="T20" fmla="*/ 1025 w 83"/>
                <a:gd name="T21" fmla="*/ 380 h 41"/>
                <a:gd name="T22" fmla="*/ 1049 w 83"/>
                <a:gd name="T23" fmla="*/ 405 h 41"/>
                <a:gd name="T24" fmla="*/ 1166 w 83"/>
                <a:gd name="T25" fmla="*/ 307 h 41"/>
                <a:gd name="T26" fmla="*/ 1522 w 83"/>
                <a:gd name="T27" fmla="*/ 190 h 41"/>
                <a:gd name="T28" fmla="*/ 1498 w 83"/>
                <a:gd name="T29" fmla="*/ 263 h 41"/>
                <a:gd name="T30" fmla="*/ 1571 w 83"/>
                <a:gd name="T31" fmla="*/ 332 h 41"/>
                <a:gd name="T32" fmla="*/ 1713 w 83"/>
                <a:gd name="T33" fmla="*/ 307 h 41"/>
                <a:gd name="T34" fmla="*/ 1810 w 83"/>
                <a:gd name="T35" fmla="*/ 429 h 41"/>
                <a:gd name="T36" fmla="*/ 1952 w 83"/>
                <a:gd name="T37" fmla="*/ 454 h 41"/>
                <a:gd name="T38" fmla="*/ 1952 w 83"/>
                <a:gd name="T39" fmla="*/ 498 h 41"/>
                <a:gd name="T40" fmla="*/ 1879 w 83"/>
                <a:gd name="T41" fmla="*/ 498 h 41"/>
                <a:gd name="T42" fmla="*/ 1786 w 83"/>
                <a:gd name="T43" fmla="*/ 498 h 41"/>
                <a:gd name="T44" fmla="*/ 1644 w 83"/>
                <a:gd name="T45" fmla="*/ 498 h 41"/>
                <a:gd name="T46" fmla="*/ 1644 w 83"/>
                <a:gd name="T47" fmla="*/ 571 h 41"/>
                <a:gd name="T48" fmla="*/ 1478 w 83"/>
                <a:gd name="T49" fmla="*/ 498 h 41"/>
                <a:gd name="T50" fmla="*/ 1357 w 83"/>
                <a:gd name="T51" fmla="*/ 546 h 41"/>
                <a:gd name="T52" fmla="*/ 1308 w 83"/>
                <a:gd name="T53" fmla="*/ 595 h 41"/>
                <a:gd name="T54" fmla="*/ 1191 w 83"/>
                <a:gd name="T55" fmla="*/ 595 h 41"/>
                <a:gd name="T56" fmla="*/ 1093 w 83"/>
                <a:gd name="T57" fmla="*/ 712 h 41"/>
                <a:gd name="T58" fmla="*/ 1117 w 83"/>
                <a:gd name="T59" fmla="*/ 668 h 41"/>
                <a:gd name="T60" fmla="*/ 1049 w 83"/>
                <a:gd name="T61" fmla="*/ 668 h 41"/>
                <a:gd name="T62" fmla="*/ 1000 w 83"/>
                <a:gd name="T63" fmla="*/ 644 h 41"/>
                <a:gd name="T64" fmla="*/ 952 w 83"/>
                <a:gd name="T65" fmla="*/ 761 h 41"/>
                <a:gd name="T66" fmla="*/ 859 w 83"/>
                <a:gd name="T67" fmla="*/ 902 h 41"/>
                <a:gd name="T68" fmla="*/ 810 w 83"/>
                <a:gd name="T69" fmla="*/ 927 h 41"/>
                <a:gd name="T70" fmla="*/ 834 w 83"/>
                <a:gd name="T71" fmla="*/ 859 h 41"/>
                <a:gd name="T72" fmla="*/ 761 w 83"/>
                <a:gd name="T73" fmla="*/ 859 h 41"/>
                <a:gd name="T74" fmla="*/ 712 w 83"/>
                <a:gd name="T75" fmla="*/ 688 h 41"/>
                <a:gd name="T76" fmla="*/ 693 w 83"/>
                <a:gd name="T77" fmla="*/ 668 h 41"/>
                <a:gd name="T78" fmla="*/ 547 w 83"/>
                <a:gd name="T79" fmla="*/ 620 h 41"/>
                <a:gd name="T80" fmla="*/ 522 w 83"/>
                <a:gd name="T81" fmla="*/ 620 h 41"/>
                <a:gd name="T82" fmla="*/ 381 w 83"/>
                <a:gd name="T83" fmla="*/ 571 h 41"/>
                <a:gd name="T84" fmla="*/ 98 w 83"/>
                <a:gd name="T85" fmla="*/ 454 h 41"/>
                <a:gd name="T86" fmla="*/ 0 w 83"/>
                <a:gd name="T87" fmla="*/ 405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7925" name="Freeform 2105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66843900 w 40"/>
              <a:gd name="T1" fmla="*/ 299463286 h 72"/>
              <a:gd name="T2" fmla="*/ 267367426 w 40"/>
              <a:gd name="T3" fmla="*/ 2147483647 h 72"/>
              <a:gd name="T4" fmla="*/ 267367426 w 40"/>
              <a:gd name="T5" fmla="*/ 2147483647 h 72"/>
              <a:gd name="T6" fmla="*/ 267367426 w 40"/>
              <a:gd name="T7" fmla="*/ 2147483647 h 72"/>
              <a:gd name="T8" fmla="*/ 267367426 w 40"/>
              <a:gd name="T9" fmla="*/ 2147483647 h 72"/>
              <a:gd name="T10" fmla="*/ 334203199 w 40"/>
              <a:gd name="T11" fmla="*/ 2147483647 h 72"/>
              <a:gd name="T12" fmla="*/ 401047084 w 40"/>
              <a:gd name="T13" fmla="*/ 2147483647 h 72"/>
              <a:gd name="T14" fmla="*/ 267367426 w 40"/>
              <a:gd name="T15" fmla="*/ 2147483647 h 72"/>
              <a:gd name="T16" fmla="*/ 267367426 w 40"/>
              <a:gd name="T17" fmla="*/ 2147483647 h 72"/>
              <a:gd name="T18" fmla="*/ 133679625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66843900 w 40"/>
              <a:gd name="T33" fmla="*/ 2147483647 h 72"/>
              <a:gd name="T34" fmla="*/ 133679625 w 40"/>
              <a:gd name="T35" fmla="*/ 2147483647 h 72"/>
              <a:gd name="T36" fmla="*/ 133679625 w 40"/>
              <a:gd name="T37" fmla="*/ 2147483647 h 72"/>
              <a:gd name="T38" fmla="*/ 133679625 w 40"/>
              <a:gd name="T39" fmla="*/ 2147483647 h 72"/>
              <a:gd name="T40" fmla="*/ 334203199 w 40"/>
              <a:gd name="T41" fmla="*/ 2147483647 h 72"/>
              <a:gd name="T42" fmla="*/ 534726677 w 40"/>
              <a:gd name="T43" fmla="*/ 2147483647 h 72"/>
              <a:gd name="T44" fmla="*/ 802085991 w 40"/>
              <a:gd name="T45" fmla="*/ 2147483647 h 72"/>
              <a:gd name="T46" fmla="*/ 802085991 w 40"/>
              <a:gd name="T47" fmla="*/ 2147483647 h 72"/>
              <a:gd name="T48" fmla="*/ 868929876 w 40"/>
              <a:gd name="T49" fmla="*/ 2147483647 h 72"/>
              <a:gd name="T50" fmla="*/ 935773760 w 40"/>
              <a:gd name="T51" fmla="*/ 2147483647 h 72"/>
              <a:gd name="T52" fmla="*/ 1069453354 w 40"/>
              <a:gd name="T53" fmla="*/ 2147483647 h 72"/>
              <a:gd name="T54" fmla="*/ 1136297494 w 40"/>
              <a:gd name="T55" fmla="*/ 2147483647 h 72"/>
              <a:gd name="T56" fmla="*/ 1203133203 w 40"/>
              <a:gd name="T57" fmla="*/ 2147483647 h 72"/>
              <a:gd name="T58" fmla="*/ 1269977087 w 40"/>
              <a:gd name="T59" fmla="*/ 2147483647 h 72"/>
              <a:gd name="T60" fmla="*/ 1336820972 w 40"/>
              <a:gd name="T61" fmla="*/ 2147483647 h 72"/>
              <a:gd name="T62" fmla="*/ 1403656681 w 40"/>
              <a:gd name="T63" fmla="*/ 2147483647 h 72"/>
              <a:gd name="T64" fmla="*/ 1470500565 w 40"/>
              <a:gd name="T65" fmla="*/ 2147483647 h 72"/>
              <a:gd name="T66" fmla="*/ 1604180158 w 40"/>
              <a:gd name="T67" fmla="*/ 2147483647 h 72"/>
              <a:gd name="T68" fmla="*/ 1804703636 w 40"/>
              <a:gd name="T69" fmla="*/ 2147483647 h 72"/>
              <a:gd name="T70" fmla="*/ 1871539345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59892648 h 72"/>
              <a:gd name="T94" fmla="*/ 2147483647 w 40"/>
              <a:gd name="T95" fmla="*/ 0 h 72"/>
              <a:gd name="T96" fmla="*/ 601570689 w 40"/>
              <a:gd name="T97" fmla="*/ 179677960 h 72"/>
              <a:gd name="T98" fmla="*/ 534726677 w 40"/>
              <a:gd name="T99" fmla="*/ 239570593 h 72"/>
              <a:gd name="T100" fmla="*/ 401047084 w 40"/>
              <a:gd name="T101" fmla="*/ 299463286 h 72"/>
              <a:gd name="T102" fmla="*/ 334203199 w 40"/>
              <a:gd name="T103" fmla="*/ 359355919 h 72"/>
              <a:gd name="T104" fmla="*/ 200523542 w 40"/>
              <a:gd name="T105" fmla="*/ 359355919 h 72"/>
              <a:gd name="T106" fmla="*/ 66843900 w 40"/>
              <a:gd name="T107" fmla="*/ 299463286 h 72"/>
              <a:gd name="T108" fmla="*/ 66843900 w 40"/>
              <a:gd name="T109" fmla="*/ 299463286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6" name="Freeform 2106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985703678 w 47"/>
              <a:gd name="T3" fmla="*/ 120004564 h 83"/>
              <a:gd name="T4" fmla="*/ 985703678 w 47"/>
              <a:gd name="T5" fmla="*/ 180014608 h 83"/>
              <a:gd name="T6" fmla="*/ 788564614 w 47"/>
              <a:gd name="T7" fmla="*/ 300019203 h 83"/>
              <a:gd name="T8" fmla="*/ 788564614 w 47"/>
              <a:gd name="T9" fmla="*/ 480033750 h 83"/>
              <a:gd name="T10" fmla="*/ 788564614 w 47"/>
              <a:gd name="T11" fmla="*/ 660048419 h 83"/>
              <a:gd name="T12" fmla="*/ 722846189 w 47"/>
              <a:gd name="T13" fmla="*/ 720050686 h 83"/>
              <a:gd name="T14" fmla="*/ 591417444 w 47"/>
              <a:gd name="T15" fmla="*/ 840055220 h 83"/>
              <a:gd name="T16" fmla="*/ 459996679 w 47"/>
              <a:gd name="T17" fmla="*/ 960067501 h 83"/>
              <a:gd name="T18" fmla="*/ 394278254 w 47"/>
              <a:gd name="T19" fmla="*/ 1020070010 h 83"/>
              <a:gd name="T20" fmla="*/ 394278254 w 47"/>
              <a:gd name="T21" fmla="*/ 1140074544 h 83"/>
              <a:gd name="T22" fmla="*/ 328567935 w 47"/>
              <a:gd name="T23" fmla="*/ 1260086825 h 83"/>
              <a:gd name="T24" fmla="*/ 328567935 w 47"/>
              <a:gd name="T25" fmla="*/ 1320089092 h 83"/>
              <a:gd name="T26" fmla="*/ 262857552 w 47"/>
              <a:gd name="T27" fmla="*/ 1500103639 h 83"/>
              <a:gd name="T28" fmla="*/ 197139127 w 47"/>
              <a:gd name="T29" fmla="*/ 1620108174 h 83"/>
              <a:gd name="T30" fmla="*/ 262857552 w 47"/>
              <a:gd name="T31" fmla="*/ 1800122721 h 83"/>
              <a:gd name="T32" fmla="*/ 328567935 w 47"/>
              <a:gd name="T33" fmla="*/ 1860124988 h 83"/>
              <a:gd name="T34" fmla="*/ 328567935 w 47"/>
              <a:gd name="T35" fmla="*/ 1980137269 h 83"/>
              <a:gd name="T36" fmla="*/ 328567935 w 47"/>
              <a:gd name="T37" fmla="*/ 1980137269 h 83"/>
              <a:gd name="T38" fmla="*/ 328567935 w 47"/>
              <a:gd name="T39" fmla="*/ 2040140020 h 83"/>
              <a:gd name="T40" fmla="*/ 328567935 w 47"/>
              <a:gd name="T41" fmla="*/ 2040140020 h 83"/>
              <a:gd name="T42" fmla="*/ 262857552 w 47"/>
              <a:gd name="T43" fmla="*/ 2147483647 h 83"/>
              <a:gd name="T44" fmla="*/ 328567935 w 47"/>
              <a:gd name="T45" fmla="*/ 2147483647 h 83"/>
              <a:gd name="T46" fmla="*/ 262857552 w 47"/>
              <a:gd name="T47" fmla="*/ 2147483647 h 83"/>
              <a:gd name="T48" fmla="*/ 394278254 w 47"/>
              <a:gd name="T49" fmla="*/ 2147483647 h 83"/>
              <a:gd name="T50" fmla="*/ 394278254 w 47"/>
              <a:gd name="T51" fmla="*/ 2147483647 h 83"/>
              <a:gd name="T52" fmla="*/ 459996679 w 47"/>
              <a:gd name="T53" fmla="*/ 2147483647 h 83"/>
              <a:gd name="T54" fmla="*/ 525706999 w 47"/>
              <a:gd name="T55" fmla="*/ 2147483647 h 83"/>
              <a:gd name="T56" fmla="*/ 525706999 w 47"/>
              <a:gd name="T57" fmla="*/ 2147483647 h 83"/>
              <a:gd name="T58" fmla="*/ 394278254 w 47"/>
              <a:gd name="T59" fmla="*/ 2147483647 h 83"/>
              <a:gd name="T60" fmla="*/ 394278254 w 47"/>
              <a:gd name="T61" fmla="*/ 2147483647 h 83"/>
              <a:gd name="T62" fmla="*/ 328567935 w 47"/>
              <a:gd name="T63" fmla="*/ 2147483647 h 83"/>
              <a:gd name="T64" fmla="*/ 19713912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1774260186 w 47"/>
              <a:gd name="T71" fmla="*/ 2147483647 h 83"/>
              <a:gd name="T72" fmla="*/ 1774260186 w 47"/>
              <a:gd name="T73" fmla="*/ 2147483647 h 83"/>
              <a:gd name="T74" fmla="*/ 1708549867 w 47"/>
              <a:gd name="T75" fmla="*/ 2147483647 h 83"/>
              <a:gd name="T76" fmla="*/ 1774260186 w 47"/>
              <a:gd name="T77" fmla="*/ 2147483647 h 83"/>
              <a:gd name="T78" fmla="*/ 1905688931 w 47"/>
              <a:gd name="T79" fmla="*/ 2147483647 h 83"/>
              <a:gd name="T80" fmla="*/ 1971399250 w 47"/>
              <a:gd name="T81" fmla="*/ 2147483647 h 83"/>
              <a:gd name="T82" fmla="*/ 2102827994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120004564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7" name="Freeform 2107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1252248076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02578397 h 51"/>
              <a:gd name="T20" fmla="*/ 2147483647 w 79"/>
              <a:gd name="T21" fmla="*/ 1982433953 h 51"/>
              <a:gd name="T22" fmla="*/ 2147483647 w 79"/>
              <a:gd name="T23" fmla="*/ 1862282242 h 51"/>
              <a:gd name="T24" fmla="*/ 2147483647 w 79"/>
              <a:gd name="T25" fmla="*/ 1802214138 h 51"/>
              <a:gd name="T26" fmla="*/ 2147483647 w 79"/>
              <a:gd name="T27" fmla="*/ 1742138282 h 51"/>
              <a:gd name="T28" fmla="*/ 2147483647 w 79"/>
              <a:gd name="T29" fmla="*/ 1682062427 h 51"/>
              <a:gd name="T30" fmla="*/ 2147483647 w 79"/>
              <a:gd name="T31" fmla="*/ 1621994322 h 51"/>
              <a:gd name="T32" fmla="*/ 2147483647 w 79"/>
              <a:gd name="T33" fmla="*/ 1621994322 h 51"/>
              <a:gd name="T34" fmla="*/ 2147483647 w 79"/>
              <a:gd name="T35" fmla="*/ 1561918467 h 51"/>
              <a:gd name="T36" fmla="*/ 2147483647 w 79"/>
              <a:gd name="T37" fmla="*/ 1561918467 h 51"/>
              <a:gd name="T38" fmla="*/ 2147483647 w 79"/>
              <a:gd name="T39" fmla="*/ 1441766757 h 51"/>
              <a:gd name="T40" fmla="*/ 2147483647 w 79"/>
              <a:gd name="T41" fmla="*/ 1441766757 h 51"/>
              <a:gd name="T42" fmla="*/ 2147483647 w 79"/>
              <a:gd name="T43" fmla="*/ 1381698652 h 51"/>
              <a:gd name="T44" fmla="*/ 2147483647 w 79"/>
              <a:gd name="T45" fmla="*/ 1201478837 h 51"/>
              <a:gd name="T46" fmla="*/ 2147483647 w 79"/>
              <a:gd name="T47" fmla="*/ 1201478837 h 51"/>
              <a:gd name="T48" fmla="*/ 2147483647 w 79"/>
              <a:gd name="T49" fmla="*/ 1081327126 h 51"/>
              <a:gd name="T50" fmla="*/ 2147483647 w 79"/>
              <a:gd name="T51" fmla="*/ 1021251271 h 51"/>
              <a:gd name="T52" fmla="*/ 2147483647 w 79"/>
              <a:gd name="T53" fmla="*/ 1021251271 h 51"/>
              <a:gd name="T54" fmla="*/ 2147483647 w 79"/>
              <a:gd name="T55" fmla="*/ 961182924 h 51"/>
              <a:gd name="T56" fmla="*/ 2147483647 w 79"/>
              <a:gd name="T57" fmla="*/ 901107069 h 51"/>
              <a:gd name="T58" fmla="*/ 2147483647 w 79"/>
              <a:gd name="T59" fmla="*/ 720887254 h 51"/>
              <a:gd name="T60" fmla="*/ 2147483647 w 79"/>
              <a:gd name="T61" fmla="*/ 660811398 h 51"/>
              <a:gd name="T62" fmla="*/ 2147483647 w 79"/>
              <a:gd name="T63" fmla="*/ 600735543 h 51"/>
              <a:gd name="T64" fmla="*/ 2147483647 w 79"/>
              <a:gd name="T65" fmla="*/ 540667438 h 51"/>
              <a:gd name="T66" fmla="*/ 2147483647 w 79"/>
              <a:gd name="T67" fmla="*/ 540667438 h 51"/>
              <a:gd name="T68" fmla="*/ 2147483647 w 79"/>
              <a:gd name="T69" fmla="*/ 480591462 h 51"/>
              <a:gd name="T70" fmla="*/ 2147483647 w 79"/>
              <a:gd name="T71" fmla="*/ 480591462 h 51"/>
              <a:gd name="T72" fmla="*/ 2147483647 w 79"/>
              <a:gd name="T73" fmla="*/ 420515607 h 51"/>
              <a:gd name="T74" fmla="*/ 2147483647 w 79"/>
              <a:gd name="T75" fmla="*/ 360439751 h 51"/>
              <a:gd name="T76" fmla="*/ 2147483647 w 79"/>
              <a:gd name="T77" fmla="*/ 180219876 h 51"/>
              <a:gd name="T78" fmla="*/ 2147483647 w 79"/>
              <a:gd name="T79" fmla="*/ 180219876 h 51"/>
              <a:gd name="T80" fmla="*/ 2147483647 w 79"/>
              <a:gd name="T81" fmla="*/ 120143990 h 51"/>
              <a:gd name="T82" fmla="*/ 2147483647 w 79"/>
              <a:gd name="T83" fmla="*/ 120143990 h 51"/>
              <a:gd name="T84" fmla="*/ 2147483647 w 79"/>
              <a:gd name="T85" fmla="*/ 120143990 h 51"/>
              <a:gd name="T86" fmla="*/ 2147483647 w 79"/>
              <a:gd name="T87" fmla="*/ 60075870 h 51"/>
              <a:gd name="T88" fmla="*/ 2147483647 w 79"/>
              <a:gd name="T89" fmla="*/ 0 h 51"/>
              <a:gd name="T90" fmla="*/ 593167591 w 79"/>
              <a:gd name="T91" fmla="*/ 660811398 h 51"/>
              <a:gd name="T92" fmla="*/ 527262688 w 79"/>
              <a:gd name="T93" fmla="*/ 420515607 h 51"/>
              <a:gd name="T94" fmla="*/ 329540243 w 79"/>
              <a:gd name="T95" fmla="*/ 600735543 h 51"/>
              <a:gd name="T96" fmla="*/ 329540243 w 79"/>
              <a:gd name="T97" fmla="*/ 600735543 h 51"/>
              <a:gd name="T98" fmla="*/ 263627285 w 79"/>
              <a:gd name="T99" fmla="*/ 540667438 h 51"/>
              <a:gd name="T100" fmla="*/ 263627285 w 79"/>
              <a:gd name="T101" fmla="*/ 540667438 h 51"/>
              <a:gd name="T102" fmla="*/ 197722509 w 79"/>
              <a:gd name="T103" fmla="*/ 660811398 h 51"/>
              <a:gd name="T104" fmla="*/ 65904792 w 79"/>
              <a:gd name="T105" fmla="*/ 780955358 h 51"/>
              <a:gd name="T106" fmla="*/ 0 w 79"/>
              <a:gd name="T107" fmla="*/ 841031214 h 51"/>
              <a:gd name="T108" fmla="*/ 263627285 w 79"/>
              <a:gd name="T109" fmla="*/ 2147483647 h 51"/>
              <a:gd name="T110" fmla="*/ 395445018 w 79"/>
              <a:gd name="T111" fmla="*/ 2147483647 h 51"/>
              <a:gd name="T112" fmla="*/ 1252248076 w 79"/>
              <a:gd name="T113" fmla="*/ 2147483647 h 51"/>
              <a:gd name="T114" fmla="*/ 1252248076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8" name="Freeform 2108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2053962265 w 102"/>
              <a:gd name="T1" fmla="*/ 2147483647 h 59"/>
              <a:gd name="T2" fmla="*/ 1722671546 w 102"/>
              <a:gd name="T3" fmla="*/ 2147483647 h 59"/>
              <a:gd name="T4" fmla="*/ 1457647111 w 102"/>
              <a:gd name="T5" fmla="*/ 2147483647 h 59"/>
              <a:gd name="T6" fmla="*/ 331282706 w 102"/>
              <a:gd name="T7" fmla="*/ 2147483647 h 59"/>
              <a:gd name="T8" fmla="*/ 596307268 w 102"/>
              <a:gd name="T9" fmla="*/ 2147483647 h 59"/>
              <a:gd name="T10" fmla="*/ 662565412 w 102"/>
              <a:gd name="T11" fmla="*/ 2147483647 h 59"/>
              <a:gd name="T12" fmla="*/ 1258880820 w 102"/>
              <a:gd name="T13" fmla="*/ 2147483647 h 59"/>
              <a:gd name="T14" fmla="*/ 1391388967 w 102"/>
              <a:gd name="T15" fmla="*/ 2147483647 h 59"/>
              <a:gd name="T16" fmla="*/ 1788929690 w 102"/>
              <a:gd name="T17" fmla="*/ 2147483647 h 59"/>
              <a:gd name="T18" fmla="*/ 192144597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6794810 h 59"/>
              <a:gd name="T26" fmla="*/ 2147483647 w 102"/>
              <a:gd name="T27" fmla="*/ 1669729029 h 59"/>
              <a:gd name="T28" fmla="*/ 2147483647 w 102"/>
              <a:gd name="T29" fmla="*/ 1073401266 h 59"/>
              <a:gd name="T30" fmla="*/ 2147483647 w 102"/>
              <a:gd name="T31" fmla="*/ 1133032498 h 59"/>
              <a:gd name="T32" fmla="*/ 2147483647 w 102"/>
              <a:gd name="T33" fmla="*/ 715598190 h 59"/>
              <a:gd name="T34" fmla="*/ 2147483647 w 102"/>
              <a:gd name="T35" fmla="*/ 596335726 h 59"/>
              <a:gd name="T36" fmla="*/ 2147483647 w 102"/>
              <a:gd name="T37" fmla="*/ 298164002 h 59"/>
              <a:gd name="T38" fmla="*/ 2147483647 w 102"/>
              <a:gd name="T39" fmla="*/ 59631247 h 59"/>
              <a:gd name="T40" fmla="*/ 2147483647 w 102"/>
              <a:gd name="T41" fmla="*/ 238532710 h 59"/>
              <a:gd name="T42" fmla="*/ 2147483647 w 102"/>
              <a:gd name="T43" fmla="*/ 59631247 h 59"/>
              <a:gd name="T44" fmla="*/ 2147483647 w 102"/>
              <a:gd name="T45" fmla="*/ 119270216 h 59"/>
              <a:gd name="T46" fmla="*/ 2147483647 w 102"/>
              <a:gd name="T47" fmla="*/ 238532710 h 59"/>
              <a:gd name="T48" fmla="*/ 2147483647 w 102"/>
              <a:gd name="T49" fmla="*/ 477065420 h 59"/>
              <a:gd name="T50" fmla="*/ 2147483647 w 102"/>
              <a:gd name="T51" fmla="*/ 834868376 h 59"/>
              <a:gd name="T52" fmla="*/ 2147483647 w 102"/>
              <a:gd name="T53" fmla="*/ 894499607 h 59"/>
              <a:gd name="T54" fmla="*/ 2147483647 w 102"/>
              <a:gd name="T55" fmla="*/ 1013762312 h 59"/>
              <a:gd name="T56" fmla="*/ 2147483647 w 102"/>
              <a:gd name="T57" fmla="*/ 1073401266 h 59"/>
              <a:gd name="T58" fmla="*/ 2147483647 w 102"/>
              <a:gd name="T59" fmla="*/ 1192663730 h 59"/>
              <a:gd name="T60" fmla="*/ 2147483647 w 102"/>
              <a:gd name="T61" fmla="*/ 1371565148 h 59"/>
              <a:gd name="T62" fmla="*/ 2147483647 w 102"/>
              <a:gd name="T63" fmla="*/ 1550466565 h 59"/>
              <a:gd name="T64" fmla="*/ 2147483647 w 102"/>
              <a:gd name="T65" fmla="*/ 1729360261 h 59"/>
              <a:gd name="T66" fmla="*/ 2147483647 w 102"/>
              <a:gd name="T67" fmla="*/ 1788999215 h 59"/>
              <a:gd name="T68" fmla="*/ 2147483647 w 102"/>
              <a:gd name="T69" fmla="*/ 1848630446 h 59"/>
              <a:gd name="T70" fmla="*/ 2147483647 w 102"/>
              <a:gd name="T71" fmla="*/ 1908261678 h 59"/>
              <a:gd name="T72" fmla="*/ 2147483647 w 102"/>
              <a:gd name="T73" fmla="*/ 1967892910 h 59"/>
              <a:gd name="T74" fmla="*/ 2147483647 w 102"/>
              <a:gd name="T75" fmla="*/ 2146794810 h 59"/>
              <a:gd name="T76" fmla="*/ 2147483647 w 102"/>
              <a:gd name="T77" fmla="*/ 2146794810 h 59"/>
              <a:gd name="T78" fmla="*/ 2147483647 w 102"/>
              <a:gd name="T79" fmla="*/ 2147483647 h 59"/>
              <a:gd name="T80" fmla="*/ 2147483647 w 102"/>
              <a:gd name="T81" fmla="*/ 2146794810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9" name="Freeform 2109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044746186 w 69"/>
              <a:gd name="T9" fmla="*/ 2147483647 h 53"/>
              <a:gd name="T10" fmla="*/ 1912827896 w 69"/>
              <a:gd name="T11" fmla="*/ 2147483647 h 53"/>
              <a:gd name="T12" fmla="*/ 1648991316 w 69"/>
              <a:gd name="T13" fmla="*/ 2030456852 h 53"/>
              <a:gd name="T14" fmla="*/ 1517073026 w 69"/>
              <a:gd name="T15" fmla="*/ 1911022788 h 53"/>
              <a:gd name="T16" fmla="*/ 1451109820 w 69"/>
              <a:gd name="T17" fmla="*/ 1791581479 h 53"/>
              <a:gd name="T18" fmla="*/ 989391490 w 69"/>
              <a:gd name="T19" fmla="*/ 1492985934 h 53"/>
              <a:gd name="T20" fmla="*/ 857473200 w 69"/>
              <a:gd name="T21" fmla="*/ 1373544625 h 53"/>
              <a:gd name="T22" fmla="*/ 659599826 w 69"/>
              <a:gd name="T23" fmla="*/ 1134669735 h 53"/>
              <a:gd name="T24" fmla="*/ 527673287 w 69"/>
              <a:gd name="T25" fmla="*/ 955507530 h 53"/>
              <a:gd name="T26" fmla="*/ 65963222 w 69"/>
              <a:gd name="T27" fmla="*/ 836073949 h 53"/>
              <a:gd name="T28" fmla="*/ 65963222 w 69"/>
              <a:gd name="T29" fmla="*/ 597191331 h 53"/>
              <a:gd name="T30" fmla="*/ 197881559 w 69"/>
              <a:gd name="T31" fmla="*/ 477757629 h 53"/>
              <a:gd name="T32" fmla="*/ 197881559 w 69"/>
              <a:gd name="T33" fmla="*/ 418036974 h 53"/>
              <a:gd name="T34" fmla="*/ 527673287 w 69"/>
              <a:gd name="T35" fmla="*/ 298595665 h 53"/>
              <a:gd name="T36" fmla="*/ 791518116 w 69"/>
              <a:gd name="T37" fmla="*/ 179154296 h 53"/>
              <a:gd name="T38" fmla="*/ 857473200 w 69"/>
              <a:gd name="T39" fmla="*/ 119441339 h 53"/>
              <a:gd name="T40" fmla="*/ 2044746186 w 69"/>
              <a:gd name="T41" fmla="*/ 59720670 h 53"/>
              <a:gd name="T42" fmla="*/ 2044746186 w 69"/>
              <a:gd name="T43" fmla="*/ 119441339 h 53"/>
              <a:gd name="T44" fmla="*/ 2147483647 w 69"/>
              <a:gd name="T45" fmla="*/ 238874951 h 53"/>
              <a:gd name="T46" fmla="*/ 2147483647 w 69"/>
              <a:gd name="T47" fmla="*/ 238874951 h 53"/>
              <a:gd name="T48" fmla="*/ 2147483647 w 69"/>
              <a:gd name="T49" fmla="*/ 1015228426 h 53"/>
              <a:gd name="T50" fmla="*/ 2147483647 w 69"/>
              <a:gd name="T51" fmla="*/ 1134669735 h 53"/>
              <a:gd name="T52" fmla="*/ 2147483647 w 69"/>
              <a:gd name="T53" fmla="*/ 1433265280 h 53"/>
              <a:gd name="T54" fmla="*/ 2147483647 w 69"/>
              <a:gd name="T55" fmla="*/ 1672140170 h 53"/>
              <a:gd name="T56" fmla="*/ 2147483647 w 69"/>
              <a:gd name="T57" fmla="*/ 1791581479 h 53"/>
              <a:gd name="T58" fmla="*/ 2147483647 w 69"/>
              <a:gd name="T59" fmla="*/ 1851302133 h 53"/>
              <a:gd name="T60" fmla="*/ 2147483647 w 69"/>
              <a:gd name="T61" fmla="*/ 1970735715 h 53"/>
              <a:gd name="T62" fmla="*/ 2147483647 w 69"/>
              <a:gd name="T63" fmla="*/ 209017750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0" name="Freeform 2110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598534219 w 73"/>
              <a:gd name="T1" fmla="*/ 2147483647 h 77"/>
              <a:gd name="T2" fmla="*/ 731541766 w 73"/>
              <a:gd name="T3" fmla="*/ 2147483647 h 77"/>
              <a:gd name="T4" fmla="*/ 864549314 w 73"/>
              <a:gd name="T5" fmla="*/ 2147483647 h 77"/>
              <a:gd name="T6" fmla="*/ 864549314 w 73"/>
              <a:gd name="T7" fmla="*/ 2147483647 h 77"/>
              <a:gd name="T8" fmla="*/ 931053088 w 73"/>
              <a:gd name="T9" fmla="*/ 2147483647 h 77"/>
              <a:gd name="T10" fmla="*/ 864549314 w 73"/>
              <a:gd name="T11" fmla="*/ 2147483647 h 77"/>
              <a:gd name="T12" fmla="*/ 798045540 w 73"/>
              <a:gd name="T13" fmla="*/ 2147483647 h 77"/>
              <a:gd name="T14" fmla="*/ 931053088 w 73"/>
              <a:gd name="T15" fmla="*/ 2147483647 h 77"/>
              <a:gd name="T16" fmla="*/ 1064060635 w 73"/>
              <a:gd name="T17" fmla="*/ 2147483647 h 77"/>
              <a:gd name="T18" fmla="*/ 1130564664 w 73"/>
              <a:gd name="T19" fmla="*/ 2147483647 h 77"/>
              <a:gd name="T20" fmla="*/ 1197068438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1922963460 h 77"/>
              <a:gd name="T56" fmla="*/ 2147483647 w 73"/>
              <a:gd name="T57" fmla="*/ 1802777305 h 77"/>
              <a:gd name="T58" fmla="*/ 2147483647 w 73"/>
              <a:gd name="T59" fmla="*/ 1622505825 h 77"/>
              <a:gd name="T60" fmla="*/ 2147483647 w 73"/>
              <a:gd name="T61" fmla="*/ 1502319670 h 77"/>
              <a:gd name="T62" fmla="*/ 2147483647 w 73"/>
              <a:gd name="T63" fmla="*/ 1382133515 h 77"/>
              <a:gd name="T64" fmla="*/ 2147483647 w 73"/>
              <a:gd name="T65" fmla="*/ 1081668127 h 77"/>
              <a:gd name="T66" fmla="*/ 2147483647 w 73"/>
              <a:gd name="T67" fmla="*/ 961481730 h 77"/>
              <a:gd name="T68" fmla="*/ 2147483647 w 73"/>
              <a:gd name="T69" fmla="*/ 721109420 h 77"/>
              <a:gd name="T70" fmla="*/ 2147483647 w 73"/>
              <a:gd name="T71" fmla="*/ 540837940 h 77"/>
              <a:gd name="T72" fmla="*/ 2128113115 w 73"/>
              <a:gd name="T73" fmla="*/ 420651663 h 77"/>
              <a:gd name="T74" fmla="*/ 2128113115 w 73"/>
              <a:gd name="T75" fmla="*/ 180279293 h 77"/>
              <a:gd name="T76" fmla="*/ 2147483647 w 73"/>
              <a:gd name="T77" fmla="*/ 60093093 h 77"/>
              <a:gd name="T78" fmla="*/ 2147483647 w 73"/>
              <a:gd name="T79" fmla="*/ 0 h 77"/>
              <a:gd name="T80" fmla="*/ 0 w 73"/>
              <a:gd name="T81" fmla="*/ 300465509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1" name="Freeform 2111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2147483647 w 62"/>
              <a:gd name="T1" fmla="*/ 119151282 h 29"/>
              <a:gd name="T2" fmla="*/ 132597985 w 62"/>
              <a:gd name="T3" fmla="*/ 1012789980 h 29"/>
              <a:gd name="T4" fmla="*/ 265187828 w 62"/>
              <a:gd name="T5" fmla="*/ 953217973 h 29"/>
              <a:gd name="T6" fmla="*/ 530383798 w 62"/>
              <a:gd name="T7" fmla="*/ 774487236 h 29"/>
              <a:gd name="T8" fmla="*/ 662973736 w 62"/>
              <a:gd name="T9" fmla="*/ 655335984 h 29"/>
              <a:gd name="T10" fmla="*/ 729276784 w 62"/>
              <a:gd name="T11" fmla="*/ 595764218 h 29"/>
              <a:gd name="T12" fmla="*/ 928169643 w 62"/>
              <a:gd name="T13" fmla="*/ 536184733 h 29"/>
              <a:gd name="T14" fmla="*/ 1259652567 w 62"/>
              <a:gd name="T15" fmla="*/ 417033361 h 29"/>
              <a:gd name="T16" fmla="*/ 1392250520 w 62"/>
              <a:gd name="T17" fmla="*/ 476605127 h 29"/>
              <a:gd name="T18" fmla="*/ 1524848473 w 62"/>
              <a:gd name="T19" fmla="*/ 476605127 h 29"/>
              <a:gd name="T20" fmla="*/ 1657438284 w 62"/>
              <a:gd name="T21" fmla="*/ 714915469 h 29"/>
              <a:gd name="T22" fmla="*/ 1790036237 w 62"/>
              <a:gd name="T23" fmla="*/ 714915469 h 29"/>
              <a:gd name="T24" fmla="*/ 1790036237 w 62"/>
              <a:gd name="T25" fmla="*/ 834066721 h 29"/>
              <a:gd name="T26" fmla="*/ 2055232144 w 62"/>
              <a:gd name="T27" fmla="*/ 893638488 h 29"/>
              <a:gd name="T28" fmla="*/ 2147483647 w 62"/>
              <a:gd name="T29" fmla="*/ 1012789980 h 29"/>
              <a:gd name="T30" fmla="*/ 2147483647 w 62"/>
              <a:gd name="T31" fmla="*/ 1131948951 h 29"/>
              <a:gd name="T32" fmla="*/ 2121527049 w 62"/>
              <a:gd name="T33" fmla="*/ 1489402705 h 29"/>
              <a:gd name="T34" fmla="*/ 2147483647 w 62"/>
              <a:gd name="T35" fmla="*/ 1608553957 h 29"/>
              <a:gd name="T36" fmla="*/ 2147483647 w 62"/>
              <a:gd name="T37" fmla="*/ 1668125724 h 29"/>
              <a:gd name="T38" fmla="*/ 2147483647 w 62"/>
              <a:gd name="T39" fmla="*/ 1668125724 h 29"/>
              <a:gd name="T40" fmla="*/ 2147483647 w 62"/>
              <a:gd name="T41" fmla="*/ 1608553957 h 29"/>
              <a:gd name="T42" fmla="*/ 2147483647 w 62"/>
              <a:gd name="T43" fmla="*/ 1727705209 h 29"/>
              <a:gd name="T44" fmla="*/ 2147483647 w 62"/>
              <a:gd name="T45" fmla="*/ 1668125724 h 29"/>
              <a:gd name="T46" fmla="*/ 2147483647 w 62"/>
              <a:gd name="T47" fmla="*/ 1548974472 h 29"/>
              <a:gd name="T48" fmla="*/ 2147483647 w 62"/>
              <a:gd name="T49" fmla="*/ 1489402705 h 29"/>
              <a:gd name="T50" fmla="*/ 2147483647 w 62"/>
              <a:gd name="T51" fmla="*/ 1429823220 h 29"/>
              <a:gd name="T52" fmla="*/ 2147483647 w 62"/>
              <a:gd name="T53" fmla="*/ 1370251454 h 29"/>
              <a:gd name="T54" fmla="*/ 2147483647 w 62"/>
              <a:gd name="T55" fmla="*/ 1131948951 h 29"/>
              <a:gd name="T56" fmla="*/ 2147483647 w 62"/>
              <a:gd name="T57" fmla="*/ 953217973 h 29"/>
              <a:gd name="T58" fmla="*/ 2147483647 w 62"/>
              <a:gd name="T59" fmla="*/ 714915469 h 29"/>
              <a:gd name="T60" fmla="*/ 2147483647 w 62"/>
              <a:gd name="T61" fmla="*/ 595764218 h 29"/>
              <a:gd name="T62" fmla="*/ 2147483647 w 62"/>
              <a:gd name="T63" fmla="*/ 536184733 h 29"/>
              <a:gd name="T64" fmla="*/ 2147483647 w 62"/>
              <a:gd name="T65" fmla="*/ 357453875 h 29"/>
              <a:gd name="T66" fmla="*/ 2147483647 w 62"/>
              <a:gd name="T67" fmla="*/ 238302564 h 29"/>
              <a:gd name="T68" fmla="*/ 2147483647 w 62"/>
              <a:gd name="T69" fmla="*/ 238302564 h 29"/>
              <a:gd name="T70" fmla="*/ 2147483647 w 62"/>
              <a:gd name="T71" fmla="*/ 476605127 h 29"/>
              <a:gd name="T72" fmla="*/ 2147483647 w 62"/>
              <a:gd name="T73" fmla="*/ 595764218 h 29"/>
              <a:gd name="T74" fmla="*/ 2147483647 w 62"/>
              <a:gd name="T75" fmla="*/ 714915469 h 29"/>
              <a:gd name="T76" fmla="*/ 2147483647 w 62"/>
              <a:gd name="T77" fmla="*/ 953217973 h 29"/>
              <a:gd name="T78" fmla="*/ 2147483647 w 62"/>
              <a:gd name="T79" fmla="*/ 1072369466 h 29"/>
              <a:gd name="T80" fmla="*/ 2147483647 w 62"/>
              <a:gd name="T81" fmla="*/ 1131948951 h 29"/>
              <a:gd name="T82" fmla="*/ 2147483647 w 62"/>
              <a:gd name="T83" fmla="*/ 1251100202 h 29"/>
              <a:gd name="T84" fmla="*/ 2147483647 w 62"/>
              <a:gd name="T85" fmla="*/ 1429823220 h 29"/>
              <a:gd name="T86" fmla="*/ 2147483647 w 62"/>
              <a:gd name="T87" fmla="*/ 1489402705 h 29"/>
              <a:gd name="T88" fmla="*/ 2147483647 w 62"/>
              <a:gd name="T89" fmla="*/ 1429823220 h 29"/>
              <a:gd name="T90" fmla="*/ 2147483647 w 62"/>
              <a:gd name="T91" fmla="*/ 1548974472 h 29"/>
              <a:gd name="T92" fmla="*/ 2147483647 w 62"/>
              <a:gd name="T93" fmla="*/ 1668125724 h 29"/>
              <a:gd name="T94" fmla="*/ 2147483647 w 62"/>
              <a:gd name="T95" fmla="*/ 1727705209 h 29"/>
              <a:gd name="T96" fmla="*/ 2147483647 w 62"/>
              <a:gd name="T97" fmla="*/ 1668125724 h 29"/>
              <a:gd name="T98" fmla="*/ 2147483647 w 62"/>
              <a:gd name="T99" fmla="*/ 1548974472 h 29"/>
              <a:gd name="T100" fmla="*/ 2147483647 w 62"/>
              <a:gd name="T101" fmla="*/ 1131948951 h 29"/>
              <a:gd name="T102" fmla="*/ 2147483647 w 62"/>
              <a:gd name="T103" fmla="*/ 1251100202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2" name="Freeform 2112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970428171 w 15"/>
              <a:gd name="T1" fmla="*/ 1317641560 h 24"/>
              <a:gd name="T2" fmla="*/ 970428171 w 15"/>
              <a:gd name="T3" fmla="*/ 1197856711 h 24"/>
              <a:gd name="T4" fmla="*/ 905735658 w 15"/>
              <a:gd name="T5" fmla="*/ 1078071862 h 24"/>
              <a:gd name="T6" fmla="*/ 776342587 w 15"/>
              <a:gd name="T7" fmla="*/ 958286772 h 24"/>
              <a:gd name="T8" fmla="*/ 646949517 w 15"/>
              <a:gd name="T9" fmla="*/ 898394347 h 24"/>
              <a:gd name="T10" fmla="*/ 582257003 w 15"/>
              <a:gd name="T11" fmla="*/ 838501923 h 24"/>
              <a:gd name="T12" fmla="*/ 582257003 w 15"/>
              <a:gd name="T13" fmla="*/ 718717074 h 24"/>
              <a:gd name="T14" fmla="*/ 452863807 w 15"/>
              <a:gd name="T15" fmla="*/ 539032062 h 24"/>
              <a:gd name="T16" fmla="*/ 388171294 w 15"/>
              <a:gd name="T17" fmla="*/ 479139516 h 24"/>
              <a:gd name="T18" fmla="*/ 323478780 w 15"/>
              <a:gd name="T19" fmla="*/ 359354667 h 24"/>
              <a:gd name="T20" fmla="*/ 258778160 w 15"/>
              <a:gd name="T21" fmla="*/ 299462243 h 24"/>
              <a:gd name="T22" fmla="*/ 258778160 w 15"/>
              <a:gd name="T23" fmla="*/ 239569758 h 24"/>
              <a:gd name="T24" fmla="*/ 258778160 w 15"/>
              <a:gd name="T25" fmla="*/ 239569758 h 24"/>
              <a:gd name="T26" fmla="*/ 258778160 w 15"/>
              <a:gd name="T27" fmla="*/ 179677334 h 24"/>
              <a:gd name="T28" fmla="*/ 323478780 w 15"/>
              <a:gd name="T29" fmla="*/ 0 h 24"/>
              <a:gd name="T30" fmla="*/ 258778160 w 15"/>
              <a:gd name="T31" fmla="*/ 0 h 24"/>
              <a:gd name="T32" fmla="*/ 129393102 w 15"/>
              <a:gd name="T33" fmla="*/ 0 h 24"/>
              <a:gd name="T34" fmla="*/ 64692529 w 15"/>
              <a:gd name="T35" fmla="*/ 59892440 h 24"/>
              <a:gd name="T36" fmla="*/ 64692529 w 15"/>
              <a:gd name="T37" fmla="*/ 119784879 h 24"/>
              <a:gd name="T38" fmla="*/ 64692529 w 15"/>
              <a:gd name="T39" fmla="*/ 179677334 h 24"/>
              <a:gd name="T40" fmla="*/ 0 w 15"/>
              <a:gd name="T41" fmla="*/ 179677334 h 24"/>
              <a:gd name="T42" fmla="*/ 452863807 w 15"/>
              <a:gd name="T43" fmla="*/ 1437426409 h 24"/>
              <a:gd name="T44" fmla="*/ 970428171 w 15"/>
              <a:gd name="T45" fmla="*/ 1317641560 h 24"/>
              <a:gd name="T46" fmla="*/ 970428171 w 15"/>
              <a:gd name="T47" fmla="*/ 1317641560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3" name="Freeform 2113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1861212754 h 42"/>
              <a:gd name="T2" fmla="*/ 0 w 19"/>
              <a:gd name="T3" fmla="*/ 1921255858 h 42"/>
              <a:gd name="T4" fmla="*/ 134089252 w 19"/>
              <a:gd name="T5" fmla="*/ 2041334803 h 42"/>
              <a:gd name="T6" fmla="*/ 402275976 w 19"/>
              <a:gd name="T7" fmla="*/ 2147483647 h 42"/>
              <a:gd name="T8" fmla="*/ 603409933 w 19"/>
              <a:gd name="T9" fmla="*/ 2147483647 h 42"/>
              <a:gd name="T10" fmla="*/ 670462731 w 19"/>
              <a:gd name="T11" fmla="*/ 2147483647 h 42"/>
              <a:gd name="T12" fmla="*/ 737507341 w 19"/>
              <a:gd name="T13" fmla="*/ 2147483647 h 42"/>
              <a:gd name="T14" fmla="*/ 871596561 w 19"/>
              <a:gd name="T15" fmla="*/ 2147483647 h 42"/>
              <a:gd name="T16" fmla="*/ 938641171 w 19"/>
              <a:gd name="T17" fmla="*/ 2101377908 h 42"/>
              <a:gd name="T18" fmla="*/ 1139783445 w 19"/>
              <a:gd name="T19" fmla="*/ 1801177397 h 42"/>
              <a:gd name="T20" fmla="*/ 1273872665 w 19"/>
              <a:gd name="T21" fmla="*/ 1561020476 h 42"/>
              <a:gd name="T22" fmla="*/ 1206828055 w 19"/>
              <a:gd name="T23" fmla="*/ 1140749737 h 42"/>
              <a:gd name="T24" fmla="*/ 1139783445 w 19"/>
              <a:gd name="T25" fmla="*/ 780506364 h 42"/>
              <a:gd name="T26" fmla="*/ 938641171 w 19"/>
              <a:gd name="T27" fmla="*/ 840549468 h 42"/>
              <a:gd name="T28" fmla="*/ 871596561 w 19"/>
              <a:gd name="T29" fmla="*/ 840549468 h 42"/>
              <a:gd name="T30" fmla="*/ 804551951 w 19"/>
              <a:gd name="T31" fmla="*/ 840549468 h 42"/>
              <a:gd name="T32" fmla="*/ 871596561 w 19"/>
              <a:gd name="T33" fmla="*/ 660427903 h 42"/>
              <a:gd name="T34" fmla="*/ 938641171 w 19"/>
              <a:gd name="T35" fmla="*/ 660427903 h 42"/>
              <a:gd name="T36" fmla="*/ 1005685781 w 19"/>
              <a:gd name="T37" fmla="*/ 480313965 h 42"/>
              <a:gd name="T38" fmla="*/ 1072738579 w 19"/>
              <a:gd name="T39" fmla="*/ 360235504 h 42"/>
              <a:gd name="T40" fmla="*/ 268186692 w 19"/>
              <a:gd name="T41" fmla="*/ 0 h 42"/>
              <a:gd name="T42" fmla="*/ 201133894 w 19"/>
              <a:gd name="T43" fmla="*/ 120078491 h 42"/>
              <a:gd name="T44" fmla="*/ 134089252 w 19"/>
              <a:gd name="T45" fmla="*/ 360235504 h 42"/>
              <a:gd name="T46" fmla="*/ 0 w 19"/>
              <a:gd name="T47" fmla="*/ 480313965 h 42"/>
              <a:gd name="T48" fmla="*/ 67044626 w 19"/>
              <a:gd name="T49" fmla="*/ 540357190 h 42"/>
              <a:gd name="T50" fmla="*/ 67044626 w 19"/>
              <a:gd name="T51" fmla="*/ 660427903 h 42"/>
              <a:gd name="T52" fmla="*/ 67044626 w 19"/>
              <a:gd name="T53" fmla="*/ 900584824 h 42"/>
              <a:gd name="T54" fmla="*/ 201133894 w 19"/>
              <a:gd name="T55" fmla="*/ 1020671276 h 42"/>
              <a:gd name="T56" fmla="*/ 335231366 w 19"/>
              <a:gd name="T57" fmla="*/ 1080706632 h 42"/>
              <a:gd name="T58" fmla="*/ 469320586 w 19"/>
              <a:gd name="T59" fmla="*/ 1140749737 h 42"/>
              <a:gd name="T60" fmla="*/ 603409933 w 19"/>
              <a:gd name="T61" fmla="*/ 1260828198 h 42"/>
              <a:gd name="T62" fmla="*/ 268186692 w 19"/>
              <a:gd name="T63" fmla="*/ 1440942015 h 42"/>
              <a:gd name="T64" fmla="*/ 67044626 w 19"/>
              <a:gd name="T65" fmla="*/ 168109893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4" name="Freeform 2114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238456745 h 22"/>
              <a:gd name="T2" fmla="*/ 530675387 w 23"/>
              <a:gd name="T3" fmla="*/ 119228373 h 22"/>
              <a:gd name="T4" fmla="*/ 530675387 w 23"/>
              <a:gd name="T5" fmla="*/ 178842574 h 22"/>
              <a:gd name="T6" fmla="*/ 597004831 w 23"/>
              <a:gd name="T7" fmla="*/ 178842574 h 22"/>
              <a:gd name="T8" fmla="*/ 597004831 w 23"/>
              <a:gd name="T9" fmla="*/ 178842574 h 22"/>
              <a:gd name="T10" fmla="*/ 1326676442 w 23"/>
              <a:gd name="T11" fmla="*/ 0 h 22"/>
              <a:gd name="T12" fmla="*/ 1525680682 w 23"/>
              <a:gd name="T13" fmla="*/ 536527783 h 22"/>
              <a:gd name="T14" fmla="*/ 1525680682 w 23"/>
              <a:gd name="T15" fmla="*/ 596141954 h 22"/>
              <a:gd name="T16" fmla="*/ 1459343221 w 23"/>
              <a:gd name="T17" fmla="*/ 596141954 h 22"/>
              <a:gd name="T18" fmla="*/ 1525680682 w 23"/>
              <a:gd name="T19" fmla="*/ 655763846 h 22"/>
              <a:gd name="T20" fmla="*/ 1525680682 w 23"/>
              <a:gd name="T21" fmla="*/ 655763846 h 22"/>
              <a:gd name="T22" fmla="*/ 1393013903 w 23"/>
              <a:gd name="T23" fmla="*/ 715378018 h 22"/>
              <a:gd name="T24" fmla="*/ 1127680346 w 23"/>
              <a:gd name="T25" fmla="*/ 774992189 h 22"/>
              <a:gd name="T26" fmla="*/ 1061342630 w 23"/>
              <a:gd name="T27" fmla="*/ 774992189 h 22"/>
              <a:gd name="T28" fmla="*/ 1061342630 w 23"/>
              <a:gd name="T29" fmla="*/ 774992189 h 22"/>
              <a:gd name="T30" fmla="*/ 1061342630 w 23"/>
              <a:gd name="T31" fmla="*/ 834606360 h 22"/>
              <a:gd name="T32" fmla="*/ 1061342630 w 23"/>
              <a:gd name="T33" fmla="*/ 834606360 h 22"/>
              <a:gd name="T34" fmla="*/ 862338389 w 23"/>
              <a:gd name="T35" fmla="*/ 894220532 h 22"/>
              <a:gd name="T36" fmla="*/ 663342293 w 23"/>
              <a:gd name="T37" fmla="*/ 953834703 h 22"/>
              <a:gd name="T38" fmla="*/ 663342293 w 23"/>
              <a:gd name="T39" fmla="*/ 953834703 h 22"/>
              <a:gd name="T40" fmla="*/ 530675387 w 23"/>
              <a:gd name="T41" fmla="*/ 1073063287 h 22"/>
              <a:gd name="T42" fmla="*/ 199004304 w 23"/>
              <a:gd name="T43" fmla="*/ 1251905801 h 22"/>
              <a:gd name="T44" fmla="*/ 132666811 w 23"/>
              <a:gd name="T45" fmla="*/ 1311519972 h 22"/>
              <a:gd name="T46" fmla="*/ 0 w 23"/>
              <a:gd name="T47" fmla="*/ 1251905801 h 22"/>
              <a:gd name="T48" fmla="*/ 132666811 w 23"/>
              <a:gd name="T49" fmla="*/ 1132677458 h 22"/>
              <a:gd name="T50" fmla="*/ 132666811 w 23"/>
              <a:gd name="T51" fmla="*/ 1073063287 h 22"/>
              <a:gd name="T52" fmla="*/ 132666811 w 23"/>
              <a:gd name="T53" fmla="*/ 1013449115 h 22"/>
              <a:gd name="T54" fmla="*/ 0 w 23"/>
              <a:gd name="T55" fmla="*/ 238456745 h 22"/>
              <a:gd name="T56" fmla="*/ 0 w 23"/>
              <a:gd name="T57" fmla="*/ 238456745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5" name="Freeform 2115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669847700 w 45"/>
              <a:gd name="T1" fmla="*/ 418316999 h 23"/>
              <a:gd name="T2" fmla="*/ 1607645835 w 45"/>
              <a:gd name="T3" fmla="*/ 179276514 h 23"/>
              <a:gd name="T4" fmla="*/ 1674627306 w 45"/>
              <a:gd name="T5" fmla="*/ 179276514 h 23"/>
              <a:gd name="T6" fmla="*/ 1674627306 w 45"/>
              <a:gd name="T7" fmla="*/ 119520243 h 23"/>
              <a:gd name="T8" fmla="*/ 1808598432 w 45"/>
              <a:gd name="T9" fmla="*/ 0 h 23"/>
              <a:gd name="T10" fmla="*/ 1942569557 w 45"/>
              <a:gd name="T11" fmla="*/ 0 h 23"/>
              <a:gd name="T12" fmla="*/ 2076540683 w 45"/>
              <a:gd name="T13" fmla="*/ 179276514 h 23"/>
              <a:gd name="T14" fmla="*/ 2143522154 w 45"/>
              <a:gd name="T15" fmla="*/ 298796787 h 23"/>
              <a:gd name="T16" fmla="*/ 2009551028 w 45"/>
              <a:gd name="T17" fmla="*/ 418316999 h 23"/>
              <a:gd name="T18" fmla="*/ 1942569557 w 45"/>
              <a:gd name="T19" fmla="*/ 597593574 h 23"/>
              <a:gd name="T20" fmla="*/ 2147483647 w 45"/>
              <a:gd name="T21" fmla="*/ 597593574 h 23"/>
              <a:gd name="T22" fmla="*/ 2147483647 w 45"/>
              <a:gd name="T23" fmla="*/ 896397970 h 23"/>
              <a:gd name="T24" fmla="*/ 2147483647 w 45"/>
              <a:gd name="T25" fmla="*/ 956154211 h 23"/>
              <a:gd name="T26" fmla="*/ 2147483647 w 45"/>
              <a:gd name="T27" fmla="*/ 836633999 h 23"/>
              <a:gd name="T28" fmla="*/ 2147483647 w 45"/>
              <a:gd name="T29" fmla="*/ 717113786 h 23"/>
              <a:gd name="T30" fmla="*/ 2147483647 w 45"/>
              <a:gd name="T31" fmla="*/ 597593574 h 23"/>
              <a:gd name="T32" fmla="*/ 2147483647 w 45"/>
              <a:gd name="T33" fmla="*/ 657357545 h 23"/>
              <a:gd name="T34" fmla="*/ 2147483647 w 45"/>
              <a:gd name="T35" fmla="*/ 956154211 h 23"/>
              <a:gd name="T36" fmla="*/ 2147483647 w 45"/>
              <a:gd name="T37" fmla="*/ 1015910694 h 23"/>
              <a:gd name="T38" fmla="*/ 2147483647 w 45"/>
              <a:gd name="T39" fmla="*/ 1135430907 h 23"/>
              <a:gd name="T40" fmla="*/ 2147483647 w 45"/>
              <a:gd name="T41" fmla="*/ 1254951119 h 23"/>
              <a:gd name="T42" fmla="*/ 2147483647 w 45"/>
              <a:gd name="T43" fmla="*/ 1195194878 h 23"/>
              <a:gd name="T44" fmla="*/ 2147483647 w 45"/>
              <a:gd name="T45" fmla="*/ 1075674665 h 23"/>
              <a:gd name="T46" fmla="*/ 2147483647 w 45"/>
              <a:gd name="T47" fmla="*/ 1314715091 h 23"/>
              <a:gd name="T48" fmla="*/ 2143522154 w 45"/>
              <a:gd name="T49" fmla="*/ 1314715091 h 23"/>
              <a:gd name="T50" fmla="*/ 2143522154 w 45"/>
              <a:gd name="T51" fmla="*/ 1254951119 h 23"/>
              <a:gd name="T52" fmla="*/ 2009551028 w 45"/>
              <a:gd name="T53" fmla="*/ 1195194878 h 23"/>
              <a:gd name="T54" fmla="*/ 1875579902 w 45"/>
              <a:gd name="T55" fmla="*/ 1135430907 h 23"/>
              <a:gd name="T56" fmla="*/ 1808598432 w 45"/>
              <a:gd name="T57" fmla="*/ 1015910694 h 23"/>
              <a:gd name="T58" fmla="*/ 1406685055 w 45"/>
              <a:gd name="T59" fmla="*/ 1015910694 h 23"/>
              <a:gd name="T60" fmla="*/ 669847700 w 45"/>
              <a:gd name="T61" fmla="*/ 1195194878 h 23"/>
              <a:gd name="T62" fmla="*/ 602866229 w 45"/>
              <a:gd name="T63" fmla="*/ 1135430907 h 23"/>
              <a:gd name="T64" fmla="*/ 0 w 45"/>
              <a:gd name="T65" fmla="*/ 1254951119 h 23"/>
              <a:gd name="T66" fmla="*/ 0 w 45"/>
              <a:gd name="T67" fmla="*/ 537837333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6" name="Freeform 2116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122162272 h 13"/>
              <a:gd name="T2" fmla="*/ 195360579 w 12"/>
              <a:gd name="T3" fmla="*/ 671880847 h 13"/>
              <a:gd name="T4" fmla="*/ 195360579 w 12"/>
              <a:gd name="T5" fmla="*/ 732965875 h 13"/>
              <a:gd name="T6" fmla="*/ 130245755 w 12"/>
              <a:gd name="T7" fmla="*/ 732965875 h 13"/>
              <a:gd name="T8" fmla="*/ 195360579 w 12"/>
              <a:gd name="T9" fmla="*/ 794043088 h 13"/>
              <a:gd name="T10" fmla="*/ 195360579 w 12"/>
              <a:gd name="T11" fmla="*/ 794043088 h 13"/>
              <a:gd name="T12" fmla="*/ 195360579 w 12"/>
              <a:gd name="T13" fmla="*/ 794043088 h 13"/>
              <a:gd name="T14" fmla="*/ 390729227 w 12"/>
              <a:gd name="T15" fmla="*/ 732965875 h 13"/>
              <a:gd name="T16" fmla="*/ 455844019 w 12"/>
              <a:gd name="T17" fmla="*/ 671880847 h 13"/>
              <a:gd name="T18" fmla="*/ 455844019 w 12"/>
              <a:gd name="T19" fmla="*/ 610803634 h 13"/>
              <a:gd name="T20" fmla="*/ 455844019 w 12"/>
              <a:gd name="T21" fmla="*/ 549718606 h 13"/>
              <a:gd name="T22" fmla="*/ 455844019 w 12"/>
              <a:gd name="T23" fmla="*/ 427564058 h 13"/>
              <a:gd name="T24" fmla="*/ 520966881 w 12"/>
              <a:gd name="T25" fmla="*/ 366479030 h 13"/>
              <a:gd name="T26" fmla="*/ 520966881 w 12"/>
              <a:gd name="T27" fmla="*/ 427564058 h 13"/>
              <a:gd name="T28" fmla="*/ 520966881 w 12"/>
              <a:gd name="T29" fmla="*/ 488641271 h 13"/>
              <a:gd name="T30" fmla="*/ 520966881 w 12"/>
              <a:gd name="T31" fmla="*/ 610803634 h 13"/>
              <a:gd name="T32" fmla="*/ 586089869 w 12"/>
              <a:gd name="T33" fmla="*/ 610803634 h 13"/>
              <a:gd name="T34" fmla="*/ 586089869 w 12"/>
              <a:gd name="T35" fmla="*/ 610803634 h 13"/>
              <a:gd name="T36" fmla="*/ 586089869 w 12"/>
              <a:gd name="T37" fmla="*/ 549718606 h 13"/>
              <a:gd name="T38" fmla="*/ 651212731 w 12"/>
              <a:gd name="T39" fmla="*/ 549718606 h 13"/>
              <a:gd name="T40" fmla="*/ 716327523 w 12"/>
              <a:gd name="T41" fmla="*/ 488641271 h 13"/>
              <a:gd name="T42" fmla="*/ 781450385 w 12"/>
              <a:gd name="T43" fmla="*/ 488641271 h 13"/>
              <a:gd name="T44" fmla="*/ 781450385 w 12"/>
              <a:gd name="T45" fmla="*/ 488641271 h 13"/>
              <a:gd name="T46" fmla="*/ 716327523 w 12"/>
              <a:gd name="T47" fmla="*/ 427564058 h 13"/>
              <a:gd name="T48" fmla="*/ 716327523 w 12"/>
              <a:gd name="T49" fmla="*/ 366479030 h 13"/>
              <a:gd name="T50" fmla="*/ 716327523 w 12"/>
              <a:gd name="T51" fmla="*/ 366479030 h 13"/>
              <a:gd name="T52" fmla="*/ 651212731 w 12"/>
              <a:gd name="T53" fmla="*/ 366479030 h 13"/>
              <a:gd name="T54" fmla="*/ 586089869 w 12"/>
              <a:gd name="T55" fmla="*/ 305401817 h 13"/>
              <a:gd name="T56" fmla="*/ 586089869 w 12"/>
              <a:gd name="T57" fmla="*/ 305401817 h 13"/>
              <a:gd name="T58" fmla="*/ 455844019 w 12"/>
              <a:gd name="T59" fmla="*/ 244324543 h 13"/>
              <a:gd name="T60" fmla="*/ 390729227 w 12"/>
              <a:gd name="T61" fmla="*/ 122162272 h 13"/>
              <a:gd name="T62" fmla="*/ 390729227 w 12"/>
              <a:gd name="T63" fmla="*/ 122162272 h 13"/>
              <a:gd name="T64" fmla="*/ 325606365 w 12"/>
              <a:gd name="T65" fmla="*/ 0 h 13"/>
              <a:gd name="T66" fmla="*/ 0 w 12"/>
              <a:gd name="T67" fmla="*/ 122162272 h 13"/>
              <a:gd name="T68" fmla="*/ 0 w 12"/>
              <a:gd name="T69" fmla="*/ 12216227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7" name="Freeform 2117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1399766787 w 21"/>
              <a:gd name="T1" fmla="*/ 2147483647 h 47"/>
              <a:gd name="T2" fmla="*/ 1333113583 w 21"/>
              <a:gd name="T3" fmla="*/ 2147483647 h 47"/>
              <a:gd name="T4" fmla="*/ 1266452214 w 21"/>
              <a:gd name="T5" fmla="*/ 2147483647 h 47"/>
              <a:gd name="T6" fmla="*/ 1199799010 w 21"/>
              <a:gd name="T7" fmla="*/ 2147483647 h 47"/>
              <a:gd name="T8" fmla="*/ 1133145806 w 21"/>
              <a:gd name="T9" fmla="*/ 2147483647 h 47"/>
              <a:gd name="T10" fmla="*/ 1133145806 w 21"/>
              <a:gd name="T11" fmla="*/ 2147483647 h 47"/>
              <a:gd name="T12" fmla="*/ 1133145806 w 21"/>
              <a:gd name="T13" fmla="*/ 2147483647 h 47"/>
              <a:gd name="T14" fmla="*/ 1133145806 w 21"/>
              <a:gd name="T15" fmla="*/ 2147483647 h 47"/>
              <a:gd name="T16" fmla="*/ 1066492346 w 21"/>
              <a:gd name="T17" fmla="*/ 2147483647 h 47"/>
              <a:gd name="T18" fmla="*/ 1066492346 w 21"/>
              <a:gd name="T19" fmla="*/ 2147483647 h 47"/>
              <a:gd name="T20" fmla="*/ 133314605 w 21"/>
              <a:gd name="T21" fmla="*/ 2147483647 h 47"/>
              <a:gd name="T22" fmla="*/ 66653220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66653220 w 21"/>
              <a:gd name="T29" fmla="*/ 2147483647 h 47"/>
              <a:gd name="T30" fmla="*/ 0 w 21"/>
              <a:gd name="T31" fmla="*/ 2147483647 h 47"/>
              <a:gd name="T32" fmla="*/ 0 w 21"/>
              <a:gd name="T33" fmla="*/ 2034150113 h 47"/>
              <a:gd name="T34" fmla="*/ 0 w 21"/>
              <a:gd name="T35" fmla="*/ 1914491523 h 47"/>
              <a:gd name="T36" fmla="*/ 66653220 w 21"/>
              <a:gd name="T37" fmla="*/ 1675183044 h 47"/>
              <a:gd name="T38" fmla="*/ 66653220 w 21"/>
              <a:gd name="T39" fmla="*/ 1555524936 h 47"/>
              <a:gd name="T40" fmla="*/ 66653220 w 21"/>
              <a:gd name="T41" fmla="*/ 1435866829 h 47"/>
              <a:gd name="T42" fmla="*/ 66653220 w 21"/>
              <a:gd name="T43" fmla="*/ 1316216457 h 47"/>
              <a:gd name="T44" fmla="*/ 66653220 w 21"/>
              <a:gd name="T45" fmla="*/ 1256387404 h 47"/>
              <a:gd name="T46" fmla="*/ 66653220 w 21"/>
              <a:gd name="T47" fmla="*/ 1196558350 h 47"/>
              <a:gd name="T48" fmla="*/ 266621045 w 21"/>
              <a:gd name="T49" fmla="*/ 1076900243 h 47"/>
              <a:gd name="T50" fmla="*/ 333274314 w 21"/>
              <a:gd name="T51" fmla="*/ 837591522 h 47"/>
              <a:gd name="T52" fmla="*/ 266621045 w 21"/>
              <a:gd name="T53" fmla="*/ 717933415 h 47"/>
              <a:gd name="T54" fmla="*/ 266621045 w 21"/>
              <a:gd name="T55" fmla="*/ 598283042 h 47"/>
              <a:gd name="T56" fmla="*/ 266621045 w 21"/>
              <a:gd name="T57" fmla="*/ 598283042 h 47"/>
              <a:gd name="T58" fmla="*/ 266621045 w 21"/>
              <a:gd name="T59" fmla="*/ 538453989 h 47"/>
              <a:gd name="T60" fmla="*/ 199967841 w 21"/>
              <a:gd name="T61" fmla="*/ 418795761 h 47"/>
              <a:gd name="T62" fmla="*/ 266621045 w 21"/>
              <a:gd name="T63" fmla="*/ 239308540 h 47"/>
              <a:gd name="T64" fmla="*/ 199967841 w 21"/>
              <a:gd name="T65" fmla="*/ 179487221 h 47"/>
              <a:gd name="T66" fmla="*/ 199967841 w 21"/>
              <a:gd name="T67" fmla="*/ 119658137 h 47"/>
              <a:gd name="T68" fmla="*/ 266621045 w 21"/>
              <a:gd name="T69" fmla="*/ 119658137 h 47"/>
              <a:gd name="T70" fmla="*/ 333274314 w 21"/>
              <a:gd name="T71" fmla="*/ 59829069 h 47"/>
              <a:gd name="T72" fmla="*/ 399935682 w 21"/>
              <a:gd name="T73" fmla="*/ 59829069 h 47"/>
              <a:gd name="T74" fmla="*/ 399935682 w 21"/>
              <a:gd name="T75" fmla="*/ 59829069 h 47"/>
              <a:gd name="T76" fmla="*/ 466588887 w 21"/>
              <a:gd name="T77" fmla="*/ 0 h 47"/>
              <a:gd name="T78" fmla="*/ 1133145806 w 21"/>
              <a:gd name="T79" fmla="*/ 1735012097 h 47"/>
              <a:gd name="T80" fmla="*/ 1133145806 w 21"/>
              <a:gd name="T81" fmla="*/ 1794841151 h 47"/>
              <a:gd name="T82" fmla="*/ 1133145806 w 21"/>
              <a:gd name="T83" fmla="*/ 1854662469 h 47"/>
              <a:gd name="T84" fmla="*/ 1133145806 w 21"/>
              <a:gd name="T85" fmla="*/ 1854662469 h 47"/>
              <a:gd name="T86" fmla="*/ 1266452214 w 21"/>
              <a:gd name="T87" fmla="*/ 1974320576 h 47"/>
              <a:gd name="T88" fmla="*/ 1333113583 w 21"/>
              <a:gd name="T89" fmla="*/ 1974320576 h 47"/>
              <a:gd name="T90" fmla="*/ 1333113583 w 21"/>
              <a:gd name="T91" fmla="*/ 2034150113 h 47"/>
              <a:gd name="T92" fmla="*/ 1333113583 w 21"/>
              <a:gd name="T93" fmla="*/ 2093979167 h 47"/>
              <a:gd name="T94" fmla="*/ 1399766787 w 21"/>
              <a:gd name="T95" fmla="*/ 2147483647 h 47"/>
              <a:gd name="T96" fmla="*/ 1399766787 w 21"/>
              <a:gd name="T97" fmla="*/ 2147483647 h 47"/>
              <a:gd name="T98" fmla="*/ 1399766787 w 21"/>
              <a:gd name="T99" fmla="*/ 2147483647 h 47"/>
              <a:gd name="T100" fmla="*/ 1399766787 w 21"/>
              <a:gd name="T101" fmla="*/ 2147483647 h 47"/>
              <a:gd name="T102" fmla="*/ 139976678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8" name="Freeform 2118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661277858 w 49"/>
              <a:gd name="T1" fmla="*/ 2147483647 h 79"/>
              <a:gd name="T2" fmla="*/ 661277858 w 49"/>
              <a:gd name="T3" fmla="*/ 2147483647 h 79"/>
              <a:gd name="T4" fmla="*/ 793535006 w 49"/>
              <a:gd name="T5" fmla="*/ 2147483647 h 79"/>
              <a:gd name="T6" fmla="*/ 859663579 w 49"/>
              <a:gd name="T7" fmla="*/ 2147483647 h 79"/>
              <a:gd name="T8" fmla="*/ 925792153 w 49"/>
              <a:gd name="T9" fmla="*/ 2147483647 h 79"/>
              <a:gd name="T10" fmla="*/ 991912595 w 49"/>
              <a:gd name="T11" fmla="*/ 2147483647 h 79"/>
              <a:gd name="T12" fmla="*/ 1058041168 w 49"/>
              <a:gd name="T13" fmla="*/ 2147483647 h 79"/>
              <a:gd name="T14" fmla="*/ 1190298569 w 49"/>
              <a:gd name="T15" fmla="*/ 2147483647 h 79"/>
              <a:gd name="T16" fmla="*/ 1190298569 w 49"/>
              <a:gd name="T17" fmla="*/ 2147483647 h 79"/>
              <a:gd name="T18" fmla="*/ 1322555717 w 49"/>
              <a:gd name="T19" fmla="*/ 2147483647 h 79"/>
              <a:gd name="T20" fmla="*/ 1388684290 w 49"/>
              <a:gd name="T21" fmla="*/ 2147483647 h 79"/>
              <a:gd name="T22" fmla="*/ 1454812864 w 49"/>
              <a:gd name="T23" fmla="*/ 2147483647 h 79"/>
              <a:gd name="T24" fmla="*/ 1454812864 w 49"/>
              <a:gd name="T25" fmla="*/ 2147483647 h 79"/>
              <a:gd name="T26" fmla="*/ 1719319026 w 49"/>
              <a:gd name="T27" fmla="*/ 2147483647 h 79"/>
              <a:gd name="T28" fmla="*/ 1719319026 w 49"/>
              <a:gd name="T29" fmla="*/ 2147483647 h 79"/>
              <a:gd name="T30" fmla="*/ 1851576174 w 49"/>
              <a:gd name="T31" fmla="*/ 2147483647 h 79"/>
              <a:gd name="T32" fmla="*/ 1917704747 w 49"/>
              <a:gd name="T33" fmla="*/ 2147483647 h 79"/>
              <a:gd name="T34" fmla="*/ 2049961895 w 49"/>
              <a:gd name="T35" fmla="*/ 2147483647 h 79"/>
              <a:gd name="T36" fmla="*/ 2049961895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094893888 h 79"/>
              <a:gd name="T60" fmla="*/ 2147483647 w 49"/>
              <a:gd name="T61" fmla="*/ 1915328280 h 79"/>
              <a:gd name="T62" fmla="*/ 2147483647 w 49"/>
              <a:gd name="T63" fmla="*/ 1855478397 h 79"/>
              <a:gd name="T64" fmla="*/ 2147483647 w 49"/>
              <a:gd name="T65" fmla="*/ 1915328280 h 79"/>
              <a:gd name="T66" fmla="*/ 2147483647 w 49"/>
              <a:gd name="T67" fmla="*/ 1675913273 h 79"/>
              <a:gd name="T68" fmla="*/ 2147483647 w 49"/>
              <a:gd name="T69" fmla="*/ 1556205769 h 79"/>
              <a:gd name="T70" fmla="*/ 2147483647 w 49"/>
              <a:gd name="T71" fmla="*/ 1556205769 h 79"/>
              <a:gd name="T72" fmla="*/ 2147483647 w 49"/>
              <a:gd name="T73" fmla="*/ 1556205769 h 79"/>
              <a:gd name="T74" fmla="*/ 2147483647 w 49"/>
              <a:gd name="T75" fmla="*/ 1496355885 h 79"/>
              <a:gd name="T76" fmla="*/ 2147483647 w 49"/>
              <a:gd name="T77" fmla="*/ 1316790762 h 79"/>
              <a:gd name="T78" fmla="*/ 1587070011 w 49"/>
              <a:gd name="T79" fmla="*/ 0 h 79"/>
              <a:gd name="T80" fmla="*/ 1454812864 w 49"/>
              <a:gd name="T81" fmla="*/ 0 h 79"/>
              <a:gd name="T82" fmla="*/ 1388684290 w 49"/>
              <a:gd name="T83" fmla="*/ 119707534 h 79"/>
              <a:gd name="T84" fmla="*/ 1190298569 w 49"/>
              <a:gd name="T85" fmla="*/ 119707534 h 79"/>
              <a:gd name="T86" fmla="*/ 991912595 w 49"/>
              <a:gd name="T87" fmla="*/ 299272749 h 79"/>
              <a:gd name="T88" fmla="*/ 925792153 w 49"/>
              <a:gd name="T89" fmla="*/ 119707534 h 79"/>
              <a:gd name="T90" fmla="*/ 859663579 w 49"/>
              <a:gd name="T91" fmla="*/ 59857635 h 79"/>
              <a:gd name="T92" fmla="*/ 396763437 w 49"/>
              <a:gd name="T93" fmla="*/ 957668008 h 79"/>
              <a:gd name="T94" fmla="*/ 462892010 w 49"/>
              <a:gd name="T95" fmla="*/ 1137225638 h 79"/>
              <a:gd name="T96" fmla="*/ 462892010 w 49"/>
              <a:gd name="T97" fmla="*/ 1316790762 h 79"/>
              <a:gd name="T98" fmla="*/ 330634863 w 49"/>
              <a:gd name="T99" fmla="*/ 1436498265 h 79"/>
              <a:gd name="T100" fmla="*/ 396763437 w 49"/>
              <a:gd name="T101" fmla="*/ 1915328280 h 79"/>
              <a:gd name="T102" fmla="*/ 264514358 w 49"/>
              <a:gd name="T103" fmla="*/ 2147483647 h 79"/>
              <a:gd name="T104" fmla="*/ 264514358 w 49"/>
              <a:gd name="T105" fmla="*/ 2147483647 h 79"/>
              <a:gd name="T106" fmla="*/ 198385784 w 49"/>
              <a:gd name="T107" fmla="*/ 2147483647 h 79"/>
              <a:gd name="T108" fmla="*/ 198385784 w 49"/>
              <a:gd name="T109" fmla="*/ 2147483647 h 79"/>
              <a:gd name="T110" fmla="*/ 66128589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7939" name="Group 2119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37947" name="Freeform 2120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66 h 19"/>
                <a:gd name="T2" fmla="*/ 24 w 16"/>
                <a:gd name="T3" fmla="*/ 313 h 19"/>
                <a:gd name="T4" fmla="*/ 24 w 16"/>
                <a:gd name="T5" fmla="*/ 382 h 19"/>
                <a:gd name="T6" fmla="*/ 141 w 16"/>
                <a:gd name="T7" fmla="*/ 455 h 19"/>
                <a:gd name="T8" fmla="*/ 190 w 16"/>
                <a:gd name="T9" fmla="*/ 382 h 19"/>
                <a:gd name="T10" fmla="*/ 380 w 16"/>
                <a:gd name="T11" fmla="*/ 264 h 19"/>
                <a:gd name="T12" fmla="*/ 307 w 16"/>
                <a:gd name="T13" fmla="*/ 117 h 19"/>
                <a:gd name="T14" fmla="*/ 73 w 16"/>
                <a:gd name="T15" fmla="*/ 0 h 19"/>
                <a:gd name="T16" fmla="*/ 73 w 16"/>
                <a:gd name="T17" fmla="*/ 117 h 19"/>
                <a:gd name="T18" fmla="*/ 0 w 16"/>
                <a:gd name="T19" fmla="*/ 166 h 19"/>
                <a:gd name="T20" fmla="*/ 0 w 16"/>
                <a:gd name="T21" fmla="*/ 16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48" name="Freeform 2121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73 w 9"/>
                <a:gd name="T1" fmla="*/ 140 h 6"/>
                <a:gd name="T2" fmla="*/ 191 w 9"/>
                <a:gd name="T3" fmla="*/ 140 h 6"/>
                <a:gd name="T4" fmla="*/ 215 w 9"/>
                <a:gd name="T5" fmla="*/ 72 h 6"/>
                <a:gd name="T6" fmla="*/ 117 w 9"/>
                <a:gd name="T7" fmla="*/ 48 h 6"/>
                <a:gd name="T8" fmla="*/ 73 w 9"/>
                <a:gd name="T9" fmla="*/ 48 h 6"/>
                <a:gd name="T10" fmla="*/ 49 w 9"/>
                <a:gd name="T11" fmla="*/ 0 h 6"/>
                <a:gd name="T12" fmla="*/ 0 w 9"/>
                <a:gd name="T13" fmla="*/ 48 h 6"/>
                <a:gd name="T14" fmla="*/ 49 w 9"/>
                <a:gd name="T15" fmla="*/ 116 h 6"/>
                <a:gd name="T16" fmla="*/ 73 w 9"/>
                <a:gd name="T17" fmla="*/ 140 h 6"/>
                <a:gd name="T18" fmla="*/ 73 w 9"/>
                <a:gd name="T19" fmla="*/ 14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49" name="Freeform 2122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50 h 2"/>
                <a:gd name="T2" fmla="*/ 100 w 4"/>
                <a:gd name="T3" fmla="*/ 0 h 2"/>
                <a:gd name="T4" fmla="*/ 100 w 4"/>
                <a:gd name="T5" fmla="*/ 50 h 2"/>
                <a:gd name="T6" fmla="*/ 0 w 4"/>
                <a:gd name="T7" fmla="*/ 50 h 2"/>
                <a:gd name="T8" fmla="*/ 0 w 4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50" name="Freeform 2123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47 w 4"/>
                <a:gd name="T1" fmla="*/ 0 h 3"/>
                <a:gd name="T2" fmla="*/ 47 w 4"/>
                <a:gd name="T3" fmla="*/ 0 h 3"/>
                <a:gd name="T4" fmla="*/ 66 w 4"/>
                <a:gd name="T5" fmla="*/ 0 h 3"/>
                <a:gd name="T6" fmla="*/ 66 w 4"/>
                <a:gd name="T7" fmla="*/ 0 h 3"/>
                <a:gd name="T8" fmla="*/ 66 w 4"/>
                <a:gd name="T9" fmla="*/ 0 h 3"/>
                <a:gd name="T10" fmla="*/ 66 w 4"/>
                <a:gd name="T11" fmla="*/ 23 h 3"/>
                <a:gd name="T12" fmla="*/ 66 w 4"/>
                <a:gd name="T13" fmla="*/ 23 h 3"/>
                <a:gd name="T14" fmla="*/ 66 w 4"/>
                <a:gd name="T15" fmla="*/ 23 h 3"/>
                <a:gd name="T16" fmla="*/ 90 w 4"/>
                <a:gd name="T17" fmla="*/ 23 h 3"/>
                <a:gd name="T18" fmla="*/ 66 w 4"/>
                <a:gd name="T19" fmla="*/ 42 h 3"/>
                <a:gd name="T20" fmla="*/ 66 w 4"/>
                <a:gd name="T21" fmla="*/ 42 h 3"/>
                <a:gd name="T22" fmla="*/ 66 w 4"/>
                <a:gd name="T23" fmla="*/ 42 h 3"/>
                <a:gd name="T24" fmla="*/ 66 w 4"/>
                <a:gd name="T25" fmla="*/ 65 h 3"/>
                <a:gd name="T26" fmla="*/ 66 w 4"/>
                <a:gd name="T27" fmla="*/ 65 h 3"/>
                <a:gd name="T28" fmla="*/ 66 w 4"/>
                <a:gd name="T29" fmla="*/ 65 h 3"/>
                <a:gd name="T30" fmla="*/ 47 w 4"/>
                <a:gd name="T31" fmla="*/ 65 h 3"/>
                <a:gd name="T32" fmla="*/ 47 w 4"/>
                <a:gd name="T33" fmla="*/ 65 h 3"/>
                <a:gd name="T34" fmla="*/ 47 w 4"/>
                <a:gd name="T35" fmla="*/ 65 h 3"/>
                <a:gd name="T36" fmla="*/ 24 w 4"/>
                <a:gd name="T37" fmla="*/ 65 h 3"/>
                <a:gd name="T38" fmla="*/ 24 w 4"/>
                <a:gd name="T39" fmla="*/ 65 h 3"/>
                <a:gd name="T40" fmla="*/ 24 w 4"/>
                <a:gd name="T41" fmla="*/ 65 h 3"/>
                <a:gd name="T42" fmla="*/ 24 w 4"/>
                <a:gd name="T43" fmla="*/ 42 h 3"/>
                <a:gd name="T44" fmla="*/ 0 w 4"/>
                <a:gd name="T45" fmla="*/ 42 h 3"/>
                <a:gd name="T46" fmla="*/ 0 w 4"/>
                <a:gd name="T47" fmla="*/ 42 h 3"/>
                <a:gd name="T48" fmla="*/ 0 w 4"/>
                <a:gd name="T49" fmla="*/ 23 h 3"/>
                <a:gd name="T50" fmla="*/ 0 w 4"/>
                <a:gd name="T51" fmla="*/ 23 h 3"/>
                <a:gd name="T52" fmla="*/ 0 w 4"/>
                <a:gd name="T53" fmla="*/ 23 h 3"/>
                <a:gd name="T54" fmla="*/ 24 w 4"/>
                <a:gd name="T55" fmla="*/ 23 h 3"/>
                <a:gd name="T56" fmla="*/ 24 w 4"/>
                <a:gd name="T57" fmla="*/ 0 h 3"/>
                <a:gd name="T58" fmla="*/ 24 w 4"/>
                <a:gd name="T59" fmla="*/ 0 h 3"/>
                <a:gd name="T60" fmla="*/ 24 w 4"/>
                <a:gd name="T61" fmla="*/ 0 h 3"/>
                <a:gd name="T62" fmla="*/ 47 w 4"/>
                <a:gd name="T63" fmla="*/ 0 h 3"/>
                <a:gd name="T64" fmla="*/ 47 w 4"/>
                <a:gd name="T65" fmla="*/ 0 h 3"/>
                <a:gd name="T66" fmla="*/ 47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51" name="Freeform 2124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75 h 3"/>
                <a:gd name="T2" fmla="*/ 166 w 8"/>
                <a:gd name="T3" fmla="*/ 75 h 3"/>
                <a:gd name="T4" fmla="*/ 190 w 8"/>
                <a:gd name="T5" fmla="*/ 0 h 3"/>
                <a:gd name="T6" fmla="*/ 49 w 8"/>
                <a:gd name="T7" fmla="*/ 0 h 3"/>
                <a:gd name="T8" fmla="*/ 0 w 8"/>
                <a:gd name="T9" fmla="*/ 75 h 3"/>
                <a:gd name="T10" fmla="*/ 0 w 8"/>
                <a:gd name="T11" fmla="*/ 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52" name="Freeform 2125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91 h 5"/>
                <a:gd name="T2" fmla="*/ 66 w 8"/>
                <a:gd name="T3" fmla="*/ 115 h 5"/>
                <a:gd name="T4" fmla="*/ 133 w 8"/>
                <a:gd name="T5" fmla="*/ 115 h 5"/>
                <a:gd name="T6" fmla="*/ 180 w 8"/>
                <a:gd name="T7" fmla="*/ 48 h 5"/>
                <a:gd name="T8" fmla="*/ 114 w 8"/>
                <a:gd name="T9" fmla="*/ 0 h 5"/>
                <a:gd name="T10" fmla="*/ 24 w 8"/>
                <a:gd name="T11" fmla="*/ 48 h 5"/>
                <a:gd name="T12" fmla="*/ 0 w 8"/>
                <a:gd name="T13" fmla="*/ 91 h 5"/>
                <a:gd name="T14" fmla="*/ 0 w 8"/>
                <a:gd name="T15" fmla="*/ 9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53" name="Freeform 2126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15 h 5"/>
                <a:gd name="T2" fmla="*/ 100 w 4"/>
                <a:gd name="T3" fmla="*/ 48 h 5"/>
                <a:gd name="T4" fmla="*/ 100 w 4"/>
                <a:gd name="T5" fmla="*/ 0 h 5"/>
                <a:gd name="T6" fmla="*/ 0 w 4"/>
                <a:gd name="T7" fmla="*/ 91 h 5"/>
                <a:gd name="T8" fmla="*/ 0 w 4"/>
                <a:gd name="T9" fmla="*/ 115 h 5"/>
                <a:gd name="T10" fmla="*/ 0 w 4"/>
                <a:gd name="T11" fmla="*/ 11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54" name="Freeform 2127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73 w 8"/>
                <a:gd name="T1" fmla="*/ 165 h 7"/>
                <a:gd name="T2" fmla="*/ 190 w 8"/>
                <a:gd name="T3" fmla="*/ 165 h 7"/>
                <a:gd name="T4" fmla="*/ 190 w 8"/>
                <a:gd name="T5" fmla="*/ 92 h 7"/>
                <a:gd name="T6" fmla="*/ 97 w 8"/>
                <a:gd name="T7" fmla="*/ 0 h 7"/>
                <a:gd name="T8" fmla="*/ 0 w 8"/>
                <a:gd name="T9" fmla="*/ 49 h 7"/>
                <a:gd name="T10" fmla="*/ 73 w 8"/>
                <a:gd name="T11" fmla="*/ 165 h 7"/>
                <a:gd name="T12" fmla="*/ 73 w 8"/>
                <a:gd name="T13" fmla="*/ 165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7940" name="Rectangle 216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1989</a:t>
            </a:r>
          </a:p>
        </p:txBody>
      </p:sp>
      <p:sp>
        <p:nvSpPr>
          <p:cNvPr id="37941" name="Text Box 2189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7942" name="Text Box 2210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37943" name="Rectangle 2211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7944" name="Rectangle 2212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7945" name="Rectangle 2213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7946" name="Rectangle 2214"/>
          <p:cNvSpPr>
            <a:spLocks noChangeArrowheads="1"/>
          </p:cNvSpPr>
          <p:nvPr/>
        </p:nvSpPr>
        <p:spPr bwMode="auto">
          <a:xfrm>
            <a:off x="444500" y="5892800"/>
            <a:ext cx="29162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 advTm="968">
    <p:randomBar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Freeform 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65836088 w 90"/>
              <a:gd name="T1" fmla="*/ 2147483647 h 66"/>
              <a:gd name="T2" fmla="*/ 0 w 90"/>
              <a:gd name="T3" fmla="*/ 2147483647 h 66"/>
              <a:gd name="T4" fmla="*/ 65836088 w 90"/>
              <a:gd name="T5" fmla="*/ 2147483647 h 66"/>
              <a:gd name="T6" fmla="*/ 65836088 w 90"/>
              <a:gd name="T7" fmla="*/ 2099519644 h 66"/>
              <a:gd name="T8" fmla="*/ 65836088 w 90"/>
              <a:gd name="T9" fmla="*/ 2099519644 h 66"/>
              <a:gd name="T10" fmla="*/ 131672176 w 90"/>
              <a:gd name="T11" fmla="*/ 2147483647 h 66"/>
              <a:gd name="T12" fmla="*/ 65836088 w 90"/>
              <a:gd name="T13" fmla="*/ 2147483647 h 66"/>
              <a:gd name="T14" fmla="*/ 197508280 w 90"/>
              <a:gd name="T15" fmla="*/ 2147483647 h 66"/>
              <a:gd name="T16" fmla="*/ 197508280 w 90"/>
              <a:gd name="T17" fmla="*/ 2099519644 h 66"/>
              <a:gd name="T18" fmla="*/ 197508280 w 90"/>
              <a:gd name="T19" fmla="*/ 1979547991 h 66"/>
              <a:gd name="T20" fmla="*/ 131672176 w 90"/>
              <a:gd name="T21" fmla="*/ 1799583494 h 66"/>
              <a:gd name="T22" fmla="*/ 197508280 w 90"/>
              <a:gd name="T23" fmla="*/ 1799583494 h 66"/>
              <a:gd name="T24" fmla="*/ 329172373 w 90"/>
              <a:gd name="T25" fmla="*/ 1739597910 h 66"/>
              <a:gd name="T26" fmla="*/ 263344352 w 90"/>
              <a:gd name="T27" fmla="*/ 1679612326 h 66"/>
              <a:gd name="T28" fmla="*/ 197508280 w 90"/>
              <a:gd name="T29" fmla="*/ 1739597910 h 66"/>
              <a:gd name="T30" fmla="*/ 197508280 w 90"/>
              <a:gd name="T31" fmla="*/ 1499655574 h 66"/>
              <a:gd name="T32" fmla="*/ 197508280 w 90"/>
              <a:gd name="T33" fmla="*/ 1319698822 h 66"/>
              <a:gd name="T34" fmla="*/ 197508280 w 90"/>
              <a:gd name="T35" fmla="*/ 1019763157 h 66"/>
              <a:gd name="T36" fmla="*/ 131672176 w 90"/>
              <a:gd name="T37" fmla="*/ 659849411 h 66"/>
              <a:gd name="T38" fmla="*/ 131672176 w 90"/>
              <a:gd name="T39" fmla="*/ 359913625 h 66"/>
              <a:gd name="T40" fmla="*/ 724188933 w 90"/>
              <a:gd name="T41" fmla="*/ 539878243 h 66"/>
              <a:gd name="T42" fmla="*/ 1250869650 w 90"/>
              <a:gd name="T43" fmla="*/ 779820579 h 66"/>
              <a:gd name="T44" fmla="*/ 1514205824 w 90"/>
              <a:gd name="T45" fmla="*/ 839806163 h 66"/>
              <a:gd name="T46" fmla="*/ 1580041896 w 90"/>
              <a:gd name="T47" fmla="*/ 899791747 h 66"/>
              <a:gd name="T48" fmla="*/ 1580041896 w 90"/>
              <a:gd name="T49" fmla="*/ 1199727654 h 66"/>
              <a:gd name="T50" fmla="*/ 1448377866 w 90"/>
              <a:gd name="T51" fmla="*/ 1379684406 h 66"/>
              <a:gd name="T52" fmla="*/ 1448377866 w 90"/>
              <a:gd name="T53" fmla="*/ 1499655574 h 66"/>
              <a:gd name="T54" fmla="*/ 1448377866 w 90"/>
              <a:gd name="T55" fmla="*/ 1619626742 h 66"/>
              <a:gd name="T56" fmla="*/ 1514205824 w 90"/>
              <a:gd name="T57" fmla="*/ 1679612326 h 66"/>
              <a:gd name="T58" fmla="*/ 1645877968 w 90"/>
              <a:gd name="T59" fmla="*/ 1439669990 h 66"/>
              <a:gd name="T60" fmla="*/ 1777550113 w 90"/>
              <a:gd name="T61" fmla="*/ 1259713238 h 66"/>
              <a:gd name="T62" fmla="*/ 1909222257 w 90"/>
              <a:gd name="T63" fmla="*/ 1079748741 h 66"/>
              <a:gd name="T64" fmla="*/ 1711714041 w 90"/>
              <a:gd name="T65" fmla="*/ 599863827 h 66"/>
              <a:gd name="T66" fmla="*/ 1777550113 w 90"/>
              <a:gd name="T67" fmla="*/ 539878243 h 66"/>
              <a:gd name="T68" fmla="*/ 1909222257 w 90"/>
              <a:gd name="T69" fmla="*/ 419906954 h 66"/>
              <a:gd name="T70" fmla="*/ 1777550113 w 90"/>
              <a:gd name="T71" fmla="*/ 299928041 h 66"/>
              <a:gd name="T72" fmla="*/ 1777550113 w 90"/>
              <a:gd name="T73" fmla="*/ 0 h 66"/>
              <a:gd name="T74" fmla="*/ 2147483647 w 90"/>
              <a:gd name="T75" fmla="*/ 539878243 h 66"/>
              <a:gd name="T76" fmla="*/ 2147483647 w 90"/>
              <a:gd name="T77" fmla="*/ 959777331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1975058329 w 90"/>
              <a:gd name="T105" fmla="*/ 2147483647 h 66"/>
              <a:gd name="T106" fmla="*/ 1580041896 w 90"/>
              <a:gd name="T107" fmla="*/ 2147483647 h 66"/>
              <a:gd name="T108" fmla="*/ 1250869650 w 90"/>
              <a:gd name="T109" fmla="*/ 2147483647 h 66"/>
              <a:gd name="T110" fmla="*/ 790025005 w 90"/>
              <a:gd name="T111" fmla="*/ 2147483647 h 66"/>
              <a:gd name="T112" fmla="*/ 724188933 w 90"/>
              <a:gd name="T113" fmla="*/ 2147483647 h 66"/>
              <a:gd name="T114" fmla="*/ 724188933 w 90"/>
              <a:gd name="T115" fmla="*/ 2147483647 h 66"/>
              <a:gd name="T116" fmla="*/ 460844518 w 90"/>
              <a:gd name="T117" fmla="*/ 2147483647 h 66"/>
              <a:gd name="T118" fmla="*/ 395008446 w 90"/>
              <a:gd name="T119" fmla="*/ 2147483647 h 66"/>
              <a:gd name="T120" fmla="*/ 197508280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15" name="Freeform 6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2147483647 h 55"/>
              <a:gd name="T2" fmla="*/ 332240453 w 89"/>
              <a:gd name="T3" fmla="*/ 0 h 55"/>
              <a:gd name="T4" fmla="*/ 2147483647 w 89"/>
              <a:gd name="T5" fmla="*/ 180854486 h 55"/>
              <a:gd name="T6" fmla="*/ 2147483647 w 89"/>
              <a:gd name="T7" fmla="*/ 241136706 h 55"/>
              <a:gd name="T8" fmla="*/ 2147483647 w 89"/>
              <a:gd name="T9" fmla="*/ 301426751 h 55"/>
              <a:gd name="T10" fmla="*/ 2147483647 w 89"/>
              <a:gd name="T11" fmla="*/ 542563518 h 55"/>
              <a:gd name="T12" fmla="*/ 2147483647 w 89"/>
              <a:gd name="T13" fmla="*/ 602845738 h 55"/>
              <a:gd name="T14" fmla="*/ 2147483647 w 89"/>
              <a:gd name="T15" fmla="*/ 783700163 h 55"/>
              <a:gd name="T16" fmla="*/ 2147483647 w 89"/>
              <a:gd name="T17" fmla="*/ 1085127035 h 55"/>
              <a:gd name="T18" fmla="*/ 2147483647 w 89"/>
              <a:gd name="T19" fmla="*/ 1386553665 h 55"/>
              <a:gd name="T20" fmla="*/ 2147483647 w 89"/>
              <a:gd name="T21" fmla="*/ 1507118105 h 55"/>
              <a:gd name="T22" fmla="*/ 2147483647 w 89"/>
              <a:gd name="T23" fmla="*/ 1808544735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16" name="Freeform 7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2147483647 h 64"/>
              <a:gd name="T2" fmla="*/ 199610987 w 94"/>
              <a:gd name="T3" fmla="*/ 1018182017 h 64"/>
              <a:gd name="T4" fmla="*/ 266147962 w 94"/>
              <a:gd name="T5" fmla="*/ 0 h 64"/>
              <a:gd name="T6" fmla="*/ 2147483647 w 94"/>
              <a:gd name="T7" fmla="*/ 239570365 h 64"/>
              <a:gd name="T8" fmla="*/ 2147483647 w 94"/>
              <a:gd name="T9" fmla="*/ 359355578 h 64"/>
              <a:gd name="T10" fmla="*/ 2147483647 w 94"/>
              <a:gd name="T11" fmla="*/ 419248154 h 64"/>
              <a:gd name="T12" fmla="*/ 2147483647 w 94"/>
              <a:gd name="T13" fmla="*/ 598933742 h 64"/>
              <a:gd name="T14" fmla="*/ 2147483647 w 94"/>
              <a:gd name="T15" fmla="*/ 658826318 h 64"/>
              <a:gd name="T16" fmla="*/ 2147483647 w 94"/>
              <a:gd name="T17" fmla="*/ 898396623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17" name="Freeform 8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2034463625 h 55"/>
              <a:gd name="T2" fmla="*/ 200066788 w 111"/>
              <a:gd name="T3" fmla="*/ 0 h 55"/>
              <a:gd name="T4" fmla="*/ 2147483647 w 111"/>
              <a:gd name="T5" fmla="*/ 179508969 h 55"/>
              <a:gd name="T6" fmla="*/ 2147483647 w 111"/>
              <a:gd name="T7" fmla="*/ 359025673 h 55"/>
              <a:gd name="T8" fmla="*/ 2147483647 w 111"/>
              <a:gd name="T9" fmla="*/ 359025673 h 55"/>
              <a:gd name="T10" fmla="*/ 2147483647 w 111"/>
              <a:gd name="T11" fmla="*/ 299184213 h 55"/>
              <a:gd name="T12" fmla="*/ 2147483647 w 111"/>
              <a:gd name="T13" fmla="*/ 359025673 h 55"/>
              <a:gd name="T14" fmla="*/ 2147483647 w 111"/>
              <a:gd name="T15" fmla="*/ 538534702 h 55"/>
              <a:gd name="T16" fmla="*/ 2147483647 w 111"/>
              <a:gd name="T17" fmla="*/ 538534702 h 55"/>
              <a:gd name="T18" fmla="*/ 2147483647 w 111"/>
              <a:gd name="T19" fmla="*/ 538534702 h 55"/>
              <a:gd name="T20" fmla="*/ 2147483647 w 111"/>
              <a:gd name="T21" fmla="*/ 418859397 h 55"/>
              <a:gd name="T22" fmla="*/ 2147483647 w 111"/>
              <a:gd name="T23" fmla="*/ 418859397 h 55"/>
              <a:gd name="T24" fmla="*/ 2147483647 w 111"/>
              <a:gd name="T25" fmla="*/ 478700857 h 55"/>
              <a:gd name="T26" fmla="*/ 2147483647 w 111"/>
              <a:gd name="T27" fmla="*/ 658209886 h 55"/>
              <a:gd name="T28" fmla="*/ 2147483647 w 111"/>
              <a:gd name="T29" fmla="*/ 777885070 h 55"/>
              <a:gd name="T30" fmla="*/ 2147483647 w 111"/>
              <a:gd name="T31" fmla="*/ 897560255 h 55"/>
              <a:gd name="T32" fmla="*/ 2147483647 w 111"/>
              <a:gd name="T33" fmla="*/ 957393979 h 55"/>
              <a:gd name="T34" fmla="*/ 2147483647 w 111"/>
              <a:gd name="T35" fmla="*/ 1017235680 h 55"/>
              <a:gd name="T36" fmla="*/ 2147483647 w 111"/>
              <a:gd name="T37" fmla="*/ 1136910864 h 55"/>
              <a:gd name="T38" fmla="*/ 2147483647 w 111"/>
              <a:gd name="T39" fmla="*/ 1256586048 h 55"/>
              <a:gd name="T40" fmla="*/ 2147483647 w 111"/>
              <a:gd name="T41" fmla="*/ 1436094957 h 55"/>
              <a:gd name="T42" fmla="*/ 2147483647 w 111"/>
              <a:gd name="T43" fmla="*/ 1495928681 h 55"/>
              <a:gd name="T44" fmla="*/ 2147483647 w 111"/>
              <a:gd name="T45" fmla="*/ 1555770141 h 55"/>
              <a:gd name="T46" fmla="*/ 2147483647 w 111"/>
              <a:gd name="T47" fmla="*/ 1675445325 h 55"/>
              <a:gd name="T48" fmla="*/ 2147483647 w 111"/>
              <a:gd name="T49" fmla="*/ 1735279049 h 55"/>
              <a:gd name="T50" fmla="*/ 2147483647 w 111"/>
              <a:gd name="T51" fmla="*/ 1795120509 h 55"/>
              <a:gd name="T52" fmla="*/ 2147483647 w 111"/>
              <a:gd name="T53" fmla="*/ 1914795693 h 55"/>
              <a:gd name="T54" fmla="*/ 2147483647 w 111"/>
              <a:gd name="T55" fmla="*/ 2034463625 h 55"/>
              <a:gd name="T56" fmla="*/ 2147483647 w 111"/>
              <a:gd name="T57" fmla="*/ 2094305085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1667220493 w 111"/>
              <a:gd name="T87" fmla="*/ 2147483647 h 55"/>
              <a:gd name="T88" fmla="*/ 1733906680 w 111"/>
              <a:gd name="T89" fmla="*/ 2147483647 h 55"/>
              <a:gd name="T90" fmla="*/ 0 w 111"/>
              <a:gd name="T91" fmla="*/ 2034463625 h 55"/>
              <a:gd name="T92" fmla="*/ 0 w 111"/>
              <a:gd name="T93" fmla="*/ 203446362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18" name="Freeform 9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198193155 w 100"/>
              <a:gd name="T1" fmla="*/ 0 h 53"/>
              <a:gd name="T2" fmla="*/ 2147483647 w 100"/>
              <a:gd name="T3" fmla="*/ 120369903 h 53"/>
              <a:gd name="T4" fmla="*/ 2147483647 w 100"/>
              <a:gd name="T5" fmla="*/ 361101983 h 53"/>
              <a:gd name="T6" fmla="*/ 2147483647 w 100"/>
              <a:gd name="T7" fmla="*/ 481464098 h 53"/>
              <a:gd name="T8" fmla="*/ 2147483647 w 100"/>
              <a:gd name="T9" fmla="*/ 601834092 h 53"/>
              <a:gd name="T10" fmla="*/ 2147483647 w 100"/>
              <a:gd name="T11" fmla="*/ 722203965 h 53"/>
              <a:gd name="T12" fmla="*/ 2147483647 w 100"/>
              <a:gd name="T13" fmla="*/ 722203965 h 53"/>
              <a:gd name="T14" fmla="*/ 2147483647 w 100"/>
              <a:gd name="T15" fmla="*/ 902751017 h 53"/>
              <a:gd name="T16" fmla="*/ 2147483647 w 100"/>
              <a:gd name="T17" fmla="*/ 962935953 h 53"/>
              <a:gd name="T18" fmla="*/ 2147483647 w 100"/>
              <a:gd name="T19" fmla="*/ 962935953 h 53"/>
              <a:gd name="T20" fmla="*/ 2147483647 w 100"/>
              <a:gd name="T21" fmla="*/ 1023113375 h 53"/>
              <a:gd name="T22" fmla="*/ 2147483647 w 100"/>
              <a:gd name="T23" fmla="*/ 2147483647 h 53"/>
              <a:gd name="T24" fmla="*/ 0 w 100"/>
              <a:gd name="T25" fmla="*/ 2147483647 h 53"/>
              <a:gd name="T26" fmla="*/ 198193155 w 100"/>
              <a:gd name="T27" fmla="*/ 0 h 53"/>
              <a:gd name="T28" fmla="*/ 198193155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19" name="Freeform 10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928269299 w 116"/>
              <a:gd name="T1" fmla="*/ 60095829 h 60"/>
              <a:gd name="T2" fmla="*/ 0 w 116"/>
              <a:gd name="T3" fmla="*/ 540885828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1863040499 h 60"/>
              <a:gd name="T68" fmla="*/ 2147483647 w 116"/>
              <a:gd name="T69" fmla="*/ 180295256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0" name="Freeform 11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39118966 h 54"/>
              <a:gd name="T4" fmla="*/ 2147483647 w 82"/>
              <a:gd name="T5" fmla="*/ 358674613 h 54"/>
              <a:gd name="T6" fmla="*/ 2147483647 w 82"/>
              <a:gd name="T7" fmla="*/ 777130886 h 54"/>
              <a:gd name="T8" fmla="*/ 2147483647 w 82"/>
              <a:gd name="T9" fmla="*/ 956475864 h 54"/>
              <a:gd name="T10" fmla="*/ 2147483647 w 82"/>
              <a:gd name="T11" fmla="*/ 1076031693 h 54"/>
              <a:gd name="T12" fmla="*/ 2147483647 w 82"/>
              <a:gd name="T13" fmla="*/ 1255368939 h 54"/>
              <a:gd name="T14" fmla="*/ 2147483647 w 82"/>
              <a:gd name="T15" fmla="*/ 1554269504 h 54"/>
              <a:gd name="T16" fmla="*/ 2147483647 w 82"/>
              <a:gd name="T17" fmla="*/ 1733606750 h 54"/>
              <a:gd name="T18" fmla="*/ 2147483647 w 82"/>
              <a:gd name="T19" fmla="*/ 1853162337 h 54"/>
              <a:gd name="T20" fmla="*/ 2147483647 w 82"/>
              <a:gd name="T21" fmla="*/ 2032507798 h 54"/>
              <a:gd name="T22" fmla="*/ 2147483647 w 82"/>
              <a:gd name="T23" fmla="*/ 2092281726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727261611 w 82"/>
              <a:gd name="T37" fmla="*/ 2147483647 h 54"/>
              <a:gd name="T38" fmla="*/ 727261611 w 82"/>
              <a:gd name="T39" fmla="*/ 2147483647 h 54"/>
              <a:gd name="T40" fmla="*/ 595033752 w 82"/>
              <a:gd name="T41" fmla="*/ 2147483647 h 54"/>
              <a:gd name="T42" fmla="*/ 661147682 w 82"/>
              <a:gd name="T43" fmla="*/ 2147483647 h 54"/>
              <a:gd name="T44" fmla="*/ 528919695 w 82"/>
              <a:gd name="T45" fmla="*/ 2147483647 h 54"/>
              <a:gd name="T46" fmla="*/ 528919695 w 82"/>
              <a:gd name="T47" fmla="*/ 2147483647 h 54"/>
              <a:gd name="T48" fmla="*/ 396691836 w 82"/>
              <a:gd name="T49" fmla="*/ 1972725656 h 54"/>
              <a:gd name="T50" fmla="*/ 330569775 w 82"/>
              <a:gd name="T51" fmla="*/ 1853162337 h 54"/>
              <a:gd name="T52" fmla="*/ 198341853 w 82"/>
              <a:gd name="T53" fmla="*/ 1554269504 h 54"/>
              <a:gd name="T54" fmla="*/ 264455782 w 82"/>
              <a:gd name="T55" fmla="*/ 1374932257 h 54"/>
              <a:gd name="T56" fmla="*/ 132227891 w 82"/>
              <a:gd name="T57" fmla="*/ 1195587280 h 54"/>
              <a:gd name="T58" fmla="*/ 132227891 w 82"/>
              <a:gd name="T59" fmla="*/ 1076031693 h 54"/>
              <a:gd name="T60" fmla="*/ 132227891 w 82"/>
              <a:gd name="T61" fmla="*/ 717356958 h 54"/>
              <a:gd name="T62" fmla="*/ 132227891 w 82"/>
              <a:gd name="T63" fmla="*/ 597793640 h 54"/>
              <a:gd name="T64" fmla="*/ 66113946 w 82"/>
              <a:gd name="T65" fmla="*/ 358674613 h 54"/>
              <a:gd name="T66" fmla="*/ 66113946 w 82"/>
              <a:gd name="T67" fmla="*/ 179337307 h 54"/>
              <a:gd name="T68" fmla="*/ 132227891 w 82"/>
              <a:gd name="T69" fmla="*/ 119555617 h 54"/>
              <a:gd name="T70" fmla="*/ 132227891 w 82"/>
              <a:gd name="T71" fmla="*/ 11955561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1" name="Freeform 12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033687399 h 78"/>
              <a:gd name="T40" fmla="*/ 2147483647 w 90"/>
              <a:gd name="T41" fmla="*/ 1794428778 h 78"/>
              <a:gd name="T42" fmla="*/ 2147483647 w 90"/>
              <a:gd name="T43" fmla="*/ 1614985175 h 78"/>
              <a:gd name="T44" fmla="*/ 2147483647 w 90"/>
              <a:gd name="T45" fmla="*/ 1734614244 h 78"/>
              <a:gd name="T46" fmla="*/ 2147483647 w 90"/>
              <a:gd name="T47" fmla="*/ 1315912504 h 78"/>
              <a:gd name="T48" fmla="*/ 2147483647 w 90"/>
              <a:gd name="T49" fmla="*/ 1076662101 h 78"/>
              <a:gd name="T50" fmla="*/ 2147483647 w 90"/>
              <a:gd name="T51" fmla="*/ 777589187 h 78"/>
              <a:gd name="T52" fmla="*/ 2147483647 w 90"/>
              <a:gd name="T53" fmla="*/ 358887327 h 78"/>
              <a:gd name="T54" fmla="*/ 2147483647 w 90"/>
              <a:gd name="T55" fmla="*/ 239258198 h 78"/>
              <a:gd name="T56" fmla="*/ 0 w 90"/>
              <a:gd name="T57" fmla="*/ 119629099 h 78"/>
              <a:gd name="T58" fmla="*/ 131672176 w 90"/>
              <a:gd name="T59" fmla="*/ 299072792 h 78"/>
              <a:gd name="T60" fmla="*/ 329172373 w 90"/>
              <a:gd name="T61" fmla="*/ 538331050 h 78"/>
              <a:gd name="T62" fmla="*/ 329172373 w 90"/>
              <a:gd name="T63" fmla="*/ 657960119 h 78"/>
              <a:gd name="T64" fmla="*/ 724188933 w 90"/>
              <a:gd name="T65" fmla="*/ 957032790 h 78"/>
              <a:gd name="T66" fmla="*/ 592516789 w 90"/>
              <a:gd name="T67" fmla="*/ 1196283435 h 78"/>
              <a:gd name="T68" fmla="*/ 724188933 w 90"/>
              <a:gd name="T69" fmla="*/ 1315912504 h 78"/>
              <a:gd name="T70" fmla="*/ 855861077 w 90"/>
              <a:gd name="T71" fmla="*/ 1555170641 h 78"/>
              <a:gd name="T72" fmla="*/ 987525108 w 90"/>
              <a:gd name="T73" fmla="*/ 1614985175 h 78"/>
              <a:gd name="T74" fmla="*/ 1053361180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2" name="Freeform 13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1920927719 w 71"/>
              <a:gd name="T1" fmla="*/ 2147483647 h 76"/>
              <a:gd name="T2" fmla="*/ 1589738424 w 71"/>
              <a:gd name="T3" fmla="*/ 2147483647 h 76"/>
              <a:gd name="T4" fmla="*/ 1457256195 w 71"/>
              <a:gd name="T5" fmla="*/ 2147483647 h 76"/>
              <a:gd name="T6" fmla="*/ 1523497309 w 71"/>
              <a:gd name="T7" fmla="*/ 2147483647 h 76"/>
              <a:gd name="T8" fmla="*/ 1391015080 w 71"/>
              <a:gd name="T9" fmla="*/ 2147483647 h 76"/>
              <a:gd name="T10" fmla="*/ 1391015080 w 71"/>
              <a:gd name="T11" fmla="*/ 2147483647 h 76"/>
              <a:gd name="T12" fmla="*/ 1126058761 w 71"/>
              <a:gd name="T13" fmla="*/ 2147483647 h 76"/>
              <a:gd name="T14" fmla="*/ 794869212 w 71"/>
              <a:gd name="T15" fmla="*/ 2147483647 h 76"/>
              <a:gd name="T16" fmla="*/ 529912766 w 71"/>
              <a:gd name="T17" fmla="*/ 2147483647 h 76"/>
              <a:gd name="T18" fmla="*/ 463671651 w 71"/>
              <a:gd name="T19" fmla="*/ 2147483647 h 76"/>
              <a:gd name="T20" fmla="*/ 198715268 w 71"/>
              <a:gd name="T21" fmla="*/ 2147483647 h 76"/>
              <a:gd name="T22" fmla="*/ 66241130 w 71"/>
              <a:gd name="T23" fmla="*/ 2147483647 h 76"/>
              <a:gd name="T24" fmla="*/ 132474122 w 71"/>
              <a:gd name="T25" fmla="*/ 1861704030 h 76"/>
              <a:gd name="T26" fmla="*/ 198715268 w 71"/>
              <a:gd name="T27" fmla="*/ 1681535671 h 76"/>
              <a:gd name="T28" fmla="*/ 0 w 71"/>
              <a:gd name="T29" fmla="*/ 1501375062 h 76"/>
              <a:gd name="T30" fmla="*/ 66241130 w 71"/>
              <a:gd name="T31" fmla="*/ 1321206703 h 76"/>
              <a:gd name="T32" fmla="*/ 331197561 w 71"/>
              <a:gd name="T33" fmla="*/ 1020936437 h 76"/>
              <a:gd name="T34" fmla="*/ 463671651 w 71"/>
              <a:gd name="T35" fmla="*/ 960877492 h 76"/>
              <a:gd name="T36" fmla="*/ 463671651 w 71"/>
              <a:gd name="T37" fmla="*/ 360329090 h 76"/>
              <a:gd name="T38" fmla="*/ 596154007 w 71"/>
              <a:gd name="T39" fmla="*/ 300278136 h 76"/>
              <a:gd name="T40" fmla="*/ 861110326 w 71"/>
              <a:gd name="T41" fmla="*/ 300278136 h 76"/>
              <a:gd name="T42" fmla="*/ 1457256195 w 71"/>
              <a:gd name="T43" fmla="*/ 60058718 h 76"/>
              <a:gd name="T44" fmla="*/ 1589738424 w 71"/>
              <a:gd name="T45" fmla="*/ 60058718 h 76"/>
              <a:gd name="T46" fmla="*/ 1523497309 w 71"/>
              <a:gd name="T47" fmla="*/ 180168420 h 76"/>
              <a:gd name="T48" fmla="*/ 1457256195 w 71"/>
              <a:gd name="T49" fmla="*/ 360329090 h 76"/>
              <a:gd name="T50" fmla="*/ 1722212514 w 71"/>
              <a:gd name="T51" fmla="*/ 300278136 h 76"/>
              <a:gd name="T52" fmla="*/ 1854686604 w 71"/>
              <a:gd name="T53" fmla="*/ 360329090 h 76"/>
              <a:gd name="T54" fmla="*/ 2053409948 w 71"/>
              <a:gd name="T55" fmla="*/ 480438746 h 76"/>
              <a:gd name="T56" fmla="*/ 2119642924 w 71"/>
              <a:gd name="T57" fmla="*/ 600548523 h 76"/>
              <a:gd name="T58" fmla="*/ 2147483647 w 71"/>
              <a:gd name="T59" fmla="*/ 780716882 h 76"/>
              <a:gd name="T60" fmla="*/ 2147483647 w 71"/>
              <a:gd name="T61" fmla="*/ 900826538 h 76"/>
              <a:gd name="T62" fmla="*/ 2147483647 w 71"/>
              <a:gd name="T63" fmla="*/ 900826538 h 76"/>
              <a:gd name="T64" fmla="*/ 2147483647 w 71"/>
              <a:gd name="T65" fmla="*/ 900826538 h 76"/>
              <a:gd name="T66" fmla="*/ 2147483647 w 71"/>
              <a:gd name="T67" fmla="*/ 960877492 h 76"/>
              <a:gd name="T68" fmla="*/ 2147483647 w 71"/>
              <a:gd name="T69" fmla="*/ 1020936437 h 76"/>
              <a:gd name="T70" fmla="*/ 2147483647 w 71"/>
              <a:gd name="T71" fmla="*/ 1080987390 h 76"/>
              <a:gd name="T72" fmla="*/ 2147483647 w 71"/>
              <a:gd name="T73" fmla="*/ 1261155749 h 76"/>
              <a:gd name="T74" fmla="*/ 2147483647 w 71"/>
              <a:gd name="T75" fmla="*/ 1501375062 h 76"/>
              <a:gd name="T76" fmla="*/ 2147483647 w 71"/>
              <a:gd name="T77" fmla="*/ 1501375062 h 76"/>
              <a:gd name="T78" fmla="*/ 2147483647 w 71"/>
              <a:gd name="T79" fmla="*/ 1621484718 h 76"/>
              <a:gd name="T80" fmla="*/ 2147483647 w 71"/>
              <a:gd name="T81" fmla="*/ 1801645327 h 76"/>
              <a:gd name="T82" fmla="*/ 2147483647 w 71"/>
              <a:gd name="T83" fmla="*/ 1981813686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01923827 h 76"/>
              <a:gd name="T90" fmla="*/ 2147483647 w 71"/>
              <a:gd name="T91" fmla="*/ 1981813686 h 76"/>
              <a:gd name="T92" fmla="*/ 2147483647 w 71"/>
              <a:gd name="T93" fmla="*/ 1861704030 h 76"/>
              <a:gd name="T94" fmla="*/ 2147483647 w 71"/>
              <a:gd name="T95" fmla="*/ 1681535671 h 76"/>
              <a:gd name="T96" fmla="*/ 2147483647 w 71"/>
              <a:gd name="T97" fmla="*/ 1621484718 h 76"/>
              <a:gd name="T98" fmla="*/ 2147483647 w 71"/>
              <a:gd name="T99" fmla="*/ 1501375062 h 76"/>
              <a:gd name="T100" fmla="*/ 2147483647 w 71"/>
              <a:gd name="T101" fmla="*/ 1561426015 h 76"/>
              <a:gd name="T102" fmla="*/ 2147483647 w 71"/>
              <a:gd name="T103" fmla="*/ 1981813686 h 76"/>
              <a:gd name="T104" fmla="*/ 2147483647 w 71"/>
              <a:gd name="T105" fmla="*/ 210192382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1987168833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3" name="Freeform 14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1332363331 w 99"/>
              <a:gd name="T1" fmla="*/ 2147483647 h 51"/>
              <a:gd name="T2" fmla="*/ 1265745190 w 99"/>
              <a:gd name="T3" fmla="*/ 2147483647 h 51"/>
              <a:gd name="T4" fmla="*/ 1465599613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02578397 h 51"/>
              <a:gd name="T12" fmla="*/ 2147483647 w 99"/>
              <a:gd name="T13" fmla="*/ 1982433953 h 51"/>
              <a:gd name="T14" fmla="*/ 2147483647 w 99"/>
              <a:gd name="T15" fmla="*/ 1862282242 h 51"/>
              <a:gd name="T16" fmla="*/ 2147483647 w 99"/>
              <a:gd name="T17" fmla="*/ 1381698652 h 51"/>
              <a:gd name="T18" fmla="*/ 2147483647 w 99"/>
              <a:gd name="T19" fmla="*/ 1321622797 h 51"/>
              <a:gd name="T20" fmla="*/ 2147483647 w 99"/>
              <a:gd name="T21" fmla="*/ 1261546941 h 51"/>
              <a:gd name="T22" fmla="*/ 2147483647 w 99"/>
              <a:gd name="T23" fmla="*/ 1201478837 h 51"/>
              <a:gd name="T24" fmla="*/ 2147483647 w 99"/>
              <a:gd name="T25" fmla="*/ 1201478837 h 51"/>
              <a:gd name="T26" fmla="*/ 2147483647 w 99"/>
              <a:gd name="T27" fmla="*/ 841031214 h 51"/>
              <a:gd name="T28" fmla="*/ 2147483647 w 99"/>
              <a:gd name="T29" fmla="*/ 720887254 h 51"/>
              <a:gd name="T30" fmla="*/ 2147483647 w 99"/>
              <a:gd name="T31" fmla="*/ 480591462 h 51"/>
              <a:gd name="T32" fmla="*/ 2147483647 w 99"/>
              <a:gd name="T33" fmla="*/ 420515607 h 51"/>
              <a:gd name="T34" fmla="*/ 2147483647 w 99"/>
              <a:gd name="T35" fmla="*/ 240295731 h 51"/>
              <a:gd name="T36" fmla="*/ 2147483647 w 99"/>
              <a:gd name="T37" fmla="*/ 240295731 h 51"/>
              <a:gd name="T38" fmla="*/ 2147483647 w 99"/>
              <a:gd name="T39" fmla="*/ 360439751 h 51"/>
              <a:gd name="T40" fmla="*/ 2147483647 w 99"/>
              <a:gd name="T41" fmla="*/ 360439751 h 51"/>
              <a:gd name="T42" fmla="*/ 2147483647 w 99"/>
              <a:gd name="T43" fmla="*/ 360439751 h 51"/>
              <a:gd name="T44" fmla="*/ 2147483647 w 99"/>
              <a:gd name="T45" fmla="*/ 300371647 h 51"/>
              <a:gd name="T46" fmla="*/ 2147483647 w 99"/>
              <a:gd name="T47" fmla="*/ 240295731 h 51"/>
              <a:gd name="T48" fmla="*/ 2147483647 w 99"/>
              <a:gd name="T49" fmla="*/ 0 h 51"/>
              <a:gd name="T50" fmla="*/ 2147483647 w 99"/>
              <a:gd name="T51" fmla="*/ 60075870 h 51"/>
              <a:gd name="T52" fmla="*/ 2147483647 w 99"/>
              <a:gd name="T53" fmla="*/ 0 h 51"/>
              <a:gd name="T54" fmla="*/ 2147483647 w 99"/>
              <a:gd name="T55" fmla="*/ 120143990 h 51"/>
              <a:gd name="T56" fmla="*/ 2147483647 w 99"/>
              <a:gd name="T57" fmla="*/ 360439751 h 51"/>
              <a:gd name="T58" fmla="*/ 2147483647 w 99"/>
              <a:gd name="T59" fmla="*/ 480591462 h 51"/>
              <a:gd name="T60" fmla="*/ 2147483647 w 99"/>
              <a:gd name="T61" fmla="*/ 480591462 h 51"/>
              <a:gd name="T62" fmla="*/ 2147483647 w 99"/>
              <a:gd name="T63" fmla="*/ 1081327126 h 51"/>
              <a:gd name="T64" fmla="*/ 2147483647 w 99"/>
              <a:gd name="T65" fmla="*/ 1261546941 h 51"/>
              <a:gd name="T66" fmla="*/ 2147483647 w 99"/>
              <a:gd name="T67" fmla="*/ 1141402982 h 51"/>
              <a:gd name="T68" fmla="*/ 2147483647 w 99"/>
              <a:gd name="T69" fmla="*/ 1441766757 h 51"/>
              <a:gd name="T70" fmla="*/ 2147483647 w 99"/>
              <a:gd name="T71" fmla="*/ 1441766757 h 51"/>
              <a:gd name="T72" fmla="*/ 2131781023 w 99"/>
              <a:gd name="T73" fmla="*/ 1381698652 h 51"/>
              <a:gd name="T74" fmla="*/ 1998544741 w 99"/>
              <a:gd name="T75" fmla="*/ 1561918467 h 51"/>
              <a:gd name="T76" fmla="*/ 1732072177 w 99"/>
              <a:gd name="T77" fmla="*/ 1441766757 h 51"/>
              <a:gd name="T78" fmla="*/ 1332363331 w 99"/>
              <a:gd name="T79" fmla="*/ 1501842612 h 51"/>
              <a:gd name="T80" fmla="*/ 1332363331 w 99"/>
              <a:gd name="T81" fmla="*/ 1621994322 h 51"/>
              <a:gd name="T82" fmla="*/ 1199127048 w 99"/>
              <a:gd name="T83" fmla="*/ 1621994322 h 51"/>
              <a:gd name="T84" fmla="*/ 1199127048 w 99"/>
              <a:gd name="T85" fmla="*/ 1621994322 h 51"/>
              <a:gd name="T86" fmla="*/ 1132508907 w 99"/>
              <a:gd name="T87" fmla="*/ 1802214138 h 51"/>
              <a:gd name="T88" fmla="*/ 1132508907 w 99"/>
              <a:gd name="T89" fmla="*/ 1802214138 h 51"/>
              <a:gd name="T90" fmla="*/ 1199127048 w 99"/>
              <a:gd name="T91" fmla="*/ 1982433953 h 51"/>
              <a:gd name="T92" fmla="*/ 799417947 w 99"/>
              <a:gd name="T93" fmla="*/ 2042510293 h 51"/>
              <a:gd name="T94" fmla="*/ 866036088 w 99"/>
              <a:gd name="T95" fmla="*/ 2147483647 h 51"/>
              <a:gd name="T96" fmla="*/ 666181665 w 99"/>
              <a:gd name="T97" fmla="*/ 2147483647 h 51"/>
              <a:gd name="T98" fmla="*/ 399708974 w 99"/>
              <a:gd name="T99" fmla="*/ 2147483647 h 51"/>
              <a:gd name="T100" fmla="*/ 266472628 w 99"/>
              <a:gd name="T101" fmla="*/ 2147483647 h 51"/>
              <a:gd name="T102" fmla="*/ 266472628 w 99"/>
              <a:gd name="T103" fmla="*/ 2147483647 h 51"/>
              <a:gd name="T104" fmla="*/ 333090833 w 99"/>
              <a:gd name="T105" fmla="*/ 2147483647 h 51"/>
              <a:gd name="T106" fmla="*/ 199854487 w 99"/>
              <a:gd name="T107" fmla="*/ 2147483647 h 51"/>
              <a:gd name="T108" fmla="*/ 6661815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4" name="Freeform 15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179443663 h 39"/>
              <a:gd name="T4" fmla="*/ 2147483647 w 111"/>
              <a:gd name="T5" fmla="*/ 239258198 h 39"/>
              <a:gd name="T6" fmla="*/ 2045689172 w 111"/>
              <a:gd name="T7" fmla="*/ 538331050 h 39"/>
              <a:gd name="T8" fmla="*/ 2045689172 w 111"/>
              <a:gd name="T9" fmla="*/ 478516395 h 39"/>
              <a:gd name="T10" fmla="*/ 1847721398 w 111"/>
              <a:gd name="T11" fmla="*/ 538331050 h 39"/>
              <a:gd name="T12" fmla="*/ 1913707948 w 111"/>
              <a:gd name="T13" fmla="*/ 598145585 h 39"/>
              <a:gd name="T14" fmla="*/ 1913707948 w 111"/>
              <a:gd name="T15" fmla="*/ 657960119 h 39"/>
              <a:gd name="T16" fmla="*/ 593911700 w 111"/>
              <a:gd name="T17" fmla="*/ 777589187 h 39"/>
              <a:gd name="T18" fmla="*/ 527916900 w 111"/>
              <a:gd name="T19" fmla="*/ 897218256 h 39"/>
              <a:gd name="T20" fmla="*/ 461930349 w 111"/>
              <a:gd name="T21" fmla="*/ 1076662101 h 39"/>
              <a:gd name="T22" fmla="*/ 527916900 w 111"/>
              <a:gd name="T23" fmla="*/ 1136476635 h 39"/>
              <a:gd name="T24" fmla="*/ 461930349 w 111"/>
              <a:gd name="T25" fmla="*/ 1315912504 h 39"/>
              <a:gd name="T26" fmla="*/ 461930349 w 111"/>
              <a:gd name="T27" fmla="*/ 1315912504 h 39"/>
              <a:gd name="T28" fmla="*/ 461930349 w 111"/>
              <a:gd name="T29" fmla="*/ 1375727038 h 39"/>
              <a:gd name="T30" fmla="*/ 395943799 w 111"/>
              <a:gd name="T31" fmla="*/ 1495356107 h 39"/>
              <a:gd name="T32" fmla="*/ 329949125 w 111"/>
              <a:gd name="T33" fmla="*/ 1555170641 h 39"/>
              <a:gd name="T34" fmla="*/ 263962512 w 111"/>
              <a:gd name="T35" fmla="*/ 1794428778 h 39"/>
              <a:gd name="T36" fmla="*/ 131981256 w 111"/>
              <a:gd name="T37" fmla="*/ 1914057847 h 39"/>
              <a:gd name="T38" fmla="*/ 131981256 w 111"/>
              <a:gd name="T39" fmla="*/ 2093501933 h 39"/>
              <a:gd name="T40" fmla="*/ 131981256 w 111"/>
              <a:gd name="T41" fmla="*/ 2147483647 h 39"/>
              <a:gd name="T42" fmla="*/ 131981256 w 111"/>
              <a:gd name="T43" fmla="*/ 2147483647 h 39"/>
              <a:gd name="T44" fmla="*/ 0 w 111"/>
              <a:gd name="T45" fmla="*/ 2147483647 h 39"/>
              <a:gd name="T46" fmla="*/ 1913707948 w 111"/>
              <a:gd name="T47" fmla="*/ 2147483647 h 39"/>
              <a:gd name="T48" fmla="*/ 2147483647 w 111"/>
              <a:gd name="T49" fmla="*/ 2033687399 h 39"/>
              <a:gd name="T50" fmla="*/ 2147483647 w 111"/>
              <a:gd name="T51" fmla="*/ 1914057847 h 39"/>
              <a:gd name="T52" fmla="*/ 2147483647 w 111"/>
              <a:gd name="T53" fmla="*/ 1674799710 h 39"/>
              <a:gd name="T54" fmla="*/ 2147483647 w 111"/>
              <a:gd name="T55" fmla="*/ 1674799710 h 39"/>
              <a:gd name="T56" fmla="*/ 2147483647 w 111"/>
              <a:gd name="T57" fmla="*/ 1674799710 h 39"/>
              <a:gd name="T58" fmla="*/ 2147483647 w 111"/>
              <a:gd name="T59" fmla="*/ 1614985175 h 39"/>
              <a:gd name="T60" fmla="*/ 2147483647 w 111"/>
              <a:gd name="T61" fmla="*/ 1555170641 h 39"/>
              <a:gd name="T62" fmla="*/ 2147483647 w 111"/>
              <a:gd name="T63" fmla="*/ 1495356107 h 39"/>
              <a:gd name="T64" fmla="*/ 2147483647 w 111"/>
              <a:gd name="T65" fmla="*/ 1435541572 h 39"/>
              <a:gd name="T66" fmla="*/ 2147483647 w 111"/>
              <a:gd name="T67" fmla="*/ 1375727038 h 39"/>
              <a:gd name="T68" fmla="*/ 2147483647 w 111"/>
              <a:gd name="T69" fmla="*/ 1315912504 h 39"/>
              <a:gd name="T70" fmla="*/ 2147483647 w 111"/>
              <a:gd name="T71" fmla="*/ 1256097969 h 39"/>
              <a:gd name="T72" fmla="*/ 2147483647 w 111"/>
              <a:gd name="T73" fmla="*/ 1076662101 h 39"/>
              <a:gd name="T74" fmla="*/ 2147483647 w 111"/>
              <a:gd name="T75" fmla="*/ 1076662101 h 39"/>
              <a:gd name="T76" fmla="*/ 2147483647 w 111"/>
              <a:gd name="T77" fmla="*/ 957032790 h 39"/>
              <a:gd name="T78" fmla="*/ 2147483647 w 111"/>
              <a:gd name="T79" fmla="*/ 837403722 h 39"/>
              <a:gd name="T80" fmla="*/ 2147483647 w 111"/>
              <a:gd name="T81" fmla="*/ 837403722 h 39"/>
              <a:gd name="T82" fmla="*/ 2147483647 w 111"/>
              <a:gd name="T83" fmla="*/ 837403722 h 39"/>
              <a:gd name="T84" fmla="*/ 2147483647 w 111"/>
              <a:gd name="T85" fmla="*/ 837403722 h 39"/>
              <a:gd name="T86" fmla="*/ 2147483647 w 111"/>
              <a:gd name="T87" fmla="*/ 777589187 h 39"/>
              <a:gd name="T88" fmla="*/ 2147483647 w 111"/>
              <a:gd name="T89" fmla="*/ 717774653 h 39"/>
              <a:gd name="T90" fmla="*/ 2147483647 w 111"/>
              <a:gd name="T91" fmla="*/ 717774653 h 39"/>
              <a:gd name="T92" fmla="*/ 2147483647 w 111"/>
              <a:gd name="T93" fmla="*/ 777589187 h 39"/>
              <a:gd name="T94" fmla="*/ 2147483647 w 111"/>
              <a:gd name="T95" fmla="*/ 717774653 h 39"/>
              <a:gd name="T96" fmla="*/ 2147483647 w 111"/>
              <a:gd name="T97" fmla="*/ 717774653 h 39"/>
              <a:gd name="T98" fmla="*/ 2147483647 w 111"/>
              <a:gd name="T99" fmla="*/ 598145585 h 39"/>
              <a:gd name="T100" fmla="*/ 2147483647 w 111"/>
              <a:gd name="T101" fmla="*/ 598145585 h 39"/>
              <a:gd name="T102" fmla="*/ 2147483647 w 111"/>
              <a:gd name="T103" fmla="*/ 598145585 h 39"/>
              <a:gd name="T104" fmla="*/ 2147483647 w 111"/>
              <a:gd name="T105" fmla="*/ 358887327 h 39"/>
              <a:gd name="T106" fmla="*/ 2147483647 w 111"/>
              <a:gd name="T107" fmla="*/ 299072792 h 39"/>
              <a:gd name="T108" fmla="*/ 2147483647 w 111"/>
              <a:gd name="T109" fmla="*/ 239258198 h 39"/>
              <a:gd name="T110" fmla="*/ 2147483647 w 111"/>
              <a:gd name="T111" fmla="*/ 179443663 h 39"/>
              <a:gd name="T112" fmla="*/ 2147483647 w 111"/>
              <a:gd name="T113" fmla="*/ 59814549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5" name="Freeform 16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179122095 h 83"/>
              <a:gd name="T2" fmla="*/ 65947983 w 52"/>
              <a:gd name="T3" fmla="*/ 298544572 h 83"/>
              <a:gd name="T4" fmla="*/ 0 w 52"/>
              <a:gd name="T5" fmla="*/ 2147483647 h 83"/>
              <a:gd name="T6" fmla="*/ 0 w 52"/>
              <a:gd name="T7" fmla="*/ 2147483647 h 83"/>
              <a:gd name="T8" fmla="*/ 197835843 w 52"/>
              <a:gd name="T9" fmla="*/ 2147483647 h 83"/>
              <a:gd name="T10" fmla="*/ 263783810 w 52"/>
              <a:gd name="T11" fmla="*/ 2147483647 h 83"/>
              <a:gd name="T12" fmla="*/ 329723719 w 52"/>
              <a:gd name="T13" fmla="*/ 2147483647 h 83"/>
              <a:gd name="T14" fmla="*/ 461619652 w 52"/>
              <a:gd name="T15" fmla="*/ 2147483647 h 83"/>
              <a:gd name="T16" fmla="*/ 527567619 w 52"/>
              <a:gd name="T17" fmla="*/ 2147483647 h 83"/>
              <a:gd name="T18" fmla="*/ 527567619 w 52"/>
              <a:gd name="T19" fmla="*/ 2147483647 h 83"/>
              <a:gd name="T20" fmla="*/ 593507592 w 52"/>
              <a:gd name="T21" fmla="*/ 2147483647 h 83"/>
              <a:gd name="T22" fmla="*/ 659455559 w 52"/>
              <a:gd name="T23" fmla="*/ 2147483647 h 83"/>
              <a:gd name="T24" fmla="*/ 659455559 w 52"/>
              <a:gd name="T25" fmla="*/ 2147483647 h 83"/>
              <a:gd name="T26" fmla="*/ 725403526 w 52"/>
              <a:gd name="T27" fmla="*/ 2147483647 h 83"/>
              <a:gd name="T28" fmla="*/ 857291338 w 52"/>
              <a:gd name="T29" fmla="*/ 2147483647 h 83"/>
              <a:gd name="T30" fmla="*/ 923239305 w 52"/>
              <a:gd name="T31" fmla="*/ 2147483647 h 83"/>
              <a:gd name="T32" fmla="*/ 989179151 w 52"/>
              <a:gd name="T33" fmla="*/ 2147483647 h 83"/>
              <a:gd name="T34" fmla="*/ 1121075338 w 52"/>
              <a:gd name="T35" fmla="*/ 2147483647 h 83"/>
              <a:gd name="T36" fmla="*/ 1121075338 w 52"/>
              <a:gd name="T37" fmla="*/ 2147483647 h 83"/>
              <a:gd name="T38" fmla="*/ 1187015184 w 52"/>
              <a:gd name="T39" fmla="*/ 2147483647 h 83"/>
              <a:gd name="T40" fmla="*/ 1187015184 w 52"/>
              <a:gd name="T41" fmla="*/ 2147483647 h 83"/>
              <a:gd name="T42" fmla="*/ 1187015184 w 52"/>
              <a:gd name="T43" fmla="*/ 2147483647 h 83"/>
              <a:gd name="T44" fmla="*/ 1121075338 w 52"/>
              <a:gd name="T45" fmla="*/ 2147483647 h 83"/>
              <a:gd name="T46" fmla="*/ 1121075338 w 52"/>
              <a:gd name="T47" fmla="*/ 2147483647 h 83"/>
              <a:gd name="T48" fmla="*/ 1187015184 w 52"/>
              <a:gd name="T49" fmla="*/ 2147483647 h 83"/>
              <a:gd name="T50" fmla="*/ 1187015184 w 52"/>
              <a:gd name="T51" fmla="*/ 2147483647 h 83"/>
              <a:gd name="T52" fmla="*/ 1055127118 w 52"/>
              <a:gd name="T53" fmla="*/ 2147483647 h 83"/>
              <a:gd name="T54" fmla="*/ 1055127118 w 52"/>
              <a:gd name="T55" fmla="*/ 2147483647 h 83"/>
              <a:gd name="T56" fmla="*/ 989179151 w 52"/>
              <a:gd name="T57" fmla="*/ 2147483647 h 83"/>
              <a:gd name="T58" fmla="*/ 923239305 w 52"/>
              <a:gd name="T59" fmla="*/ 2147483647 h 83"/>
              <a:gd name="T60" fmla="*/ 923239305 w 52"/>
              <a:gd name="T61" fmla="*/ 2147483647 h 83"/>
              <a:gd name="T62" fmla="*/ 923239305 w 52"/>
              <a:gd name="T63" fmla="*/ 2147483647 h 83"/>
              <a:gd name="T64" fmla="*/ 923239305 w 52"/>
              <a:gd name="T65" fmla="*/ 2147483647 h 83"/>
              <a:gd name="T66" fmla="*/ 923239305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179122095 h 83"/>
              <a:gd name="T106" fmla="*/ 0 w 52"/>
              <a:gd name="T107" fmla="*/ 179122095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6" name="Freeform 17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328423313 w 57"/>
              <a:gd name="T1" fmla="*/ 2147483647 h 63"/>
              <a:gd name="T2" fmla="*/ 525478846 w 57"/>
              <a:gd name="T3" fmla="*/ 2147483647 h 63"/>
              <a:gd name="T4" fmla="*/ 656846627 w 57"/>
              <a:gd name="T5" fmla="*/ 2147483647 h 63"/>
              <a:gd name="T6" fmla="*/ 853902159 w 57"/>
              <a:gd name="T7" fmla="*/ 2147483647 h 63"/>
              <a:gd name="T8" fmla="*/ 1182325599 w 57"/>
              <a:gd name="T9" fmla="*/ 2147483647 h 63"/>
              <a:gd name="T10" fmla="*/ 1445069011 w 57"/>
              <a:gd name="T11" fmla="*/ 2147483647 h 63"/>
              <a:gd name="T12" fmla="*/ 1642116440 w 57"/>
              <a:gd name="T13" fmla="*/ 2147483647 h 63"/>
              <a:gd name="T14" fmla="*/ 1839171973 w 57"/>
              <a:gd name="T15" fmla="*/ 2147483647 h 63"/>
              <a:gd name="T16" fmla="*/ 1904859852 w 57"/>
              <a:gd name="T17" fmla="*/ 2147483647 h 63"/>
              <a:gd name="T18" fmla="*/ 2036227505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034705881 h 63"/>
              <a:gd name="T48" fmla="*/ 2147483647 w 57"/>
              <a:gd name="T49" fmla="*/ 1555953575 h 63"/>
              <a:gd name="T50" fmla="*/ 2147483647 w 57"/>
              <a:gd name="T51" fmla="*/ 1376418741 h 63"/>
              <a:gd name="T52" fmla="*/ 2147483647 w 57"/>
              <a:gd name="T53" fmla="*/ 1316573796 h 63"/>
              <a:gd name="T54" fmla="*/ 2147483647 w 57"/>
              <a:gd name="T55" fmla="*/ 179534895 h 63"/>
              <a:gd name="T56" fmla="*/ 2147483647 w 57"/>
              <a:gd name="T57" fmla="*/ 359062053 h 63"/>
              <a:gd name="T58" fmla="*/ 2147483647 w 57"/>
              <a:gd name="T59" fmla="*/ 598441953 h 63"/>
              <a:gd name="T60" fmla="*/ 2147483647 w 57"/>
              <a:gd name="T61" fmla="*/ 598441953 h 63"/>
              <a:gd name="T62" fmla="*/ 1970539626 w 57"/>
              <a:gd name="T63" fmla="*/ 777976788 h 63"/>
              <a:gd name="T64" fmla="*/ 1773492198 w 57"/>
              <a:gd name="T65" fmla="*/ 718131843 h 63"/>
              <a:gd name="T66" fmla="*/ 1642116440 w 57"/>
              <a:gd name="T67" fmla="*/ 718131843 h 63"/>
              <a:gd name="T68" fmla="*/ 1642116440 w 57"/>
              <a:gd name="T69" fmla="*/ 658286898 h 63"/>
              <a:gd name="T70" fmla="*/ 1248013478 w 57"/>
              <a:gd name="T71" fmla="*/ 538597009 h 63"/>
              <a:gd name="T72" fmla="*/ 1116637720 w 57"/>
              <a:gd name="T73" fmla="*/ 598441953 h 63"/>
              <a:gd name="T74" fmla="*/ 0 w 57"/>
              <a:gd name="T75" fmla="*/ 658286898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7" name="Freeform 18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132439520 w 119"/>
              <a:gd name="T1" fmla="*/ 2147483647 h 51"/>
              <a:gd name="T2" fmla="*/ 264879040 w 119"/>
              <a:gd name="T3" fmla="*/ 2147483647 h 51"/>
              <a:gd name="T4" fmla="*/ 331102916 w 119"/>
              <a:gd name="T5" fmla="*/ 2147483647 h 51"/>
              <a:gd name="T6" fmla="*/ 927084809 w 119"/>
              <a:gd name="T7" fmla="*/ 1862282242 h 51"/>
              <a:gd name="T8" fmla="*/ 1191972177 w 119"/>
              <a:gd name="T9" fmla="*/ 1621994322 h 51"/>
              <a:gd name="T10" fmla="*/ 1324411665 w 119"/>
              <a:gd name="T11" fmla="*/ 1621994322 h 51"/>
              <a:gd name="T12" fmla="*/ 1390635478 w 119"/>
              <a:gd name="T13" fmla="*/ 1501842612 h 51"/>
              <a:gd name="T14" fmla="*/ 1523074966 w 119"/>
              <a:gd name="T15" fmla="*/ 1501842612 h 51"/>
              <a:gd name="T16" fmla="*/ 1854177755 w 119"/>
              <a:gd name="T17" fmla="*/ 1381698652 h 51"/>
              <a:gd name="T18" fmla="*/ 2147483647 w 119"/>
              <a:gd name="T19" fmla="*/ 1021251271 h 51"/>
              <a:gd name="T20" fmla="*/ 2147483647 w 119"/>
              <a:gd name="T21" fmla="*/ 780955358 h 51"/>
              <a:gd name="T22" fmla="*/ 2147483647 w 119"/>
              <a:gd name="T23" fmla="*/ 780955358 h 51"/>
              <a:gd name="T24" fmla="*/ 2147483647 w 119"/>
              <a:gd name="T25" fmla="*/ 720887254 h 51"/>
              <a:gd name="T26" fmla="*/ 2147483647 w 119"/>
              <a:gd name="T27" fmla="*/ 60075870 h 51"/>
              <a:gd name="T28" fmla="*/ 2147483647 w 119"/>
              <a:gd name="T29" fmla="*/ 120143990 h 51"/>
              <a:gd name="T30" fmla="*/ 2147483647 w 119"/>
              <a:gd name="T31" fmla="*/ 300371647 h 51"/>
              <a:gd name="T32" fmla="*/ 2147483647 w 119"/>
              <a:gd name="T33" fmla="*/ 360439751 h 51"/>
              <a:gd name="T34" fmla="*/ 2147483647 w 119"/>
              <a:gd name="T35" fmla="*/ 300371647 h 51"/>
              <a:gd name="T36" fmla="*/ 2147483647 w 119"/>
              <a:gd name="T37" fmla="*/ 360439751 h 51"/>
              <a:gd name="T38" fmla="*/ 2147483647 w 119"/>
              <a:gd name="T39" fmla="*/ 480591462 h 51"/>
              <a:gd name="T40" fmla="*/ 2147483647 w 119"/>
              <a:gd name="T41" fmla="*/ 660811398 h 51"/>
              <a:gd name="T42" fmla="*/ 2147483647 w 119"/>
              <a:gd name="T43" fmla="*/ 720887254 h 51"/>
              <a:gd name="T44" fmla="*/ 2147483647 w 119"/>
              <a:gd name="T45" fmla="*/ 540667438 h 51"/>
              <a:gd name="T46" fmla="*/ 2147483647 w 119"/>
              <a:gd name="T47" fmla="*/ 660811398 h 51"/>
              <a:gd name="T48" fmla="*/ 2147483647 w 119"/>
              <a:gd name="T49" fmla="*/ 660811398 h 51"/>
              <a:gd name="T50" fmla="*/ 2147483647 w 119"/>
              <a:gd name="T51" fmla="*/ 540667438 h 51"/>
              <a:gd name="T52" fmla="*/ 2147483647 w 119"/>
              <a:gd name="T53" fmla="*/ 841031214 h 51"/>
              <a:gd name="T54" fmla="*/ 2147483647 w 119"/>
              <a:gd name="T55" fmla="*/ 1021251271 h 51"/>
              <a:gd name="T56" fmla="*/ 2147483647 w 119"/>
              <a:gd name="T57" fmla="*/ 1141402982 h 51"/>
              <a:gd name="T58" fmla="*/ 2147483647 w 119"/>
              <a:gd name="T59" fmla="*/ 1201478837 h 51"/>
              <a:gd name="T60" fmla="*/ 2147483647 w 119"/>
              <a:gd name="T61" fmla="*/ 1141402982 h 51"/>
              <a:gd name="T62" fmla="*/ 2147483647 w 119"/>
              <a:gd name="T63" fmla="*/ 1081327126 h 51"/>
              <a:gd name="T64" fmla="*/ 2147483647 w 119"/>
              <a:gd name="T65" fmla="*/ 1261546941 h 51"/>
              <a:gd name="T66" fmla="*/ 2147483647 w 119"/>
              <a:gd name="T67" fmla="*/ 1321622797 h 51"/>
              <a:gd name="T68" fmla="*/ 2147483647 w 119"/>
              <a:gd name="T69" fmla="*/ 1441766757 h 51"/>
              <a:gd name="T70" fmla="*/ 2147483647 w 119"/>
              <a:gd name="T71" fmla="*/ 1621994322 h 51"/>
              <a:gd name="T72" fmla="*/ 2147483647 w 119"/>
              <a:gd name="T73" fmla="*/ 1742138282 h 51"/>
              <a:gd name="T74" fmla="*/ 2147483647 w 119"/>
              <a:gd name="T75" fmla="*/ 1621994322 h 51"/>
              <a:gd name="T76" fmla="*/ 2147483647 w 119"/>
              <a:gd name="T77" fmla="*/ 1621994322 h 51"/>
              <a:gd name="T78" fmla="*/ 2147483647 w 119"/>
              <a:gd name="T79" fmla="*/ 1922358098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1986617243 w 119"/>
              <a:gd name="T95" fmla="*/ 2147483647 h 51"/>
              <a:gd name="T96" fmla="*/ 172173826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8" name="Freeform 19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478350457 h 93"/>
              <a:gd name="T2" fmla="*/ 0 w 123"/>
              <a:gd name="T3" fmla="*/ 597943961 h 93"/>
              <a:gd name="T4" fmla="*/ 132227907 w 123"/>
              <a:gd name="T5" fmla="*/ 717529612 h 93"/>
              <a:gd name="T6" fmla="*/ 198341877 w 123"/>
              <a:gd name="T7" fmla="*/ 896911954 h 93"/>
              <a:gd name="T8" fmla="*/ 264455815 w 123"/>
              <a:gd name="T9" fmla="*/ 1016497846 h 93"/>
              <a:gd name="T10" fmla="*/ 198341877 w 123"/>
              <a:gd name="T11" fmla="*/ 1136091230 h 93"/>
              <a:gd name="T12" fmla="*/ 462805823 w 123"/>
              <a:gd name="T13" fmla="*/ 1076294538 h 93"/>
              <a:gd name="T14" fmla="*/ 595033826 w 123"/>
              <a:gd name="T15" fmla="*/ 896911954 h 93"/>
              <a:gd name="T16" fmla="*/ 661147764 w 123"/>
              <a:gd name="T17" fmla="*/ 896911954 h 93"/>
              <a:gd name="T18" fmla="*/ 595033826 w 123"/>
              <a:gd name="T19" fmla="*/ 1016497846 h 93"/>
              <a:gd name="T20" fmla="*/ 1256181590 w 123"/>
              <a:gd name="T21" fmla="*/ 837115262 h 93"/>
              <a:gd name="T22" fmla="*/ 1256181590 w 123"/>
              <a:gd name="T23" fmla="*/ 956708646 h 93"/>
              <a:gd name="T24" fmla="*/ 1652865217 w 123"/>
              <a:gd name="T25" fmla="*/ 1016497846 h 93"/>
              <a:gd name="T26" fmla="*/ 1917329100 w 123"/>
              <a:gd name="T27" fmla="*/ 1076294538 h 93"/>
              <a:gd name="T28" fmla="*/ 2049556975 w 123"/>
              <a:gd name="T29" fmla="*/ 1136091230 h 93"/>
              <a:gd name="T30" fmla="*/ 2049556975 w 123"/>
              <a:gd name="T31" fmla="*/ 1195880189 h 93"/>
              <a:gd name="T32" fmla="*/ 2147483647 w 123"/>
              <a:gd name="T33" fmla="*/ 1435059223 h 93"/>
              <a:gd name="T34" fmla="*/ 2147483647 w 123"/>
              <a:gd name="T35" fmla="*/ 1494855915 h 93"/>
              <a:gd name="T36" fmla="*/ 2147483647 w 123"/>
              <a:gd name="T37" fmla="*/ 1554644874 h 93"/>
              <a:gd name="T38" fmla="*/ 2147483647 w 123"/>
              <a:gd name="T39" fmla="*/ 1435059223 h 93"/>
              <a:gd name="T40" fmla="*/ 2147483647 w 123"/>
              <a:gd name="T41" fmla="*/ 1255676881 h 93"/>
              <a:gd name="T42" fmla="*/ 2147483647 w 123"/>
              <a:gd name="T43" fmla="*/ 1076294538 h 93"/>
              <a:gd name="T44" fmla="*/ 2147483647 w 123"/>
              <a:gd name="T45" fmla="*/ 1255676881 h 93"/>
              <a:gd name="T46" fmla="*/ 2147483647 w 123"/>
              <a:gd name="T47" fmla="*/ 1674238257 h 93"/>
              <a:gd name="T48" fmla="*/ 2147483647 w 123"/>
              <a:gd name="T49" fmla="*/ 1793823908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1734027216 h 93"/>
              <a:gd name="T102" fmla="*/ 2147483647 w 123"/>
              <a:gd name="T103" fmla="*/ 1435059223 h 93"/>
              <a:gd name="T104" fmla="*/ 2147483647 w 123"/>
              <a:gd name="T105" fmla="*/ 478350457 h 93"/>
              <a:gd name="T106" fmla="*/ 2147483647 w 123"/>
              <a:gd name="T107" fmla="*/ 358764806 h 93"/>
              <a:gd name="T108" fmla="*/ 2147483647 w 123"/>
              <a:gd name="T109" fmla="*/ 59796707 h 93"/>
              <a:gd name="T110" fmla="*/ 2147483647 w 123"/>
              <a:gd name="T111" fmla="*/ 59796707 h 93"/>
              <a:gd name="T112" fmla="*/ 2147483647 w 123"/>
              <a:gd name="T113" fmla="*/ 418561497 h 93"/>
              <a:gd name="T114" fmla="*/ 2147483647 w 123"/>
              <a:gd name="T115" fmla="*/ 478350457 h 93"/>
              <a:gd name="T116" fmla="*/ 2147483647 w 123"/>
              <a:gd name="T117" fmla="*/ 418561497 h 93"/>
              <a:gd name="T118" fmla="*/ 2147483647 w 123"/>
              <a:gd name="T119" fmla="*/ 17938240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9" name="Freeform 20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1327046877 w 61"/>
              <a:gd name="T1" fmla="*/ 0 h 60"/>
              <a:gd name="T2" fmla="*/ 1327046877 w 61"/>
              <a:gd name="T3" fmla="*/ 180295256 h 60"/>
              <a:gd name="T4" fmla="*/ 1393393494 w 61"/>
              <a:gd name="T5" fmla="*/ 300494697 h 60"/>
              <a:gd name="T6" fmla="*/ 1260692115 w 61"/>
              <a:gd name="T7" fmla="*/ 781276838 h 60"/>
              <a:gd name="T8" fmla="*/ 1260692115 w 61"/>
              <a:gd name="T9" fmla="*/ 901476219 h 60"/>
              <a:gd name="T10" fmla="*/ 1194337353 w 61"/>
              <a:gd name="T11" fmla="*/ 1141867470 h 60"/>
              <a:gd name="T12" fmla="*/ 995280958 w 61"/>
              <a:gd name="T13" fmla="*/ 1322162666 h 60"/>
              <a:gd name="T14" fmla="*/ 862579579 w 61"/>
              <a:gd name="T15" fmla="*/ 1382258480 h 60"/>
              <a:gd name="T16" fmla="*/ 729878201 w 61"/>
              <a:gd name="T17" fmla="*/ 1442354294 h 60"/>
              <a:gd name="T18" fmla="*/ 663523439 w 61"/>
              <a:gd name="T19" fmla="*/ 1562553675 h 60"/>
              <a:gd name="T20" fmla="*/ 597168677 w 61"/>
              <a:gd name="T21" fmla="*/ 1802944685 h 60"/>
              <a:gd name="T22" fmla="*/ 398112409 w 61"/>
              <a:gd name="T23" fmla="*/ 1802944685 h 60"/>
              <a:gd name="T24" fmla="*/ 265410966 w 61"/>
              <a:gd name="T25" fmla="*/ 2043336179 h 60"/>
              <a:gd name="T26" fmla="*/ 265410966 w 61"/>
              <a:gd name="T27" fmla="*/ 2147483647 h 60"/>
              <a:gd name="T28" fmla="*/ 132701410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199056204 w 61"/>
              <a:gd name="T35" fmla="*/ 2147483647 h 60"/>
              <a:gd name="T36" fmla="*/ 398112409 w 61"/>
              <a:gd name="T37" fmla="*/ 2147483647 h 60"/>
              <a:gd name="T38" fmla="*/ 530821933 w 61"/>
              <a:gd name="T39" fmla="*/ 2147483647 h 60"/>
              <a:gd name="T40" fmla="*/ 530821933 w 61"/>
              <a:gd name="T41" fmla="*/ 2147483647 h 60"/>
              <a:gd name="T42" fmla="*/ 663523439 w 61"/>
              <a:gd name="T43" fmla="*/ 2147483647 h 60"/>
              <a:gd name="T44" fmla="*/ 663523439 w 61"/>
              <a:gd name="T45" fmla="*/ 2147483647 h 60"/>
              <a:gd name="T46" fmla="*/ 995280958 w 61"/>
              <a:gd name="T47" fmla="*/ 2147483647 h 60"/>
              <a:gd name="T48" fmla="*/ 1194337353 w 61"/>
              <a:gd name="T49" fmla="*/ 2147483647 h 60"/>
              <a:gd name="T50" fmla="*/ 1260692115 w 61"/>
              <a:gd name="T51" fmla="*/ 2147483647 h 60"/>
              <a:gd name="T52" fmla="*/ 1393393494 w 61"/>
              <a:gd name="T53" fmla="*/ 2147483647 h 60"/>
              <a:gd name="T54" fmla="*/ 1658804397 w 61"/>
              <a:gd name="T55" fmla="*/ 2147483647 h 60"/>
              <a:gd name="T56" fmla="*/ 1725159159 w 61"/>
              <a:gd name="T57" fmla="*/ 2147483647 h 60"/>
              <a:gd name="T58" fmla="*/ 1990570062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1923144066 h 60"/>
              <a:gd name="T66" fmla="*/ 2147483647 w 61"/>
              <a:gd name="T67" fmla="*/ 1983239880 h 60"/>
              <a:gd name="T68" fmla="*/ 2147483647 w 61"/>
              <a:gd name="T69" fmla="*/ 2103439745 h 60"/>
              <a:gd name="T70" fmla="*/ 2147483647 w 61"/>
              <a:gd name="T71" fmla="*/ 1923144066 h 60"/>
              <a:gd name="T72" fmla="*/ 2147483647 w 61"/>
              <a:gd name="T73" fmla="*/ 1622649489 h 60"/>
              <a:gd name="T74" fmla="*/ 2147483647 w 61"/>
              <a:gd name="T75" fmla="*/ 1502457861 h 60"/>
              <a:gd name="T76" fmla="*/ 2147483647 w 61"/>
              <a:gd name="T77" fmla="*/ 1382258480 h 60"/>
              <a:gd name="T78" fmla="*/ 2147483647 w 61"/>
              <a:gd name="T79" fmla="*/ 1201963285 h 60"/>
              <a:gd name="T80" fmla="*/ 2147483647 w 61"/>
              <a:gd name="T81" fmla="*/ 1141867470 h 60"/>
              <a:gd name="T82" fmla="*/ 2147483647 w 61"/>
              <a:gd name="T83" fmla="*/ 901476219 h 60"/>
              <a:gd name="T84" fmla="*/ 2147483647 w 61"/>
              <a:gd name="T85" fmla="*/ 1141867470 h 60"/>
              <a:gd name="T86" fmla="*/ 2147483647 w 61"/>
              <a:gd name="T87" fmla="*/ 1141867470 h 60"/>
              <a:gd name="T88" fmla="*/ 2147483647 w 61"/>
              <a:gd name="T89" fmla="*/ 781276838 h 60"/>
              <a:gd name="T90" fmla="*/ 2147483647 w 61"/>
              <a:gd name="T91" fmla="*/ 661077457 h 60"/>
              <a:gd name="T92" fmla="*/ 2147483647 w 61"/>
              <a:gd name="T93" fmla="*/ 661077457 h 60"/>
              <a:gd name="T94" fmla="*/ 2147483647 w 61"/>
              <a:gd name="T95" fmla="*/ 721181023 h 60"/>
              <a:gd name="T96" fmla="*/ 2147483647 w 61"/>
              <a:gd name="T97" fmla="*/ 841372652 h 60"/>
              <a:gd name="T98" fmla="*/ 2147483647 w 61"/>
              <a:gd name="T99" fmla="*/ 781276838 h 60"/>
              <a:gd name="T100" fmla="*/ 2147483647 w 61"/>
              <a:gd name="T101" fmla="*/ 901476219 h 60"/>
              <a:gd name="T102" fmla="*/ 2147483647 w 61"/>
              <a:gd name="T103" fmla="*/ 1021668089 h 60"/>
              <a:gd name="T104" fmla="*/ 2147483647 w 61"/>
              <a:gd name="T105" fmla="*/ 1201963285 h 60"/>
              <a:gd name="T106" fmla="*/ 2147483647 w 61"/>
              <a:gd name="T107" fmla="*/ 781276838 h 60"/>
              <a:gd name="T108" fmla="*/ 1393393494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0" name="Freeform 21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179382293 h 62"/>
              <a:gd name="T2" fmla="*/ 2147483647 w 67"/>
              <a:gd name="T3" fmla="*/ 0 h 62"/>
              <a:gd name="T4" fmla="*/ 2147483647 w 67"/>
              <a:gd name="T5" fmla="*/ 59796670 h 62"/>
              <a:gd name="T6" fmla="*/ 2147483647 w 67"/>
              <a:gd name="T7" fmla="*/ 119585608 h 62"/>
              <a:gd name="T8" fmla="*/ 2147483647 w 67"/>
              <a:gd name="T9" fmla="*/ 179382293 h 62"/>
              <a:gd name="T10" fmla="*/ 2147483647 w 67"/>
              <a:gd name="T11" fmla="*/ 298967931 h 62"/>
              <a:gd name="T12" fmla="*/ 2147483647 w 67"/>
              <a:gd name="T13" fmla="*/ 358764586 h 62"/>
              <a:gd name="T14" fmla="*/ 2147483647 w 67"/>
              <a:gd name="T15" fmla="*/ 478350163 h 62"/>
              <a:gd name="T16" fmla="*/ 2147483647 w 67"/>
              <a:gd name="T17" fmla="*/ 538146939 h 62"/>
              <a:gd name="T18" fmla="*/ 2147483647 w 67"/>
              <a:gd name="T19" fmla="*/ 538146939 h 62"/>
              <a:gd name="T20" fmla="*/ 2147483647 w 67"/>
              <a:gd name="T21" fmla="*/ 538146939 h 62"/>
              <a:gd name="T22" fmla="*/ 2147483647 w 67"/>
              <a:gd name="T23" fmla="*/ 597943594 h 62"/>
              <a:gd name="T24" fmla="*/ 2147483647 w 67"/>
              <a:gd name="T25" fmla="*/ 717529172 h 62"/>
              <a:gd name="T26" fmla="*/ 2147483647 w 67"/>
              <a:gd name="T27" fmla="*/ 777325827 h 62"/>
              <a:gd name="T28" fmla="*/ 2147483647 w 67"/>
              <a:gd name="T29" fmla="*/ 1016497223 h 62"/>
              <a:gd name="T30" fmla="*/ 2147483647 w 67"/>
              <a:gd name="T31" fmla="*/ 1136090533 h 62"/>
              <a:gd name="T32" fmla="*/ 2147483647 w 67"/>
              <a:gd name="T33" fmla="*/ 1315472766 h 62"/>
              <a:gd name="T34" fmla="*/ 2147483647 w 67"/>
              <a:gd name="T35" fmla="*/ 1494854998 h 62"/>
              <a:gd name="T36" fmla="*/ 2147483647 w 67"/>
              <a:gd name="T37" fmla="*/ 1494854998 h 62"/>
              <a:gd name="T38" fmla="*/ 2147483647 w 67"/>
              <a:gd name="T39" fmla="*/ 1554643920 h 62"/>
              <a:gd name="T40" fmla="*/ 2147483647 w 67"/>
              <a:gd name="T41" fmla="*/ 1614440575 h 62"/>
              <a:gd name="T42" fmla="*/ 2147483647 w 67"/>
              <a:gd name="T43" fmla="*/ 1734026153 h 62"/>
              <a:gd name="T44" fmla="*/ 2147483647 w 67"/>
              <a:gd name="T45" fmla="*/ 1913408385 h 62"/>
              <a:gd name="T46" fmla="*/ 2147483647 w 67"/>
              <a:gd name="T47" fmla="*/ 2092791101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531477446 w 67"/>
              <a:gd name="T83" fmla="*/ 2147483647 h 62"/>
              <a:gd name="T84" fmla="*/ 531477446 w 67"/>
              <a:gd name="T85" fmla="*/ 2147483647 h 62"/>
              <a:gd name="T86" fmla="*/ 398604041 w 67"/>
              <a:gd name="T87" fmla="*/ 2147483647 h 62"/>
              <a:gd name="T88" fmla="*/ 265738723 w 67"/>
              <a:gd name="T89" fmla="*/ 2147483647 h 62"/>
              <a:gd name="T90" fmla="*/ 265738723 w 67"/>
              <a:gd name="T91" fmla="*/ 2147483647 h 62"/>
              <a:gd name="T92" fmla="*/ 132865286 w 67"/>
              <a:gd name="T93" fmla="*/ 2147483647 h 62"/>
              <a:gd name="T94" fmla="*/ 132865286 w 67"/>
              <a:gd name="T95" fmla="*/ 1315472766 h 62"/>
              <a:gd name="T96" fmla="*/ 0 w 67"/>
              <a:gd name="T97" fmla="*/ 179382293 h 62"/>
              <a:gd name="T98" fmla="*/ 0 w 67"/>
              <a:gd name="T99" fmla="*/ 17938229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1" name="Freeform 22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1453626526 w 108"/>
              <a:gd name="T19" fmla="*/ 2147483647 h 184"/>
              <a:gd name="T20" fmla="*/ 1453626526 w 108"/>
              <a:gd name="T21" fmla="*/ 2147483647 h 184"/>
              <a:gd name="T22" fmla="*/ 1519695633 w 108"/>
              <a:gd name="T23" fmla="*/ 2147483647 h 184"/>
              <a:gd name="T24" fmla="*/ 1387549291 w 108"/>
              <a:gd name="T25" fmla="*/ 2147483647 h 184"/>
              <a:gd name="T26" fmla="*/ 1453626526 w 108"/>
              <a:gd name="T27" fmla="*/ 2147483647 h 184"/>
              <a:gd name="T28" fmla="*/ 1057179118 w 108"/>
              <a:gd name="T29" fmla="*/ 2147483647 h 184"/>
              <a:gd name="T30" fmla="*/ 792886434 w 108"/>
              <a:gd name="T31" fmla="*/ 2147483647 h 184"/>
              <a:gd name="T32" fmla="*/ 925032776 w 108"/>
              <a:gd name="T33" fmla="*/ 2147483647 h 184"/>
              <a:gd name="T34" fmla="*/ 925032776 w 108"/>
              <a:gd name="T35" fmla="*/ 2147483647 h 184"/>
              <a:gd name="T36" fmla="*/ 594662857 w 108"/>
              <a:gd name="T37" fmla="*/ 2147483647 h 184"/>
              <a:gd name="T38" fmla="*/ 594662857 w 108"/>
              <a:gd name="T39" fmla="*/ 2147483647 h 184"/>
              <a:gd name="T40" fmla="*/ 726809199 w 108"/>
              <a:gd name="T41" fmla="*/ 2147483647 h 184"/>
              <a:gd name="T42" fmla="*/ 792886434 w 108"/>
              <a:gd name="T43" fmla="*/ 2147483647 h 184"/>
              <a:gd name="T44" fmla="*/ 991110011 w 108"/>
              <a:gd name="T45" fmla="*/ 2147483647 h 184"/>
              <a:gd name="T46" fmla="*/ 925032776 w 108"/>
              <a:gd name="T47" fmla="*/ 2147483647 h 184"/>
              <a:gd name="T48" fmla="*/ 792886434 w 108"/>
              <a:gd name="T49" fmla="*/ 2147483647 h 184"/>
              <a:gd name="T50" fmla="*/ 462516388 w 108"/>
              <a:gd name="T51" fmla="*/ 2147483647 h 184"/>
              <a:gd name="T52" fmla="*/ 396447281 w 108"/>
              <a:gd name="T53" fmla="*/ 2147483647 h 184"/>
              <a:gd name="T54" fmla="*/ 66077251 w 108"/>
              <a:gd name="T55" fmla="*/ 2147483647 h 184"/>
              <a:gd name="T56" fmla="*/ 66077251 w 108"/>
              <a:gd name="T57" fmla="*/ 2147483647 h 184"/>
              <a:gd name="T58" fmla="*/ 264292747 w 108"/>
              <a:gd name="T59" fmla="*/ 2147483647 h 184"/>
              <a:gd name="T60" fmla="*/ 132146374 w 108"/>
              <a:gd name="T61" fmla="*/ 1916579349 h 184"/>
              <a:gd name="T62" fmla="*/ 0 w 108"/>
              <a:gd name="T63" fmla="*/ 1677008926 h 184"/>
              <a:gd name="T64" fmla="*/ 0 w 108"/>
              <a:gd name="T65" fmla="*/ 1437438502 h 184"/>
              <a:gd name="T66" fmla="*/ 396447281 w 108"/>
              <a:gd name="T67" fmla="*/ 898397069 h 184"/>
              <a:gd name="T68" fmla="*/ 594662857 w 108"/>
              <a:gd name="T69" fmla="*/ 598934039 h 184"/>
              <a:gd name="T70" fmla="*/ 594662857 w 108"/>
              <a:gd name="T71" fmla="*/ 59892621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2" name="Freeform 23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601293283 h 78"/>
              <a:gd name="T6" fmla="*/ 665379025 w 94"/>
              <a:gd name="T7" fmla="*/ 0 h 78"/>
              <a:gd name="T8" fmla="*/ 598833806 w 94"/>
              <a:gd name="T9" fmla="*/ 481039206 h 78"/>
              <a:gd name="T10" fmla="*/ 199611248 w 94"/>
              <a:gd name="T11" fmla="*/ 2147483647 h 78"/>
              <a:gd name="T12" fmla="*/ 133074154 w 94"/>
              <a:gd name="T13" fmla="*/ 2147483647 h 78"/>
              <a:gd name="T14" fmla="*/ 0 w 94"/>
              <a:gd name="T15" fmla="*/ 2147483647 h 78"/>
              <a:gd name="T16" fmla="*/ 1663435199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3" name="Freeform 24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2147483647 h 77"/>
              <a:gd name="T2" fmla="*/ 663569919 w 99"/>
              <a:gd name="T3" fmla="*/ 0 h 77"/>
              <a:gd name="T4" fmla="*/ 2147483647 w 99"/>
              <a:gd name="T5" fmla="*/ 418412218 h 77"/>
              <a:gd name="T6" fmla="*/ 2147483647 w 99"/>
              <a:gd name="T7" fmla="*/ 537961966 h 77"/>
              <a:gd name="T8" fmla="*/ 2147483647 w 99"/>
              <a:gd name="T9" fmla="*/ 155411470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4" name="Freeform 25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853901744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788213897 w 95"/>
              <a:gd name="T7" fmla="*/ 2147483647 h 98"/>
              <a:gd name="T8" fmla="*/ 853901744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1079204160 h 98"/>
              <a:gd name="T28" fmla="*/ 2147483647 w 95"/>
              <a:gd name="T29" fmla="*/ 1079204160 h 98"/>
              <a:gd name="T30" fmla="*/ 2147483647 w 95"/>
              <a:gd name="T31" fmla="*/ 539602080 h 98"/>
              <a:gd name="T32" fmla="*/ 853901744 w 95"/>
              <a:gd name="T33" fmla="*/ 0 h 98"/>
              <a:gd name="T34" fmla="*/ 853901744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5" name="Freeform 26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66244048 w 189"/>
              <a:gd name="T35" fmla="*/ 2147483647 h 184"/>
              <a:gd name="T36" fmla="*/ 331220286 w 189"/>
              <a:gd name="T37" fmla="*/ 2147483647 h 184"/>
              <a:gd name="T38" fmla="*/ 1523629516 w 189"/>
              <a:gd name="T39" fmla="*/ 2147483647 h 184"/>
              <a:gd name="T40" fmla="*/ 1656117579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6" name="Freeform 27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033687399 h 78"/>
              <a:gd name="T42" fmla="*/ 2147483647 w 102"/>
              <a:gd name="T43" fmla="*/ 1495356107 h 78"/>
              <a:gd name="T44" fmla="*/ 2147483647 w 102"/>
              <a:gd name="T45" fmla="*/ 1435541572 h 78"/>
              <a:gd name="T46" fmla="*/ 2147483647 w 102"/>
              <a:gd name="T47" fmla="*/ 1256097969 h 78"/>
              <a:gd name="T48" fmla="*/ 2147483647 w 102"/>
              <a:gd name="T49" fmla="*/ 717774653 h 78"/>
              <a:gd name="T50" fmla="*/ 2147483647 w 102"/>
              <a:gd name="T51" fmla="*/ 179443663 h 78"/>
              <a:gd name="T52" fmla="*/ 2147483647 w 102"/>
              <a:gd name="T53" fmla="*/ 0 h 78"/>
              <a:gd name="T54" fmla="*/ 2147483647 w 102"/>
              <a:gd name="T55" fmla="*/ 239258198 h 78"/>
              <a:gd name="T56" fmla="*/ 2147483647 w 102"/>
              <a:gd name="T57" fmla="*/ 837403722 h 78"/>
              <a:gd name="T58" fmla="*/ 2147483647 w 102"/>
              <a:gd name="T59" fmla="*/ 1076662101 h 78"/>
              <a:gd name="T60" fmla="*/ 2147483647 w 102"/>
              <a:gd name="T61" fmla="*/ 1375727038 h 78"/>
              <a:gd name="T62" fmla="*/ 2147483647 w 102"/>
              <a:gd name="T63" fmla="*/ 1495356107 h 78"/>
              <a:gd name="T64" fmla="*/ 2147483647 w 102"/>
              <a:gd name="T65" fmla="*/ 1614985175 h 78"/>
              <a:gd name="T66" fmla="*/ 2147483647 w 102"/>
              <a:gd name="T67" fmla="*/ 1914057847 h 78"/>
              <a:gd name="T68" fmla="*/ 1980110704 w 102"/>
              <a:gd name="T69" fmla="*/ 2147483647 h 78"/>
              <a:gd name="T70" fmla="*/ 1254069757 w 102"/>
              <a:gd name="T71" fmla="*/ 2147483647 h 78"/>
              <a:gd name="T72" fmla="*/ 594030063 w 102"/>
              <a:gd name="T73" fmla="*/ 2147483647 h 78"/>
              <a:gd name="T74" fmla="*/ 396025416 w 102"/>
              <a:gd name="T75" fmla="*/ 2147483647 h 78"/>
              <a:gd name="T76" fmla="*/ 594030063 w 102"/>
              <a:gd name="T77" fmla="*/ 2147483647 h 78"/>
              <a:gd name="T78" fmla="*/ 132011169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7" name="Freeform 28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300201070 h 42"/>
              <a:gd name="T2" fmla="*/ 66337478 w 23"/>
              <a:gd name="T3" fmla="*/ 420279900 h 42"/>
              <a:gd name="T4" fmla="*/ 0 w 23"/>
              <a:gd name="T5" fmla="*/ 480315440 h 42"/>
              <a:gd name="T6" fmla="*/ 66337478 w 23"/>
              <a:gd name="T7" fmla="*/ 480315440 h 42"/>
              <a:gd name="T8" fmla="*/ 66337478 w 23"/>
              <a:gd name="T9" fmla="*/ 540358851 h 42"/>
              <a:gd name="T10" fmla="*/ 199004304 w 23"/>
              <a:gd name="T11" fmla="*/ 840552051 h 42"/>
              <a:gd name="T12" fmla="*/ 265333621 w 23"/>
              <a:gd name="T13" fmla="*/ 1020674412 h 42"/>
              <a:gd name="T14" fmla="*/ 199004304 w 23"/>
              <a:gd name="T15" fmla="*/ 1140753242 h 42"/>
              <a:gd name="T16" fmla="*/ 199004304 w 23"/>
              <a:gd name="T17" fmla="*/ 1260832072 h 42"/>
              <a:gd name="T18" fmla="*/ 331671147 w 23"/>
              <a:gd name="T19" fmla="*/ 1561033021 h 42"/>
              <a:gd name="T20" fmla="*/ 331671147 w 23"/>
              <a:gd name="T21" fmla="*/ 1681111851 h 42"/>
              <a:gd name="T22" fmla="*/ 331671147 w 23"/>
              <a:gd name="T23" fmla="*/ 1741147391 h 42"/>
              <a:gd name="T24" fmla="*/ 398000464 w 23"/>
              <a:gd name="T25" fmla="*/ 1741147391 h 42"/>
              <a:gd name="T26" fmla="*/ 331671147 w 23"/>
              <a:gd name="T27" fmla="*/ 1681111851 h 42"/>
              <a:gd name="T28" fmla="*/ 398000464 w 23"/>
              <a:gd name="T29" fmla="*/ 1681111851 h 42"/>
              <a:gd name="T30" fmla="*/ 464337925 w 23"/>
              <a:gd name="T31" fmla="*/ 1801190681 h 42"/>
              <a:gd name="T32" fmla="*/ 530675387 w 23"/>
              <a:gd name="T33" fmla="*/ 2041348825 h 42"/>
              <a:gd name="T34" fmla="*/ 530675387 w 23"/>
              <a:gd name="T35" fmla="*/ 2147483647 h 42"/>
              <a:gd name="T36" fmla="*/ 597004831 w 23"/>
              <a:gd name="T37" fmla="*/ 2147483647 h 42"/>
              <a:gd name="T38" fmla="*/ 663342293 w 23"/>
              <a:gd name="T39" fmla="*/ 2147483647 h 42"/>
              <a:gd name="T40" fmla="*/ 1326676442 w 23"/>
              <a:gd name="T41" fmla="*/ 2147483647 h 42"/>
              <a:gd name="T42" fmla="*/ 1260347125 w 23"/>
              <a:gd name="T43" fmla="*/ 2147483647 h 42"/>
              <a:gd name="T44" fmla="*/ 1194009663 w 23"/>
              <a:gd name="T45" fmla="*/ 2147483647 h 42"/>
              <a:gd name="T46" fmla="*/ 1194009663 w 23"/>
              <a:gd name="T47" fmla="*/ 2147483647 h 42"/>
              <a:gd name="T48" fmla="*/ 1260347125 w 23"/>
              <a:gd name="T49" fmla="*/ 2147483647 h 42"/>
              <a:gd name="T50" fmla="*/ 1194009663 w 23"/>
              <a:gd name="T51" fmla="*/ 2041348825 h 42"/>
              <a:gd name="T52" fmla="*/ 1194009663 w 23"/>
              <a:gd name="T53" fmla="*/ 1621068562 h 42"/>
              <a:gd name="T54" fmla="*/ 1194009663 w 23"/>
              <a:gd name="T55" fmla="*/ 1500989732 h 42"/>
              <a:gd name="T56" fmla="*/ 1260347125 w 23"/>
              <a:gd name="T57" fmla="*/ 1260832072 h 42"/>
              <a:gd name="T58" fmla="*/ 1260347125 w 23"/>
              <a:gd name="T59" fmla="*/ 1140753242 h 42"/>
              <a:gd name="T60" fmla="*/ 1260347125 w 23"/>
              <a:gd name="T61" fmla="*/ 1020674412 h 42"/>
              <a:gd name="T62" fmla="*/ 1260347125 w 23"/>
              <a:gd name="T63" fmla="*/ 900595340 h 42"/>
              <a:gd name="T64" fmla="*/ 1260347125 w 23"/>
              <a:gd name="T65" fmla="*/ 840552051 h 42"/>
              <a:gd name="T66" fmla="*/ 1260347125 w 23"/>
              <a:gd name="T67" fmla="*/ 780516510 h 42"/>
              <a:gd name="T68" fmla="*/ 1459343221 w 23"/>
              <a:gd name="T69" fmla="*/ 660437681 h 42"/>
              <a:gd name="T70" fmla="*/ 1525680682 w 23"/>
              <a:gd name="T71" fmla="*/ 420279900 h 42"/>
              <a:gd name="T72" fmla="*/ 1459343221 w 23"/>
              <a:gd name="T73" fmla="*/ 300201070 h 42"/>
              <a:gd name="T74" fmla="*/ 1459343221 w 23"/>
              <a:gd name="T75" fmla="*/ 180122180 h 42"/>
              <a:gd name="T76" fmla="*/ 1459343221 w 23"/>
              <a:gd name="T77" fmla="*/ 180122180 h 42"/>
              <a:gd name="T78" fmla="*/ 1459343221 w 23"/>
              <a:gd name="T79" fmla="*/ 120078860 h 42"/>
              <a:gd name="T80" fmla="*/ 1393013903 w 23"/>
              <a:gd name="T81" fmla="*/ 0 h 42"/>
              <a:gd name="T82" fmla="*/ 0 w 23"/>
              <a:gd name="T83" fmla="*/ 300201070 h 42"/>
              <a:gd name="T84" fmla="*/ 0 w 23"/>
              <a:gd name="T85" fmla="*/ 300201070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8938" name="Group 130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28" y="2532"/>
            <a:chExt cx="1266" cy="876"/>
          </a:xfrm>
        </p:grpSpPr>
        <p:sp>
          <p:nvSpPr>
            <p:cNvPr id="38981" name="Freeform 29"/>
            <p:cNvSpPr>
              <a:spLocks/>
            </p:cNvSpPr>
            <p:nvPr/>
          </p:nvSpPr>
          <p:spPr bwMode="auto">
            <a:xfrm>
              <a:off x="1031" y="2532"/>
              <a:ext cx="963" cy="780"/>
            </a:xfrm>
            <a:custGeom>
              <a:avLst/>
              <a:gdLst>
                <a:gd name="T0" fmla="*/ 369 w 188"/>
                <a:gd name="T1" fmla="*/ 736 h 160"/>
                <a:gd name="T2" fmla="*/ 681 w 188"/>
                <a:gd name="T3" fmla="*/ 951 h 160"/>
                <a:gd name="T4" fmla="*/ 471 w 188"/>
                <a:gd name="T5" fmla="*/ 1189 h 160"/>
                <a:gd name="T6" fmla="*/ 420 w 188"/>
                <a:gd name="T7" fmla="*/ 1024 h 160"/>
                <a:gd name="T8" fmla="*/ 133 w 188"/>
                <a:gd name="T9" fmla="*/ 1307 h 160"/>
                <a:gd name="T10" fmla="*/ 287 w 188"/>
                <a:gd name="T11" fmla="*/ 1521 h 160"/>
                <a:gd name="T12" fmla="*/ 707 w 188"/>
                <a:gd name="T13" fmla="*/ 1448 h 160"/>
                <a:gd name="T14" fmla="*/ 579 w 188"/>
                <a:gd name="T15" fmla="*/ 1760 h 160"/>
                <a:gd name="T16" fmla="*/ 471 w 188"/>
                <a:gd name="T17" fmla="*/ 1877 h 160"/>
                <a:gd name="T18" fmla="*/ 261 w 188"/>
                <a:gd name="T19" fmla="*/ 1950 h 160"/>
                <a:gd name="T20" fmla="*/ 159 w 188"/>
                <a:gd name="T21" fmla="*/ 2330 h 160"/>
                <a:gd name="T22" fmla="*/ 287 w 188"/>
                <a:gd name="T23" fmla="*/ 2545 h 160"/>
                <a:gd name="T24" fmla="*/ 579 w 188"/>
                <a:gd name="T25" fmla="*/ 2662 h 160"/>
                <a:gd name="T26" fmla="*/ 579 w 188"/>
                <a:gd name="T27" fmla="*/ 2852 h 160"/>
                <a:gd name="T28" fmla="*/ 917 w 188"/>
                <a:gd name="T29" fmla="*/ 2925 h 160"/>
                <a:gd name="T30" fmla="*/ 1101 w 188"/>
                <a:gd name="T31" fmla="*/ 2969 h 160"/>
                <a:gd name="T32" fmla="*/ 763 w 188"/>
                <a:gd name="T33" fmla="*/ 3349 h 160"/>
                <a:gd name="T34" fmla="*/ 497 w 188"/>
                <a:gd name="T35" fmla="*/ 3495 h 160"/>
                <a:gd name="T36" fmla="*/ 77 w 188"/>
                <a:gd name="T37" fmla="*/ 3685 h 160"/>
                <a:gd name="T38" fmla="*/ 77 w 188"/>
                <a:gd name="T39" fmla="*/ 3802 h 160"/>
                <a:gd name="T40" fmla="*/ 763 w 188"/>
                <a:gd name="T41" fmla="*/ 3539 h 160"/>
                <a:gd name="T42" fmla="*/ 1629 w 188"/>
                <a:gd name="T43" fmla="*/ 2852 h 160"/>
                <a:gd name="T44" fmla="*/ 1547 w 188"/>
                <a:gd name="T45" fmla="*/ 2779 h 160"/>
                <a:gd name="T46" fmla="*/ 2018 w 188"/>
                <a:gd name="T47" fmla="*/ 2257 h 160"/>
                <a:gd name="T48" fmla="*/ 1890 w 188"/>
                <a:gd name="T49" fmla="*/ 2398 h 160"/>
                <a:gd name="T50" fmla="*/ 1916 w 188"/>
                <a:gd name="T51" fmla="*/ 2589 h 160"/>
                <a:gd name="T52" fmla="*/ 1890 w 188"/>
                <a:gd name="T53" fmla="*/ 2711 h 160"/>
                <a:gd name="T54" fmla="*/ 2259 w 188"/>
                <a:gd name="T55" fmla="*/ 2520 h 160"/>
                <a:gd name="T56" fmla="*/ 2259 w 188"/>
                <a:gd name="T57" fmla="*/ 2330 h 160"/>
                <a:gd name="T58" fmla="*/ 2807 w 188"/>
                <a:gd name="T59" fmla="*/ 2447 h 160"/>
                <a:gd name="T60" fmla="*/ 3176 w 188"/>
                <a:gd name="T61" fmla="*/ 2398 h 160"/>
                <a:gd name="T62" fmla="*/ 3806 w 188"/>
                <a:gd name="T63" fmla="*/ 2589 h 160"/>
                <a:gd name="T64" fmla="*/ 4016 w 188"/>
                <a:gd name="T65" fmla="*/ 2828 h 160"/>
                <a:gd name="T66" fmla="*/ 4354 w 188"/>
                <a:gd name="T67" fmla="*/ 3042 h 160"/>
                <a:gd name="T68" fmla="*/ 4933 w 188"/>
                <a:gd name="T69" fmla="*/ 3091 h 160"/>
                <a:gd name="T70" fmla="*/ 4856 w 188"/>
                <a:gd name="T71" fmla="*/ 2779 h 160"/>
                <a:gd name="T72" fmla="*/ 4620 w 188"/>
                <a:gd name="T73" fmla="*/ 2735 h 160"/>
                <a:gd name="T74" fmla="*/ 4277 w 188"/>
                <a:gd name="T75" fmla="*/ 2520 h 160"/>
                <a:gd name="T76" fmla="*/ 3857 w 188"/>
                <a:gd name="T77" fmla="*/ 2257 h 160"/>
                <a:gd name="T78" fmla="*/ 3698 w 188"/>
                <a:gd name="T79" fmla="*/ 2447 h 160"/>
                <a:gd name="T80" fmla="*/ 3386 w 188"/>
                <a:gd name="T81" fmla="*/ 2208 h 160"/>
                <a:gd name="T82" fmla="*/ 3068 w 188"/>
                <a:gd name="T83" fmla="*/ 1901 h 160"/>
                <a:gd name="T84" fmla="*/ 2674 w 188"/>
                <a:gd name="T85" fmla="*/ 497 h 160"/>
                <a:gd name="T86" fmla="*/ 2361 w 188"/>
                <a:gd name="T87" fmla="*/ 117 h 160"/>
                <a:gd name="T88" fmla="*/ 1808 w 188"/>
                <a:gd name="T89" fmla="*/ 117 h 160"/>
                <a:gd name="T90" fmla="*/ 1547 w 188"/>
                <a:gd name="T91" fmla="*/ 117 h 160"/>
                <a:gd name="T92" fmla="*/ 1183 w 188"/>
                <a:gd name="T93" fmla="*/ 0 h 160"/>
                <a:gd name="T94" fmla="*/ 917 w 188"/>
                <a:gd name="T95" fmla="*/ 98 h 160"/>
                <a:gd name="T96" fmla="*/ 630 w 188"/>
                <a:gd name="T97" fmla="*/ 307 h 160"/>
                <a:gd name="T98" fmla="*/ 497 w 188"/>
                <a:gd name="T99" fmla="*/ 497 h 160"/>
                <a:gd name="T100" fmla="*/ 261 w 188"/>
                <a:gd name="T101" fmla="*/ 619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82" name="Freeform 30"/>
            <p:cNvSpPr>
              <a:spLocks/>
            </p:cNvSpPr>
            <p:nvPr/>
          </p:nvSpPr>
          <p:spPr bwMode="auto">
            <a:xfrm>
              <a:off x="995" y="3308"/>
              <a:ext cx="20" cy="14"/>
            </a:xfrm>
            <a:custGeom>
              <a:avLst/>
              <a:gdLst>
                <a:gd name="T0" fmla="*/ 50 w 4"/>
                <a:gd name="T1" fmla="*/ 42 h 3"/>
                <a:gd name="T2" fmla="*/ 50 w 4"/>
                <a:gd name="T3" fmla="*/ 23 h 3"/>
                <a:gd name="T4" fmla="*/ 50 w 4"/>
                <a:gd name="T5" fmla="*/ 23 h 3"/>
                <a:gd name="T6" fmla="*/ 50 w 4"/>
                <a:gd name="T7" fmla="*/ 23 h 3"/>
                <a:gd name="T8" fmla="*/ 50 w 4"/>
                <a:gd name="T9" fmla="*/ 23 h 3"/>
                <a:gd name="T10" fmla="*/ 50 w 4"/>
                <a:gd name="T11" fmla="*/ 23 h 3"/>
                <a:gd name="T12" fmla="*/ 50 w 4"/>
                <a:gd name="T13" fmla="*/ 23 h 3"/>
                <a:gd name="T14" fmla="*/ 25 w 4"/>
                <a:gd name="T15" fmla="*/ 0 h 3"/>
                <a:gd name="T16" fmla="*/ 25 w 4"/>
                <a:gd name="T17" fmla="*/ 0 h 3"/>
                <a:gd name="T18" fmla="*/ 0 w 4"/>
                <a:gd name="T19" fmla="*/ 23 h 3"/>
                <a:gd name="T20" fmla="*/ 0 w 4"/>
                <a:gd name="T21" fmla="*/ 23 h 3"/>
                <a:gd name="T22" fmla="*/ 0 w 4"/>
                <a:gd name="T23" fmla="*/ 23 h 3"/>
                <a:gd name="T24" fmla="*/ 0 w 4"/>
                <a:gd name="T25" fmla="*/ 23 h 3"/>
                <a:gd name="T26" fmla="*/ 0 w 4"/>
                <a:gd name="T27" fmla="*/ 23 h 3"/>
                <a:gd name="T28" fmla="*/ 0 w 4"/>
                <a:gd name="T29" fmla="*/ 23 h 3"/>
                <a:gd name="T30" fmla="*/ 0 w 4"/>
                <a:gd name="T31" fmla="*/ 42 h 3"/>
                <a:gd name="T32" fmla="*/ 0 w 4"/>
                <a:gd name="T33" fmla="*/ 42 h 3"/>
                <a:gd name="T34" fmla="*/ 25 w 4"/>
                <a:gd name="T35" fmla="*/ 42 h 3"/>
                <a:gd name="T36" fmla="*/ 25 w 4"/>
                <a:gd name="T37" fmla="*/ 42 h 3"/>
                <a:gd name="T38" fmla="*/ 25 w 4"/>
                <a:gd name="T39" fmla="*/ 65 h 3"/>
                <a:gd name="T40" fmla="*/ 50 w 4"/>
                <a:gd name="T41" fmla="*/ 65 h 3"/>
                <a:gd name="T42" fmla="*/ 50 w 4"/>
                <a:gd name="T43" fmla="*/ 65 h 3"/>
                <a:gd name="T44" fmla="*/ 75 w 4"/>
                <a:gd name="T45" fmla="*/ 65 h 3"/>
                <a:gd name="T46" fmla="*/ 75 w 4"/>
                <a:gd name="T47" fmla="*/ 65 h 3"/>
                <a:gd name="T48" fmla="*/ 100 w 4"/>
                <a:gd name="T49" fmla="*/ 42 h 3"/>
                <a:gd name="T50" fmla="*/ 100 w 4"/>
                <a:gd name="T51" fmla="*/ 42 h 3"/>
                <a:gd name="T52" fmla="*/ 100 w 4"/>
                <a:gd name="T53" fmla="*/ 42 h 3"/>
                <a:gd name="T54" fmla="*/ 100 w 4"/>
                <a:gd name="T55" fmla="*/ 23 h 3"/>
                <a:gd name="T56" fmla="*/ 100 w 4"/>
                <a:gd name="T57" fmla="*/ 23 h 3"/>
                <a:gd name="T58" fmla="*/ 100 w 4"/>
                <a:gd name="T59" fmla="*/ 23 h 3"/>
                <a:gd name="T60" fmla="*/ 100 w 4"/>
                <a:gd name="T61" fmla="*/ 23 h 3"/>
                <a:gd name="T62" fmla="*/ 100 w 4"/>
                <a:gd name="T63" fmla="*/ 23 h 3"/>
                <a:gd name="T64" fmla="*/ 100 w 4"/>
                <a:gd name="T65" fmla="*/ 0 h 3"/>
                <a:gd name="T66" fmla="*/ 100 w 4"/>
                <a:gd name="T67" fmla="*/ 0 h 3"/>
                <a:gd name="T68" fmla="*/ 100 w 4"/>
                <a:gd name="T69" fmla="*/ 0 h 3"/>
                <a:gd name="T70" fmla="*/ 100 w 4"/>
                <a:gd name="T71" fmla="*/ 0 h 3"/>
                <a:gd name="T72" fmla="*/ 100 w 4"/>
                <a:gd name="T73" fmla="*/ 23 h 3"/>
                <a:gd name="T74" fmla="*/ 75 w 4"/>
                <a:gd name="T75" fmla="*/ 23 h 3"/>
                <a:gd name="T76" fmla="*/ 75 w 4"/>
                <a:gd name="T77" fmla="*/ 23 h 3"/>
                <a:gd name="T78" fmla="*/ 50 w 4"/>
                <a:gd name="T79" fmla="*/ 42 h 3"/>
                <a:gd name="T80" fmla="*/ 50 w 4"/>
                <a:gd name="T81" fmla="*/ 42 h 3"/>
                <a:gd name="T82" fmla="*/ 50 w 4"/>
                <a:gd name="T83" fmla="*/ 42 h 3"/>
                <a:gd name="T84" fmla="*/ 50 w 4"/>
                <a:gd name="T85" fmla="*/ 42 h 3"/>
                <a:gd name="T86" fmla="*/ 50 w 4"/>
                <a:gd name="T87" fmla="*/ 65 h 3"/>
                <a:gd name="T88" fmla="*/ 75 w 4"/>
                <a:gd name="T89" fmla="*/ 65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83" name="Freeform 31"/>
            <p:cNvSpPr>
              <a:spLocks/>
            </p:cNvSpPr>
            <p:nvPr/>
          </p:nvSpPr>
          <p:spPr bwMode="auto">
            <a:xfrm>
              <a:off x="949" y="3310"/>
              <a:ext cx="46" cy="30"/>
            </a:xfrm>
            <a:custGeom>
              <a:avLst/>
              <a:gdLst>
                <a:gd name="T0" fmla="*/ 184 w 9"/>
                <a:gd name="T1" fmla="*/ 0 h 6"/>
                <a:gd name="T2" fmla="*/ 102 w 9"/>
                <a:gd name="T3" fmla="*/ 0 h 6"/>
                <a:gd name="T4" fmla="*/ 77 w 9"/>
                <a:gd name="T5" fmla="*/ 25 h 6"/>
                <a:gd name="T6" fmla="*/ 77 w 9"/>
                <a:gd name="T7" fmla="*/ 25 h 6"/>
                <a:gd name="T8" fmla="*/ 77 w 9"/>
                <a:gd name="T9" fmla="*/ 50 h 6"/>
                <a:gd name="T10" fmla="*/ 77 w 9"/>
                <a:gd name="T11" fmla="*/ 75 h 6"/>
                <a:gd name="T12" fmla="*/ 51 w 9"/>
                <a:gd name="T13" fmla="*/ 75 h 6"/>
                <a:gd name="T14" fmla="*/ 51 w 9"/>
                <a:gd name="T15" fmla="*/ 75 h 6"/>
                <a:gd name="T16" fmla="*/ 26 w 9"/>
                <a:gd name="T17" fmla="*/ 75 h 6"/>
                <a:gd name="T18" fmla="*/ 26 w 9"/>
                <a:gd name="T19" fmla="*/ 100 h 6"/>
                <a:gd name="T20" fmla="*/ 26 w 9"/>
                <a:gd name="T21" fmla="*/ 125 h 6"/>
                <a:gd name="T22" fmla="*/ 0 w 9"/>
                <a:gd name="T23" fmla="*/ 125 h 6"/>
                <a:gd name="T24" fmla="*/ 0 w 9"/>
                <a:gd name="T25" fmla="*/ 150 h 6"/>
                <a:gd name="T26" fmla="*/ 0 w 9"/>
                <a:gd name="T27" fmla="*/ 150 h 6"/>
                <a:gd name="T28" fmla="*/ 0 w 9"/>
                <a:gd name="T29" fmla="*/ 150 h 6"/>
                <a:gd name="T30" fmla="*/ 0 w 9"/>
                <a:gd name="T31" fmla="*/ 150 h 6"/>
                <a:gd name="T32" fmla="*/ 0 w 9"/>
                <a:gd name="T33" fmla="*/ 150 h 6"/>
                <a:gd name="T34" fmla="*/ 0 w 9"/>
                <a:gd name="T35" fmla="*/ 150 h 6"/>
                <a:gd name="T36" fmla="*/ 0 w 9"/>
                <a:gd name="T37" fmla="*/ 150 h 6"/>
                <a:gd name="T38" fmla="*/ 26 w 9"/>
                <a:gd name="T39" fmla="*/ 150 h 6"/>
                <a:gd name="T40" fmla="*/ 51 w 9"/>
                <a:gd name="T41" fmla="*/ 150 h 6"/>
                <a:gd name="T42" fmla="*/ 77 w 9"/>
                <a:gd name="T43" fmla="*/ 125 h 6"/>
                <a:gd name="T44" fmla="*/ 158 w 9"/>
                <a:gd name="T45" fmla="*/ 75 h 6"/>
                <a:gd name="T46" fmla="*/ 184 w 9"/>
                <a:gd name="T47" fmla="*/ 50 h 6"/>
                <a:gd name="T48" fmla="*/ 210 w 9"/>
                <a:gd name="T49" fmla="*/ 50 h 6"/>
                <a:gd name="T50" fmla="*/ 235 w 9"/>
                <a:gd name="T51" fmla="*/ 25 h 6"/>
                <a:gd name="T52" fmla="*/ 235 w 9"/>
                <a:gd name="T53" fmla="*/ 25 h 6"/>
                <a:gd name="T54" fmla="*/ 235 w 9"/>
                <a:gd name="T55" fmla="*/ 25 h 6"/>
                <a:gd name="T56" fmla="*/ 210 w 9"/>
                <a:gd name="T57" fmla="*/ 0 h 6"/>
                <a:gd name="T58" fmla="*/ 210 w 9"/>
                <a:gd name="T59" fmla="*/ 0 h 6"/>
                <a:gd name="T60" fmla="*/ 210 w 9"/>
                <a:gd name="T61" fmla="*/ 0 h 6"/>
                <a:gd name="T62" fmla="*/ 21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84" name="Freeform 32"/>
            <p:cNvSpPr>
              <a:spLocks/>
            </p:cNvSpPr>
            <p:nvPr/>
          </p:nvSpPr>
          <p:spPr bwMode="auto">
            <a:xfrm>
              <a:off x="903" y="3332"/>
              <a:ext cx="46" cy="34"/>
            </a:xfrm>
            <a:custGeom>
              <a:avLst/>
              <a:gdLst>
                <a:gd name="T0" fmla="*/ 210 w 9"/>
                <a:gd name="T1" fmla="*/ 73 h 7"/>
                <a:gd name="T2" fmla="*/ 210 w 9"/>
                <a:gd name="T3" fmla="*/ 24 h 7"/>
                <a:gd name="T4" fmla="*/ 133 w 9"/>
                <a:gd name="T5" fmla="*/ 73 h 7"/>
                <a:gd name="T6" fmla="*/ 102 w 9"/>
                <a:gd name="T7" fmla="*/ 92 h 7"/>
                <a:gd name="T8" fmla="*/ 102 w 9"/>
                <a:gd name="T9" fmla="*/ 92 h 7"/>
                <a:gd name="T10" fmla="*/ 51 w 9"/>
                <a:gd name="T11" fmla="*/ 117 h 7"/>
                <a:gd name="T12" fmla="*/ 26 w 9"/>
                <a:gd name="T13" fmla="*/ 141 h 7"/>
                <a:gd name="T14" fmla="*/ 0 w 9"/>
                <a:gd name="T15" fmla="*/ 141 h 7"/>
                <a:gd name="T16" fmla="*/ 51 w 9"/>
                <a:gd name="T17" fmla="*/ 141 h 7"/>
                <a:gd name="T18" fmla="*/ 77 w 9"/>
                <a:gd name="T19" fmla="*/ 117 h 7"/>
                <a:gd name="T20" fmla="*/ 158 w 9"/>
                <a:gd name="T21" fmla="*/ 92 h 7"/>
                <a:gd name="T22" fmla="*/ 210 w 9"/>
                <a:gd name="T23" fmla="*/ 73 h 7"/>
                <a:gd name="T24" fmla="*/ 210 w 9"/>
                <a:gd name="T25" fmla="*/ 7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85" name="Freeform 33"/>
            <p:cNvSpPr>
              <a:spLocks/>
            </p:cNvSpPr>
            <p:nvPr/>
          </p:nvSpPr>
          <p:spPr bwMode="auto">
            <a:xfrm>
              <a:off x="903" y="3337"/>
              <a:ext cx="41" cy="29"/>
            </a:xfrm>
            <a:custGeom>
              <a:avLst/>
              <a:gdLst>
                <a:gd name="T0" fmla="*/ 210 w 8"/>
                <a:gd name="T1" fmla="*/ 48 h 6"/>
                <a:gd name="T2" fmla="*/ 210 w 8"/>
                <a:gd name="T3" fmla="*/ 24 h 6"/>
                <a:gd name="T4" fmla="*/ 210 w 8"/>
                <a:gd name="T5" fmla="*/ 24 h 6"/>
                <a:gd name="T6" fmla="*/ 210 w 8"/>
                <a:gd name="T7" fmla="*/ 0 h 6"/>
                <a:gd name="T8" fmla="*/ 210 w 8"/>
                <a:gd name="T9" fmla="*/ 0 h 6"/>
                <a:gd name="T10" fmla="*/ 210 w 8"/>
                <a:gd name="T11" fmla="*/ 0 h 6"/>
                <a:gd name="T12" fmla="*/ 210 w 8"/>
                <a:gd name="T13" fmla="*/ 0 h 6"/>
                <a:gd name="T14" fmla="*/ 210 w 8"/>
                <a:gd name="T15" fmla="*/ 0 h 6"/>
                <a:gd name="T16" fmla="*/ 210 w 8"/>
                <a:gd name="T17" fmla="*/ 0 h 6"/>
                <a:gd name="T18" fmla="*/ 210 w 8"/>
                <a:gd name="T19" fmla="*/ 0 h 6"/>
                <a:gd name="T20" fmla="*/ 184 w 8"/>
                <a:gd name="T21" fmla="*/ 0 h 6"/>
                <a:gd name="T22" fmla="*/ 184 w 8"/>
                <a:gd name="T23" fmla="*/ 0 h 6"/>
                <a:gd name="T24" fmla="*/ 159 w 8"/>
                <a:gd name="T25" fmla="*/ 0 h 6"/>
                <a:gd name="T26" fmla="*/ 133 w 8"/>
                <a:gd name="T27" fmla="*/ 24 h 6"/>
                <a:gd name="T28" fmla="*/ 133 w 8"/>
                <a:gd name="T29" fmla="*/ 48 h 6"/>
                <a:gd name="T30" fmla="*/ 133 w 8"/>
                <a:gd name="T31" fmla="*/ 48 h 6"/>
                <a:gd name="T32" fmla="*/ 108 w 8"/>
                <a:gd name="T33" fmla="*/ 48 h 6"/>
                <a:gd name="T34" fmla="*/ 108 w 8"/>
                <a:gd name="T35" fmla="*/ 48 h 6"/>
                <a:gd name="T36" fmla="*/ 108 w 8"/>
                <a:gd name="T37" fmla="*/ 48 h 6"/>
                <a:gd name="T38" fmla="*/ 108 w 8"/>
                <a:gd name="T39" fmla="*/ 72 h 6"/>
                <a:gd name="T40" fmla="*/ 108 w 8"/>
                <a:gd name="T41" fmla="*/ 72 h 6"/>
                <a:gd name="T42" fmla="*/ 108 w 8"/>
                <a:gd name="T43" fmla="*/ 72 h 6"/>
                <a:gd name="T44" fmla="*/ 108 w 8"/>
                <a:gd name="T45" fmla="*/ 72 h 6"/>
                <a:gd name="T46" fmla="*/ 51 w 8"/>
                <a:gd name="T47" fmla="*/ 92 h 6"/>
                <a:gd name="T48" fmla="*/ 51 w 8"/>
                <a:gd name="T49" fmla="*/ 92 h 6"/>
                <a:gd name="T50" fmla="*/ 51 w 8"/>
                <a:gd name="T51" fmla="*/ 92 h 6"/>
                <a:gd name="T52" fmla="*/ 51 w 8"/>
                <a:gd name="T53" fmla="*/ 92 h 6"/>
                <a:gd name="T54" fmla="*/ 26 w 8"/>
                <a:gd name="T55" fmla="*/ 92 h 6"/>
                <a:gd name="T56" fmla="*/ 26 w 8"/>
                <a:gd name="T57" fmla="*/ 116 h 6"/>
                <a:gd name="T58" fmla="*/ 26 w 8"/>
                <a:gd name="T59" fmla="*/ 116 h 6"/>
                <a:gd name="T60" fmla="*/ 0 w 8"/>
                <a:gd name="T61" fmla="*/ 116 h 6"/>
                <a:gd name="T62" fmla="*/ 0 w 8"/>
                <a:gd name="T63" fmla="*/ 116 h 6"/>
                <a:gd name="T64" fmla="*/ 0 w 8"/>
                <a:gd name="T65" fmla="*/ 116 h 6"/>
                <a:gd name="T66" fmla="*/ 26 w 8"/>
                <a:gd name="T67" fmla="*/ 140 h 6"/>
                <a:gd name="T68" fmla="*/ 26 w 8"/>
                <a:gd name="T69" fmla="*/ 140 h 6"/>
                <a:gd name="T70" fmla="*/ 26 w 8"/>
                <a:gd name="T71" fmla="*/ 140 h 6"/>
                <a:gd name="T72" fmla="*/ 26 w 8"/>
                <a:gd name="T73" fmla="*/ 140 h 6"/>
                <a:gd name="T74" fmla="*/ 51 w 8"/>
                <a:gd name="T75" fmla="*/ 116 h 6"/>
                <a:gd name="T76" fmla="*/ 51 w 8"/>
                <a:gd name="T77" fmla="*/ 116 h 6"/>
                <a:gd name="T78" fmla="*/ 77 w 8"/>
                <a:gd name="T79" fmla="*/ 116 h 6"/>
                <a:gd name="T80" fmla="*/ 77 w 8"/>
                <a:gd name="T81" fmla="*/ 92 h 6"/>
                <a:gd name="T82" fmla="*/ 77 w 8"/>
                <a:gd name="T83" fmla="*/ 92 h 6"/>
                <a:gd name="T84" fmla="*/ 133 w 8"/>
                <a:gd name="T85" fmla="*/ 92 h 6"/>
                <a:gd name="T86" fmla="*/ 133 w 8"/>
                <a:gd name="T87" fmla="*/ 72 h 6"/>
                <a:gd name="T88" fmla="*/ 159 w 8"/>
                <a:gd name="T89" fmla="*/ 72 h 6"/>
                <a:gd name="T90" fmla="*/ 184 w 8"/>
                <a:gd name="T91" fmla="*/ 72 h 6"/>
                <a:gd name="T92" fmla="*/ 184 w 8"/>
                <a:gd name="T93" fmla="*/ 48 h 6"/>
                <a:gd name="T94" fmla="*/ 184 w 8"/>
                <a:gd name="T95" fmla="*/ 48 h 6"/>
                <a:gd name="T96" fmla="*/ 210 w 8"/>
                <a:gd name="T97" fmla="*/ 48 h 6"/>
                <a:gd name="T98" fmla="*/ 210 w 8"/>
                <a:gd name="T99" fmla="*/ 48 h 6"/>
                <a:gd name="T100" fmla="*/ 210 w 8"/>
                <a:gd name="T101" fmla="*/ 4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86" name="Freeform 34"/>
            <p:cNvSpPr>
              <a:spLocks/>
            </p:cNvSpPr>
            <p:nvPr/>
          </p:nvSpPr>
          <p:spPr bwMode="auto">
            <a:xfrm>
              <a:off x="877" y="3376"/>
              <a:ext cx="4" cy="5"/>
            </a:xfrm>
            <a:custGeom>
              <a:avLst/>
              <a:gdLst>
                <a:gd name="T0" fmla="*/ 16 w 1"/>
                <a:gd name="T1" fmla="*/ 0 h 1"/>
                <a:gd name="T2" fmla="*/ 0 w 1"/>
                <a:gd name="T3" fmla="*/ 0 h 1"/>
                <a:gd name="T4" fmla="*/ 0 w 1"/>
                <a:gd name="T5" fmla="*/ 25 h 1"/>
                <a:gd name="T6" fmla="*/ 16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87" name="Freeform 35"/>
            <p:cNvSpPr>
              <a:spLocks/>
            </p:cNvSpPr>
            <p:nvPr/>
          </p:nvSpPr>
          <p:spPr bwMode="auto">
            <a:xfrm>
              <a:off x="877" y="3376"/>
              <a:ext cx="4" cy="5"/>
            </a:xfrm>
            <a:custGeom>
              <a:avLst/>
              <a:gdLst>
                <a:gd name="T0" fmla="*/ 16 w 1"/>
                <a:gd name="T1" fmla="*/ 0 h 1"/>
                <a:gd name="T2" fmla="*/ 16 w 1"/>
                <a:gd name="T3" fmla="*/ 0 h 1"/>
                <a:gd name="T4" fmla="*/ 16 w 1"/>
                <a:gd name="T5" fmla="*/ 0 h 1"/>
                <a:gd name="T6" fmla="*/ 16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25 h 1"/>
                <a:gd name="T18" fmla="*/ 0 w 1"/>
                <a:gd name="T19" fmla="*/ 25 h 1"/>
                <a:gd name="T20" fmla="*/ 0 w 1"/>
                <a:gd name="T21" fmla="*/ 25 h 1"/>
                <a:gd name="T22" fmla="*/ 0 w 1"/>
                <a:gd name="T23" fmla="*/ 25 h 1"/>
                <a:gd name="T24" fmla="*/ 0 w 1"/>
                <a:gd name="T25" fmla="*/ 25 h 1"/>
                <a:gd name="T26" fmla="*/ 16 w 1"/>
                <a:gd name="T27" fmla="*/ 25 h 1"/>
                <a:gd name="T28" fmla="*/ 16 w 1"/>
                <a:gd name="T29" fmla="*/ 0 h 1"/>
                <a:gd name="T30" fmla="*/ 16 w 1"/>
                <a:gd name="T31" fmla="*/ 0 h 1"/>
                <a:gd name="T32" fmla="*/ 16 w 1"/>
                <a:gd name="T33" fmla="*/ 0 h 1"/>
                <a:gd name="T34" fmla="*/ 16 w 1"/>
                <a:gd name="T35" fmla="*/ 0 h 1"/>
                <a:gd name="T36" fmla="*/ 16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88" name="Freeform 36"/>
            <p:cNvSpPr>
              <a:spLocks/>
            </p:cNvSpPr>
            <p:nvPr/>
          </p:nvSpPr>
          <p:spPr bwMode="auto">
            <a:xfrm>
              <a:off x="836" y="3382"/>
              <a:ext cx="14" cy="14"/>
            </a:xfrm>
            <a:custGeom>
              <a:avLst/>
              <a:gdLst>
                <a:gd name="T0" fmla="*/ 42 w 3"/>
                <a:gd name="T1" fmla="*/ 23 h 3"/>
                <a:gd name="T2" fmla="*/ 65 w 3"/>
                <a:gd name="T3" fmla="*/ 23 h 3"/>
                <a:gd name="T4" fmla="*/ 42 w 3"/>
                <a:gd name="T5" fmla="*/ 23 h 3"/>
                <a:gd name="T6" fmla="*/ 65 w 3"/>
                <a:gd name="T7" fmla="*/ 42 h 3"/>
                <a:gd name="T8" fmla="*/ 42 w 3"/>
                <a:gd name="T9" fmla="*/ 42 h 3"/>
                <a:gd name="T10" fmla="*/ 23 w 3"/>
                <a:gd name="T11" fmla="*/ 65 h 3"/>
                <a:gd name="T12" fmla="*/ 0 w 3"/>
                <a:gd name="T13" fmla="*/ 65 h 3"/>
                <a:gd name="T14" fmla="*/ 23 w 3"/>
                <a:gd name="T15" fmla="*/ 23 h 3"/>
                <a:gd name="T16" fmla="*/ 42 w 3"/>
                <a:gd name="T17" fmla="*/ 2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89" name="Freeform 37"/>
            <p:cNvSpPr>
              <a:spLocks/>
            </p:cNvSpPr>
            <p:nvPr/>
          </p:nvSpPr>
          <p:spPr bwMode="auto">
            <a:xfrm>
              <a:off x="840" y="3384"/>
              <a:ext cx="15" cy="9"/>
            </a:xfrm>
            <a:custGeom>
              <a:avLst/>
              <a:gdLst>
                <a:gd name="T0" fmla="*/ 50 w 3"/>
                <a:gd name="T1" fmla="*/ 0 h 2"/>
                <a:gd name="T2" fmla="*/ 50 w 3"/>
                <a:gd name="T3" fmla="*/ 0 h 2"/>
                <a:gd name="T4" fmla="*/ 50 w 3"/>
                <a:gd name="T5" fmla="*/ 0 h 2"/>
                <a:gd name="T6" fmla="*/ 50 w 3"/>
                <a:gd name="T7" fmla="*/ 0 h 2"/>
                <a:gd name="T8" fmla="*/ 75 w 3"/>
                <a:gd name="T9" fmla="*/ 0 h 2"/>
                <a:gd name="T10" fmla="*/ 75 w 3"/>
                <a:gd name="T11" fmla="*/ 0 h 2"/>
                <a:gd name="T12" fmla="*/ 75 w 3"/>
                <a:gd name="T13" fmla="*/ 0 h 2"/>
                <a:gd name="T14" fmla="*/ 75 w 3"/>
                <a:gd name="T15" fmla="*/ 0 h 2"/>
                <a:gd name="T16" fmla="*/ 75 w 3"/>
                <a:gd name="T17" fmla="*/ 0 h 2"/>
                <a:gd name="T18" fmla="*/ 75 w 3"/>
                <a:gd name="T19" fmla="*/ 0 h 2"/>
                <a:gd name="T20" fmla="*/ 75 w 3"/>
                <a:gd name="T21" fmla="*/ 0 h 2"/>
                <a:gd name="T22" fmla="*/ 50 w 3"/>
                <a:gd name="T23" fmla="*/ 0 h 2"/>
                <a:gd name="T24" fmla="*/ 50 w 3"/>
                <a:gd name="T25" fmla="*/ 22 h 2"/>
                <a:gd name="T26" fmla="*/ 75 w 3"/>
                <a:gd name="T27" fmla="*/ 22 h 2"/>
                <a:gd name="T28" fmla="*/ 75 w 3"/>
                <a:gd name="T29" fmla="*/ 22 h 2"/>
                <a:gd name="T30" fmla="*/ 75 w 3"/>
                <a:gd name="T31" fmla="*/ 22 h 2"/>
                <a:gd name="T32" fmla="*/ 50 w 3"/>
                <a:gd name="T33" fmla="*/ 22 h 2"/>
                <a:gd name="T34" fmla="*/ 50 w 3"/>
                <a:gd name="T35" fmla="*/ 22 h 2"/>
                <a:gd name="T36" fmla="*/ 50 w 3"/>
                <a:gd name="T37" fmla="*/ 22 h 2"/>
                <a:gd name="T38" fmla="*/ 50 w 3"/>
                <a:gd name="T39" fmla="*/ 22 h 2"/>
                <a:gd name="T40" fmla="*/ 50 w 3"/>
                <a:gd name="T41" fmla="*/ 22 h 2"/>
                <a:gd name="T42" fmla="*/ 25 w 3"/>
                <a:gd name="T43" fmla="*/ 40 h 2"/>
                <a:gd name="T44" fmla="*/ 25 w 3"/>
                <a:gd name="T45" fmla="*/ 40 h 2"/>
                <a:gd name="T46" fmla="*/ 25 w 3"/>
                <a:gd name="T47" fmla="*/ 40 h 2"/>
                <a:gd name="T48" fmla="*/ 0 w 3"/>
                <a:gd name="T49" fmla="*/ 40 h 2"/>
                <a:gd name="T50" fmla="*/ 0 w 3"/>
                <a:gd name="T51" fmla="*/ 40 h 2"/>
                <a:gd name="T52" fmla="*/ 0 w 3"/>
                <a:gd name="T53" fmla="*/ 22 h 2"/>
                <a:gd name="T54" fmla="*/ 25 w 3"/>
                <a:gd name="T55" fmla="*/ 22 h 2"/>
                <a:gd name="T56" fmla="*/ 25 w 3"/>
                <a:gd name="T57" fmla="*/ 22 h 2"/>
                <a:gd name="T58" fmla="*/ 25 w 3"/>
                <a:gd name="T59" fmla="*/ 22 h 2"/>
                <a:gd name="T60" fmla="*/ 25 w 3"/>
                <a:gd name="T61" fmla="*/ 0 h 2"/>
                <a:gd name="T62" fmla="*/ 50 w 3"/>
                <a:gd name="T63" fmla="*/ 0 h 2"/>
                <a:gd name="T64" fmla="*/ 50 w 3"/>
                <a:gd name="T65" fmla="*/ 0 h 2"/>
                <a:gd name="T66" fmla="*/ 50 w 3"/>
                <a:gd name="T67" fmla="*/ 0 h 2"/>
                <a:gd name="T68" fmla="*/ 50 w 3"/>
                <a:gd name="T69" fmla="*/ 0 h 2"/>
                <a:gd name="T70" fmla="*/ 50 w 3"/>
                <a:gd name="T71" fmla="*/ 0 h 2"/>
                <a:gd name="T72" fmla="*/ 50 w 3"/>
                <a:gd name="T73" fmla="*/ 0 h 2"/>
                <a:gd name="T74" fmla="*/ 5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90" name="Freeform 38"/>
            <p:cNvSpPr>
              <a:spLocks/>
            </p:cNvSpPr>
            <p:nvPr/>
          </p:nvSpPr>
          <p:spPr bwMode="auto">
            <a:xfrm>
              <a:off x="796" y="3390"/>
              <a:ext cx="20" cy="10"/>
            </a:xfrm>
            <a:custGeom>
              <a:avLst/>
              <a:gdLst>
                <a:gd name="T0" fmla="*/ 75 w 4"/>
                <a:gd name="T1" fmla="*/ 25 h 2"/>
                <a:gd name="T2" fmla="*/ 75 w 4"/>
                <a:gd name="T3" fmla="*/ 0 h 2"/>
                <a:gd name="T4" fmla="*/ 100 w 4"/>
                <a:gd name="T5" fmla="*/ 0 h 2"/>
                <a:gd name="T6" fmla="*/ 100 w 4"/>
                <a:gd name="T7" fmla="*/ 25 h 2"/>
                <a:gd name="T8" fmla="*/ 25 w 4"/>
                <a:gd name="T9" fmla="*/ 50 h 2"/>
                <a:gd name="T10" fmla="*/ 75 w 4"/>
                <a:gd name="T11" fmla="*/ 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91" name="Freeform 39"/>
            <p:cNvSpPr>
              <a:spLocks/>
            </p:cNvSpPr>
            <p:nvPr/>
          </p:nvSpPr>
          <p:spPr bwMode="auto">
            <a:xfrm>
              <a:off x="802" y="3390"/>
              <a:ext cx="14" cy="10"/>
            </a:xfrm>
            <a:custGeom>
              <a:avLst/>
              <a:gdLst>
                <a:gd name="T0" fmla="*/ 42 w 3"/>
                <a:gd name="T1" fmla="*/ 25 h 2"/>
                <a:gd name="T2" fmla="*/ 42 w 3"/>
                <a:gd name="T3" fmla="*/ 25 h 2"/>
                <a:gd name="T4" fmla="*/ 42 w 3"/>
                <a:gd name="T5" fmla="*/ 0 h 2"/>
                <a:gd name="T6" fmla="*/ 42 w 3"/>
                <a:gd name="T7" fmla="*/ 0 h 2"/>
                <a:gd name="T8" fmla="*/ 42 w 3"/>
                <a:gd name="T9" fmla="*/ 0 h 2"/>
                <a:gd name="T10" fmla="*/ 42 w 3"/>
                <a:gd name="T11" fmla="*/ 0 h 2"/>
                <a:gd name="T12" fmla="*/ 42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25 h 2"/>
                <a:gd name="T22" fmla="*/ 65 w 3"/>
                <a:gd name="T23" fmla="*/ 25 h 2"/>
                <a:gd name="T24" fmla="*/ 65 w 3"/>
                <a:gd name="T25" fmla="*/ 25 h 2"/>
                <a:gd name="T26" fmla="*/ 65 w 3"/>
                <a:gd name="T27" fmla="*/ 25 h 2"/>
                <a:gd name="T28" fmla="*/ 42 w 3"/>
                <a:gd name="T29" fmla="*/ 50 h 2"/>
                <a:gd name="T30" fmla="*/ 23 w 3"/>
                <a:gd name="T31" fmla="*/ 50 h 2"/>
                <a:gd name="T32" fmla="*/ 0 w 3"/>
                <a:gd name="T33" fmla="*/ 50 h 2"/>
                <a:gd name="T34" fmla="*/ 0 w 3"/>
                <a:gd name="T35" fmla="*/ 50 h 2"/>
                <a:gd name="T36" fmla="*/ 0 w 3"/>
                <a:gd name="T37" fmla="*/ 50 h 2"/>
                <a:gd name="T38" fmla="*/ 0 w 3"/>
                <a:gd name="T39" fmla="*/ 50 h 2"/>
                <a:gd name="T40" fmla="*/ 0 w 3"/>
                <a:gd name="T41" fmla="*/ 50 h 2"/>
                <a:gd name="T42" fmla="*/ 0 w 3"/>
                <a:gd name="T43" fmla="*/ 50 h 2"/>
                <a:gd name="T44" fmla="*/ 23 w 3"/>
                <a:gd name="T45" fmla="*/ 50 h 2"/>
                <a:gd name="T46" fmla="*/ 42 w 3"/>
                <a:gd name="T47" fmla="*/ 25 h 2"/>
                <a:gd name="T48" fmla="*/ 42 w 3"/>
                <a:gd name="T49" fmla="*/ 25 h 2"/>
                <a:gd name="T50" fmla="*/ 42 w 3"/>
                <a:gd name="T51" fmla="*/ 25 h 2"/>
                <a:gd name="T52" fmla="*/ 42 w 3"/>
                <a:gd name="T53" fmla="*/ 25 h 2"/>
                <a:gd name="T54" fmla="*/ 42 w 3"/>
                <a:gd name="T55" fmla="*/ 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92" name="Freeform 40"/>
            <p:cNvSpPr>
              <a:spLocks/>
            </p:cNvSpPr>
            <p:nvPr/>
          </p:nvSpPr>
          <p:spPr bwMode="auto">
            <a:xfrm>
              <a:off x="777" y="33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0 w 2"/>
                <a:gd name="T3" fmla="*/ 0 h 3"/>
                <a:gd name="T4" fmla="*/ 0 w 2"/>
                <a:gd name="T5" fmla="*/ 0 h 3"/>
                <a:gd name="T6" fmla="*/ 25 w 2"/>
                <a:gd name="T7" fmla="*/ 50 h 3"/>
                <a:gd name="T8" fmla="*/ 0 w 2"/>
                <a:gd name="T9" fmla="*/ 50 h 3"/>
                <a:gd name="T10" fmla="*/ 0 w 2"/>
                <a:gd name="T11" fmla="*/ 50 h 3"/>
                <a:gd name="T12" fmla="*/ 0 w 2"/>
                <a:gd name="T13" fmla="*/ 75 h 3"/>
                <a:gd name="T14" fmla="*/ 25 w 2"/>
                <a:gd name="T15" fmla="*/ 75 h 3"/>
                <a:gd name="T16" fmla="*/ 25 w 2"/>
                <a:gd name="T17" fmla="*/ 75 h 3"/>
                <a:gd name="T18" fmla="*/ 50 w 2"/>
                <a:gd name="T19" fmla="*/ 75 h 3"/>
                <a:gd name="T20" fmla="*/ 50 w 2"/>
                <a:gd name="T21" fmla="*/ 25 h 3"/>
                <a:gd name="T22" fmla="*/ 50 w 2"/>
                <a:gd name="T23" fmla="*/ 0 h 3"/>
                <a:gd name="T24" fmla="*/ 25 w 2"/>
                <a:gd name="T25" fmla="*/ 0 h 3"/>
                <a:gd name="T26" fmla="*/ 25 w 2"/>
                <a:gd name="T27" fmla="*/ 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93" name="Freeform 41"/>
            <p:cNvSpPr>
              <a:spLocks/>
            </p:cNvSpPr>
            <p:nvPr/>
          </p:nvSpPr>
          <p:spPr bwMode="auto">
            <a:xfrm>
              <a:off x="777" y="33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25 w 2"/>
                <a:gd name="T3" fmla="*/ 0 h 3"/>
                <a:gd name="T4" fmla="*/ 25 w 2"/>
                <a:gd name="T5" fmla="*/ 0 h 3"/>
                <a:gd name="T6" fmla="*/ 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25 h 3"/>
                <a:gd name="T14" fmla="*/ 25 w 2"/>
                <a:gd name="T15" fmla="*/ 25 h 3"/>
                <a:gd name="T16" fmla="*/ 25 w 2"/>
                <a:gd name="T17" fmla="*/ 25 h 3"/>
                <a:gd name="T18" fmla="*/ 25 w 2"/>
                <a:gd name="T19" fmla="*/ 50 h 3"/>
                <a:gd name="T20" fmla="*/ 0 w 2"/>
                <a:gd name="T21" fmla="*/ 50 h 3"/>
                <a:gd name="T22" fmla="*/ 0 w 2"/>
                <a:gd name="T23" fmla="*/ 50 h 3"/>
                <a:gd name="T24" fmla="*/ 0 w 2"/>
                <a:gd name="T25" fmla="*/ 50 h 3"/>
                <a:gd name="T26" fmla="*/ 0 w 2"/>
                <a:gd name="T27" fmla="*/ 50 h 3"/>
                <a:gd name="T28" fmla="*/ 0 w 2"/>
                <a:gd name="T29" fmla="*/ 50 h 3"/>
                <a:gd name="T30" fmla="*/ 0 w 2"/>
                <a:gd name="T31" fmla="*/ 50 h 3"/>
                <a:gd name="T32" fmla="*/ 0 w 2"/>
                <a:gd name="T33" fmla="*/ 75 h 3"/>
                <a:gd name="T34" fmla="*/ 25 w 2"/>
                <a:gd name="T35" fmla="*/ 75 h 3"/>
                <a:gd name="T36" fmla="*/ 25 w 2"/>
                <a:gd name="T37" fmla="*/ 75 h 3"/>
                <a:gd name="T38" fmla="*/ 25 w 2"/>
                <a:gd name="T39" fmla="*/ 75 h 3"/>
                <a:gd name="T40" fmla="*/ 25 w 2"/>
                <a:gd name="T41" fmla="*/ 75 h 3"/>
                <a:gd name="T42" fmla="*/ 25 w 2"/>
                <a:gd name="T43" fmla="*/ 75 h 3"/>
                <a:gd name="T44" fmla="*/ 50 w 2"/>
                <a:gd name="T45" fmla="*/ 75 h 3"/>
                <a:gd name="T46" fmla="*/ 50 w 2"/>
                <a:gd name="T47" fmla="*/ 50 h 3"/>
                <a:gd name="T48" fmla="*/ 50 w 2"/>
                <a:gd name="T49" fmla="*/ 25 h 3"/>
                <a:gd name="T50" fmla="*/ 50 w 2"/>
                <a:gd name="T51" fmla="*/ 25 h 3"/>
                <a:gd name="T52" fmla="*/ 50 w 2"/>
                <a:gd name="T53" fmla="*/ 25 h 3"/>
                <a:gd name="T54" fmla="*/ 50 w 2"/>
                <a:gd name="T55" fmla="*/ 0 h 3"/>
                <a:gd name="T56" fmla="*/ 50 w 2"/>
                <a:gd name="T57" fmla="*/ 0 h 3"/>
                <a:gd name="T58" fmla="*/ 50 w 2"/>
                <a:gd name="T59" fmla="*/ 0 h 3"/>
                <a:gd name="T60" fmla="*/ 25 w 2"/>
                <a:gd name="T61" fmla="*/ 0 h 3"/>
                <a:gd name="T62" fmla="*/ 25 w 2"/>
                <a:gd name="T63" fmla="*/ 0 h 3"/>
                <a:gd name="T64" fmla="*/ 25 w 2"/>
                <a:gd name="T65" fmla="*/ 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94" name="Freeform 42"/>
            <p:cNvSpPr>
              <a:spLocks/>
            </p:cNvSpPr>
            <p:nvPr/>
          </p:nvSpPr>
          <p:spPr bwMode="auto">
            <a:xfrm>
              <a:off x="756" y="3393"/>
              <a:ext cx="16" cy="15"/>
            </a:xfrm>
            <a:custGeom>
              <a:avLst/>
              <a:gdLst>
                <a:gd name="T0" fmla="*/ 85 w 3"/>
                <a:gd name="T1" fmla="*/ 75 h 3"/>
                <a:gd name="T2" fmla="*/ 85 w 3"/>
                <a:gd name="T3" fmla="*/ 75 h 3"/>
                <a:gd name="T4" fmla="*/ 85 w 3"/>
                <a:gd name="T5" fmla="*/ 75 h 3"/>
                <a:gd name="T6" fmla="*/ 85 w 3"/>
                <a:gd name="T7" fmla="*/ 75 h 3"/>
                <a:gd name="T8" fmla="*/ 85 w 3"/>
                <a:gd name="T9" fmla="*/ 75 h 3"/>
                <a:gd name="T10" fmla="*/ 85 w 3"/>
                <a:gd name="T11" fmla="*/ 75 h 3"/>
                <a:gd name="T12" fmla="*/ 59 w 3"/>
                <a:gd name="T13" fmla="*/ 50 h 3"/>
                <a:gd name="T14" fmla="*/ 27 w 3"/>
                <a:gd name="T15" fmla="*/ 25 h 3"/>
                <a:gd name="T16" fmla="*/ 27 w 3"/>
                <a:gd name="T17" fmla="*/ 25 h 3"/>
                <a:gd name="T18" fmla="*/ 27 w 3"/>
                <a:gd name="T19" fmla="*/ 25 h 3"/>
                <a:gd name="T20" fmla="*/ 27 w 3"/>
                <a:gd name="T21" fmla="*/ 25 h 3"/>
                <a:gd name="T22" fmla="*/ 27 w 3"/>
                <a:gd name="T23" fmla="*/ 25 h 3"/>
                <a:gd name="T24" fmla="*/ 27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25 h 3"/>
                <a:gd name="T42" fmla="*/ 0 w 3"/>
                <a:gd name="T43" fmla="*/ 25 h 3"/>
                <a:gd name="T44" fmla="*/ 0 w 3"/>
                <a:gd name="T45" fmla="*/ 25 h 3"/>
                <a:gd name="T46" fmla="*/ 0 w 3"/>
                <a:gd name="T47" fmla="*/ 25 h 3"/>
                <a:gd name="T48" fmla="*/ 27 w 3"/>
                <a:gd name="T49" fmla="*/ 25 h 3"/>
                <a:gd name="T50" fmla="*/ 27 w 3"/>
                <a:gd name="T51" fmla="*/ 50 h 3"/>
                <a:gd name="T52" fmla="*/ 27 w 3"/>
                <a:gd name="T53" fmla="*/ 50 h 3"/>
                <a:gd name="T54" fmla="*/ 59 w 3"/>
                <a:gd name="T55" fmla="*/ 75 h 3"/>
                <a:gd name="T56" fmla="*/ 59 w 3"/>
                <a:gd name="T57" fmla="*/ 75 h 3"/>
                <a:gd name="T58" fmla="*/ 85 w 3"/>
                <a:gd name="T59" fmla="*/ 75 h 3"/>
                <a:gd name="T60" fmla="*/ 85 w 3"/>
                <a:gd name="T61" fmla="*/ 75 h 3"/>
                <a:gd name="T62" fmla="*/ 85 w 3"/>
                <a:gd name="T63" fmla="*/ 75 h 3"/>
                <a:gd name="T64" fmla="*/ 85 w 3"/>
                <a:gd name="T65" fmla="*/ 75 h 3"/>
                <a:gd name="T66" fmla="*/ 85 w 3"/>
                <a:gd name="T67" fmla="*/ 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95" name="Freeform 43"/>
            <p:cNvSpPr>
              <a:spLocks/>
            </p:cNvSpPr>
            <p:nvPr/>
          </p:nvSpPr>
          <p:spPr bwMode="auto">
            <a:xfrm>
              <a:off x="728" y="3383"/>
              <a:ext cx="20" cy="10"/>
            </a:xfrm>
            <a:custGeom>
              <a:avLst/>
              <a:gdLst>
                <a:gd name="T0" fmla="*/ 0 w 4"/>
                <a:gd name="T1" fmla="*/ 25 h 2"/>
                <a:gd name="T2" fmla="*/ 0 w 4"/>
                <a:gd name="T3" fmla="*/ 25 h 2"/>
                <a:gd name="T4" fmla="*/ 25 w 4"/>
                <a:gd name="T5" fmla="*/ 0 h 2"/>
                <a:gd name="T6" fmla="*/ 25 w 4"/>
                <a:gd name="T7" fmla="*/ 0 h 2"/>
                <a:gd name="T8" fmla="*/ 50 w 4"/>
                <a:gd name="T9" fmla="*/ 0 h 2"/>
                <a:gd name="T10" fmla="*/ 75 w 4"/>
                <a:gd name="T11" fmla="*/ 0 h 2"/>
                <a:gd name="T12" fmla="*/ 75 w 4"/>
                <a:gd name="T13" fmla="*/ 0 h 2"/>
                <a:gd name="T14" fmla="*/ 75 w 4"/>
                <a:gd name="T15" fmla="*/ 0 h 2"/>
                <a:gd name="T16" fmla="*/ 75 w 4"/>
                <a:gd name="T17" fmla="*/ 25 h 2"/>
                <a:gd name="T18" fmla="*/ 100 w 4"/>
                <a:gd name="T19" fmla="*/ 25 h 2"/>
                <a:gd name="T20" fmla="*/ 100 w 4"/>
                <a:gd name="T21" fmla="*/ 25 h 2"/>
                <a:gd name="T22" fmla="*/ 100 w 4"/>
                <a:gd name="T23" fmla="*/ 25 h 2"/>
                <a:gd name="T24" fmla="*/ 100 w 4"/>
                <a:gd name="T25" fmla="*/ 25 h 2"/>
                <a:gd name="T26" fmla="*/ 100 w 4"/>
                <a:gd name="T27" fmla="*/ 25 h 2"/>
                <a:gd name="T28" fmla="*/ 100 w 4"/>
                <a:gd name="T29" fmla="*/ 25 h 2"/>
                <a:gd name="T30" fmla="*/ 100 w 4"/>
                <a:gd name="T31" fmla="*/ 25 h 2"/>
                <a:gd name="T32" fmla="*/ 100 w 4"/>
                <a:gd name="T33" fmla="*/ 50 h 2"/>
                <a:gd name="T34" fmla="*/ 100 w 4"/>
                <a:gd name="T35" fmla="*/ 50 h 2"/>
                <a:gd name="T36" fmla="*/ 100 w 4"/>
                <a:gd name="T37" fmla="*/ 50 h 2"/>
                <a:gd name="T38" fmla="*/ 100 w 4"/>
                <a:gd name="T39" fmla="*/ 50 h 2"/>
                <a:gd name="T40" fmla="*/ 75 w 4"/>
                <a:gd name="T41" fmla="*/ 25 h 2"/>
                <a:gd name="T42" fmla="*/ 75 w 4"/>
                <a:gd name="T43" fmla="*/ 25 h 2"/>
                <a:gd name="T44" fmla="*/ 75 w 4"/>
                <a:gd name="T45" fmla="*/ 50 h 2"/>
                <a:gd name="T46" fmla="*/ 75 w 4"/>
                <a:gd name="T47" fmla="*/ 50 h 2"/>
                <a:gd name="T48" fmla="*/ 75 w 4"/>
                <a:gd name="T49" fmla="*/ 50 h 2"/>
                <a:gd name="T50" fmla="*/ 50 w 4"/>
                <a:gd name="T51" fmla="*/ 50 h 2"/>
                <a:gd name="T52" fmla="*/ 50 w 4"/>
                <a:gd name="T53" fmla="*/ 50 h 2"/>
                <a:gd name="T54" fmla="*/ 50 w 4"/>
                <a:gd name="T55" fmla="*/ 50 h 2"/>
                <a:gd name="T56" fmla="*/ 50 w 4"/>
                <a:gd name="T57" fmla="*/ 50 h 2"/>
                <a:gd name="T58" fmla="*/ 50 w 4"/>
                <a:gd name="T59" fmla="*/ 50 h 2"/>
                <a:gd name="T60" fmla="*/ 50 w 4"/>
                <a:gd name="T61" fmla="*/ 50 h 2"/>
                <a:gd name="T62" fmla="*/ 50 w 4"/>
                <a:gd name="T63" fmla="*/ 50 h 2"/>
                <a:gd name="T64" fmla="*/ 25 w 4"/>
                <a:gd name="T65" fmla="*/ 50 h 2"/>
                <a:gd name="T66" fmla="*/ 25 w 4"/>
                <a:gd name="T67" fmla="*/ 50 h 2"/>
                <a:gd name="T68" fmla="*/ 25 w 4"/>
                <a:gd name="T69" fmla="*/ 25 h 2"/>
                <a:gd name="T70" fmla="*/ 25 w 4"/>
                <a:gd name="T71" fmla="*/ 25 h 2"/>
                <a:gd name="T72" fmla="*/ 25 w 4"/>
                <a:gd name="T73" fmla="*/ 25 h 2"/>
                <a:gd name="T74" fmla="*/ 25 w 4"/>
                <a:gd name="T75" fmla="*/ 25 h 2"/>
                <a:gd name="T76" fmla="*/ 25 w 4"/>
                <a:gd name="T77" fmla="*/ 25 h 2"/>
                <a:gd name="T78" fmla="*/ 25 w 4"/>
                <a:gd name="T79" fmla="*/ 25 h 2"/>
                <a:gd name="T80" fmla="*/ 25 w 4"/>
                <a:gd name="T81" fmla="*/ 25 h 2"/>
                <a:gd name="T82" fmla="*/ 25 w 4"/>
                <a:gd name="T83" fmla="*/ 25 h 2"/>
                <a:gd name="T84" fmla="*/ 25 w 4"/>
                <a:gd name="T85" fmla="*/ 25 h 2"/>
                <a:gd name="T86" fmla="*/ 25 w 4"/>
                <a:gd name="T87" fmla="*/ 25 h 2"/>
                <a:gd name="T88" fmla="*/ 25 w 4"/>
                <a:gd name="T89" fmla="*/ 25 h 2"/>
                <a:gd name="T90" fmla="*/ 25 w 4"/>
                <a:gd name="T91" fmla="*/ 25 h 2"/>
                <a:gd name="T92" fmla="*/ 25 w 4"/>
                <a:gd name="T93" fmla="*/ 25 h 2"/>
                <a:gd name="T94" fmla="*/ 0 w 4"/>
                <a:gd name="T95" fmla="*/ 25 h 2"/>
                <a:gd name="T96" fmla="*/ 0 w 4"/>
                <a:gd name="T97" fmla="*/ 25 h 2"/>
                <a:gd name="T98" fmla="*/ 0 w 4"/>
                <a:gd name="T99" fmla="*/ 25 h 2"/>
                <a:gd name="T100" fmla="*/ 0 w 4"/>
                <a:gd name="T101" fmla="*/ 25 h 2"/>
                <a:gd name="T102" fmla="*/ 0 w 4"/>
                <a:gd name="T103" fmla="*/ 25 h 2"/>
                <a:gd name="T104" fmla="*/ 0 w 4"/>
                <a:gd name="T105" fmla="*/ 25 h 2"/>
                <a:gd name="T106" fmla="*/ 0 w 4"/>
                <a:gd name="T107" fmla="*/ 25 h 2"/>
                <a:gd name="T108" fmla="*/ 0 w 4"/>
                <a:gd name="T109" fmla="*/ 25 h 2"/>
                <a:gd name="T110" fmla="*/ 0 w 4"/>
                <a:gd name="T111" fmla="*/ 25 h 2"/>
                <a:gd name="T112" fmla="*/ 0 w 4"/>
                <a:gd name="T113" fmla="*/ 25 h 2"/>
                <a:gd name="T114" fmla="*/ 0 w 4"/>
                <a:gd name="T115" fmla="*/ 25 h 2"/>
                <a:gd name="T116" fmla="*/ 0 w 4"/>
                <a:gd name="T117" fmla="*/ 25 h 2"/>
                <a:gd name="T118" fmla="*/ 0 w 4"/>
                <a:gd name="T119" fmla="*/ 25 h 2"/>
                <a:gd name="T120" fmla="*/ 0 w 4"/>
                <a:gd name="T121" fmla="*/ 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8939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1615351768 h 94"/>
              <a:gd name="T4" fmla="*/ 2147483647 w 76"/>
              <a:gd name="T5" fmla="*/ 1376035883 h 94"/>
              <a:gd name="T6" fmla="*/ 2147483647 w 76"/>
              <a:gd name="T7" fmla="*/ 358966214 h 94"/>
              <a:gd name="T8" fmla="*/ 106726510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0" name="Freeform 45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66310784 w 108"/>
              <a:gd name="T5" fmla="*/ 2147483647 h 90"/>
              <a:gd name="T6" fmla="*/ 132629710 w 108"/>
              <a:gd name="T7" fmla="*/ 2147483647 h 90"/>
              <a:gd name="T8" fmla="*/ 198940510 w 108"/>
              <a:gd name="T9" fmla="*/ 2147483647 h 90"/>
              <a:gd name="T10" fmla="*/ 331562109 w 108"/>
              <a:gd name="T11" fmla="*/ 2147483647 h 90"/>
              <a:gd name="T12" fmla="*/ 331562109 w 108"/>
              <a:gd name="T13" fmla="*/ 2147483647 h 90"/>
              <a:gd name="T14" fmla="*/ 663132360 w 108"/>
              <a:gd name="T15" fmla="*/ 2147483647 h 90"/>
              <a:gd name="T16" fmla="*/ 1061013253 w 108"/>
              <a:gd name="T17" fmla="*/ 1379113409 h 90"/>
              <a:gd name="T18" fmla="*/ 1326264721 w 108"/>
              <a:gd name="T19" fmla="*/ 779497168 h 90"/>
              <a:gd name="T20" fmla="*/ 1591515934 w 108"/>
              <a:gd name="T21" fmla="*/ 179880988 h 90"/>
              <a:gd name="T22" fmla="*/ 1591515934 w 108"/>
              <a:gd name="T23" fmla="*/ 0 h 90"/>
              <a:gd name="T24" fmla="*/ 1790456381 w 108"/>
              <a:gd name="T25" fmla="*/ 0 h 90"/>
              <a:gd name="T26" fmla="*/ 1989396827 w 108"/>
              <a:gd name="T27" fmla="*/ 59957743 h 90"/>
              <a:gd name="T28" fmla="*/ 2055707594 w 108"/>
              <a:gd name="T29" fmla="*/ 119923230 h 90"/>
              <a:gd name="T30" fmla="*/ 2147483647 w 108"/>
              <a:gd name="T31" fmla="*/ 299804248 h 90"/>
              <a:gd name="T32" fmla="*/ 2147483647 w 108"/>
              <a:gd name="T33" fmla="*/ 479692920 h 90"/>
              <a:gd name="T34" fmla="*/ 2147483647 w 108"/>
              <a:gd name="T35" fmla="*/ 839462640 h 90"/>
              <a:gd name="T36" fmla="*/ 2147483647 w 108"/>
              <a:gd name="T37" fmla="*/ 959385839 h 90"/>
              <a:gd name="T38" fmla="*/ 2147483647 w 108"/>
              <a:gd name="T39" fmla="*/ 959385839 h 90"/>
              <a:gd name="T40" fmla="*/ 2147483647 w 108"/>
              <a:gd name="T41" fmla="*/ 1079309281 h 90"/>
              <a:gd name="T42" fmla="*/ 2147483647 w 108"/>
              <a:gd name="T43" fmla="*/ 1079309281 h 90"/>
              <a:gd name="T44" fmla="*/ 2147483647 w 108"/>
              <a:gd name="T45" fmla="*/ 1139267009 h 90"/>
              <a:gd name="T46" fmla="*/ 2147483647 w 108"/>
              <a:gd name="T47" fmla="*/ 1079309281 h 90"/>
              <a:gd name="T48" fmla="*/ 2147483647 w 108"/>
              <a:gd name="T49" fmla="*/ 1139267009 h 90"/>
              <a:gd name="T50" fmla="*/ 2147483647 w 108"/>
              <a:gd name="T51" fmla="*/ 1079309281 h 90"/>
              <a:gd name="T52" fmla="*/ 2147483647 w 108"/>
              <a:gd name="T53" fmla="*/ 1139267009 h 90"/>
              <a:gd name="T54" fmla="*/ 2147483647 w 108"/>
              <a:gd name="T55" fmla="*/ 1139267009 h 90"/>
              <a:gd name="T56" fmla="*/ 2147483647 w 108"/>
              <a:gd name="T57" fmla="*/ 1439071137 h 90"/>
              <a:gd name="T58" fmla="*/ 2147483647 w 108"/>
              <a:gd name="T59" fmla="*/ 1618959808 h 90"/>
              <a:gd name="T60" fmla="*/ 2147483647 w 108"/>
              <a:gd name="T61" fmla="*/ 1678917536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66310784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1" name="Freeform 46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463080424 w 81"/>
              <a:gd name="T1" fmla="*/ 2147483647 h 130"/>
              <a:gd name="T2" fmla="*/ 529230104 w 81"/>
              <a:gd name="T3" fmla="*/ 2147483647 h 130"/>
              <a:gd name="T4" fmla="*/ 595388045 w 81"/>
              <a:gd name="T5" fmla="*/ 2147483647 h 130"/>
              <a:gd name="T6" fmla="*/ 595388045 w 81"/>
              <a:gd name="T7" fmla="*/ 2147483647 h 130"/>
              <a:gd name="T8" fmla="*/ 396922610 w 81"/>
              <a:gd name="T9" fmla="*/ 2147483647 h 130"/>
              <a:gd name="T10" fmla="*/ 661537725 w 81"/>
              <a:gd name="T11" fmla="*/ 2147483647 h 130"/>
              <a:gd name="T12" fmla="*/ 860003033 w 81"/>
              <a:gd name="T13" fmla="*/ 2147483647 h 130"/>
              <a:gd name="T14" fmla="*/ 926152714 w 81"/>
              <a:gd name="T15" fmla="*/ 2147483647 h 130"/>
              <a:gd name="T16" fmla="*/ 1323075451 w 81"/>
              <a:gd name="T17" fmla="*/ 2147483647 h 130"/>
              <a:gd name="T18" fmla="*/ 1124618276 w 81"/>
              <a:gd name="T19" fmla="*/ 2147483647 h 130"/>
              <a:gd name="T20" fmla="*/ 1058460208 w 81"/>
              <a:gd name="T21" fmla="*/ 2147483647 h 130"/>
              <a:gd name="T22" fmla="*/ 1058460208 w 81"/>
              <a:gd name="T23" fmla="*/ 2147483647 h 130"/>
              <a:gd name="T24" fmla="*/ 1058460208 w 81"/>
              <a:gd name="T25" fmla="*/ 2147483647 h 130"/>
              <a:gd name="T26" fmla="*/ 1058460208 w 81"/>
              <a:gd name="T27" fmla="*/ 2147483647 h 130"/>
              <a:gd name="T28" fmla="*/ 1719997933 w 81"/>
              <a:gd name="T29" fmla="*/ 0 h 130"/>
              <a:gd name="T30" fmla="*/ 2147483647 w 81"/>
              <a:gd name="T31" fmla="*/ 1138865122 h 130"/>
              <a:gd name="T32" fmla="*/ 2147483647 w 81"/>
              <a:gd name="T33" fmla="*/ 1558448869 h 130"/>
              <a:gd name="T34" fmla="*/ 2147483647 w 81"/>
              <a:gd name="T35" fmla="*/ 1738267156 h 130"/>
              <a:gd name="T36" fmla="*/ 2147483647 w 81"/>
              <a:gd name="T37" fmla="*/ 1858153756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2" name="Freeform 47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16694859 w 138"/>
              <a:gd name="T13" fmla="*/ 2147483647 h 87"/>
              <a:gd name="T14" fmla="*/ 1918256289 w 138"/>
              <a:gd name="T15" fmla="*/ 2147483647 h 87"/>
              <a:gd name="T16" fmla="*/ 1719817719 w 138"/>
              <a:gd name="T17" fmla="*/ 2147483647 h 87"/>
              <a:gd name="T18" fmla="*/ 1587525338 w 138"/>
              <a:gd name="T19" fmla="*/ 2147483647 h 87"/>
              <a:gd name="T20" fmla="*/ 1521371015 w 138"/>
              <a:gd name="T21" fmla="*/ 2147483647 h 87"/>
              <a:gd name="T22" fmla="*/ 1521371015 w 138"/>
              <a:gd name="T23" fmla="*/ 2147483647 h 87"/>
              <a:gd name="T24" fmla="*/ 1322932445 w 138"/>
              <a:gd name="T25" fmla="*/ 2147483647 h 87"/>
              <a:gd name="T26" fmla="*/ 1322932445 w 138"/>
              <a:gd name="T27" fmla="*/ 2147483647 h 87"/>
              <a:gd name="T28" fmla="*/ 1190640064 w 138"/>
              <a:gd name="T29" fmla="*/ 2147483647 h 87"/>
              <a:gd name="T30" fmla="*/ 1190640064 w 138"/>
              <a:gd name="T31" fmla="*/ 2147483647 h 87"/>
              <a:gd name="T32" fmla="*/ 1124493874 w 138"/>
              <a:gd name="T33" fmla="*/ 2147483647 h 87"/>
              <a:gd name="T34" fmla="*/ 1058347430 w 138"/>
              <a:gd name="T35" fmla="*/ 2147483647 h 87"/>
              <a:gd name="T36" fmla="*/ 992201240 w 138"/>
              <a:gd name="T37" fmla="*/ 2147483647 h 87"/>
              <a:gd name="T38" fmla="*/ 727616479 w 138"/>
              <a:gd name="T39" fmla="*/ 2147483647 h 87"/>
              <a:gd name="T40" fmla="*/ 595324099 w 138"/>
              <a:gd name="T41" fmla="*/ 2147483647 h 87"/>
              <a:gd name="T42" fmla="*/ 595324099 w 138"/>
              <a:gd name="T43" fmla="*/ 2147483647 h 87"/>
              <a:gd name="T44" fmla="*/ 727616479 w 138"/>
              <a:gd name="T45" fmla="*/ 2147483647 h 87"/>
              <a:gd name="T46" fmla="*/ 727616479 w 138"/>
              <a:gd name="T47" fmla="*/ 2147483647 h 87"/>
              <a:gd name="T48" fmla="*/ 793762669 w 138"/>
              <a:gd name="T49" fmla="*/ 2147483647 h 87"/>
              <a:gd name="T50" fmla="*/ 926055049 w 138"/>
              <a:gd name="T51" fmla="*/ 2147483647 h 87"/>
              <a:gd name="T52" fmla="*/ 727616479 w 138"/>
              <a:gd name="T53" fmla="*/ 2147483647 h 87"/>
              <a:gd name="T54" fmla="*/ 529177781 w 138"/>
              <a:gd name="T55" fmla="*/ 2147483647 h 87"/>
              <a:gd name="T56" fmla="*/ 396877268 w 138"/>
              <a:gd name="T57" fmla="*/ 1855589534 h 87"/>
              <a:gd name="T58" fmla="*/ 132292412 w 138"/>
              <a:gd name="T59" fmla="*/ 1616159437 h 87"/>
              <a:gd name="T60" fmla="*/ 132292412 w 138"/>
              <a:gd name="T61" fmla="*/ 1496448257 h 87"/>
              <a:gd name="T62" fmla="*/ 132292412 w 138"/>
              <a:gd name="T63" fmla="*/ 1197158703 h 87"/>
              <a:gd name="T64" fmla="*/ 198438634 w 138"/>
              <a:gd name="T65" fmla="*/ 0 h 87"/>
              <a:gd name="T66" fmla="*/ 2147483647 w 138"/>
              <a:gd name="T67" fmla="*/ 478860314 h 87"/>
              <a:gd name="T68" fmla="*/ 2147483647 w 138"/>
              <a:gd name="T69" fmla="*/ 1137299244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3" name="Freeform 48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857587386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1020146823 h 133"/>
              <a:gd name="T38" fmla="*/ 2147483647 w 86"/>
              <a:gd name="T39" fmla="*/ 540079538 h 133"/>
              <a:gd name="T40" fmla="*/ 857587386 w 86"/>
              <a:gd name="T41" fmla="*/ 0 h 133"/>
              <a:gd name="T42" fmla="*/ 857587386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4" name="Freeform 49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599510464 h 106"/>
              <a:gd name="T4" fmla="*/ 1659274018 w 91"/>
              <a:gd name="T5" fmla="*/ 0 h 106"/>
              <a:gd name="T6" fmla="*/ 1659274018 w 91"/>
              <a:gd name="T7" fmla="*/ 0 h 106"/>
              <a:gd name="T8" fmla="*/ 1526529530 w 91"/>
              <a:gd name="T9" fmla="*/ 539557894 h 106"/>
              <a:gd name="T10" fmla="*/ 1393793189 w 91"/>
              <a:gd name="T11" fmla="*/ 959218146 h 106"/>
              <a:gd name="T12" fmla="*/ 1261048701 w 91"/>
              <a:gd name="T13" fmla="*/ 959218146 h 106"/>
              <a:gd name="T14" fmla="*/ 1194676458 w 91"/>
              <a:gd name="T15" fmla="*/ 899265575 h 106"/>
              <a:gd name="T16" fmla="*/ 1194676458 w 91"/>
              <a:gd name="T17" fmla="*/ 839313005 h 106"/>
              <a:gd name="T18" fmla="*/ 1128304214 w 91"/>
              <a:gd name="T19" fmla="*/ 779368177 h 106"/>
              <a:gd name="T20" fmla="*/ 995567618 w 91"/>
              <a:gd name="T21" fmla="*/ 779368177 h 106"/>
              <a:gd name="T22" fmla="*/ 796450887 w 91"/>
              <a:gd name="T23" fmla="*/ 779368177 h 106"/>
              <a:gd name="T24" fmla="*/ 796450887 w 91"/>
              <a:gd name="T25" fmla="*/ 839313005 h 106"/>
              <a:gd name="T26" fmla="*/ 796450887 w 91"/>
              <a:gd name="T27" fmla="*/ 1019170959 h 106"/>
              <a:gd name="T28" fmla="*/ 796450887 w 91"/>
              <a:gd name="T29" fmla="*/ 1498776040 h 106"/>
              <a:gd name="T30" fmla="*/ 796450887 w 91"/>
              <a:gd name="T31" fmla="*/ 1558728611 h 106"/>
              <a:gd name="T32" fmla="*/ 730078643 w 91"/>
              <a:gd name="T33" fmla="*/ 1798531151 h 106"/>
              <a:gd name="T34" fmla="*/ 730078643 w 91"/>
              <a:gd name="T35" fmla="*/ 1858483722 h 106"/>
              <a:gd name="T36" fmla="*/ 730078643 w 91"/>
              <a:gd name="T37" fmla="*/ 1918436293 h 106"/>
              <a:gd name="T38" fmla="*/ 730078643 w 91"/>
              <a:gd name="T39" fmla="*/ 2038341918 h 106"/>
              <a:gd name="T40" fmla="*/ 730078643 w 91"/>
              <a:gd name="T41" fmla="*/ 2098286746 h 106"/>
              <a:gd name="T42" fmla="*/ 730078643 w 91"/>
              <a:gd name="T43" fmla="*/ 2147483647 h 106"/>
              <a:gd name="T44" fmla="*/ 796450887 w 91"/>
              <a:gd name="T45" fmla="*/ 2147483647 h 106"/>
              <a:gd name="T46" fmla="*/ 796450887 w 91"/>
              <a:gd name="T47" fmla="*/ 2147483647 h 106"/>
              <a:gd name="T48" fmla="*/ 796450887 w 91"/>
              <a:gd name="T49" fmla="*/ 2147483647 h 106"/>
              <a:gd name="T50" fmla="*/ 862823131 w 91"/>
              <a:gd name="T51" fmla="*/ 2147483647 h 106"/>
              <a:gd name="T52" fmla="*/ 862823131 w 91"/>
              <a:gd name="T53" fmla="*/ 2147483647 h 106"/>
              <a:gd name="T54" fmla="*/ 929195375 w 91"/>
              <a:gd name="T55" fmla="*/ 2147483647 h 106"/>
              <a:gd name="T56" fmla="*/ 995567618 w 91"/>
              <a:gd name="T57" fmla="*/ 2147483647 h 106"/>
              <a:gd name="T58" fmla="*/ 929195375 w 91"/>
              <a:gd name="T59" fmla="*/ 2147483647 h 106"/>
              <a:gd name="T60" fmla="*/ 929195375 w 91"/>
              <a:gd name="T61" fmla="*/ 2147483647 h 106"/>
              <a:gd name="T62" fmla="*/ 796450887 w 91"/>
              <a:gd name="T63" fmla="*/ 2147483647 h 106"/>
              <a:gd name="T64" fmla="*/ 663706399 w 91"/>
              <a:gd name="T65" fmla="*/ 2147483647 h 106"/>
              <a:gd name="T66" fmla="*/ 597342302 w 91"/>
              <a:gd name="T67" fmla="*/ 2147483647 h 106"/>
              <a:gd name="T68" fmla="*/ 464597687 w 91"/>
              <a:gd name="T69" fmla="*/ 2147483647 h 106"/>
              <a:gd name="T70" fmla="*/ 331853200 w 91"/>
              <a:gd name="T71" fmla="*/ 2147483647 h 106"/>
              <a:gd name="T72" fmla="*/ 199116795 w 91"/>
              <a:gd name="T73" fmla="*/ 2147483647 h 106"/>
              <a:gd name="T74" fmla="*/ 199116795 w 91"/>
              <a:gd name="T75" fmla="*/ 2147483647 h 106"/>
              <a:gd name="T76" fmla="*/ 265480892 w 91"/>
              <a:gd name="T77" fmla="*/ 2147483647 h 106"/>
              <a:gd name="T78" fmla="*/ 199116795 w 91"/>
              <a:gd name="T79" fmla="*/ 2147483647 h 106"/>
              <a:gd name="T80" fmla="*/ 199116795 w 91"/>
              <a:gd name="T81" fmla="*/ 2147483647 h 106"/>
              <a:gd name="T82" fmla="*/ 199116795 w 91"/>
              <a:gd name="T83" fmla="*/ 2147483647 h 106"/>
              <a:gd name="T84" fmla="*/ 331853200 w 91"/>
              <a:gd name="T85" fmla="*/ 2147483647 h 106"/>
              <a:gd name="T86" fmla="*/ 398225443 w 91"/>
              <a:gd name="T87" fmla="*/ 2147483647 h 106"/>
              <a:gd name="T88" fmla="*/ 331853200 w 91"/>
              <a:gd name="T89" fmla="*/ 2147483647 h 106"/>
              <a:gd name="T90" fmla="*/ 331853200 w 91"/>
              <a:gd name="T91" fmla="*/ 2147483647 h 106"/>
              <a:gd name="T92" fmla="*/ 265480892 w 91"/>
              <a:gd name="T93" fmla="*/ 2147483647 h 106"/>
              <a:gd name="T94" fmla="*/ 199116795 w 91"/>
              <a:gd name="T95" fmla="*/ 2147483647 h 106"/>
              <a:gd name="T96" fmla="*/ 66372260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5" name="Freeform 50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526938724 w 89"/>
              <a:gd name="T1" fmla="*/ 2147483647 h 100"/>
              <a:gd name="T2" fmla="*/ 263465304 w 89"/>
              <a:gd name="T3" fmla="*/ 2147483647 h 100"/>
              <a:gd name="T4" fmla="*/ 461070385 w 89"/>
              <a:gd name="T5" fmla="*/ 2147483647 h 100"/>
              <a:gd name="T6" fmla="*/ 461070385 w 89"/>
              <a:gd name="T7" fmla="*/ 2147483647 h 100"/>
              <a:gd name="T8" fmla="*/ 329333707 w 89"/>
              <a:gd name="T9" fmla="*/ 2147483647 h 100"/>
              <a:gd name="T10" fmla="*/ 329333707 w 89"/>
              <a:gd name="T11" fmla="*/ 2147483647 h 100"/>
              <a:gd name="T12" fmla="*/ 263465304 w 89"/>
              <a:gd name="T13" fmla="*/ 1972419885 h 100"/>
              <a:gd name="T14" fmla="*/ 131736710 w 89"/>
              <a:gd name="T15" fmla="*/ 1554026719 h 100"/>
              <a:gd name="T16" fmla="*/ 0 w 89"/>
              <a:gd name="T17" fmla="*/ 956325268 h 100"/>
              <a:gd name="T18" fmla="*/ 65868355 w 89"/>
              <a:gd name="T19" fmla="*/ 717247877 h 100"/>
              <a:gd name="T20" fmla="*/ 0 w 89"/>
              <a:gd name="T21" fmla="*/ 418393286 h 100"/>
              <a:gd name="T22" fmla="*/ 1514947959 w 89"/>
              <a:gd name="T23" fmla="*/ 179308104 h 100"/>
              <a:gd name="T24" fmla="*/ 1646684638 w 89"/>
              <a:gd name="T25" fmla="*/ 59769363 h 100"/>
              <a:gd name="T26" fmla="*/ 1844281539 w 89"/>
              <a:gd name="T27" fmla="*/ 298854591 h 100"/>
              <a:gd name="T28" fmla="*/ 1844281539 w 89"/>
              <a:gd name="T29" fmla="*/ 597701451 h 100"/>
              <a:gd name="T30" fmla="*/ 2107754896 w 89"/>
              <a:gd name="T31" fmla="*/ 717247877 h 100"/>
              <a:gd name="T32" fmla="*/ 2147483647 w 89"/>
              <a:gd name="T33" fmla="*/ 777017225 h 100"/>
              <a:gd name="T34" fmla="*/ 2147483647 w 89"/>
              <a:gd name="T35" fmla="*/ 777017225 h 100"/>
              <a:gd name="T36" fmla="*/ 2147483647 w 89"/>
              <a:gd name="T37" fmla="*/ 836786573 h 100"/>
              <a:gd name="T38" fmla="*/ 2147483647 w 89"/>
              <a:gd name="T39" fmla="*/ 777017225 h 100"/>
              <a:gd name="T40" fmla="*/ 2147483647 w 89"/>
              <a:gd name="T41" fmla="*/ 836786573 h 100"/>
              <a:gd name="T42" fmla="*/ 2147483647 w 89"/>
              <a:gd name="T43" fmla="*/ 896555921 h 100"/>
              <a:gd name="T44" fmla="*/ 2147483647 w 89"/>
              <a:gd name="T45" fmla="*/ 896555921 h 100"/>
              <a:gd name="T46" fmla="*/ 2147483647 w 89"/>
              <a:gd name="T47" fmla="*/ 1075864206 h 100"/>
              <a:gd name="T48" fmla="*/ 2147483647 w 89"/>
              <a:gd name="T49" fmla="*/ 1016094858 h 100"/>
              <a:gd name="T50" fmla="*/ 2147483647 w 89"/>
              <a:gd name="T51" fmla="*/ 1016094858 h 100"/>
              <a:gd name="T52" fmla="*/ 2147483647 w 89"/>
              <a:gd name="T53" fmla="*/ 1135633553 h 100"/>
              <a:gd name="T54" fmla="*/ 2147483647 w 89"/>
              <a:gd name="T55" fmla="*/ 1255179980 h 100"/>
              <a:gd name="T56" fmla="*/ 2147483647 w 89"/>
              <a:gd name="T57" fmla="*/ 1255179980 h 100"/>
              <a:gd name="T58" fmla="*/ 2147483647 w 89"/>
              <a:gd name="T59" fmla="*/ 1075864206 h 100"/>
              <a:gd name="T60" fmla="*/ 2147483647 w 89"/>
              <a:gd name="T61" fmla="*/ 1195410632 h 100"/>
              <a:gd name="T62" fmla="*/ 2147483647 w 89"/>
              <a:gd name="T63" fmla="*/ 1195410632 h 100"/>
              <a:gd name="T64" fmla="*/ 2147483647 w 89"/>
              <a:gd name="T65" fmla="*/ 1255179980 h 100"/>
              <a:gd name="T66" fmla="*/ 2147483647 w 89"/>
              <a:gd name="T67" fmla="*/ 1314949328 h 100"/>
              <a:gd name="T68" fmla="*/ 2147483647 w 89"/>
              <a:gd name="T69" fmla="*/ 1494257371 h 100"/>
              <a:gd name="T70" fmla="*/ 2147483647 w 89"/>
              <a:gd name="T71" fmla="*/ 1673573146 h 100"/>
              <a:gd name="T72" fmla="*/ 2147483647 w 89"/>
              <a:gd name="T73" fmla="*/ 1793111841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526938724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6" name="Freeform 51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2147483647 w 77"/>
              <a:gd name="T1" fmla="*/ 59985599 h 66"/>
              <a:gd name="T2" fmla="*/ 2147483647 w 77"/>
              <a:gd name="T3" fmla="*/ 599863827 h 66"/>
              <a:gd name="T4" fmla="*/ 2147483647 w 77"/>
              <a:gd name="T5" fmla="*/ 779820579 h 66"/>
              <a:gd name="T6" fmla="*/ 2147483647 w 77"/>
              <a:gd name="T7" fmla="*/ 1319698822 h 66"/>
              <a:gd name="T8" fmla="*/ 2147483647 w 77"/>
              <a:gd name="T9" fmla="*/ 1979547991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055903105 w 77"/>
              <a:gd name="T63" fmla="*/ 2147483647 h 66"/>
              <a:gd name="T64" fmla="*/ 994790520 w 77"/>
              <a:gd name="T65" fmla="*/ 2147483647 h 66"/>
              <a:gd name="T66" fmla="*/ 265280182 w 77"/>
              <a:gd name="T67" fmla="*/ 2147483647 h 66"/>
              <a:gd name="T68" fmla="*/ 331594168 w 77"/>
              <a:gd name="T69" fmla="*/ 2147483647 h 66"/>
              <a:gd name="T70" fmla="*/ 397916233 w 77"/>
              <a:gd name="T71" fmla="*/ 2147483647 h 66"/>
              <a:gd name="T72" fmla="*/ 397916233 w 77"/>
              <a:gd name="T73" fmla="*/ 2147483647 h 66"/>
              <a:gd name="T74" fmla="*/ 596874414 w 77"/>
              <a:gd name="T75" fmla="*/ 2147483647 h 66"/>
              <a:gd name="T76" fmla="*/ 464238299 w 77"/>
              <a:gd name="T77" fmla="*/ 1799583494 h 66"/>
              <a:gd name="T78" fmla="*/ 397916233 w 77"/>
              <a:gd name="T79" fmla="*/ 1679612326 h 66"/>
              <a:gd name="T80" fmla="*/ 265280182 w 77"/>
              <a:gd name="T81" fmla="*/ 1499655574 h 66"/>
              <a:gd name="T82" fmla="*/ 66322081 w 77"/>
              <a:gd name="T83" fmla="*/ 1139734325 h 66"/>
              <a:gd name="T84" fmla="*/ 0 w 77"/>
              <a:gd name="T85" fmla="*/ 59985599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7" name="Freeform 52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596820914 w 54"/>
              <a:gd name="T1" fmla="*/ 119721841 h 95"/>
              <a:gd name="T2" fmla="*/ 795752991 w 54"/>
              <a:gd name="T3" fmla="*/ 299304648 h 95"/>
              <a:gd name="T4" fmla="*/ 994693211 w 54"/>
              <a:gd name="T5" fmla="*/ 478887364 h 95"/>
              <a:gd name="T6" fmla="*/ 994693211 w 54"/>
              <a:gd name="T7" fmla="*/ 718331107 h 95"/>
              <a:gd name="T8" fmla="*/ 928382518 w 54"/>
              <a:gd name="T9" fmla="*/ 897913823 h 95"/>
              <a:gd name="T10" fmla="*/ 729442299 w 54"/>
              <a:gd name="T11" fmla="*/ 1137349950 h 95"/>
              <a:gd name="T12" fmla="*/ 596820914 w 54"/>
              <a:gd name="T13" fmla="*/ 1197210855 h 95"/>
              <a:gd name="T14" fmla="*/ 331561732 w 54"/>
              <a:gd name="T15" fmla="*/ 1257071761 h 95"/>
              <a:gd name="T16" fmla="*/ 265250976 w 54"/>
              <a:gd name="T17" fmla="*/ 1436654477 h 95"/>
              <a:gd name="T18" fmla="*/ 397880567 w 54"/>
              <a:gd name="T19" fmla="*/ 1616237194 h 95"/>
              <a:gd name="T20" fmla="*/ 265250976 w 54"/>
              <a:gd name="T21" fmla="*/ 2035264015 h 95"/>
              <a:gd name="T22" fmla="*/ 66310708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66310708 w 54"/>
              <a:gd name="T29" fmla="*/ 2147483647 h 95"/>
              <a:gd name="T30" fmla="*/ 331561732 w 54"/>
              <a:gd name="T31" fmla="*/ 2147483647 h 95"/>
              <a:gd name="T32" fmla="*/ 663131606 w 54"/>
              <a:gd name="T33" fmla="*/ 2147483647 h 95"/>
              <a:gd name="T34" fmla="*/ 862071826 w 54"/>
              <a:gd name="T35" fmla="*/ 2147483647 h 95"/>
              <a:gd name="T36" fmla="*/ 994693211 w 54"/>
              <a:gd name="T37" fmla="*/ 2147483647 h 95"/>
              <a:gd name="T38" fmla="*/ 1259944377 w 54"/>
              <a:gd name="T39" fmla="*/ 2147483647 h 95"/>
              <a:gd name="T40" fmla="*/ 1259944377 w 54"/>
              <a:gd name="T41" fmla="*/ 2147483647 h 95"/>
              <a:gd name="T42" fmla="*/ 1061003903 w 54"/>
              <a:gd name="T43" fmla="*/ 2147483647 h 95"/>
              <a:gd name="T44" fmla="*/ 1259944377 w 54"/>
              <a:gd name="T45" fmla="*/ 2147483647 h 95"/>
              <a:gd name="T46" fmla="*/ 1591514125 w 54"/>
              <a:gd name="T47" fmla="*/ 2147483647 h 95"/>
              <a:gd name="T48" fmla="*/ 1923075729 w 54"/>
              <a:gd name="T49" fmla="*/ 2147483647 h 95"/>
              <a:gd name="T50" fmla="*/ 1989386421 w 54"/>
              <a:gd name="T51" fmla="*/ 2147483647 h 95"/>
              <a:gd name="T52" fmla="*/ 1923075729 w 54"/>
              <a:gd name="T53" fmla="*/ 2147483647 h 95"/>
              <a:gd name="T54" fmla="*/ 2122015949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778192013 h 95"/>
              <a:gd name="T90" fmla="*/ 2147483647 w 54"/>
              <a:gd name="T91" fmla="*/ 658470202 h 95"/>
              <a:gd name="T92" fmla="*/ 2147483647 w 54"/>
              <a:gd name="T93" fmla="*/ 359165554 h 95"/>
              <a:gd name="T94" fmla="*/ 2147483647 w 54"/>
              <a:gd name="T95" fmla="*/ 17958277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8" name="Freeform 53"/>
          <p:cNvSpPr>
            <a:spLocks/>
          </p:cNvSpPr>
          <p:nvPr/>
        </p:nvSpPr>
        <p:spPr bwMode="auto">
          <a:xfrm>
            <a:off x="6230938" y="2390775"/>
            <a:ext cx="423862" cy="549275"/>
          </a:xfrm>
          <a:custGeom>
            <a:avLst/>
            <a:gdLst>
              <a:gd name="T0" fmla="*/ 1727490339 w 52"/>
              <a:gd name="T1" fmla="*/ 2147483647 h 71"/>
              <a:gd name="T2" fmla="*/ 2147483647 w 52"/>
              <a:gd name="T3" fmla="*/ 2147483647 h 71"/>
              <a:gd name="T4" fmla="*/ 2147483647 w 52"/>
              <a:gd name="T5" fmla="*/ 2147483647 h 71"/>
              <a:gd name="T6" fmla="*/ 2147483647 w 52"/>
              <a:gd name="T7" fmla="*/ 2147483647 h 71"/>
              <a:gd name="T8" fmla="*/ 2147483647 w 52"/>
              <a:gd name="T9" fmla="*/ 2147483647 h 71"/>
              <a:gd name="T10" fmla="*/ 2147483647 w 52"/>
              <a:gd name="T11" fmla="*/ 2147483647 h 71"/>
              <a:gd name="T12" fmla="*/ 2147483647 w 52"/>
              <a:gd name="T13" fmla="*/ 2147483647 h 71"/>
              <a:gd name="T14" fmla="*/ 2147483647 w 52"/>
              <a:gd name="T15" fmla="*/ 2147483647 h 71"/>
              <a:gd name="T16" fmla="*/ 2147483647 w 52"/>
              <a:gd name="T17" fmla="*/ 2147483647 h 71"/>
              <a:gd name="T18" fmla="*/ 2147483647 w 52"/>
              <a:gd name="T19" fmla="*/ 2147483647 h 71"/>
              <a:gd name="T20" fmla="*/ 2147483647 w 52"/>
              <a:gd name="T21" fmla="*/ 2147483647 h 71"/>
              <a:gd name="T22" fmla="*/ 2147483647 w 52"/>
              <a:gd name="T23" fmla="*/ 1675791371 h 71"/>
              <a:gd name="T24" fmla="*/ 2147483647 w 52"/>
              <a:gd name="T25" fmla="*/ 1675791371 h 71"/>
              <a:gd name="T26" fmla="*/ 2147483647 w 52"/>
              <a:gd name="T27" fmla="*/ 2147483647 h 71"/>
              <a:gd name="T28" fmla="*/ 2147483647 w 52"/>
              <a:gd name="T29" fmla="*/ 2094741510 h 71"/>
              <a:gd name="T30" fmla="*/ 2147483647 w 52"/>
              <a:gd name="T31" fmla="*/ 2034893769 h 71"/>
              <a:gd name="T32" fmla="*/ 2147483647 w 52"/>
              <a:gd name="T33" fmla="*/ 1795494588 h 71"/>
              <a:gd name="T34" fmla="*/ 2147483647 w 52"/>
              <a:gd name="T35" fmla="*/ 1675791371 h 71"/>
              <a:gd name="T36" fmla="*/ 2147483647 w 52"/>
              <a:gd name="T37" fmla="*/ 1556095890 h 71"/>
              <a:gd name="T38" fmla="*/ 2147483647 w 52"/>
              <a:gd name="T39" fmla="*/ 1436392672 h 71"/>
              <a:gd name="T40" fmla="*/ 2147483647 w 52"/>
              <a:gd name="T41" fmla="*/ 1017450753 h 71"/>
              <a:gd name="T42" fmla="*/ 2147483647 w 52"/>
              <a:gd name="T43" fmla="*/ 837899553 h 71"/>
              <a:gd name="T44" fmla="*/ 2147483647 w 52"/>
              <a:gd name="T45" fmla="*/ 718196336 h 71"/>
              <a:gd name="T46" fmla="*/ 2147483647 w 52"/>
              <a:gd name="T47" fmla="*/ 598500855 h 71"/>
              <a:gd name="T48" fmla="*/ 2147483647 w 52"/>
              <a:gd name="T49" fmla="*/ 418949777 h 71"/>
              <a:gd name="T50" fmla="*/ 1993259887 w 52"/>
              <a:gd name="T51" fmla="*/ 239398759 h 71"/>
              <a:gd name="T52" fmla="*/ 1727490339 w 52"/>
              <a:gd name="T53" fmla="*/ 119703247 h 71"/>
              <a:gd name="T54" fmla="*/ 1395280443 w 52"/>
              <a:gd name="T55" fmla="*/ 59847756 h 71"/>
              <a:gd name="T56" fmla="*/ 1195951245 w 52"/>
              <a:gd name="T57" fmla="*/ 59847756 h 71"/>
              <a:gd name="T58" fmla="*/ 996629943 w 52"/>
              <a:gd name="T59" fmla="*/ 179551018 h 71"/>
              <a:gd name="T60" fmla="*/ 996629943 w 52"/>
              <a:gd name="T61" fmla="*/ 359102036 h 71"/>
              <a:gd name="T62" fmla="*/ 1063070292 w 52"/>
              <a:gd name="T63" fmla="*/ 418949777 h 71"/>
              <a:gd name="T64" fmla="*/ 996629943 w 52"/>
              <a:gd name="T65" fmla="*/ 478797517 h 71"/>
              <a:gd name="T66" fmla="*/ 863749245 w 52"/>
              <a:gd name="T67" fmla="*/ 598500855 h 71"/>
              <a:gd name="T68" fmla="*/ 797300745 w 52"/>
              <a:gd name="T69" fmla="*/ 778044077 h 71"/>
              <a:gd name="T70" fmla="*/ 797300745 w 52"/>
              <a:gd name="T71" fmla="*/ 1017450753 h 71"/>
              <a:gd name="T72" fmla="*/ 664420047 w 52"/>
              <a:gd name="T73" fmla="*/ 957595034 h 71"/>
              <a:gd name="T74" fmla="*/ 664420047 w 52"/>
              <a:gd name="T75" fmla="*/ 778044077 h 71"/>
              <a:gd name="T76" fmla="*/ 664420047 w 52"/>
              <a:gd name="T77" fmla="*/ 658348596 h 71"/>
              <a:gd name="T78" fmla="*/ 531539222 w 52"/>
              <a:gd name="T79" fmla="*/ 778044077 h 71"/>
              <a:gd name="T80" fmla="*/ 531539222 w 52"/>
              <a:gd name="T81" fmla="*/ 957595034 h 71"/>
              <a:gd name="T82" fmla="*/ 332210024 w 52"/>
              <a:gd name="T83" fmla="*/ 1017450753 h 71"/>
              <a:gd name="T84" fmla="*/ 265769611 w 52"/>
              <a:gd name="T85" fmla="*/ 1137146234 h 71"/>
              <a:gd name="T86" fmla="*/ 199329262 w 52"/>
              <a:gd name="T87" fmla="*/ 1376544932 h 71"/>
              <a:gd name="T88" fmla="*/ 132880730 w 52"/>
              <a:gd name="T89" fmla="*/ 1675791371 h 71"/>
              <a:gd name="T90" fmla="*/ 66440365 w 52"/>
              <a:gd name="T91" fmla="*/ 1915197805 h 71"/>
              <a:gd name="T92" fmla="*/ 132880730 w 52"/>
              <a:gd name="T93" fmla="*/ 2147483647 h 71"/>
              <a:gd name="T94" fmla="*/ 132880730 w 52"/>
              <a:gd name="T95" fmla="*/ 2147483647 h 71"/>
              <a:gd name="T96" fmla="*/ 398650373 w 52"/>
              <a:gd name="T97" fmla="*/ 2147483647 h 71"/>
              <a:gd name="T98" fmla="*/ 465090722 w 52"/>
              <a:gd name="T99" fmla="*/ 2147483647 h 71"/>
              <a:gd name="T100" fmla="*/ 465090722 w 52"/>
              <a:gd name="T101" fmla="*/ 2147483647 h 71"/>
              <a:gd name="T102" fmla="*/ 398650373 w 52"/>
              <a:gd name="T103" fmla="*/ 2147483647 h 71"/>
              <a:gd name="T104" fmla="*/ 132880730 w 52"/>
              <a:gd name="T105" fmla="*/ 2147483647 h 71"/>
              <a:gd name="T106" fmla="*/ 0 w 52"/>
              <a:gd name="T107" fmla="*/ 2147483647 h 7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71"/>
              <a:gd name="T164" fmla="*/ 52 w 52"/>
              <a:gd name="T165" fmla="*/ 71 h 71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71">
                <a:moveTo>
                  <a:pt x="0" y="71"/>
                </a:moveTo>
                <a:lnTo>
                  <a:pt x="26" y="68"/>
                </a:lnTo>
                <a:lnTo>
                  <a:pt x="26" y="69"/>
                </a:lnTo>
                <a:lnTo>
                  <a:pt x="43" y="67"/>
                </a:lnTo>
                <a:lnTo>
                  <a:pt x="43" y="66"/>
                </a:lnTo>
                <a:lnTo>
                  <a:pt x="45" y="62"/>
                </a:lnTo>
                <a:lnTo>
                  <a:pt x="45" y="61"/>
                </a:lnTo>
                <a:lnTo>
                  <a:pt x="45" y="58"/>
                </a:lnTo>
                <a:lnTo>
                  <a:pt x="46" y="56"/>
                </a:lnTo>
                <a:lnTo>
                  <a:pt x="48" y="55"/>
                </a:lnTo>
                <a:lnTo>
                  <a:pt x="48" y="52"/>
                </a:lnTo>
                <a:lnTo>
                  <a:pt x="49" y="52"/>
                </a:lnTo>
                <a:lnTo>
                  <a:pt x="49" y="51"/>
                </a:lnTo>
                <a:lnTo>
                  <a:pt x="50" y="50"/>
                </a:lnTo>
                <a:lnTo>
                  <a:pt x="50" y="51"/>
                </a:lnTo>
                <a:lnTo>
                  <a:pt x="51" y="51"/>
                </a:lnTo>
                <a:lnTo>
                  <a:pt x="52" y="50"/>
                </a:lnTo>
                <a:lnTo>
                  <a:pt x="52" y="49"/>
                </a:lnTo>
                <a:lnTo>
                  <a:pt x="52" y="46"/>
                </a:lnTo>
                <a:lnTo>
                  <a:pt x="52" y="43"/>
                </a:lnTo>
                <a:lnTo>
                  <a:pt x="51" y="42"/>
                </a:lnTo>
                <a:lnTo>
                  <a:pt x="51" y="37"/>
                </a:lnTo>
                <a:lnTo>
                  <a:pt x="47" y="28"/>
                </a:lnTo>
                <a:lnTo>
                  <a:pt x="43" y="27"/>
                </a:lnTo>
                <a:lnTo>
                  <a:pt x="42" y="28"/>
                </a:lnTo>
                <a:lnTo>
                  <a:pt x="40" y="29"/>
                </a:lnTo>
                <a:lnTo>
                  <a:pt x="36" y="36"/>
                </a:lnTo>
                <a:lnTo>
                  <a:pt x="35" y="36"/>
                </a:lnTo>
                <a:lnTo>
                  <a:pt x="35" y="35"/>
                </a:lnTo>
                <a:lnTo>
                  <a:pt x="33" y="35"/>
                </a:lnTo>
                <a:lnTo>
                  <a:pt x="33" y="34"/>
                </a:lnTo>
                <a:lnTo>
                  <a:pt x="32" y="33"/>
                </a:lnTo>
                <a:lnTo>
                  <a:pt x="33" y="30"/>
                </a:lnTo>
                <a:lnTo>
                  <a:pt x="33" y="29"/>
                </a:lnTo>
                <a:lnTo>
                  <a:pt x="36" y="28"/>
                </a:lnTo>
                <a:lnTo>
                  <a:pt x="36" y="26"/>
                </a:lnTo>
                <a:lnTo>
                  <a:pt x="37" y="24"/>
                </a:lnTo>
                <a:lnTo>
                  <a:pt x="38" y="24"/>
                </a:lnTo>
                <a:lnTo>
                  <a:pt x="38" y="22"/>
                </a:lnTo>
                <a:lnTo>
                  <a:pt x="38" y="17"/>
                </a:lnTo>
                <a:lnTo>
                  <a:pt x="38" y="15"/>
                </a:lnTo>
                <a:lnTo>
                  <a:pt x="37" y="14"/>
                </a:lnTo>
                <a:lnTo>
                  <a:pt x="36" y="12"/>
                </a:lnTo>
                <a:lnTo>
                  <a:pt x="35" y="12"/>
                </a:lnTo>
                <a:lnTo>
                  <a:pt x="36" y="11"/>
                </a:lnTo>
                <a:lnTo>
                  <a:pt x="37" y="10"/>
                </a:lnTo>
                <a:lnTo>
                  <a:pt x="36" y="7"/>
                </a:lnTo>
                <a:lnTo>
                  <a:pt x="34" y="6"/>
                </a:lnTo>
                <a:lnTo>
                  <a:pt x="30" y="4"/>
                </a:lnTo>
                <a:lnTo>
                  <a:pt x="27" y="3"/>
                </a:lnTo>
                <a:lnTo>
                  <a:pt x="26" y="2"/>
                </a:lnTo>
                <a:lnTo>
                  <a:pt x="23" y="2"/>
                </a:lnTo>
                <a:lnTo>
                  <a:pt x="21" y="1"/>
                </a:lnTo>
                <a:lnTo>
                  <a:pt x="19" y="0"/>
                </a:lnTo>
                <a:lnTo>
                  <a:pt x="18" y="1"/>
                </a:lnTo>
                <a:lnTo>
                  <a:pt x="17" y="1"/>
                </a:lnTo>
                <a:lnTo>
                  <a:pt x="15" y="3"/>
                </a:lnTo>
                <a:lnTo>
                  <a:pt x="15" y="5"/>
                </a:lnTo>
                <a:lnTo>
                  <a:pt x="15" y="6"/>
                </a:lnTo>
                <a:lnTo>
                  <a:pt x="16" y="6"/>
                </a:lnTo>
                <a:lnTo>
                  <a:pt x="16" y="7"/>
                </a:lnTo>
                <a:lnTo>
                  <a:pt x="15" y="8"/>
                </a:lnTo>
                <a:lnTo>
                  <a:pt x="14" y="8"/>
                </a:lnTo>
                <a:lnTo>
                  <a:pt x="13" y="10"/>
                </a:lnTo>
                <a:lnTo>
                  <a:pt x="12" y="11"/>
                </a:lnTo>
                <a:lnTo>
                  <a:pt x="12" y="13"/>
                </a:lnTo>
                <a:lnTo>
                  <a:pt x="13" y="15"/>
                </a:lnTo>
                <a:lnTo>
                  <a:pt x="12" y="17"/>
                </a:lnTo>
                <a:lnTo>
                  <a:pt x="10" y="18"/>
                </a:lnTo>
                <a:lnTo>
                  <a:pt x="10" y="16"/>
                </a:lnTo>
                <a:lnTo>
                  <a:pt x="10" y="14"/>
                </a:lnTo>
                <a:lnTo>
                  <a:pt x="10" y="13"/>
                </a:lnTo>
                <a:lnTo>
                  <a:pt x="10" y="12"/>
                </a:lnTo>
                <a:lnTo>
                  <a:pt x="10" y="11"/>
                </a:lnTo>
                <a:lnTo>
                  <a:pt x="9" y="12"/>
                </a:lnTo>
                <a:lnTo>
                  <a:pt x="8" y="13"/>
                </a:lnTo>
                <a:lnTo>
                  <a:pt x="8" y="15"/>
                </a:lnTo>
                <a:lnTo>
                  <a:pt x="8" y="16"/>
                </a:lnTo>
                <a:lnTo>
                  <a:pt x="7" y="16"/>
                </a:lnTo>
                <a:lnTo>
                  <a:pt x="5" y="17"/>
                </a:lnTo>
                <a:lnTo>
                  <a:pt x="5" y="18"/>
                </a:lnTo>
                <a:lnTo>
                  <a:pt x="4" y="19"/>
                </a:lnTo>
                <a:lnTo>
                  <a:pt x="3" y="21"/>
                </a:lnTo>
                <a:lnTo>
                  <a:pt x="3" y="23"/>
                </a:lnTo>
                <a:lnTo>
                  <a:pt x="3" y="26"/>
                </a:lnTo>
                <a:lnTo>
                  <a:pt x="2" y="28"/>
                </a:lnTo>
                <a:lnTo>
                  <a:pt x="1" y="31"/>
                </a:lnTo>
                <a:lnTo>
                  <a:pt x="1" y="32"/>
                </a:lnTo>
                <a:lnTo>
                  <a:pt x="1" y="33"/>
                </a:lnTo>
                <a:lnTo>
                  <a:pt x="2" y="37"/>
                </a:lnTo>
                <a:lnTo>
                  <a:pt x="1" y="39"/>
                </a:lnTo>
                <a:lnTo>
                  <a:pt x="2" y="41"/>
                </a:lnTo>
                <a:lnTo>
                  <a:pt x="5" y="46"/>
                </a:lnTo>
                <a:lnTo>
                  <a:pt x="6" y="50"/>
                </a:lnTo>
                <a:lnTo>
                  <a:pt x="6" y="54"/>
                </a:lnTo>
                <a:lnTo>
                  <a:pt x="7" y="55"/>
                </a:lnTo>
                <a:lnTo>
                  <a:pt x="7" y="56"/>
                </a:lnTo>
                <a:lnTo>
                  <a:pt x="6" y="59"/>
                </a:lnTo>
                <a:lnTo>
                  <a:pt x="6" y="62"/>
                </a:lnTo>
                <a:lnTo>
                  <a:pt x="5" y="64"/>
                </a:lnTo>
                <a:lnTo>
                  <a:pt x="2" y="69"/>
                </a:lnTo>
                <a:lnTo>
                  <a:pt x="1" y="71"/>
                </a:lnTo>
                <a:lnTo>
                  <a:pt x="0" y="7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9" name="Freeform 54"/>
          <p:cNvSpPr>
            <a:spLocks/>
          </p:cNvSpPr>
          <p:nvPr/>
        </p:nvSpPr>
        <p:spPr bwMode="auto">
          <a:xfrm>
            <a:off x="5824538" y="2197100"/>
            <a:ext cx="676275" cy="317500"/>
          </a:xfrm>
          <a:custGeom>
            <a:avLst/>
            <a:gdLst>
              <a:gd name="T0" fmla="*/ 265556048 w 83"/>
              <a:gd name="T1" fmla="*/ 959484885 h 41"/>
              <a:gd name="T2" fmla="*/ 531103948 w 83"/>
              <a:gd name="T3" fmla="*/ 779586354 h 41"/>
              <a:gd name="T4" fmla="*/ 1327764135 w 83"/>
              <a:gd name="T5" fmla="*/ 359804926 h 41"/>
              <a:gd name="T6" fmla="*/ 1726089963 w 83"/>
              <a:gd name="T7" fmla="*/ 59968773 h 41"/>
              <a:gd name="T8" fmla="*/ 2058034944 w 83"/>
              <a:gd name="T9" fmla="*/ 59968773 h 41"/>
              <a:gd name="T10" fmla="*/ 1858867956 w 83"/>
              <a:gd name="T11" fmla="*/ 239875093 h 41"/>
              <a:gd name="T12" fmla="*/ 1526922975 w 83"/>
              <a:gd name="T13" fmla="*/ 539711322 h 41"/>
              <a:gd name="T14" fmla="*/ 1526922975 w 83"/>
              <a:gd name="T15" fmla="*/ 719617596 h 41"/>
              <a:gd name="T16" fmla="*/ 1858867956 w 83"/>
              <a:gd name="T17" fmla="*/ 599680080 h 41"/>
              <a:gd name="T18" fmla="*/ 2147483647 w 83"/>
              <a:gd name="T19" fmla="*/ 899523871 h 41"/>
              <a:gd name="T20" fmla="*/ 2147483647 w 83"/>
              <a:gd name="T21" fmla="*/ 959484885 h 41"/>
              <a:gd name="T22" fmla="*/ 2147483647 w 83"/>
              <a:gd name="T23" fmla="*/ 1019453885 h 41"/>
              <a:gd name="T24" fmla="*/ 2147483647 w 83"/>
              <a:gd name="T25" fmla="*/ 779586354 h 41"/>
              <a:gd name="T26" fmla="*/ 2147483647 w 83"/>
              <a:gd name="T27" fmla="*/ 479742442 h 41"/>
              <a:gd name="T28" fmla="*/ 2147483647 w 83"/>
              <a:gd name="T29" fmla="*/ 659648838 h 41"/>
              <a:gd name="T30" fmla="*/ 2147483647 w 83"/>
              <a:gd name="T31" fmla="*/ 839555112 h 41"/>
              <a:gd name="T32" fmla="*/ 2147483647 w 83"/>
              <a:gd name="T33" fmla="*/ 779586354 h 41"/>
              <a:gd name="T34" fmla="*/ 2147483647 w 83"/>
              <a:gd name="T35" fmla="*/ 1079422643 h 41"/>
              <a:gd name="T36" fmla="*/ 2147483647 w 83"/>
              <a:gd name="T37" fmla="*/ 1139391401 h 41"/>
              <a:gd name="T38" fmla="*/ 2147483647 w 83"/>
              <a:gd name="T39" fmla="*/ 1259328918 h 41"/>
              <a:gd name="T40" fmla="*/ 2147483647 w 83"/>
              <a:gd name="T41" fmla="*/ 1259328918 h 41"/>
              <a:gd name="T42" fmla="*/ 2147483647 w 83"/>
              <a:gd name="T43" fmla="*/ 1259328918 h 41"/>
              <a:gd name="T44" fmla="*/ 2147483647 w 83"/>
              <a:gd name="T45" fmla="*/ 1259328918 h 41"/>
              <a:gd name="T46" fmla="*/ 2147483647 w 83"/>
              <a:gd name="T47" fmla="*/ 1439235192 h 41"/>
              <a:gd name="T48" fmla="*/ 2147483647 w 83"/>
              <a:gd name="T49" fmla="*/ 1259328918 h 41"/>
              <a:gd name="T50" fmla="*/ 2147483647 w 83"/>
              <a:gd name="T51" fmla="*/ 1379266434 h 41"/>
              <a:gd name="T52" fmla="*/ 2147483647 w 83"/>
              <a:gd name="T53" fmla="*/ 1499203950 h 41"/>
              <a:gd name="T54" fmla="*/ 2147483647 w 83"/>
              <a:gd name="T55" fmla="*/ 1499203950 h 41"/>
              <a:gd name="T56" fmla="*/ 2147483647 w 83"/>
              <a:gd name="T57" fmla="*/ 1799039997 h 41"/>
              <a:gd name="T58" fmla="*/ 2147483647 w 83"/>
              <a:gd name="T59" fmla="*/ 1679102481 h 41"/>
              <a:gd name="T60" fmla="*/ 2147483647 w 83"/>
              <a:gd name="T61" fmla="*/ 1679102481 h 41"/>
              <a:gd name="T62" fmla="*/ 2147483647 w 83"/>
              <a:gd name="T63" fmla="*/ 1619133723 h 41"/>
              <a:gd name="T64" fmla="*/ 2147483647 w 83"/>
              <a:gd name="T65" fmla="*/ 1918977514 h 41"/>
              <a:gd name="T66" fmla="*/ 2147483647 w 83"/>
              <a:gd name="T67" fmla="*/ 2147483647 h 41"/>
              <a:gd name="T68" fmla="*/ 2147483647 w 83"/>
              <a:gd name="T69" fmla="*/ 2147483647 h 41"/>
              <a:gd name="T70" fmla="*/ 2147483647 w 83"/>
              <a:gd name="T71" fmla="*/ 2147483647 h 41"/>
              <a:gd name="T72" fmla="*/ 2124423940 w 83"/>
              <a:gd name="T73" fmla="*/ 2147483647 h 41"/>
              <a:gd name="T74" fmla="*/ 1991645948 w 83"/>
              <a:gd name="T75" fmla="*/ 1739071239 h 41"/>
              <a:gd name="T76" fmla="*/ 1925256952 w 83"/>
              <a:gd name="T77" fmla="*/ 1679102481 h 41"/>
              <a:gd name="T78" fmla="*/ 1526922975 w 83"/>
              <a:gd name="T79" fmla="*/ 1559164965 h 41"/>
              <a:gd name="T80" fmla="*/ 1460542127 w 83"/>
              <a:gd name="T81" fmla="*/ 1559164965 h 41"/>
              <a:gd name="T82" fmla="*/ 1062207896 w 83"/>
              <a:gd name="T83" fmla="*/ 1439235192 h 41"/>
              <a:gd name="T84" fmla="*/ 265556048 w 83"/>
              <a:gd name="T85" fmla="*/ 1139391401 h 41"/>
              <a:gd name="T86" fmla="*/ 0 w 83"/>
              <a:gd name="T87" fmla="*/ 1019453885 h 4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3"/>
              <a:gd name="T133" fmla="*/ 0 h 41"/>
              <a:gd name="T134" fmla="*/ 83 w 83"/>
              <a:gd name="T135" fmla="*/ 41 h 4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3" h="41">
                <a:moveTo>
                  <a:pt x="0" y="17"/>
                </a:moveTo>
                <a:lnTo>
                  <a:pt x="3" y="17"/>
                </a:lnTo>
                <a:lnTo>
                  <a:pt x="4" y="16"/>
                </a:lnTo>
                <a:lnTo>
                  <a:pt x="7" y="14"/>
                </a:lnTo>
                <a:lnTo>
                  <a:pt x="7" y="13"/>
                </a:lnTo>
                <a:lnTo>
                  <a:pt x="8" y="13"/>
                </a:lnTo>
                <a:lnTo>
                  <a:pt x="13" y="11"/>
                </a:lnTo>
                <a:lnTo>
                  <a:pt x="16" y="10"/>
                </a:lnTo>
                <a:lnTo>
                  <a:pt x="20" y="6"/>
                </a:lnTo>
                <a:lnTo>
                  <a:pt x="21" y="5"/>
                </a:lnTo>
                <a:lnTo>
                  <a:pt x="24" y="2"/>
                </a:lnTo>
                <a:lnTo>
                  <a:pt x="26" y="1"/>
                </a:lnTo>
                <a:lnTo>
                  <a:pt x="30" y="0"/>
                </a:lnTo>
                <a:lnTo>
                  <a:pt x="31" y="1"/>
                </a:lnTo>
                <a:lnTo>
                  <a:pt x="29" y="2"/>
                </a:lnTo>
                <a:lnTo>
                  <a:pt x="28" y="2"/>
                </a:lnTo>
                <a:lnTo>
                  <a:pt x="28" y="4"/>
                </a:lnTo>
                <a:lnTo>
                  <a:pt x="25" y="7"/>
                </a:lnTo>
                <a:lnTo>
                  <a:pt x="24" y="8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2"/>
                </a:lnTo>
                <a:lnTo>
                  <a:pt x="26" y="10"/>
                </a:lnTo>
                <a:lnTo>
                  <a:pt x="27" y="10"/>
                </a:lnTo>
                <a:lnTo>
                  <a:pt x="28" y="10"/>
                </a:lnTo>
                <a:lnTo>
                  <a:pt x="33" y="12"/>
                </a:lnTo>
                <a:lnTo>
                  <a:pt x="36" y="16"/>
                </a:lnTo>
                <a:lnTo>
                  <a:pt x="39" y="15"/>
                </a:lnTo>
                <a:lnTo>
                  <a:pt x="41" y="16"/>
                </a:lnTo>
                <a:lnTo>
                  <a:pt x="42" y="16"/>
                </a:lnTo>
                <a:lnTo>
                  <a:pt x="43" y="16"/>
                </a:lnTo>
                <a:lnTo>
                  <a:pt x="44" y="17"/>
                </a:lnTo>
                <a:lnTo>
                  <a:pt x="45" y="17"/>
                </a:lnTo>
                <a:lnTo>
                  <a:pt x="46" y="15"/>
                </a:lnTo>
                <a:lnTo>
                  <a:pt x="49" y="13"/>
                </a:lnTo>
                <a:lnTo>
                  <a:pt x="59" y="10"/>
                </a:lnTo>
                <a:lnTo>
                  <a:pt x="62" y="9"/>
                </a:lnTo>
                <a:lnTo>
                  <a:pt x="64" y="8"/>
                </a:lnTo>
                <a:lnTo>
                  <a:pt x="64" y="9"/>
                </a:lnTo>
                <a:lnTo>
                  <a:pt x="63" y="10"/>
                </a:lnTo>
                <a:lnTo>
                  <a:pt x="63" y="11"/>
                </a:lnTo>
                <a:lnTo>
                  <a:pt x="65" y="14"/>
                </a:lnTo>
                <a:lnTo>
                  <a:pt x="66" y="14"/>
                </a:lnTo>
                <a:lnTo>
                  <a:pt x="68" y="14"/>
                </a:lnTo>
                <a:lnTo>
                  <a:pt x="69" y="14"/>
                </a:lnTo>
                <a:lnTo>
                  <a:pt x="72" y="13"/>
                </a:lnTo>
                <a:lnTo>
                  <a:pt x="73" y="14"/>
                </a:lnTo>
                <a:lnTo>
                  <a:pt x="75" y="17"/>
                </a:lnTo>
                <a:lnTo>
                  <a:pt x="76" y="18"/>
                </a:lnTo>
                <a:lnTo>
                  <a:pt x="79" y="19"/>
                </a:lnTo>
                <a:lnTo>
                  <a:pt x="81" y="18"/>
                </a:lnTo>
                <a:lnTo>
                  <a:pt x="82" y="19"/>
                </a:lnTo>
                <a:lnTo>
                  <a:pt x="83" y="19"/>
                </a:lnTo>
                <a:lnTo>
                  <a:pt x="83" y="20"/>
                </a:lnTo>
                <a:lnTo>
                  <a:pt x="82" y="21"/>
                </a:lnTo>
                <a:lnTo>
                  <a:pt x="80" y="21"/>
                </a:lnTo>
                <a:lnTo>
                  <a:pt x="79" y="21"/>
                </a:lnTo>
                <a:lnTo>
                  <a:pt x="78" y="21"/>
                </a:lnTo>
                <a:lnTo>
                  <a:pt x="76" y="21"/>
                </a:lnTo>
                <a:lnTo>
                  <a:pt x="75" y="21"/>
                </a:lnTo>
                <a:lnTo>
                  <a:pt x="74" y="21"/>
                </a:lnTo>
                <a:lnTo>
                  <a:pt x="71" y="22"/>
                </a:lnTo>
                <a:lnTo>
                  <a:pt x="69" y="21"/>
                </a:lnTo>
                <a:lnTo>
                  <a:pt x="69" y="22"/>
                </a:lnTo>
                <a:lnTo>
                  <a:pt x="69" y="23"/>
                </a:lnTo>
                <a:lnTo>
                  <a:pt x="69" y="24"/>
                </a:lnTo>
                <a:lnTo>
                  <a:pt x="68" y="23"/>
                </a:lnTo>
                <a:lnTo>
                  <a:pt x="66" y="22"/>
                </a:lnTo>
                <a:lnTo>
                  <a:pt x="62" y="21"/>
                </a:lnTo>
                <a:lnTo>
                  <a:pt x="61" y="22"/>
                </a:lnTo>
                <a:lnTo>
                  <a:pt x="60" y="21"/>
                </a:lnTo>
                <a:lnTo>
                  <a:pt x="57" y="23"/>
                </a:lnTo>
                <a:lnTo>
                  <a:pt x="56" y="23"/>
                </a:lnTo>
                <a:lnTo>
                  <a:pt x="55" y="24"/>
                </a:lnTo>
                <a:lnTo>
                  <a:pt x="55" y="25"/>
                </a:lnTo>
                <a:lnTo>
                  <a:pt x="54" y="25"/>
                </a:lnTo>
                <a:lnTo>
                  <a:pt x="52" y="24"/>
                </a:lnTo>
                <a:lnTo>
                  <a:pt x="50" y="25"/>
                </a:lnTo>
                <a:lnTo>
                  <a:pt x="50" y="26"/>
                </a:lnTo>
                <a:lnTo>
                  <a:pt x="50" y="27"/>
                </a:lnTo>
                <a:lnTo>
                  <a:pt x="46" y="30"/>
                </a:lnTo>
                <a:lnTo>
                  <a:pt x="45" y="30"/>
                </a:lnTo>
                <a:lnTo>
                  <a:pt x="47" y="28"/>
                </a:lnTo>
                <a:lnTo>
                  <a:pt x="47" y="27"/>
                </a:lnTo>
                <a:lnTo>
                  <a:pt x="45" y="27"/>
                </a:lnTo>
                <a:lnTo>
                  <a:pt x="44" y="28"/>
                </a:lnTo>
                <a:lnTo>
                  <a:pt x="43" y="29"/>
                </a:lnTo>
                <a:lnTo>
                  <a:pt x="42" y="28"/>
                </a:lnTo>
                <a:lnTo>
                  <a:pt x="42" y="27"/>
                </a:lnTo>
                <a:lnTo>
                  <a:pt x="41" y="27"/>
                </a:lnTo>
                <a:lnTo>
                  <a:pt x="41" y="29"/>
                </a:lnTo>
                <a:lnTo>
                  <a:pt x="40" y="32"/>
                </a:lnTo>
                <a:lnTo>
                  <a:pt x="39" y="34"/>
                </a:lnTo>
                <a:lnTo>
                  <a:pt x="38" y="36"/>
                </a:lnTo>
                <a:lnTo>
                  <a:pt x="36" y="38"/>
                </a:lnTo>
                <a:lnTo>
                  <a:pt x="36" y="40"/>
                </a:lnTo>
                <a:lnTo>
                  <a:pt x="36" y="41"/>
                </a:lnTo>
                <a:lnTo>
                  <a:pt x="34" y="39"/>
                </a:lnTo>
                <a:lnTo>
                  <a:pt x="34" y="38"/>
                </a:lnTo>
                <a:lnTo>
                  <a:pt x="34" y="37"/>
                </a:lnTo>
                <a:lnTo>
                  <a:pt x="35" y="36"/>
                </a:lnTo>
                <a:lnTo>
                  <a:pt x="34" y="36"/>
                </a:lnTo>
                <a:lnTo>
                  <a:pt x="32" y="36"/>
                </a:lnTo>
                <a:lnTo>
                  <a:pt x="33" y="32"/>
                </a:lnTo>
                <a:lnTo>
                  <a:pt x="32" y="30"/>
                </a:lnTo>
                <a:lnTo>
                  <a:pt x="30" y="29"/>
                </a:lnTo>
                <a:lnTo>
                  <a:pt x="28" y="29"/>
                </a:lnTo>
                <a:lnTo>
                  <a:pt x="28" y="28"/>
                </a:lnTo>
                <a:lnTo>
                  <a:pt x="29" y="28"/>
                </a:lnTo>
                <a:lnTo>
                  <a:pt x="28" y="27"/>
                </a:lnTo>
                <a:lnTo>
                  <a:pt x="26" y="26"/>
                </a:lnTo>
                <a:lnTo>
                  <a:pt x="23" y="26"/>
                </a:lnTo>
                <a:lnTo>
                  <a:pt x="22" y="26"/>
                </a:lnTo>
                <a:lnTo>
                  <a:pt x="20" y="26"/>
                </a:lnTo>
                <a:lnTo>
                  <a:pt x="18" y="24"/>
                </a:lnTo>
                <a:lnTo>
                  <a:pt x="16" y="24"/>
                </a:lnTo>
                <a:lnTo>
                  <a:pt x="5" y="22"/>
                </a:lnTo>
                <a:lnTo>
                  <a:pt x="4" y="21"/>
                </a:lnTo>
                <a:lnTo>
                  <a:pt x="4" y="19"/>
                </a:lnTo>
                <a:lnTo>
                  <a:pt x="3" y="19"/>
                </a:lnTo>
                <a:lnTo>
                  <a:pt x="1" y="18"/>
                </a:lnTo>
                <a:lnTo>
                  <a:pt x="0" y="1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0" name="Freeform 55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66843900 w 40"/>
              <a:gd name="T1" fmla="*/ 299463286 h 72"/>
              <a:gd name="T2" fmla="*/ 267367426 w 40"/>
              <a:gd name="T3" fmla="*/ 2147483647 h 72"/>
              <a:gd name="T4" fmla="*/ 267367426 w 40"/>
              <a:gd name="T5" fmla="*/ 2147483647 h 72"/>
              <a:gd name="T6" fmla="*/ 267367426 w 40"/>
              <a:gd name="T7" fmla="*/ 2147483647 h 72"/>
              <a:gd name="T8" fmla="*/ 267367426 w 40"/>
              <a:gd name="T9" fmla="*/ 2147483647 h 72"/>
              <a:gd name="T10" fmla="*/ 334203199 w 40"/>
              <a:gd name="T11" fmla="*/ 2147483647 h 72"/>
              <a:gd name="T12" fmla="*/ 401047084 w 40"/>
              <a:gd name="T13" fmla="*/ 2147483647 h 72"/>
              <a:gd name="T14" fmla="*/ 267367426 w 40"/>
              <a:gd name="T15" fmla="*/ 2147483647 h 72"/>
              <a:gd name="T16" fmla="*/ 267367426 w 40"/>
              <a:gd name="T17" fmla="*/ 2147483647 h 72"/>
              <a:gd name="T18" fmla="*/ 133679625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66843900 w 40"/>
              <a:gd name="T33" fmla="*/ 2147483647 h 72"/>
              <a:gd name="T34" fmla="*/ 133679625 w 40"/>
              <a:gd name="T35" fmla="*/ 2147483647 h 72"/>
              <a:gd name="T36" fmla="*/ 133679625 w 40"/>
              <a:gd name="T37" fmla="*/ 2147483647 h 72"/>
              <a:gd name="T38" fmla="*/ 133679625 w 40"/>
              <a:gd name="T39" fmla="*/ 2147483647 h 72"/>
              <a:gd name="T40" fmla="*/ 334203199 w 40"/>
              <a:gd name="T41" fmla="*/ 2147483647 h 72"/>
              <a:gd name="T42" fmla="*/ 534726677 w 40"/>
              <a:gd name="T43" fmla="*/ 2147483647 h 72"/>
              <a:gd name="T44" fmla="*/ 802085991 w 40"/>
              <a:gd name="T45" fmla="*/ 2147483647 h 72"/>
              <a:gd name="T46" fmla="*/ 802085991 w 40"/>
              <a:gd name="T47" fmla="*/ 2147483647 h 72"/>
              <a:gd name="T48" fmla="*/ 868929876 w 40"/>
              <a:gd name="T49" fmla="*/ 2147483647 h 72"/>
              <a:gd name="T50" fmla="*/ 935773760 w 40"/>
              <a:gd name="T51" fmla="*/ 2147483647 h 72"/>
              <a:gd name="T52" fmla="*/ 1069453354 w 40"/>
              <a:gd name="T53" fmla="*/ 2147483647 h 72"/>
              <a:gd name="T54" fmla="*/ 1136297494 w 40"/>
              <a:gd name="T55" fmla="*/ 2147483647 h 72"/>
              <a:gd name="T56" fmla="*/ 1203133203 w 40"/>
              <a:gd name="T57" fmla="*/ 2147483647 h 72"/>
              <a:gd name="T58" fmla="*/ 1269977087 w 40"/>
              <a:gd name="T59" fmla="*/ 2147483647 h 72"/>
              <a:gd name="T60" fmla="*/ 1336820972 w 40"/>
              <a:gd name="T61" fmla="*/ 2147483647 h 72"/>
              <a:gd name="T62" fmla="*/ 1403656681 w 40"/>
              <a:gd name="T63" fmla="*/ 2147483647 h 72"/>
              <a:gd name="T64" fmla="*/ 1470500565 w 40"/>
              <a:gd name="T65" fmla="*/ 2147483647 h 72"/>
              <a:gd name="T66" fmla="*/ 1604180158 w 40"/>
              <a:gd name="T67" fmla="*/ 2147483647 h 72"/>
              <a:gd name="T68" fmla="*/ 1804703636 w 40"/>
              <a:gd name="T69" fmla="*/ 2147483647 h 72"/>
              <a:gd name="T70" fmla="*/ 1871539345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59892648 h 72"/>
              <a:gd name="T94" fmla="*/ 2147483647 w 40"/>
              <a:gd name="T95" fmla="*/ 0 h 72"/>
              <a:gd name="T96" fmla="*/ 601570689 w 40"/>
              <a:gd name="T97" fmla="*/ 179677960 h 72"/>
              <a:gd name="T98" fmla="*/ 534726677 w 40"/>
              <a:gd name="T99" fmla="*/ 239570593 h 72"/>
              <a:gd name="T100" fmla="*/ 401047084 w 40"/>
              <a:gd name="T101" fmla="*/ 299463286 h 72"/>
              <a:gd name="T102" fmla="*/ 334203199 w 40"/>
              <a:gd name="T103" fmla="*/ 359355919 h 72"/>
              <a:gd name="T104" fmla="*/ 200523542 w 40"/>
              <a:gd name="T105" fmla="*/ 359355919 h 72"/>
              <a:gd name="T106" fmla="*/ 66843900 w 40"/>
              <a:gd name="T107" fmla="*/ 299463286 h 72"/>
              <a:gd name="T108" fmla="*/ 66843900 w 40"/>
              <a:gd name="T109" fmla="*/ 299463286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1" name="Freeform 56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985703678 w 47"/>
              <a:gd name="T3" fmla="*/ 120004564 h 83"/>
              <a:gd name="T4" fmla="*/ 985703678 w 47"/>
              <a:gd name="T5" fmla="*/ 180014608 h 83"/>
              <a:gd name="T6" fmla="*/ 788564614 w 47"/>
              <a:gd name="T7" fmla="*/ 300019203 h 83"/>
              <a:gd name="T8" fmla="*/ 788564614 w 47"/>
              <a:gd name="T9" fmla="*/ 480033750 h 83"/>
              <a:gd name="T10" fmla="*/ 788564614 w 47"/>
              <a:gd name="T11" fmla="*/ 660048419 h 83"/>
              <a:gd name="T12" fmla="*/ 722846189 w 47"/>
              <a:gd name="T13" fmla="*/ 720050686 h 83"/>
              <a:gd name="T14" fmla="*/ 591417444 w 47"/>
              <a:gd name="T15" fmla="*/ 840055220 h 83"/>
              <a:gd name="T16" fmla="*/ 459996679 w 47"/>
              <a:gd name="T17" fmla="*/ 960067501 h 83"/>
              <a:gd name="T18" fmla="*/ 394278254 w 47"/>
              <a:gd name="T19" fmla="*/ 1020070010 h 83"/>
              <a:gd name="T20" fmla="*/ 394278254 w 47"/>
              <a:gd name="T21" fmla="*/ 1140074544 h 83"/>
              <a:gd name="T22" fmla="*/ 328567935 w 47"/>
              <a:gd name="T23" fmla="*/ 1260086825 h 83"/>
              <a:gd name="T24" fmla="*/ 328567935 w 47"/>
              <a:gd name="T25" fmla="*/ 1320089092 h 83"/>
              <a:gd name="T26" fmla="*/ 262857552 w 47"/>
              <a:gd name="T27" fmla="*/ 1500103639 h 83"/>
              <a:gd name="T28" fmla="*/ 197139127 w 47"/>
              <a:gd name="T29" fmla="*/ 1620108174 h 83"/>
              <a:gd name="T30" fmla="*/ 262857552 w 47"/>
              <a:gd name="T31" fmla="*/ 1800122721 h 83"/>
              <a:gd name="T32" fmla="*/ 328567935 w 47"/>
              <a:gd name="T33" fmla="*/ 1860124988 h 83"/>
              <a:gd name="T34" fmla="*/ 328567935 w 47"/>
              <a:gd name="T35" fmla="*/ 1980137269 h 83"/>
              <a:gd name="T36" fmla="*/ 328567935 w 47"/>
              <a:gd name="T37" fmla="*/ 1980137269 h 83"/>
              <a:gd name="T38" fmla="*/ 328567935 w 47"/>
              <a:gd name="T39" fmla="*/ 2040140020 h 83"/>
              <a:gd name="T40" fmla="*/ 328567935 w 47"/>
              <a:gd name="T41" fmla="*/ 2040140020 h 83"/>
              <a:gd name="T42" fmla="*/ 262857552 w 47"/>
              <a:gd name="T43" fmla="*/ 2147483647 h 83"/>
              <a:gd name="T44" fmla="*/ 328567935 w 47"/>
              <a:gd name="T45" fmla="*/ 2147483647 h 83"/>
              <a:gd name="T46" fmla="*/ 262857552 w 47"/>
              <a:gd name="T47" fmla="*/ 2147483647 h 83"/>
              <a:gd name="T48" fmla="*/ 394278254 w 47"/>
              <a:gd name="T49" fmla="*/ 2147483647 h 83"/>
              <a:gd name="T50" fmla="*/ 394278254 w 47"/>
              <a:gd name="T51" fmla="*/ 2147483647 h 83"/>
              <a:gd name="T52" fmla="*/ 459996679 w 47"/>
              <a:gd name="T53" fmla="*/ 2147483647 h 83"/>
              <a:gd name="T54" fmla="*/ 525706999 w 47"/>
              <a:gd name="T55" fmla="*/ 2147483647 h 83"/>
              <a:gd name="T56" fmla="*/ 525706999 w 47"/>
              <a:gd name="T57" fmla="*/ 2147483647 h 83"/>
              <a:gd name="T58" fmla="*/ 394278254 w 47"/>
              <a:gd name="T59" fmla="*/ 2147483647 h 83"/>
              <a:gd name="T60" fmla="*/ 394278254 w 47"/>
              <a:gd name="T61" fmla="*/ 2147483647 h 83"/>
              <a:gd name="T62" fmla="*/ 328567935 w 47"/>
              <a:gd name="T63" fmla="*/ 2147483647 h 83"/>
              <a:gd name="T64" fmla="*/ 19713912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1774260186 w 47"/>
              <a:gd name="T71" fmla="*/ 2147483647 h 83"/>
              <a:gd name="T72" fmla="*/ 1774260186 w 47"/>
              <a:gd name="T73" fmla="*/ 2147483647 h 83"/>
              <a:gd name="T74" fmla="*/ 1708549867 w 47"/>
              <a:gd name="T75" fmla="*/ 2147483647 h 83"/>
              <a:gd name="T76" fmla="*/ 1774260186 w 47"/>
              <a:gd name="T77" fmla="*/ 2147483647 h 83"/>
              <a:gd name="T78" fmla="*/ 1905688931 w 47"/>
              <a:gd name="T79" fmla="*/ 2147483647 h 83"/>
              <a:gd name="T80" fmla="*/ 1971399250 w 47"/>
              <a:gd name="T81" fmla="*/ 2147483647 h 83"/>
              <a:gd name="T82" fmla="*/ 2102827994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120004564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2" name="Freeform 57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1252248076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02578397 h 51"/>
              <a:gd name="T20" fmla="*/ 2147483647 w 79"/>
              <a:gd name="T21" fmla="*/ 1982433953 h 51"/>
              <a:gd name="T22" fmla="*/ 2147483647 w 79"/>
              <a:gd name="T23" fmla="*/ 1862282242 h 51"/>
              <a:gd name="T24" fmla="*/ 2147483647 w 79"/>
              <a:gd name="T25" fmla="*/ 1802214138 h 51"/>
              <a:gd name="T26" fmla="*/ 2147483647 w 79"/>
              <a:gd name="T27" fmla="*/ 1742138282 h 51"/>
              <a:gd name="T28" fmla="*/ 2147483647 w 79"/>
              <a:gd name="T29" fmla="*/ 1682062427 h 51"/>
              <a:gd name="T30" fmla="*/ 2147483647 w 79"/>
              <a:gd name="T31" fmla="*/ 1621994322 h 51"/>
              <a:gd name="T32" fmla="*/ 2147483647 w 79"/>
              <a:gd name="T33" fmla="*/ 1621994322 h 51"/>
              <a:gd name="T34" fmla="*/ 2147483647 w 79"/>
              <a:gd name="T35" fmla="*/ 1561918467 h 51"/>
              <a:gd name="T36" fmla="*/ 2147483647 w 79"/>
              <a:gd name="T37" fmla="*/ 1561918467 h 51"/>
              <a:gd name="T38" fmla="*/ 2147483647 w 79"/>
              <a:gd name="T39" fmla="*/ 1441766757 h 51"/>
              <a:gd name="T40" fmla="*/ 2147483647 w 79"/>
              <a:gd name="T41" fmla="*/ 1441766757 h 51"/>
              <a:gd name="T42" fmla="*/ 2147483647 w 79"/>
              <a:gd name="T43" fmla="*/ 1381698652 h 51"/>
              <a:gd name="T44" fmla="*/ 2147483647 w 79"/>
              <a:gd name="T45" fmla="*/ 1201478837 h 51"/>
              <a:gd name="T46" fmla="*/ 2147483647 w 79"/>
              <a:gd name="T47" fmla="*/ 1201478837 h 51"/>
              <a:gd name="T48" fmla="*/ 2147483647 w 79"/>
              <a:gd name="T49" fmla="*/ 1081327126 h 51"/>
              <a:gd name="T50" fmla="*/ 2147483647 w 79"/>
              <a:gd name="T51" fmla="*/ 1021251271 h 51"/>
              <a:gd name="T52" fmla="*/ 2147483647 w 79"/>
              <a:gd name="T53" fmla="*/ 1021251271 h 51"/>
              <a:gd name="T54" fmla="*/ 2147483647 w 79"/>
              <a:gd name="T55" fmla="*/ 961182924 h 51"/>
              <a:gd name="T56" fmla="*/ 2147483647 w 79"/>
              <a:gd name="T57" fmla="*/ 901107069 h 51"/>
              <a:gd name="T58" fmla="*/ 2147483647 w 79"/>
              <a:gd name="T59" fmla="*/ 720887254 h 51"/>
              <a:gd name="T60" fmla="*/ 2147483647 w 79"/>
              <a:gd name="T61" fmla="*/ 660811398 h 51"/>
              <a:gd name="T62" fmla="*/ 2147483647 w 79"/>
              <a:gd name="T63" fmla="*/ 600735543 h 51"/>
              <a:gd name="T64" fmla="*/ 2147483647 w 79"/>
              <a:gd name="T65" fmla="*/ 540667438 h 51"/>
              <a:gd name="T66" fmla="*/ 2147483647 w 79"/>
              <a:gd name="T67" fmla="*/ 540667438 h 51"/>
              <a:gd name="T68" fmla="*/ 2147483647 w 79"/>
              <a:gd name="T69" fmla="*/ 480591462 h 51"/>
              <a:gd name="T70" fmla="*/ 2147483647 w 79"/>
              <a:gd name="T71" fmla="*/ 480591462 h 51"/>
              <a:gd name="T72" fmla="*/ 2147483647 w 79"/>
              <a:gd name="T73" fmla="*/ 420515607 h 51"/>
              <a:gd name="T74" fmla="*/ 2147483647 w 79"/>
              <a:gd name="T75" fmla="*/ 360439751 h 51"/>
              <a:gd name="T76" fmla="*/ 2147483647 w 79"/>
              <a:gd name="T77" fmla="*/ 180219876 h 51"/>
              <a:gd name="T78" fmla="*/ 2147483647 w 79"/>
              <a:gd name="T79" fmla="*/ 180219876 h 51"/>
              <a:gd name="T80" fmla="*/ 2147483647 w 79"/>
              <a:gd name="T81" fmla="*/ 120143990 h 51"/>
              <a:gd name="T82" fmla="*/ 2147483647 w 79"/>
              <a:gd name="T83" fmla="*/ 120143990 h 51"/>
              <a:gd name="T84" fmla="*/ 2147483647 w 79"/>
              <a:gd name="T85" fmla="*/ 120143990 h 51"/>
              <a:gd name="T86" fmla="*/ 2147483647 w 79"/>
              <a:gd name="T87" fmla="*/ 60075870 h 51"/>
              <a:gd name="T88" fmla="*/ 2147483647 w 79"/>
              <a:gd name="T89" fmla="*/ 0 h 51"/>
              <a:gd name="T90" fmla="*/ 593167591 w 79"/>
              <a:gd name="T91" fmla="*/ 660811398 h 51"/>
              <a:gd name="T92" fmla="*/ 527262688 w 79"/>
              <a:gd name="T93" fmla="*/ 420515607 h 51"/>
              <a:gd name="T94" fmla="*/ 329540243 w 79"/>
              <a:gd name="T95" fmla="*/ 600735543 h 51"/>
              <a:gd name="T96" fmla="*/ 329540243 w 79"/>
              <a:gd name="T97" fmla="*/ 600735543 h 51"/>
              <a:gd name="T98" fmla="*/ 263627285 w 79"/>
              <a:gd name="T99" fmla="*/ 540667438 h 51"/>
              <a:gd name="T100" fmla="*/ 263627285 w 79"/>
              <a:gd name="T101" fmla="*/ 540667438 h 51"/>
              <a:gd name="T102" fmla="*/ 197722509 w 79"/>
              <a:gd name="T103" fmla="*/ 660811398 h 51"/>
              <a:gd name="T104" fmla="*/ 65904792 w 79"/>
              <a:gd name="T105" fmla="*/ 780955358 h 51"/>
              <a:gd name="T106" fmla="*/ 0 w 79"/>
              <a:gd name="T107" fmla="*/ 841031214 h 51"/>
              <a:gd name="T108" fmla="*/ 263627285 w 79"/>
              <a:gd name="T109" fmla="*/ 2147483647 h 51"/>
              <a:gd name="T110" fmla="*/ 395445018 w 79"/>
              <a:gd name="T111" fmla="*/ 2147483647 h 51"/>
              <a:gd name="T112" fmla="*/ 1252248076 w 79"/>
              <a:gd name="T113" fmla="*/ 2147483647 h 51"/>
              <a:gd name="T114" fmla="*/ 1252248076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3" name="Freeform 58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2053962265 w 102"/>
              <a:gd name="T1" fmla="*/ 2147483647 h 59"/>
              <a:gd name="T2" fmla="*/ 1722671546 w 102"/>
              <a:gd name="T3" fmla="*/ 2147483647 h 59"/>
              <a:gd name="T4" fmla="*/ 1457647111 w 102"/>
              <a:gd name="T5" fmla="*/ 2147483647 h 59"/>
              <a:gd name="T6" fmla="*/ 331282706 w 102"/>
              <a:gd name="T7" fmla="*/ 2147483647 h 59"/>
              <a:gd name="T8" fmla="*/ 596307268 w 102"/>
              <a:gd name="T9" fmla="*/ 2147483647 h 59"/>
              <a:gd name="T10" fmla="*/ 662565412 w 102"/>
              <a:gd name="T11" fmla="*/ 2147483647 h 59"/>
              <a:gd name="T12" fmla="*/ 1258880820 w 102"/>
              <a:gd name="T13" fmla="*/ 2147483647 h 59"/>
              <a:gd name="T14" fmla="*/ 1391388967 w 102"/>
              <a:gd name="T15" fmla="*/ 2147483647 h 59"/>
              <a:gd name="T16" fmla="*/ 1788929690 w 102"/>
              <a:gd name="T17" fmla="*/ 2147483647 h 59"/>
              <a:gd name="T18" fmla="*/ 192144597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6794810 h 59"/>
              <a:gd name="T26" fmla="*/ 2147483647 w 102"/>
              <a:gd name="T27" fmla="*/ 1669729029 h 59"/>
              <a:gd name="T28" fmla="*/ 2147483647 w 102"/>
              <a:gd name="T29" fmla="*/ 1073401266 h 59"/>
              <a:gd name="T30" fmla="*/ 2147483647 w 102"/>
              <a:gd name="T31" fmla="*/ 1133032498 h 59"/>
              <a:gd name="T32" fmla="*/ 2147483647 w 102"/>
              <a:gd name="T33" fmla="*/ 715598190 h 59"/>
              <a:gd name="T34" fmla="*/ 2147483647 w 102"/>
              <a:gd name="T35" fmla="*/ 596335726 h 59"/>
              <a:gd name="T36" fmla="*/ 2147483647 w 102"/>
              <a:gd name="T37" fmla="*/ 298164002 h 59"/>
              <a:gd name="T38" fmla="*/ 2147483647 w 102"/>
              <a:gd name="T39" fmla="*/ 59631247 h 59"/>
              <a:gd name="T40" fmla="*/ 2147483647 w 102"/>
              <a:gd name="T41" fmla="*/ 238532710 h 59"/>
              <a:gd name="T42" fmla="*/ 2147483647 w 102"/>
              <a:gd name="T43" fmla="*/ 59631247 h 59"/>
              <a:gd name="T44" fmla="*/ 2147483647 w 102"/>
              <a:gd name="T45" fmla="*/ 119270216 h 59"/>
              <a:gd name="T46" fmla="*/ 2147483647 w 102"/>
              <a:gd name="T47" fmla="*/ 238532710 h 59"/>
              <a:gd name="T48" fmla="*/ 2147483647 w 102"/>
              <a:gd name="T49" fmla="*/ 477065420 h 59"/>
              <a:gd name="T50" fmla="*/ 2147483647 w 102"/>
              <a:gd name="T51" fmla="*/ 834868376 h 59"/>
              <a:gd name="T52" fmla="*/ 2147483647 w 102"/>
              <a:gd name="T53" fmla="*/ 894499607 h 59"/>
              <a:gd name="T54" fmla="*/ 2147483647 w 102"/>
              <a:gd name="T55" fmla="*/ 1013762312 h 59"/>
              <a:gd name="T56" fmla="*/ 2147483647 w 102"/>
              <a:gd name="T57" fmla="*/ 1073401266 h 59"/>
              <a:gd name="T58" fmla="*/ 2147483647 w 102"/>
              <a:gd name="T59" fmla="*/ 1192663730 h 59"/>
              <a:gd name="T60" fmla="*/ 2147483647 w 102"/>
              <a:gd name="T61" fmla="*/ 1371565148 h 59"/>
              <a:gd name="T62" fmla="*/ 2147483647 w 102"/>
              <a:gd name="T63" fmla="*/ 1550466565 h 59"/>
              <a:gd name="T64" fmla="*/ 2147483647 w 102"/>
              <a:gd name="T65" fmla="*/ 1729360261 h 59"/>
              <a:gd name="T66" fmla="*/ 2147483647 w 102"/>
              <a:gd name="T67" fmla="*/ 1788999215 h 59"/>
              <a:gd name="T68" fmla="*/ 2147483647 w 102"/>
              <a:gd name="T69" fmla="*/ 1848630446 h 59"/>
              <a:gd name="T70" fmla="*/ 2147483647 w 102"/>
              <a:gd name="T71" fmla="*/ 1908261678 h 59"/>
              <a:gd name="T72" fmla="*/ 2147483647 w 102"/>
              <a:gd name="T73" fmla="*/ 1967892910 h 59"/>
              <a:gd name="T74" fmla="*/ 2147483647 w 102"/>
              <a:gd name="T75" fmla="*/ 2146794810 h 59"/>
              <a:gd name="T76" fmla="*/ 2147483647 w 102"/>
              <a:gd name="T77" fmla="*/ 2146794810 h 59"/>
              <a:gd name="T78" fmla="*/ 2147483647 w 102"/>
              <a:gd name="T79" fmla="*/ 2147483647 h 59"/>
              <a:gd name="T80" fmla="*/ 2147483647 w 102"/>
              <a:gd name="T81" fmla="*/ 2146794810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4" name="Freeform 59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044746186 w 69"/>
              <a:gd name="T9" fmla="*/ 2147483647 h 53"/>
              <a:gd name="T10" fmla="*/ 1912827896 w 69"/>
              <a:gd name="T11" fmla="*/ 2147483647 h 53"/>
              <a:gd name="T12" fmla="*/ 1648991316 w 69"/>
              <a:gd name="T13" fmla="*/ 2030456852 h 53"/>
              <a:gd name="T14" fmla="*/ 1517073026 w 69"/>
              <a:gd name="T15" fmla="*/ 1911022788 h 53"/>
              <a:gd name="T16" fmla="*/ 1451109820 w 69"/>
              <a:gd name="T17" fmla="*/ 1791581479 h 53"/>
              <a:gd name="T18" fmla="*/ 989391490 w 69"/>
              <a:gd name="T19" fmla="*/ 1492985934 h 53"/>
              <a:gd name="T20" fmla="*/ 857473200 w 69"/>
              <a:gd name="T21" fmla="*/ 1373544625 h 53"/>
              <a:gd name="T22" fmla="*/ 659599826 w 69"/>
              <a:gd name="T23" fmla="*/ 1134669735 h 53"/>
              <a:gd name="T24" fmla="*/ 527673287 w 69"/>
              <a:gd name="T25" fmla="*/ 955507530 h 53"/>
              <a:gd name="T26" fmla="*/ 65963222 w 69"/>
              <a:gd name="T27" fmla="*/ 836073949 h 53"/>
              <a:gd name="T28" fmla="*/ 65963222 w 69"/>
              <a:gd name="T29" fmla="*/ 597191331 h 53"/>
              <a:gd name="T30" fmla="*/ 197881559 w 69"/>
              <a:gd name="T31" fmla="*/ 477757629 h 53"/>
              <a:gd name="T32" fmla="*/ 197881559 w 69"/>
              <a:gd name="T33" fmla="*/ 418036974 h 53"/>
              <a:gd name="T34" fmla="*/ 527673287 w 69"/>
              <a:gd name="T35" fmla="*/ 298595665 h 53"/>
              <a:gd name="T36" fmla="*/ 791518116 w 69"/>
              <a:gd name="T37" fmla="*/ 179154296 h 53"/>
              <a:gd name="T38" fmla="*/ 857473200 w 69"/>
              <a:gd name="T39" fmla="*/ 119441339 h 53"/>
              <a:gd name="T40" fmla="*/ 2044746186 w 69"/>
              <a:gd name="T41" fmla="*/ 59720670 h 53"/>
              <a:gd name="T42" fmla="*/ 2044746186 w 69"/>
              <a:gd name="T43" fmla="*/ 119441339 h 53"/>
              <a:gd name="T44" fmla="*/ 2147483647 w 69"/>
              <a:gd name="T45" fmla="*/ 238874951 h 53"/>
              <a:gd name="T46" fmla="*/ 2147483647 w 69"/>
              <a:gd name="T47" fmla="*/ 238874951 h 53"/>
              <a:gd name="T48" fmla="*/ 2147483647 w 69"/>
              <a:gd name="T49" fmla="*/ 1015228426 h 53"/>
              <a:gd name="T50" fmla="*/ 2147483647 w 69"/>
              <a:gd name="T51" fmla="*/ 1134669735 h 53"/>
              <a:gd name="T52" fmla="*/ 2147483647 w 69"/>
              <a:gd name="T53" fmla="*/ 1433265280 h 53"/>
              <a:gd name="T54" fmla="*/ 2147483647 w 69"/>
              <a:gd name="T55" fmla="*/ 1672140170 h 53"/>
              <a:gd name="T56" fmla="*/ 2147483647 w 69"/>
              <a:gd name="T57" fmla="*/ 1791581479 h 53"/>
              <a:gd name="T58" fmla="*/ 2147483647 w 69"/>
              <a:gd name="T59" fmla="*/ 1851302133 h 53"/>
              <a:gd name="T60" fmla="*/ 2147483647 w 69"/>
              <a:gd name="T61" fmla="*/ 1970735715 h 53"/>
              <a:gd name="T62" fmla="*/ 2147483647 w 69"/>
              <a:gd name="T63" fmla="*/ 209017750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5" name="Freeform 60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598534219 w 73"/>
              <a:gd name="T1" fmla="*/ 2147483647 h 77"/>
              <a:gd name="T2" fmla="*/ 731541766 w 73"/>
              <a:gd name="T3" fmla="*/ 2147483647 h 77"/>
              <a:gd name="T4" fmla="*/ 864549314 w 73"/>
              <a:gd name="T5" fmla="*/ 2147483647 h 77"/>
              <a:gd name="T6" fmla="*/ 864549314 w 73"/>
              <a:gd name="T7" fmla="*/ 2147483647 h 77"/>
              <a:gd name="T8" fmla="*/ 931053088 w 73"/>
              <a:gd name="T9" fmla="*/ 2147483647 h 77"/>
              <a:gd name="T10" fmla="*/ 864549314 w 73"/>
              <a:gd name="T11" fmla="*/ 2147483647 h 77"/>
              <a:gd name="T12" fmla="*/ 798045540 w 73"/>
              <a:gd name="T13" fmla="*/ 2147483647 h 77"/>
              <a:gd name="T14" fmla="*/ 931053088 w 73"/>
              <a:gd name="T15" fmla="*/ 2147483647 h 77"/>
              <a:gd name="T16" fmla="*/ 1064060635 w 73"/>
              <a:gd name="T17" fmla="*/ 2147483647 h 77"/>
              <a:gd name="T18" fmla="*/ 1130564664 w 73"/>
              <a:gd name="T19" fmla="*/ 2147483647 h 77"/>
              <a:gd name="T20" fmla="*/ 1197068438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1922963460 h 77"/>
              <a:gd name="T56" fmla="*/ 2147483647 w 73"/>
              <a:gd name="T57" fmla="*/ 1802777305 h 77"/>
              <a:gd name="T58" fmla="*/ 2147483647 w 73"/>
              <a:gd name="T59" fmla="*/ 1622505825 h 77"/>
              <a:gd name="T60" fmla="*/ 2147483647 w 73"/>
              <a:gd name="T61" fmla="*/ 1502319670 h 77"/>
              <a:gd name="T62" fmla="*/ 2147483647 w 73"/>
              <a:gd name="T63" fmla="*/ 1382133515 h 77"/>
              <a:gd name="T64" fmla="*/ 2147483647 w 73"/>
              <a:gd name="T65" fmla="*/ 1081668127 h 77"/>
              <a:gd name="T66" fmla="*/ 2147483647 w 73"/>
              <a:gd name="T67" fmla="*/ 961481730 h 77"/>
              <a:gd name="T68" fmla="*/ 2147483647 w 73"/>
              <a:gd name="T69" fmla="*/ 721109420 h 77"/>
              <a:gd name="T70" fmla="*/ 2147483647 w 73"/>
              <a:gd name="T71" fmla="*/ 540837940 h 77"/>
              <a:gd name="T72" fmla="*/ 2128113115 w 73"/>
              <a:gd name="T73" fmla="*/ 420651663 h 77"/>
              <a:gd name="T74" fmla="*/ 2128113115 w 73"/>
              <a:gd name="T75" fmla="*/ 180279293 h 77"/>
              <a:gd name="T76" fmla="*/ 2147483647 w 73"/>
              <a:gd name="T77" fmla="*/ 60093093 h 77"/>
              <a:gd name="T78" fmla="*/ 2147483647 w 73"/>
              <a:gd name="T79" fmla="*/ 0 h 77"/>
              <a:gd name="T80" fmla="*/ 0 w 73"/>
              <a:gd name="T81" fmla="*/ 300465509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6" name="Freeform 61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2147483647 w 62"/>
              <a:gd name="T1" fmla="*/ 119151282 h 29"/>
              <a:gd name="T2" fmla="*/ 132597985 w 62"/>
              <a:gd name="T3" fmla="*/ 1012789980 h 29"/>
              <a:gd name="T4" fmla="*/ 265187828 w 62"/>
              <a:gd name="T5" fmla="*/ 953217973 h 29"/>
              <a:gd name="T6" fmla="*/ 530383798 w 62"/>
              <a:gd name="T7" fmla="*/ 774487236 h 29"/>
              <a:gd name="T8" fmla="*/ 662973736 w 62"/>
              <a:gd name="T9" fmla="*/ 655335984 h 29"/>
              <a:gd name="T10" fmla="*/ 729276784 w 62"/>
              <a:gd name="T11" fmla="*/ 595764218 h 29"/>
              <a:gd name="T12" fmla="*/ 928169643 w 62"/>
              <a:gd name="T13" fmla="*/ 536184733 h 29"/>
              <a:gd name="T14" fmla="*/ 1259652567 w 62"/>
              <a:gd name="T15" fmla="*/ 417033361 h 29"/>
              <a:gd name="T16" fmla="*/ 1392250520 w 62"/>
              <a:gd name="T17" fmla="*/ 476605127 h 29"/>
              <a:gd name="T18" fmla="*/ 1524848473 w 62"/>
              <a:gd name="T19" fmla="*/ 476605127 h 29"/>
              <a:gd name="T20" fmla="*/ 1657438284 w 62"/>
              <a:gd name="T21" fmla="*/ 714915469 h 29"/>
              <a:gd name="T22" fmla="*/ 1790036237 w 62"/>
              <a:gd name="T23" fmla="*/ 714915469 h 29"/>
              <a:gd name="T24" fmla="*/ 1790036237 w 62"/>
              <a:gd name="T25" fmla="*/ 834066721 h 29"/>
              <a:gd name="T26" fmla="*/ 2055232144 w 62"/>
              <a:gd name="T27" fmla="*/ 893638488 h 29"/>
              <a:gd name="T28" fmla="*/ 2147483647 w 62"/>
              <a:gd name="T29" fmla="*/ 1012789980 h 29"/>
              <a:gd name="T30" fmla="*/ 2147483647 w 62"/>
              <a:gd name="T31" fmla="*/ 1131948951 h 29"/>
              <a:gd name="T32" fmla="*/ 2121527049 w 62"/>
              <a:gd name="T33" fmla="*/ 1489402705 h 29"/>
              <a:gd name="T34" fmla="*/ 2147483647 w 62"/>
              <a:gd name="T35" fmla="*/ 1608553957 h 29"/>
              <a:gd name="T36" fmla="*/ 2147483647 w 62"/>
              <a:gd name="T37" fmla="*/ 1668125724 h 29"/>
              <a:gd name="T38" fmla="*/ 2147483647 w 62"/>
              <a:gd name="T39" fmla="*/ 1668125724 h 29"/>
              <a:gd name="T40" fmla="*/ 2147483647 w 62"/>
              <a:gd name="T41" fmla="*/ 1608553957 h 29"/>
              <a:gd name="T42" fmla="*/ 2147483647 w 62"/>
              <a:gd name="T43" fmla="*/ 1727705209 h 29"/>
              <a:gd name="T44" fmla="*/ 2147483647 w 62"/>
              <a:gd name="T45" fmla="*/ 1668125724 h 29"/>
              <a:gd name="T46" fmla="*/ 2147483647 w 62"/>
              <a:gd name="T47" fmla="*/ 1548974472 h 29"/>
              <a:gd name="T48" fmla="*/ 2147483647 w 62"/>
              <a:gd name="T49" fmla="*/ 1489402705 h 29"/>
              <a:gd name="T50" fmla="*/ 2147483647 w 62"/>
              <a:gd name="T51" fmla="*/ 1429823220 h 29"/>
              <a:gd name="T52" fmla="*/ 2147483647 w 62"/>
              <a:gd name="T53" fmla="*/ 1370251454 h 29"/>
              <a:gd name="T54" fmla="*/ 2147483647 w 62"/>
              <a:gd name="T55" fmla="*/ 1131948951 h 29"/>
              <a:gd name="T56" fmla="*/ 2147483647 w 62"/>
              <a:gd name="T57" fmla="*/ 953217973 h 29"/>
              <a:gd name="T58" fmla="*/ 2147483647 w 62"/>
              <a:gd name="T59" fmla="*/ 714915469 h 29"/>
              <a:gd name="T60" fmla="*/ 2147483647 w 62"/>
              <a:gd name="T61" fmla="*/ 595764218 h 29"/>
              <a:gd name="T62" fmla="*/ 2147483647 w 62"/>
              <a:gd name="T63" fmla="*/ 536184733 h 29"/>
              <a:gd name="T64" fmla="*/ 2147483647 w 62"/>
              <a:gd name="T65" fmla="*/ 357453875 h 29"/>
              <a:gd name="T66" fmla="*/ 2147483647 w 62"/>
              <a:gd name="T67" fmla="*/ 238302564 h 29"/>
              <a:gd name="T68" fmla="*/ 2147483647 w 62"/>
              <a:gd name="T69" fmla="*/ 238302564 h 29"/>
              <a:gd name="T70" fmla="*/ 2147483647 w 62"/>
              <a:gd name="T71" fmla="*/ 476605127 h 29"/>
              <a:gd name="T72" fmla="*/ 2147483647 w 62"/>
              <a:gd name="T73" fmla="*/ 595764218 h 29"/>
              <a:gd name="T74" fmla="*/ 2147483647 w 62"/>
              <a:gd name="T75" fmla="*/ 714915469 h 29"/>
              <a:gd name="T76" fmla="*/ 2147483647 w 62"/>
              <a:gd name="T77" fmla="*/ 953217973 h 29"/>
              <a:gd name="T78" fmla="*/ 2147483647 w 62"/>
              <a:gd name="T79" fmla="*/ 1072369466 h 29"/>
              <a:gd name="T80" fmla="*/ 2147483647 w 62"/>
              <a:gd name="T81" fmla="*/ 1131948951 h 29"/>
              <a:gd name="T82" fmla="*/ 2147483647 w 62"/>
              <a:gd name="T83" fmla="*/ 1251100202 h 29"/>
              <a:gd name="T84" fmla="*/ 2147483647 w 62"/>
              <a:gd name="T85" fmla="*/ 1429823220 h 29"/>
              <a:gd name="T86" fmla="*/ 2147483647 w 62"/>
              <a:gd name="T87" fmla="*/ 1489402705 h 29"/>
              <a:gd name="T88" fmla="*/ 2147483647 w 62"/>
              <a:gd name="T89" fmla="*/ 1429823220 h 29"/>
              <a:gd name="T90" fmla="*/ 2147483647 w 62"/>
              <a:gd name="T91" fmla="*/ 1548974472 h 29"/>
              <a:gd name="T92" fmla="*/ 2147483647 w 62"/>
              <a:gd name="T93" fmla="*/ 1668125724 h 29"/>
              <a:gd name="T94" fmla="*/ 2147483647 w 62"/>
              <a:gd name="T95" fmla="*/ 1727705209 h 29"/>
              <a:gd name="T96" fmla="*/ 2147483647 w 62"/>
              <a:gd name="T97" fmla="*/ 1668125724 h 29"/>
              <a:gd name="T98" fmla="*/ 2147483647 w 62"/>
              <a:gd name="T99" fmla="*/ 1548974472 h 29"/>
              <a:gd name="T100" fmla="*/ 2147483647 w 62"/>
              <a:gd name="T101" fmla="*/ 1131948951 h 29"/>
              <a:gd name="T102" fmla="*/ 2147483647 w 62"/>
              <a:gd name="T103" fmla="*/ 1251100202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7" name="Freeform 62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970428171 w 15"/>
              <a:gd name="T1" fmla="*/ 1317641560 h 24"/>
              <a:gd name="T2" fmla="*/ 970428171 w 15"/>
              <a:gd name="T3" fmla="*/ 1197856711 h 24"/>
              <a:gd name="T4" fmla="*/ 905735658 w 15"/>
              <a:gd name="T5" fmla="*/ 1078071862 h 24"/>
              <a:gd name="T6" fmla="*/ 776342587 w 15"/>
              <a:gd name="T7" fmla="*/ 958286772 h 24"/>
              <a:gd name="T8" fmla="*/ 646949517 w 15"/>
              <a:gd name="T9" fmla="*/ 898394347 h 24"/>
              <a:gd name="T10" fmla="*/ 582257003 w 15"/>
              <a:gd name="T11" fmla="*/ 838501923 h 24"/>
              <a:gd name="T12" fmla="*/ 582257003 w 15"/>
              <a:gd name="T13" fmla="*/ 718717074 h 24"/>
              <a:gd name="T14" fmla="*/ 452863807 w 15"/>
              <a:gd name="T15" fmla="*/ 539032062 h 24"/>
              <a:gd name="T16" fmla="*/ 388171294 w 15"/>
              <a:gd name="T17" fmla="*/ 479139516 h 24"/>
              <a:gd name="T18" fmla="*/ 323478780 w 15"/>
              <a:gd name="T19" fmla="*/ 359354667 h 24"/>
              <a:gd name="T20" fmla="*/ 258778160 w 15"/>
              <a:gd name="T21" fmla="*/ 299462243 h 24"/>
              <a:gd name="T22" fmla="*/ 258778160 w 15"/>
              <a:gd name="T23" fmla="*/ 239569758 h 24"/>
              <a:gd name="T24" fmla="*/ 258778160 w 15"/>
              <a:gd name="T25" fmla="*/ 239569758 h 24"/>
              <a:gd name="T26" fmla="*/ 258778160 w 15"/>
              <a:gd name="T27" fmla="*/ 179677334 h 24"/>
              <a:gd name="T28" fmla="*/ 323478780 w 15"/>
              <a:gd name="T29" fmla="*/ 0 h 24"/>
              <a:gd name="T30" fmla="*/ 258778160 w 15"/>
              <a:gd name="T31" fmla="*/ 0 h 24"/>
              <a:gd name="T32" fmla="*/ 129393102 w 15"/>
              <a:gd name="T33" fmla="*/ 0 h 24"/>
              <a:gd name="T34" fmla="*/ 64692529 w 15"/>
              <a:gd name="T35" fmla="*/ 59892440 h 24"/>
              <a:gd name="T36" fmla="*/ 64692529 w 15"/>
              <a:gd name="T37" fmla="*/ 119784879 h 24"/>
              <a:gd name="T38" fmla="*/ 64692529 w 15"/>
              <a:gd name="T39" fmla="*/ 179677334 h 24"/>
              <a:gd name="T40" fmla="*/ 0 w 15"/>
              <a:gd name="T41" fmla="*/ 179677334 h 24"/>
              <a:gd name="T42" fmla="*/ 452863807 w 15"/>
              <a:gd name="T43" fmla="*/ 1437426409 h 24"/>
              <a:gd name="T44" fmla="*/ 970428171 w 15"/>
              <a:gd name="T45" fmla="*/ 1317641560 h 24"/>
              <a:gd name="T46" fmla="*/ 970428171 w 15"/>
              <a:gd name="T47" fmla="*/ 1317641560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8" name="Freeform 63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1861212754 h 42"/>
              <a:gd name="T2" fmla="*/ 0 w 19"/>
              <a:gd name="T3" fmla="*/ 1921255858 h 42"/>
              <a:gd name="T4" fmla="*/ 134089252 w 19"/>
              <a:gd name="T5" fmla="*/ 2041334803 h 42"/>
              <a:gd name="T6" fmla="*/ 402275976 w 19"/>
              <a:gd name="T7" fmla="*/ 2147483647 h 42"/>
              <a:gd name="T8" fmla="*/ 603409933 w 19"/>
              <a:gd name="T9" fmla="*/ 2147483647 h 42"/>
              <a:gd name="T10" fmla="*/ 670462731 w 19"/>
              <a:gd name="T11" fmla="*/ 2147483647 h 42"/>
              <a:gd name="T12" fmla="*/ 737507341 w 19"/>
              <a:gd name="T13" fmla="*/ 2147483647 h 42"/>
              <a:gd name="T14" fmla="*/ 871596561 w 19"/>
              <a:gd name="T15" fmla="*/ 2147483647 h 42"/>
              <a:gd name="T16" fmla="*/ 938641171 w 19"/>
              <a:gd name="T17" fmla="*/ 2101377908 h 42"/>
              <a:gd name="T18" fmla="*/ 1139783445 w 19"/>
              <a:gd name="T19" fmla="*/ 1801177397 h 42"/>
              <a:gd name="T20" fmla="*/ 1273872665 w 19"/>
              <a:gd name="T21" fmla="*/ 1561020476 h 42"/>
              <a:gd name="T22" fmla="*/ 1206828055 w 19"/>
              <a:gd name="T23" fmla="*/ 1140749737 h 42"/>
              <a:gd name="T24" fmla="*/ 1139783445 w 19"/>
              <a:gd name="T25" fmla="*/ 780506364 h 42"/>
              <a:gd name="T26" fmla="*/ 938641171 w 19"/>
              <a:gd name="T27" fmla="*/ 840549468 h 42"/>
              <a:gd name="T28" fmla="*/ 871596561 w 19"/>
              <a:gd name="T29" fmla="*/ 840549468 h 42"/>
              <a:gd name="T30" fmla="*/ 804551951 w 19"/>
              <a:gd name="T31" fmla="*/ 840549468 h 42"/>
              <a:gd name="T32" fmla="*/ 871596561 w 19"/>
              <a:gd name="T33" fmla="*/ 660427903 h 42"/>
              <a:gd name="T34" fmla="*/ 938641171 w 19"/>
              <a:gd name="T35" fmla="*/ 660427903 h 42"/>
              <a:gd name="T36" fmla="*/ 1005685781 w 19"/>
              <a:gd name="T37" fmla="*/ 480313965 h 42"/>
              <a:gd name="T38" fmla="*/ 1072738579 w 19"/>
              <a:gd name="T39" fmla="*/ 360235504 h 42"/>
              <a:gd name="T40" fmla="*/ 268186692 w 19"/>
              <a:gd name="T41" fmla="*/ 0 h 42"/>
              <a:gd name="T42" fmla="*/ 201133894 w 19"/>
              <a:gd name="T43" fmla="*/ 120078491 h 42"/>
              <a:gd name="T44" fmla="*/ 134089252 w 19"/>
              <a:gd name="T45" fmla="*/ 360235504 h 42"/>
              <a:gd name="T46" fmla="*/ 0 w 19"/>
              <a:gd name="T47" fmla="*/ 480313965 h 42"/>
              <a:gd name="T48" fmla="*/ 67044626 w 19"/>
              <a:gd name="T49" fmla="*/ 540357190 h 42"/>
              <a:gd name="T50" fmla="*/ 67044626 w 19"/>
              <a:gd name="T51" fmla="*/ 660427903 h 42"/>
              <a:gd name="T52" fmla="*/ 67044626 w 19"/>
              <a:gd name="T53" fmla="*/ 900584824 h 42"/>
              <a:gd name="T54" fmla="*/ 201133894 w 19"/>
              <a:gd name="T55" fmla="*/ 1020671276 h 42"/>
              <a:gd name="T56" fmla="*/ 335231366 w 19"/>
              <a:gd name="T57" fmla="*/ 1080706632 h 42"/>
              <a:gd name="T58" fmla="*/ 469320586 w 19"/>
              <a:gd name="T59" fmla="*/ 1140749737 h 42"/>
              <a:gd name="T60" fmla="*/ 603409933 w 19"/>
              <a:gd name="T61" fmla="*/ 1260828198 h 42"/>
              <a:gd name="T62" fmla="*/ 268186692 w 19"/>
              <a:gd name="T63" fmla="*/ 1440942015 h 42"/>
              <a:gd name="T64" fmla="*/ 67044626 w 19"/>
              <a:gd name="T65" fmla="*/ 168109893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9" name="Freeform 64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238456745 h 22"/>
              <a:gd name="T2" fmla="*/ 530675387 w 23"/>
              <a:gd name="T3" fmla="*/ 119228373 h 22"/>
              <a:gd name="T4" fmla="*/ 530675387 w 23"/>
              <a:gd name="T5" fmla="*/ 178842574 h 22"/>
              <a:gd name="T6" fmla="*/ 597004831 w 23"/>
              <a:gd name="T7" fmla="*/ 178842574 h 22"/>
              <a:gd name="T8" fmla="*/ 597004831 w 23"/>
              <a:gd name="T9" fmla="*/ 178842574 h 22"/>
              <a:gd name="T10" fmla="*/ 1326676442 w 23"/>
              <a:gd name="T11" fmla="*/ 0 h 22"/>
              <a:gd name="T12" fmla="*/ 1525680682 w 23"/>
              <a:gd name="T13" fmla="*/ 536527783 h 22"/>
              <a:gd name="T14" fmla="*/ 1525680682 w 23"/>
              <a:gd name="T15" fmla="*/ 596141954 h 22"/>
              <a:gd name="T16" fmla="*/ 1459343221 w 23"/>
              <a:gd name="T17" fmla="*/ 596141954 h 22"/>
              <a:gd name="T18" fmla="*/ 1525680682 w 23"/>
              <a:gd name="T19" fmla="*/ 655763846 h 22"/>
              <a:gd name="T20" fmla="*/ 1525680682 w 23"/>
              <a:gd name="T21" fmla="*/ 655763846 h 22"/>
              <a:gd name="T22" fmla="*/ 1393013903 w 23"/>
              <a:gd name="T23" fmla="*/ 715378018 h 22"/>
              <a:gd name="T24" fmla="*/ 1127680346 w 23"/>
              <a:gd name="T25" fmla="*/ 774992189 h 22"/>
              <a:gd name="T26" fmla="*/ 1061342630 w 23"/>
              <a:gd name="T27" fmla="*/ 774992189 h 22"/>
              <a:gd name="T28" fmla="*/ 1061342630 w 23"/>
              <a:gd name="T29" fmla="*/ 774992189 h 22"/>
              <a:gd name="T30" fmla="*/ 1061342630 w 23"/>
              <a:gd name="T31" fmla="*/ 834606360 h 22"/>
              <a:gd name="T32" fmla="*/ 1061342630 w 23"/>
              <a:gd name="T33" fmla="*/ 834606360 h 22"/>
              <a:gd name="T34" fmla="*/ 862338389 w 23"/>
              <a:gd name="T35" fmla="*/ 894220532 h 22"/>
              <a:gd name="T36" fmla="*/ 663342293 w 23"/>
              <a:gd name="T37" fmla="*/ 953834703 h 22"/>
              <a:gd name="T38" fmla="*/ 663342293 w 23"/>
              <a:gd name="T39" fmla="*/ 953834703 h 22"/>
              <a:gd name="T40" fmla="*/ 530675387 w 23"/>
              <a:gd name="T41" fmla="*/ 1073063287 h 22"/>
              <a:gd name="T42" fmla="*/ 199004304 w 23"/>
              <a:gd name="T43" fmla="*/ 1251905801 h 22"/>
              <a:gd name="T44" fmla="*/ 132666811 w 23"/>
              <a:gd name="T45" fmla="*/ 1311519972 h 22"/>
              <a:gd name="T46" fmla="*/ 0 w 23"/>
              <a:gd name="T47" fmla="*/ 1251905801 h 22"/>
              <a:gd name="T48" fmla="*/ 132666811 w 23"/>
              <a:gd name="T49" fmla="*/ 1132677458 h 22"/>
              <a:gd name="T50" fmla="*/ 132666811 w 23"/>
              <a:gd name="T51" fmla="*/ 1073063287 h 22"/>
              <a:gd name="T52" fmla="*/ 132666811 w 23"/>
              <a:gd name="T53" fmla="*/ 1013449115 h 22"/>
              <a:gd name="T54" fmla="*/ 0 w 23"/>
              <a:gd name="T55" fmla="*/ 238456745 h 22"/>
              <a:gd name="T56" fmla="*/ 0 w 23"/>
              <a:gd name="T57" fmla="*/ 238456745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0" name="Freeform 65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669847700 w 45"/>
              <a:gd name="T1" fmla="*/ 418316999 h 23"/>
              <a:gd name="T2" fmla="*/ 1607645835 w 45"/>
              <a:gd name="T3" fmla="*/ 179276514 h 23"/>
              <a:gd name="T4" fmla="*/ 1674627306 w 45"/>
              <a:gd name="T5" fmla="*/ 179276514 h 23"/>
              <a:gd name="T6" fmla="*/ 1674627306 w 45"/>
              <a:gd name="T7" fmla="*/ 119520243 h 23"/>
              <a:gd name="T8" fmla="*/ 1808598432 w 45"/>
              <a:gd name="T9" fmla="*/ 0 h 23"/>
              <a:gd name="T10" fmla="*/ 1942569557 w 45"/>
              <a:gd name="T11" fmla="*/ 0 h 23"/>
              <a:gd name="T12" fmla="*/ 2076540683 w 45"/>
              <a:gd name="T13" fmla="*/ 179276514 h 23"/>
              <a:gd name="T14" fmla="*/ 2143522154 w 45"/>
              <a:gd name="T15" fmla="*/ 298796787 h 23"/>
              <a:gd name="T16" fmla="*/ 2009551028 w 45"/>
              <a:gd name="T17" fmla="*/ 418316999 h 23"/>
              <a:gd name="T18" fmla="*/ 1942569557 w 45"/>
              <a:gd name="T19" fmla="*/ 597593574 h 23"/>
              <a:gd name="T20" fmla="*/ 2147483647 w 45"/>
              <a:gd name="T21" fmla="*/ 597593574 h 23"/>
              <a:gd name="T22" fmla="*/ 2147483647 w 45"/>
              <a:gd name="T23" fmla="*/ 896397970 h 23"/>
              <a:gd name="T24" fmla="*/ 2147483647 w 45"/>
              <a:gd name="T25" fmla="*/ 956154211 h 23"/>
              <a:gd name="T26" fmla="*/ 2147483647 w 45"/>
              <a:gd name="T27" fmla="*/ 836633999 h 23"/>
              <a:gd name="T28" fmla="*/ 2147483647 w 45"/>
              <a:gd name="T29" fmla="*/ 717113786 h 23"/>
              <a:gd name="T30" fmla="*/ 2147483647 w 45"/>
              <a:gd name="T31" fmla="*/ 597593574 h 23"/>
              <a:gd name="T32" fmla="*/ 2147483647 w 45"/>
              <a:gd name="T33" fmla="*/ 657357545 h 23"/>
              <a:gd name="T34" fmla="*/ 2147483647 w 45"/>
              <a:gd name="T35" fmla="*/ 956154211 h 23"/>
              <a:gd name="T36" fmla="*/ 2147483647 w 45"/>
              <a:gd name="T37" fmla="*/ 1015910694 h 23"/>
              <a:gd name="T38" fmla="*/ 2147483647 w 45"/>
              <a:gd name="T39" fmla="*/ 1135430907 h 23"/>
              <a:gd name="T40" fmla="*/ 2147483647 w 45"/>
              <a:gd name="T41" fmla="*/ 1254951119 h 23"/>
              <a:gd name="T42" fmla="*/ 2147483647 w 45"/>
              <a:gd name="T43" fmla="*/ 1195194878 h 23"/>
              <a:gd name="T44" fmla="*/ 2147483647 w 45"/>
              <a:gd name="T45" fmla="*/ 1075674665 h 23"/>
              <a:gd name="T46" fmla="*/ 2147483647 w 45"/>
              <a:gd name="T47" fmla="*/ 1314715091 h 23"/>
              <a:gd name="T48" fmla="*/ 2143522154 w 45"/>
              <a:gd name="T49" fmla="*/ 1314715091 h 23"/>
              <a:gd name="T50" fmla="*/ 2143522154 w 45"/>
              <a:gd name="T51" fmla="*/ 1254951119 h 23"/>
              <a:gd name="T52" fmla="*/ 2009551028 w 45"/>
              <a:gd name="T53" fmla="*/ 1195194878 h 23"/>
              <a:gd name="T54" fmla="*/ 1875579902 w 45"/>
              <a:gd name="T55" fmla="*/ 1135430907 h 23"/>
              <a:gd name="T56" fmla="*/ 1808598432 w 45"/>
              <a:gd name="T57" fmla="*/ 1015910694 h 23"/>
              <a:gd name="T58" fmla="*/ 1406685055 w 45"/>
              <a:gd name="T59" fmla="*/ 1015910694 h 23"/>
              <a:gd name="T60" fmla="*/ 669847700 w 45"/>
              <a:gd name="T61" fmla="*/ 1195194878 h 23"/>
              <a:gd name="T62" fmla="*/ 602866229 w 45"/>
              <a:gd name="T63" fmla="*/ 1135430907 h 23"/>
              <a:gd name="T64" fmla="*/ 0 w 45"/>
              <a:gd name="T65" fmla="*/ 1254951119 h 23"/>
              <a:gd name="T66" fmla="*/ 0 w 45"/>
              <a:gd name="T67" fmla="*/ 537837333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1" name="Freeform 66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122162272 h 13"/>
              <a:gd name="T2" fmla="*/ 195360579 w 12"/>
              <a:gd name="T3" fmla="*/ 671880847 h 13"/>
              <a:gd name="T4" fmla="*/ 195360579 w 12"/>
              <a:gd name="T5" fmla="*/ 732965875 h 13"/>
              <a:gd name="T6" fmla="*/ 130245755 w 12"/>
              <a:gd name="T7" fmla="*/ 732965875 h 13"/>
              <a:gd name="T8" fmla="*/ 195360579 w 12"/>
              <a:gd name="T9" fmla="*/ 794043088 h 13"/>
              <a:gd name="T10" fmla="*/ 195360579 w 12"/>
              <a:gd name="T11" fmla="*/ 794043088 h 13"/>
              <a:gd name="T12" fmla="*/ 195360579 w 12"/>
              <a:gd name="T13" fmla="*/ 794043088 h 13"/>
              <a:gd name="T14" fmla="*/ 390729227 w 12"/>
              <a:gd name="T15" fmla="*/ 732965875 h 13"/>
              <a:gd name="T16" fmla="*/ 455844019 w 12"/>
              <a:gd name="T17" fmla="*/ 671880847 h 13"/>
              <a:gd name="T18" fmla="*/ 455844019 w 12"/>
              <a:gd name="T19" fmla="*/ 610803634 h 13"/>
              <a:gd name="T20" fmla="*/ 455844019 w 12"/>
              <a:gd name="T21" fmla="*/ 549718606 h 13"/>
              <a:gd name="T22" fmla="*/ 455844019 w 12"/>
              <a:gd name="T23" fmla="*/ 427564058 h 13"/>
              <a:gd name="T24" fmla="*/ 520966881 w 12"/>
              <a:gd name="T25" fmla="*/ 366479030 h 13"/>
              <a:gd name="T26" fmla="*/ 520966881 w 12"/>
              <a:gd name="T27" fmla="*/ 427564058 h 13"/>
              <a:gd name="T28" fmla="*/ 520966881 w 12"/>
              <a:gd name="T29" fmla="*/ 488641271 h 13"/>
              <a:gd name="T30" fmla="*/ 520966881 w 12"/>
              <a:gd name="T31" fmla="*/ 610803634 h 13"/>
              <a:gd name="T32" fmla="*/ 586089869 w 12"/>
              <a:gd name="T33" fmla="*/ 610803634 h 13"/>
              <a:gd name="T34" fmla="*/ 586089869 w 12"/>
              <a:gd name="T35" fmla="*/ 610803634 h 13"/>
              <a:gd name="T36" fmla="*/ 586089869 w 12"/>
              <a:gd name="T37" fmla="*/ 549718606 h 13"/>
              <a:gd name="T38" fmla="*/ 651212731 w 12"/>
              <a:gd name="T39" fmla="*/ 549718606 h 13"/>
              <a:gd name="T40" fmla="*/ 716327523 w 12"/>
              <a:gd name="T41" fmla="*/ 488641271 h 13"/>
              <a:gd name="T42" fmla="*/ 781450385 w 12"/>
              <a:gd name="T43" fmla="*/ 488641271 h 13"/>
              <a:gd name="T44" fmla="*/ 781450385 w 12"/>
              <a:gd name="T45" fmla="*/ 488641271 h 13"/>
              <a:gd name="T46" fmla="*/ 716327523 w 12"/>
              <a:gd name="T47" fmla="*/ 427564058 h 13"/>
              <a:gd name="T48" fmla="*/ 716327523 w 12"/>
              <a:gd name="T49" fmla="*/ 366479030 h 13"/>
              <a:gd name="T50" fmla="*/ 716327523 w 12"/>
              <a:gd name="T51" fmla="*/ 366479030 h 13"/>
              <a:gd name="T52" fmla="*/ 651212731 w 12"/>
              <a:gd name="T53" fmla="*/ 366479030 h 13"/>
              <a:gd name="T54" fmla="*/ 586089869 w 12"/>
              <a:gd name="T55" fmla="*/ 305401817 h 13"/>
              <a:gd name="T56" fmla="*/ 586089869 w 12"/>
              <a:gd name="T57" fmla="*/ 305401817 h 13"/>
              <a:gd name="T58" fmla="*/ 455844019 w 12"/>
              <a:gd name="T59" fmla="*/ 244324543 h 13"/>
              <a:gd name="T60" fmla="*/ 390729227 w 12"/>
              <a:gd name="T61" fmla="*/ 122162272 h 13"/>
              <a:gd name="T62" fmla="*/ 390729227 w 12"/>
              <a:gd name="T63" fmla="*/ 122162272 h 13"/>
              <a:gd name="T64" fmla="*/ 325606365 w 12"/>
              <a:gd name="T65" fmla="*/ 0 h 13"/>
              <a:gd name="T66" fmla="*/ 0 w 12"/>
              <a:gd name="T67" fmla="*/ 122162272 h 13"/>
              <a:gd name="T68" fmla="*/ 0 w 12"/>
              <a:gd name="T69" fmla="*/ 12216227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2" name="Freeform 67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1399766787 w 21"/>
              <a:gd name="T1" fmla="*/ 2147483647 h 47"/>
              <a:gd name="T2" fmla="*/ 1333113583 w 21"/>
              <a:gd name="T3" fmla="*/ 2147483647 h 47"/>
              <a:gd name="T4" fmla="*/ 1266452214 w 21"/>
              <a:gd name="T5" fmla="*/ 2147483647 h 47"/>
              <a:gd name="T6" fmla="*/ 1199799010 w 21"/>
              <a:gd name="T7" fmla="*/ 2147483647 h 47"/>
              <a:gd name="T8" fmla="*/ 1133145806 w 21"/>
              <a:gd name="T9" fmla="*/ 2147483647 h 47"/>
              <a:gd name="T10" fmla="*/ 1133145806 w 21"/>
              <a:gd name="T11" fmla="*/ 2147483647 h 47"/>
              <a:gd name="T12" fmla="*/ 1133145806 w 21"/>
              <a:gd name="T13" fmla="*/ 2147483647 h 47"/>
              <a:gd name="T14" fmla="*/ 1133145806 w 21"/>
              <a:gd name="T15" fmla="*/ 2147483647 h 47"/>
              <a:gd name="T16" fmla="*/ 1066492346 w 21"/>
              <a:gd name="T17" fmla="*/ 2147483647 h 47"/>
              <a:gd name="T18" fmla="*/ 1066492346 w 21"/>
              <a:gd name="T19" fmla="*/ 2147483647 h 47"/>
              <a:gd name="T20" fmla="*/ 133314605 w 21"/>
              <a:gd name="T21" fmla="*/ 2147483647 h 47"/>
              <a:gd name="T22" fmla="*/ 66653220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66653220 w 21"/>
              <a:gd name="T29" fmla="*/ 2147483647 h 47"/>
              <a:gd name="T30" fmla="*/ 0 w 21"/>
              <a:gd name="T31" fmla="*/ 2147483647 h 47"/>
              <a:gd name="T32" fmla="*/ 0 w 21"/>
              <a:gd name="T33" fmla="*/ 2034150113 h 47"/>
              <a:gd name="T34" fmla="*/ 0 w 21"/>
              <a:gd name="T35" fmla="*/ 1914491523 h 47"/>
              <a:gd name="T36" fmla="*/ 66653220 w 21"/>
              <a:gd name="T37" fmla="*/ 1675183044 h 47"/>
              <a:gd name="T38" fmla="*/ 66653220 w 21"/>
              <a:gd name="T39" fmla="*/ 1555524936 h 47"/>
              <a:gd name="T40" fmla="*/ 66653220 w 21"/>
              <a:gd name="T41" fmla="*/ 1435866829 h 47"/>
              <a:gd name="T42" fmla="*/ 66653220 w 21"/>
              <a:gd name="T43" fmla="*/ 1316216457 h 47"/>
              <a:gd name="T44" fmla="*/ 66653220 w 21"/>
              <a:gd name="T45" fmla="*/ 1256387404 h 47"/>
              <a:gd name="T46" fmla="*/ 66653220 w 21"/>
              <a:gd name="T47" fmla="*/ 1196558350 h 47"/>
              <a:gd name="T48" fmla="*/ 266621045 w 21"/>
              <a:gd name="T49" fmla="*/ 1076900243 h 47"/>
              <a:gd name="T50" fmla="*/ 333274314 w 21"/>
              <a:gd name="T51" fmla="*/ 837591522 h 47"/>
              <a:gd name="T52" fmla="*/ 266621045 w 21"/>
              <a:gd name="T53" fmla="*/ 717933415 h 47"/>
              <a:gd name="T54" fmla="*/ 266621045 w 21"/>
              <a:gd name="T55" fmla="*/ 598283042 h 47"/>
              <a:gd name="T56" fmla="*/ 266621045 w 21"/>
              <a:gd name="T57" fmla="*/ 598283042 h 47"/>
              <a:gd name="T58" fmla="*/ 266621045 w 21"/>
              <a:gd name="T59" fmla="*/ 538453989 h 47"/>
              <a:gd name="T60" fmla="*/ 199967841 w 21"/>
              <a:gd name="T61" fmla="*/ 418795761 h 47"/>
              <a:gd name="T62" fmla="*/ 266621045 w 21"/>
              <a:gd name="T63" fmla="*/ 239308540 h 47"/>
              <a:gd name="T64" fmla="*/ 199967841 w 21"/>
              <a:gd name="T65" fmla="*/ 179487221 h 47"/>
              <a:gd name="T66" fmla="*/ 199967841 w 21"/>
              <a:gd name="T67" fmla="*/ 119658137 h 47"/>
              <a:gd name="T68" fmla="*/ 266621045 w 21"/>
              <a:gd name="T69" fmla="*/ 119658137 h 47"/>
              <a:gd name="T70" fmla="*/ 333274314 w 21"/>
              <a:gd name="T71" fmla="*/ 59829069 h 47"/>
              <a:gd name="T72" fmla="*/ 399935682 w 21"/>
              <a:gd name="T73" fmla="*/ 59829069 h 47"/>
              <a:gd name="T74" fmla="*/ 399935682 w 21"/>
              <a:gd name="T75" fmla="*/ 59829069 h 47"/>
              <a:gd name="T76" fmla="*/ 466588887 w 21"/>
              <a:gd name="T77" fmla="*/ 0 h 47"/>
              <a:gd name="T78" fmla="*/ 1133145806 w 21"/>
              <a:gd name="T79" fmla="*/ 1735012097 h 47"/>
              <a:gd name="T80" fmla="*/ 1133145806 w 21"/>
              <a:gd name="T81" fmla="*/ 1794841151 h 47"/>
              <a:gd name="T82" fmla="*/ 1133145806 w 21"/>
              <a:gd name="T83" fmla="*/ 1854662469 h 47"/>
              <a:gd name="T84" fmla="*/ 1133145806 w 21"/>
              <a:gd name="T85" fmla="*/ 1854662469 h 47"/>
              <a:gd name="T86" fmla="*/ 1266452214 w 21"/>
              <a:gd name="T87" fmla="*/ 1974320576 h 47"/>
              <a:gd name="T88" fmla="*/ 1333113583 w 21"/>
              <a:gd name="T89" fmla="*/ 1974320576 h 47"/>
              <a:gd name="T90" fmla="*/ 1333113583 w 21"/>
              <a:gd name="T91" fmla="*/ 2034150113 h 47"/>
              <a:gd name="T92" fmla="*/ 1333113583 w 21"/>
              <a:gd name="T93" fmla="*/ 2093979167 h 47"/>
              <a:gd name="T94" fmla="*/ 1399766787 w 21"/>
              <a:gd name="T95" fmla="*/ 2147483647 h 47"/>
              <a:gd name="T96" fmla="*/ 1399766787 w 21"/>
              <a:gd name="T97" fmla="*/ 2147483647 h 47"/>
              <a:gd name="T98" fmla="*/ 1399766787 w 21"/>
              <a:gd name="T99" fmla="*/ 2147483647 h 47"/>
              <a:gd name="T100" fmla="*/ 1399766787 w 21"/>
              <a:gd name="T101" fmla="*/ 2147483647 h 47"/>
              <a:gd name="T102" fmla="*/ 139976678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3" name="Freeform 68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661277858 w 49"/>
              <a:gd name="T1" fmla="*/ 2147483647 h 79"/>
              <a:gd name="T2" fmla="*/ 661277858 w 49"/>
              <a:gd name="T3" fmla="*/ 2147483647 h 79"/>
              <a:gd name="T4" fmla="*/ 793535006 w 49"/>
              <a:gd name="T5" fmla="*/ 2147483647 h 79"/>
              <a:gd name="T6" fmla="*/ 859663579 w 49"/>
              <a:gd name="T7" fmla="*/ 2147483647 h 79"/>
              <a:gd name="T8" fmla="*/ 925792153 w 49"/>
              <a:gd name="T9" fmla="*/ 2147483647 h 79"/>
              <a:gd name="T10" fmla="*/ 991912595 w 49"/>
              <a:gd name="T11" fmla="*/ 2147483647 h 79"/>
              <a:gd name="T12" fmla="*/ 1058041168 w 49"/>
              <a:gd name="T13" fmla="*/ 2147483647 h 79"/>
              <a:gd name="T14" fmla="*/ 1190298569 w 49"/>
              <a:gd name="T15" fmla="*/ 2147483647 h 79"/>
              <a:gd name="T16" fmla="*/ 1190298569 w 49"/>
              <a:gd name="T17" fmla="*/ 2147483647 h 79"/>
              <a:gd name="T18" fmla="*/ 1322555717 w 49"/>
              <a:gd name="T19" fmla="*/ 2147483647 h 79"/>
              <a:gd name="T20" fmla="*/ 1388684290 w 49"/>
              <a:gd name="T21" fmla="*/ 2147483647 h 79"/>
              <a:gd name="T22" fmla="*/ 1454812864 w 49"/>
              <a:gd name="T23" fmla="*/ 2147483647 h 79"/>
              <a:gd name="T24" fmla="*/ 1454812864 w 49"/>
              <a:gd name="T25" fmla="*/ 2147483647 h 79"/>
              <a:gd name="T26" fmla="*/ 1719319026 w 49"/>
              <a:gd name="T27" fmla="*/ 2147483647 h 79"/>
              <a:gd name="T28" fmla="*/ 1719319026 w 49"/>
              <a:gd name="T29" fmla="*/ 2147483647 h 79"/>
              <a:gd name="T30" fmla="*/ 1851576174 w 49"/>
              <a:gd name="T31" fmla="*/ 2147483647 h 79"/>
              <a:gd name="T32" fmla="*/ 1917704747 w 49"/>
              <a:gd name="T33" fmla="*/ 2147483647 h 79"/>
              <a:gd name="T34" fmla="*/ 2049961895 w 49"/>
              <a:gd name="T35" fmla="*/ 2147483647 h 79"/>
              <a:gd name="T36" fmla="*/ 2049961895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094893888 h 79"/>
              <a:gd name="T60" fmla="*/ 2147483647 w 49"/>
              <a:gd name="T61" fmla="*/ 1915328280 h 79"/>
              <a:gd name="T62" fmla="*/ 2147483647 w 49"/>
              <a:gd name="T63" fmla="*/ 1855478397 h 79"/>
              <a:gd name="T64" fmla="*/ 2147483647 w 49"/>
              <a:gd name="T65" fmla="*/ 1915328280 h 79"/>
              <a:gd name="T66" fmla="*/ 2147483647 w 49"/>
              <a:gd name="T67" fmla="*/ 1675913273 h 79"/>
              <a:gd name="T68" fmla="*/ 2147483647 w 49"/>
              <a:gd name="T69" fmla="*/ 1556205769 h 79"/>
              <a:gd name="T70" fmla="*/ 2147483647 w 49"/>
              <a:gd name="T71" fmla="*/ 1556205769 h 79"/>
              <a:gd name="T72" fmla="*/ 2147483647 w 49"/>
              <a:gd name="T73" fmla="*/ 1556205769 h 79"/>
              <a:gd name="T74" fmla="*/ 2147483647 w 49"/>
              <a:gd name="T75" fmla="*/ 1496355885 h 79"/>
              <a:gd name="T76" fmla="*/ 2147483647 w 49"/>
              <a:gd name="T77" fmla="*/ 1316790762 h 79"/>
              <a:gd name="T78" fmla="*/ 1587070011 w 49"/>
              <a:gd name="T79" fmla="*/ 0 h 79"/>
              <a:gd name="T80" fmla="*/ 1454812864 w 49"/>
              <a:gd name="T81" fmla="*/ 0 h 79"/>
              <a:gd name="T82" fmla="*/ 1388684290 w 49"/>
              <a:gd name="T83" fmla="*/ 119707534 h 79"/>
              <a:gd name="T84" fmla="*/ 1190298569 w 49"/>
              <a:gd name="T85" fmla="*/ 119707534 h 79"/>
              <a:gd name="T86" fmla="*/ 991912595 w 49"/>
              <a:gd name="T87" fmla="*/ 299272749 h 79"/>
              <a:gd name="T88" fmla="*/ 925792153 w 49"/>
              <a:gd name="T89" fmla="*/ 119707534 h 79"/>
              <a:gd name="T90" fmla="*/ 859663579 w 49"/>
              <a:gd name="T91" fmla="*/ 59857635 h 79"/>
              <a:gd name="T92" fmla="*/ 396763437 w 49"/>
              <a:gd name="T93" fmla="*/ 957668008 h 79"/>
              <a:gd name="T94" fmla="*/ 462892010 w 49"/>
              <a:gd name="T95" fmla="*/ 1137225638 h 79"/>
              <a:gd name="T96" fmla="*/ 462892010 w 49"/>
              <a:gd name="T97" fmla="*/ 1316790762 h 79"/>
              <a:gd name="T98" fmla="*/ 330634863 w 49"/>
              <a:gd name="T99" fmla="*/ 1436498265 h 79"/>
              <a:gd name="T100" fmla="*/ 396763437 w 49"/>
              <a:gd name="T101" fmla="*/ 1915328280 h 79"/>
              <a:gd name="T102" fmla="*/ 264514358 w 49"/>
              <a:gd name="T103" fmla="*/ 2147483647 h 79"/>
              <a:gd name="T104" fmla="*/ 264514358 w 49"/>
              <a:gd name="T105" fmla="*/ 2147483647 h 79"/>
              <a:gd name="T106" fmla="*/ 198385784 w 49"/>
              <a:gd name="T107" fmla="*/ 2147483647 h 79"/>
              <a:gd name="T108" fmla="*/ 198385784 w 49"/>
              <a:gd name="T109" fmla="*/ 2147483647 h 79"/>
              <a:gd name="T110" fmla="*/ 66128589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8964" name="Group 69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38973" name="Freeform 70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66 h 19"/>
                <a:gd name="T2" fmla="*/ 24 w 16"/>
                <a:gd name="T3" fmla="*/ 313 h 19"/>
                <a:gd name="T4" fmla="*/ 24 w 16"/>
                <a:gd name="T5" fmla="*/ 382 h 19"/>
                <a:gd name="T6" fmla="*/ 141 w 16"/>
                <a:gd name="T7" fmla="*/ 455 h 19"/>
                <a:gd name="T8" fmla="*/ 190 w 16"/>
                <a:gd name="T9" fmla="*/ 382 h 19"/>
                <a:gd name="T10" fmla="*/ 380 w 16"/>
                <a:gd name="T11" fmla="*/ 264 h 19"/>
                <a:gd name="T12" fmla="*/ 307 w 16"/>
                <a:gd name="T13" fmla="*/ 117 h 19"/>
                <a:gd name="T14" fmla="*/ 73 w 16"/>
                <a:gd name="T15" fmla="*/ 0 h 19"/>
                <a:gd name="T16" fmla="*/ 73 w 16"/>
                <a:gd name="T17" fmla="*/ 117 h 19"/>
                <a:gd name="T18" fmla="*/ 0 w 16"/>
                <a:gd name="T19" fmla="*/ 166 h 19"/>
                <a:gd name="T20" fmla="*/ 0 w 16"/>
                <a:gd name="T21" fmla="*/ 16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74" name="Freeform 71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73 w 9"/>
                <a:gd name="T1" fmla="*/ 140 h 6"/>
                <a:gd name="T2" fmla="*/ 191 w 9"/>
                <a:gd name="T3" fmla="*/ 140 h 6"/>
                <a:gd name="T4" fmla="*/ 215 w 9"/>
                <a:gd name="T5" fmla="*/ 72 h 6"/>
                <a:gd name="T6" fmla="*/ 117 w 9"/>
                <a:gd name="T7" fmla="*/ 48 h 6"/>
                <a:gd name="T8" fmla="*/ 73 w 9"/>
                <a:gd name="T9" fmla="*/ 48 h 6"/>
                <a:gd name="T10" fmla="*/ 49 w 9"/>
                <a:gd name="T11" fmla="*/ 0 h 6"/>
                <a:gd name="T12" fmla="*/ 0 w 9"/>
                <a:gd name="T13" fmla="*/ 48 h 6"/>
                <a:gd name="T14" fmla="*/ 49 w 9"/>
                <a:gd name="T15" fmla="*/ 116 h 6"/>
                <a:gd name="T16" fmla="*/ 73 w 9"/>
                <a:gd name="T17" fmla="*/ 140 h 6"/>
                <a:gd name="T18" fmla="*/ 73 w 9"/>
                <a:gd name="T19" fmla="*/ 14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75" name="Freeform 72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50 h 2"/>
                <a:gd name="T2" fmla="*/ 100 w 4"/>
                <a:gd name="T3" fmla="*/ 0 h 2"/>
                <a:gd name="T4" fmla="*/ 100 w 4"/>
                <a:gd name="T5" fmla="*/ 50 h 2"/>
                <a:gd name="T6" fmla="*/ 0 w 4"/>
                <a:gd name="T7" fmla="*/ 50 h 2"/>
                <a:gd name="T8" fmla="*/ 0 w 4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76" name="Freeform 73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47 w 4"/>
                <a:gd name="T1" fmla="*/ 0 h 3"/>
                <a:gd name="T2" fmla="*/ 47 w 4"/>
                <a:gd name="T3" fmla="*/ 0 h 3"/>
                <a:gd name="T4" fmla="*/ 66 w 4"/>
                <a:gd name="T5" fmla="*/ 0 h 3"/>
                <a:gd name="T6" fmla="*/ 66 w 4"/>
                <a:gd name="T7" fmla="*/ 0 h 3"/>
                <a:gd name="T8" fmla="*/ 66 w 4"/>
                <a:gd name="T9" fmla="*/ 0 h 3"/>
                <a:gd name="T10" fmla="*/ 66 w 4"/>
                <a:gd name="T11" fmla="*/ 23 h 3"/>
                <a:gd name="T12" fmla="*/ 66 w 4"/>
                <a:gd name="T13" fmla="*/ 23 h 3"/>
                <a:gd name="T14" fmla="*/ 66 w 4"/>
                <a:gd name="T15" fmla="*/ 23 h 3"/>
                <a:gd name="T16" fmla="*/ 90 w 4"/>
                <a:gd name="T17" fmla="*/ 23 h 3"/>
                <a:gd name="T18" fmla="*/ 66 w 4"/>
                <a:gd name="T19" fmla="*/ 42 h 3"/>
                <a:gd name="T20" fmla="*/ 66 w 4"/>
                <a:gd name="T21" fmla="*/ 42 h 3"/>
                <a:gd name="T22" fmla="*/ 66 w 4"/>
                <a:gd name="T23" fmla="*/ 42 h 3"/>
                <a:gd name="T24" fmla="*/ 66 w 4"/>
                <a:gd name="T25" fmla="*/ 65 h 3"/>
                <a:gd name="T26" fmla="*/ 66 w 4"/>
                <a:gd name="T27" fmla="*/ 65 h 3"/>
                <a:gd name="T28" fmla="*/ 66 w 4"/>
                <a:gd name="T29" fmla="*/ 65 h 3"/>
                <a:gd name="T30" fmla="*/ 47 w 4"/>
                <a:gd name="T31" fmla="*/ 65 h 3"/>
                <a:gd name="T32" fmla="*/ 47 w 4"/>
                <a:gd name="T33" fmla="*/ 65 h 3"/>
                <a:gd name="T34" fmla="*/ 47 w 4"/>
                <a:gd name="T35" fmla="*/ 65 h 3"/>
                <a:gd name="T36" fmla="*/ 24 w 4"/>
                <a:gd name="T37" fmla="*/ 65 h 3"/>
                <a:gd name="T38" fmla="*/ 24 w 4"/>
                <a:gd name="T39" fmla="*/ 65 h 3"/>
                <a:gd name="T40" fmla="*/ 24 w 4"/>
                <a:gd name="T41" fmla="*/ 65 h 3"/>
                <a:gd name="T42" fmla="*/ 24 w 4"/>
                <a:gd name="T43" fmla="*/ 42 h 3"/>
                <a:gd name="T44" fmla="*/ 0 w 4"/>
                <a:gd name="T45" fmla="*/ 42 h 3"/>
                <a:gd name="T46" fmla="*/ 0 w 4"/>
                <a:gd name="T47" fmla="*/ 42 h 3"/>
                <a:gd name="T48" fmla="*/ 0 w 4"/>
                <a:gd name="T49" fmla="*/ 23 h 3"/>
                <a:gd name="T50" fmla="*/ 0 w 4"/>
                <a:gd name="T51" fmla="*/ 23 h 3"/>
                <a:gd name="T52" fmla="*/ 0 w 4"/>
                <a:gd name="T53" fmla="*/ 23 h 3"/>
                <a:gd name="T54" fmla="*/ 24 w 4"/>
                <a:gd name="T55" fmla="*/ 23 h 3"/>
                <a:gd name="T56" fmla="*/ 24 w 4"/>
                <a:gd name="T57" fmla="*/ 0 h 3"/>
                <a:gd name="T58" fmla="*/ 24 w 4"/>
                <a:gd name="T59" fmla="*/ 0 h 3"/>
                <a:gd name="T60" fmla="*/ 24 w 4"/>
                <a:gd name="T61" fmla="*/ 0 h 3"/>
                <a:gd name="T62" fmla="*/ 47 w 4"/>
                <a:gd name="T63" fmla="*/ 0 h 3"/>
                <a:gd name="T64" fmla="*/ 47 w 4"/>
                <a:gd name="T65" fmla="*/ 0 h 3"/>
                <a:gd name="T66" fmla="*/ 47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77" name="Freeform 74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75 h 3"/>
                <a:gd name="T2" fmla="*/ 166 w 8"/>
                <a:gd name="T3" fmla="*/ 75 h 3"/>
                <a:gd name="T4" fmla="*/ 190 w 8"/>
                <a:gd name="T5" fmla="*/ 0 h 3"/>
                <a:gd name="T6" fmla="*/ 49 w 8"/>
                <a:gd name="T7" fmla="*/ 0 h 3"/>
                <a:gd name="T8" fmla="*/ 0 w 8"/>
                <a:gd name="T9" fmla="*/ 75 h 3"/>
                <a:gd name="T10" fmla="*/ 0 w 8"/>
                <a:gd name="T11" fmla="*/ 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78" name="Freeform 75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91 h 5"/>
                <a:gd name="T2" fmla="*/ 66 w 8"/>
                <a:gd name="T3" fmla="*/ 115 h 5"/>
                <a:gd name="T4" fmla="*/ 133 w 8"/>
                <a:gd name="T5" fmla="*/ 115 h 5"/>
                <a:gd name="T6" fmla="*/ 180 w 8"/>
                <a:gd name="T7" fmla="*/ 48 h 5"/>
                <a:gd name="T8" fmla="*/ 114 w 8"/>
                <a:gd name="T9" fmla="*/ 0 h 5"/>
                <a:gd name="T10" fmla="*/ 24 w 8"/>
                <a:gd name="T11" fmla="*/ 48 h 5"/>
                <a:gd name="T12" fmla="*/ 0 w 8"/>
                <a:gd name="T13" fmla="*/ 91 h 5"/>
                <a:gd name="T14" fmla="*/ 0 w 8"/>
                <a:gd name="T15" fmla="*/ 9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79" name="Freeform 76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15 h 5"/>
                <a:gd name="T2" fmla="*/ 100 w 4"/>
                <a:gd name="T3" fmla="*/ 48 h 5"/>
                <a:gd name="T4" fmla="*/ 100 w 4"/>
                <a:gd name="T5" fmla="*/ 0 h 5"/>
                <a:gd name="T6" fmla="*/ 0 w 4"/>
                <a:gd name="T7" fmla="*/ 91 h 5"/>
                <a:gd name="T8" fmla="*/ 0 w 4"/>
                <a:gd name="T9" fmla="*/ 115 h 5"/>
                <a:gd name="T10" fmla="*/ 0 w 4"/>
                <a:gd name="T11" fmla="*/ 11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80" name="Freeform 77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73 w 8"/>
                <a:gd name="T1" fmla="*/ 165 h 7"/>
                <a:gd name="T2" fmla="*/ 190 w 8"/>
                <a:gd name="T3" fmla="*/ 165 h 7"/>
                <a:gd name="T4" fmla="*/ 190 w 8"/>
                <a:gd name="T5" fmla="*/ 92 h 7"/>
                <a:gd name="T6" fmla="*/ 97 w 8"/>
                <a:gd name="T7" fmla="*/ 0 h 7"/>
                <a:gd name="T8" fmla="*/ 0 w 8"/>
                <a:gd name="T9" fmla="*/ 49 h 7"/>
                <a:gd name="T10" fmla="*/ 73 w 8"/>
                <a:gd name="T11" fmla="*/ 165 h 7"/>
                <a:gd name="T12" fmla="*/ 73 w 8"/>
                <a:gd name="T13" fmla="*/ 165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8965" name="Rectangle 11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1990</a:t>
            </a:r>
          </a:p>
        </p:txBody>
      </p:sp>
      <p:sp>
        <p:nvSpPr>
          <p:cNvPr id="38966" name="Text Box 140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8967" name="Text Box 157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38968" name="Rectangle 158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8969" name="Rectangle 159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8970" name="Rectangle 160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8971" name="Rectangle 162"/>
          <p:cNvSpPr>
            <a:spLocks noChangeArrowheads="1"/>
          </p:cNvSpPr>
          <p:nvPr/>
        </p:nvSpPr>
        <p:spPr bwMode="auto">
          <a:xfrm>
            <a:off x="444500" y="5892800"/>
            <a:ext cx="29162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pic>
        <p:nvPicPr>
          <p:cNvPr id="38972" name="Picture 84" descr="cdc_spot-outline.jpg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820150" y="6034088"/>
            <a:ext cx="11620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advClick="0" advTm="860">
    <p:randomBar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2147483647 h 55"/>
              <a:gd name="T2" fmla="*/ 332240453 w 89"/>
              <a:gd name="T3" fmla="*/ 0 h 55"/>
              <a:gd name="T4" fmla="*/ 2147483647 w 89"/>
              <a:gd name="T5" fmla="*/ 180854486 h 55"/>
              <a:gd name="T6" fmla="*/ 2147483647 w 89"/>
              <a:gd name="T7" fmla="*/ 241136706 h 55"/>
              <a:gd name="T8" fmla="*/ 2147483647 w 89"/>
              <a:gd name="T9" fmla="*/ 301426751 h 55"/>
              <a:gd name="T10" fmla="*/ 2147483647 w 89"/>
              <a:gd name="T11" fmla="*/ 542563518 h 55"/>
              <a:gd name="T12" fmla="*/ 2147483647 w 89"/>
              <a:gd name="T13" fmla="*/ 602845738 h 55"/>
              <a:gd name="T14" fmla="*/ 2147483647 w 89"/>
              <a:gd name="T15" fmla="*/ 783700163 h 55"/>
              <a:gd name="T16" fmla="*/ 2147483647 w 89"/>
              <a:gd name="T17" fmla="*/ 1085127035 h 55"/>
              <a:gd name="T18" fmla="*/ 2147483647 w 89"/>
              <a:gd name="T19" fmla="*/ 1386553665 h 55"/>
              <a:gd name="T20" fmla="*/ 2147483647 w 89"/>
              <a:gd name="T21" fmla="*/ 1507118105 h 55"/>
              <a:gd name="T22" fmla="*/ 2147483647 w 89"/>
              <a:gd name="T23" fmla="*/ 1808544735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39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2147483647 h 64"/>
              <a:gd name="T2" fmla="*/ 199610987 w 94"/>
              <a:gd name="T3" fmla="*/ 1018182017 h 64"/>
              <a:gd name="T4" fmla="*/ 266147962 w 94"/>
              <a:gd name="T5" fmla="*/ 0 h 64"/>
              <a:gd name="T6" fmla="*/ 2147483647 w 94"/>
              <a:gd name="T7" fmla="*/ 239570365 h 64"/>
              <a:gd name="T8" fmla="*/ 2147483647 w 94"/>
              <a:gd name="T9" fmla="*/ 359355578 h 64"/>
              <a:gd name="T10" fmla="*/ 2147483647 w 94"/>
              <a:gd name="T11" fmla="*/ 419248154 h 64"/>
              <a:gd name="T12" fmla="*/ 2147483647 w 94"/>
              <a:gd name="T13" fmla="*/ 598933742 h 64"/>
              <a:gd name="T14" fmla="*/ 2147483647 w 94"/>
              <a:gd name="T15" fmla="*/ 658826318 h 64"/>
              <a:gd name="T16" fmla="*/ 2147483647 w 94"/>
              <a:gd name="T17" fmla="*/ 898396623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0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2034463625 h 55"/>
              <a:gd name="T2" fmla="*/ 200066788 w 111"/>
              <a:gd name="T3" fmla="*/ 0 h 55"/>
              <a:gd name="T4" fmla="*/ 2147483647 w 111"/>
              <a:gd name="T5" fmla="*/ 179508969 h 55"/>
              <a:gd name="T6" fmla="*/ 2147483647 w 111"/>
              <a:gd name="T7" fmla="*/ 359025673 h 55"/>
              <a:gd name="T8" fmla="*/ 2147483647 w 111"/>
              <a:gd name="T9" fmla="*/ 359025673 h 55"/>
              <a:gd name="T10" fmla="*/ 2147483647 w 111"/>
              <a:gd name="T11" fmla="*/ 299184213 h 55"/>
              <a:gd name="T12" fmla="*/ 2147483647 w 111"/>
              <a:gd name="T13" fmla="*/ 359025673 h 55"/>
              <a:gd name="T14" fmla="*/ 2147483647 w 111"/>
              <a:gd name="T15" fmla="*/ 538534702 h 55"/>
              <a:gd name="T16" fmla="*/ 2147483647 w 111"/>
              <a:gd name="T17" fmla="*/ 538534702 h 55"/>
              <a:gd name="T18" fmla="*/ 2147483647 w 111"/>
              <a:gd name="T19" fmla="*/ 538534702 h 55"/>
              <a:gd name="T20" fmla="*/ 2147483647 w 111"/>
              <a:gd name="T21" fmla="*/ 418859397 h 55"/>
              <a:gd name="T22" fmla="*/ 2147483647 w 111"/>
              <a:gd name="T23" fmla="*/ 418859397 h 55"/>
              <a:gd name="T24" fmla="*/ 2147483647 w 111"/>
              <a:gd name="T25" fmla="*/ 478700857 h 55"/>
              <a:gd name="T26" fmla="*/ 2147483647 w 111"/>
              <a:gd name="T27" fmla="*/ 658209886 h 55"/>
              <a:gd name="T28" fmla="*/ 2147483647 w 111"/>
              <a:gd name="T29" fmla="*/ 777885070 h 55"/>
              <a:gd name="T30" fmla="*/ 2147483647 w 111"/>
              <a:gd name="T31" fmla="*/ 897560255 h 55"/>
              <a:gd name="T32" fmla="*/ 2147483647 w 111"/>
              <a:gd name="T33" fmla="*/ 957393979 h 55"/>
              <a:gd name="T34" fmla="*/ 2147483647 w 111"/>
              <a:gd name="T35" fmla="*/ 1017235680 h 55"/>
              <a:gd name="T36" fmla="*/ 2147483647 w 111"/>
              <a:gd name="T37" fmla="*/ 1136910864 h 55"/>
              <a:gd name="T38" fmla="*/ 2147483647 w 111"/>
              <a:gd name="T39" fmla="*/ 1256586048 h 55"/>
              <a:gd name="T40" fmla="*/ 2147483647 w 111"/>
              <a:gd name="T41" fmla="*/ 1436094957 h 55"/>
              <a:gd name="T42" fmla="*/ 2147483647 w 111"/>
              <a:gd name="T43" fmla="*/ 1495928681 h 55"/>
              <a:gd name="T44" fmla="*/ 2147483647 w 111"/>
              <a:gd name="T45" fmla="*/ 1555770141 h 55"/>
              <a:gd name="T46" fmla="*/ 2147483647 w 111"/>
              <a:gd name="T47" fmla="*/ 1675445325 h 55"/>
              <a:gd name="T48" fmla="*/ 2147483647 w 111"/>
              <a:gd name="T49" fmla="*/ 1735279049 h 55"/>
              <a:gd name="T50" fmla="*/ 2147483647 w 111"/>
              <a:gd name="T51" fmla="*/ 1795120509 h 55"/>
              <a:gd name="T52" fmla="*/ 2147483647 w 111"/>
              <a:gd name="T53" fmla="*/ 1914795693 h 55"/>
              <a:gd name="T54" fmla="*/ 2147483647 w 111"/>
              <a:gd name="T55" fmla="*/ 2034463625 h 55"/>
              <a:gd name="T56" fmla="*/ 2147483647 w 111"/>
              <a:gd name="T57" fmla="*/ 2094305085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1667220493 w 111"/>
              <a:gd name="T87" fmla="*/ 2147483647 h 55"/>
              <a:gd name="T88" fmla="*/ 1733906680 w 111"/>
              <a:gd name="T89" fmla="*/ 2147483647 h 55"/>
              <a:gd name="T90" fmla="*/ 0 w 111"/>
              <a:gd name="T91" fmla="*/ 2034463625 h 55"/>
              <a:gd name="T92" fmla="*/ 0 w 111"/>
              <a:gd name="T93" fmla="*/ 203446362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1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198193155 w 100"/>
              <a:gd name="T1" fmla="*/ 0 h 53"/>
              <a:gd name="T2" fmla="*/ 2147483647 w 100"/>
              <a:gd name="T3" fmla="*/ 120369903 h 53"/>
              <a:gd name="T4" fmla="*/ 2147483647 w 100"/>
              <a:gd name="T5" fmla="*/ 361101983 h 53"/>
              <a:gd name="T6" fmla="*/ 2147483647 w 100"/>
              <a:gd name="T7" fmla="*/ 481464098 h 53"/>
              <a:gd name="T8" fmla="*/ 2147483647 w 100"/>
              <a:gd name="T9" fmla="*/ 601834092 h 53"/>
              <a:gd name="T10" fmla="*/ 2147483647 w 100"/>
              <a:gd name="T11" fmla="*/ 722203965 h 53"/>
              <a:gd name="T12" fmla="*/ 2147483647 w 100"/>
              <a:gd name="T13" fmla="*/ 722203965 h 53"/>
              <a:gd name="T14" fmla="*/ 2147483647 w 100"/>
              <a:gd name="T15" fmla="*/ 902751017 h 53"/>
              <a:gd name="T16" fmla="*/ 2147483647 w 100"/>
              <a:gd name="T17" fmla="*/ 962935953 h 53"/>
              <a:gd name="T18" fmla="*/ 2147483647 w 100"/>
              <a:gd name="T19" fmla="*/ 962935953 h 53"/>
              <a:gd name="T20" fmla="*/ 2147483647 w 100"/>
              <a:gd name="T21" fmla="*/ 1023113375 h 53"/>
              <a:gd name="T22" fmla="*/ 2147483647 w 100"/>
              <a:gd name="T23" fmla="*/ 2147483647 h 53"/>
              <a:gd name="T24" fmla="*/ 0 w 100"/>
              <a:gd name="T25" fmla="*/ 2147483647 h 53"/>
              <a:gd name="T26" fmla="*/ 198193155 w 100"/>
              <a:gd name="T27" fmla="*/ 0 h 53"/>
              <a:gd name="T28" fmla="*/ 198193155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2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928269299 w 116"/>
              <a:gd name="T1" fmla="*/ 60095829 h 60"/>
              <a:gd name="T2" fmla="*/ 0 w 116"/>
              <a:gd name="T3" fmla="*/ 540885828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1863040499 h 60"/>
              <a:gd name="T68" fmla="*/ 2147483647 w 116"/>
              <a:gd name="T69" fmla="*/ 180295256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3" name="Freeform 10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39118966 h 54"/>
              <a:gd name="T4" fmla="*/ 2147483647 w 82"/>
              <a:gd name="T5" fmla="*/ 358674613 h 54"/>
              <a:gd name="T6" fmla="*/ 2147483647 w 82"/>
              <a:gd name="T7" fmla="*/ 777130886 h 54"/>
              <a:gd name="T8" fmla="*/ 2147483647 w 82"/>
              <a:gd name="T9" fmla="*/ 956475864 h 54"/>
              <a:gd name="T10" fmla="*/ 2147483647 w 82"/>
              <a:gd name="T11" fmla="*/ 1076031693 h 54"/>
              <a:gd name="T12" fmla="*/ 2147483647 w 82"/>
              <a:gd name="T13" fmla="*/ 1255368939 h 54"/>
              <a:gd name="T14" fmla="*/ 2147483647 w 82"/>
              <a:gd name="T15" fmla="*/ 1554269504 h 54"/>
              <a:gd name="T16" fmla="*/ 2147483647 w 82"/>
              <a:gd name="T17" fmla="*/ 1733606750 h 54"/>
              <a:gd name="T18" fmla="*/ 2147483647 w 82"/>
              <a:gd name="T19" fmla="*/ 1853162337 h 54"/>
              <a:gd name="T20" fmla="*/ 2147483647 w 82"/>
              <a:gd name="T21" fmla="*/ 2032507798 h 54"/>
              <a:gd name="T22" fmla="*/ 2147483647 w 82"/>
              <a:gd name="T23" fmla="*/ 2092281726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727261611 w 82"/>
              <a:gd name="T37" fmla="*/ 2147483647 h 54"/>
              <a:gd name="T38" fmla="*/ 727261611 w 82"/>
              <a:gd name="T39" fmla="*/ 2147483647 h 54"/>
              <a:gd name="T40" fmla="*/ 595033752 w 82"/>
              <a:gd name="T41" fmla="*/ 2147483647 h 54"/>
              <a:gd name="T42" fmla="*/ 661147682 w 82"/>
              <a:gd name="T43" fmla="*/ 2147483647 h 54"/>
              <a:gd name="T44" fmla="*/ 528919695 w 82"/>
              <a:gd name="T45" fmla="*/ 2147483647 h 54"/>
              <a:gd name="T46" fmla="*/ 528919695 w 82"/>
              <a:gd name="T47" fmla="*/ 2147483647 h 54"/>
              <a:gd name="T48" fmla="*/ 396691836 w 82"/>
              <a:gd name="T49" fmla="*/ 1972725656 h 54"/>
              <a:gd name="T50" fmla="*/ 330569775 w 82"/>
              <a:gd name="T51" fmla="*/ 1853162337 h 54"/>
              <a:gd name="T52" fmla="*/ 198341853 w 82"/>
              <a:gd name="T53" fmla="*/ 1554269504 h 54"/>
              <a:gd name="T54" fmla="*/ 264455782 w 82"/>
              <a:gd name="T55" fmla="*/ 1374932257 h 54"/>
              <a:gd name="T56" fmla="*/ 132227891 w 82"/>
              <a:gd name="T57" fmla="*/ 1195587280 h 54"/>
              <a:gd name="T58" fmla="*/ 132227891 w 82"/>
              <a:gd name="T59" fmla="*/ 1076031693 h 54"/>
              <a:gd name="T60" fmla="*/ 132227891 w 82"/>
              <a:gd name="T61" fmla="*/ 717356958 h 54"/>
              <a:gd name="T62" fmla="*/ 132227891 w 82"/>
              <a:gd name="T63" fmla="*/ 597793640 h 54"/>
              <a:gd name="T64" fmla="*/ 66113946 w 82"/>
              <a:gd name="T65" fmla="*/ 358674613 h 54"/>
              <a:gd name="T66" fmla="*/ 66113946 w 82"/>
              <a:gd name="T67" fmla="*/ 179337307 h 54"/>
              <a:gd name="T68" fmla="*/ 132227891 w 82"/>
              <a:gd name="T69" fmla="*/ 119555617 h 54"/>
              <a:gd name="T70" fmla="*/ 132227891 w 82"/>
              <a:gd name="T71" fmla="*/ 11955561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4" name="Freeform 11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033687399 h 78"/>
              <a:gd name="T40" fmla="*/ 2147483647 w 90"/>
              <a:gd name="T41" fmla="*/ 1794428778 h 78"/>
              <a:gd name="T42" fmla="*/ 2147483647 w 90"/>
              <a:gd name="T43" fmla="*/ 1614985175 h 78"/>
              <a:gd name="T44" fmla="*/ 2147483647 w 90"/>
              <a:gd name="T45" fmla="*/ 1734614244 h 78"/>
              <a:gd name="T46" fmla="*/ 2147483647 w 90"/>
              <a:gd name="T47" fmla="*/ 1315912504 h 78"/>
              <a:gd name="T48" fmla="*/ 2147483647 w 90"/>
              <a:gd name="T49" fmla="*/ 1076662101 h 78"/>
              <a:gd name="T50" fmla="*/ 2147483647 w 90"/>
              <a:gd name="T51" fmla="*/ 777589187 h 78"/>
              <a:gd name="T52" fmla="*/ 2147483647 w 90"/>
              <a:gd name="T53" fmla="*/ 358887327 h 78"/>
              <a:gd name="T54" fmla="*/ 2147483647 w 90"/>
              <a:gd name="T55" fmla="*/ 239258198 h 78"/>
              <a:gd name="T56" fmla="*/ 0 w 90"/>
              <a:gd name="T57" fmla="*/ 119629099 h 78"/>
              <a:gd name="T58" fmla="*/ 131672176 w 90"/>
              <a:gd name="T59" fmla="*/ 299072792 h 78"/>
              <a:gd name="T60" fmla="*/ 329172373 w 90"/>
              <a:gd name="T61" fmla="*/ 538331050 h 78"/>
              <a:gd name="T62" fmla="*/ 329172373 w 90"/>
              <a:gd name="T63" fmla="*/ 657960119 h 78"/>
              <a:gd name="T64" fmla="*/ 724188933 w 90"/>
              <a:gd name="T65" fmla="*/ 957032790 h 78"/>
              <a:gd name="T66" fmla="*/ 592516789 w 90"/>
              <a:gd name="T67" fmla="*/ 1196283435 h 78"/>
              <a:gd name="T68" fmla="*/ 724188933 w 90"/>
              <a:gd name="T69" fmla="*/ 1315912504 h 78"/>
              <a:gd name="T70" fmla="*/ 855861077 w 90"/>
              <a:gd name="T71" fmla="*/ 1555170641 h 78"/>
              <a:gd name="T72" fmla="*/ 987525108 w 90"/>
              <a:gd name="T73" fmla="*/ 1614985175 h 78"/>
              <a:gd name="T74" fmla="*/ 1053361180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5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1920927719 w 71"/>
              <a:gd name="T1" fmla="*/ 2147483647 h 76"/>
              <a:gd name="T2" fmla="*/ 1589738424 w 71"/>
              <a:gd name="T3" fmla="*/ 2147483647 h 76"/>
              <a:gd name="T4" fmla="*/ 1457256195 w 71"/>
              <a:gd name="T5" fmla="*/ 2147483647 h 76"/>
              <a:gd name="T6" fmla="*/ 1523497309 w 71"/>
              <a:gd name="T7" fmla="*/ 2147483647 h 76"/>
              <a:gd name="T8" fmla="*/ 1391015080 w 71"/>
              <a:gd name="T9" fmla="*/ 2147483647 h 76"/>
              <a:gd name="T10" fmla="*/ 1391015080 w 71"/>
              <a:gd name="T11" fmla="*/ 2147483647 h 76"/>
              <a:gd name="T12" fmla="*/ 1126058761 w 71"/>
              <a:gd name="T13" fmla="*/ 2147483647 h 76"/>
              <a:gd name="T14" fmla="*/ 794869212 w 71"/>
              <a:gd name="T15" fmla="*/ 2147483647 h 76"/>
              <a:gd name="T16" fmla="*/ 529912766 w 71"/>
              <a:gd name="T17" fmla="*/ 2147483647 h 76"/>
              <a:gd name="T18" fmla="*/ 463671651 w 71"/>
              <a:gd name="T19" fmla="*/ 2147483647 h 76"/>
              <a:gd name="T20" fmla="*/ 198715268 w 71"/>
              <a:gd name="T21" fmla="*/ 2147483647 h 76"/>
              <a:gd name="T22" fmla="*/ 66241130 w 71"/>
              <a:gd name="T23" fmla="*/ 2147483647 h 76"/>
              <a:gd name="T24" fmla="*/ 132474122 w 71"/>
              <a:gd name="T25" fmla="*/ 1861704030 h 76"/>
              <a:gd name="T26" fmla="*/ 198715268 w 71"/>
              <a:gd name="T27" fmla="*/ 1681535671 h 76"/>
              <a:gd name="T28" fmla="*/ 0 w 71"/>
              <a:gd name="T29" fmla="*/ 1501375062 h 76"/>
              <a:gd name="T30" fmla="*/ 66241130 w 71"/>
              <a:gd name="T31" fmla="*/ 1321206703 h 76"/>
              <a:gd name="T32" fmla="*/ 331197561 w 71"/>
              <a:gd name="T33" fmla="*/ 1020936437 h 76"/>
              <a:gd name="T34" fmla="*/ 463671651 w 71"/>
              <a:gd name="T35" fmla="*/ 960877492 h 76"/>
              <a:gd name="T36" fmla="*/ 463671651 w 71"/>
              <a:gd name="T37" fmla="*/ 360329090 h 76"/>
              <a:gd name="T38" fmla="*/ 596154007 w 71"/>
              <a:gd name="T39" fmla="*/ 300278136 h 76"/>
              <a:gd name="T40" fmla="*/ 861110326 w 71"/>
              <a:gd name="T41" fmla="*/ 300278136 h 76"/>
              <a:gd name="T42" fmla="*/ 1457256195 w 71"/>
              <a:gd name="T43" fmla="*/ 60058718 h 76"/>
              <a:gd name="T44" fmla="*/ 1589738424 w 71"/>
              <a:gd name="T45" fmla="*/ 60058718 h 76"/>
              <a:gd name="T46" fmla="*/ 1523497309 w 71"/>
              <a:gd name="T47" fmla="*/ 180168420 h 76"/>
              <a:gd name="T48" fmla="*/ 1457256195 w 71"/>
              <a:gd name="T49" fmla="*/ 360329090 h 76"/>
              <a:gd name="T50" fmla="*/ 1722212514 w 71"/>
              <a:gd name="T51" fmla="*/ 300278136 h 76"/>
              <a:gd name="T52" fmla="*/ 1854686604 w 71"/>
              <a:gd name="T53" fmla="*/ 360329090 h 76"/>
              <a:gd name="T54" fmla="*/ 2053409948 w 71"/>
              <a:gd name="T55" fmla="*/ 480438746 h 76"/>
              <a:gd name="T56" fmla="*/ 2119642924 w 71"/>
              <a:gd name="T57" fmla="*/ 600548523 h 76"/>
              <a:gd name="T58" fmla="*/ 2147483647 w 71"/>
              <a:gd name="T59" fmla="*/ 780716882 h 76"/>
              <a:gd name="T60" fmla="*/ 2147483647 w 71"/>
              <a:gd name="T61" fmla="*/ 900826538 h 76"/>
              <a:gd name="T62" fmla="*/ 2147483647 w 71"/>
              <a:gd name="T63" fmla="*/ 900826538 h 76"/>
              <a:gd name="T64" fmla="*/ 2147483647 w 71"/>
              <a:gd name="T65" fmla="*/ 900826538 h 76"/>
              <a:gd name="T66" fmla="*/ 2147483647 w 71"/>
              <a:gd name="T67" fmla="*/ 960877492 h 76"/>
              <a:gd name="T68" fmla="*/ 2147483647 w 71"/>
              <a:gd name="T69" fmla="*/ 1020936437 h 76"/>
              <a:gd name="T70" fmla="*/ 2147483647 w 71"/>
              <a:gd name="T71" fmla="*/ 1080987390 h 76"/>
              <a:gd name="T72" fmla="*/ 2147483647 w 71"/>
              <a:gd name="T73" fmla="*/ 1261155749 h 76"/>
              <a:gd name="T74" fmla="*/ 2147483647 w 71"/>
              <a:gd name="T75" fmla="*/ 1501375062 h 76"/>
              <a:gd name="T76" fmla="*/ 2147483647 w 71"/>
              <a:gd name="T77" fmla="*/ 1501375062 h 76"/>
              <a:gd name="T78" fmla="*/ 2147483647 w 71"/>
              <a:gd name="T79" fmla="*/ 1621484718 h 76"/>
              <a:gd name="T80" fmla="*/ 2147483647 w 71"/>
              <a:gd name="T81" fmla="*/ 1801645327 h 76"/>
              <a:gd name="T82" fmla="*/ 2147483647 w 71"/>
              <a:gd name="T83" fmla="*/ 1981813686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01923827 h 76"/>
              <a:gd name="T90" fmla="*/ 2147483647 w 71"/>
              <a:gd name="T91" fmla="*/ 1981813686 h 76"/>
              <a:gd name="T92" fmla="*/ 2147483647 w 71"/>
              <a:gd name="T93" fmla="*/ 1861704030 h 76"/>
              <a:gd name="T94" fmla="*/ 2147483647 w 71"/>
              <a:gd name="T95" fmla="*/ 1681535671 h 76"/>
              <a:gd name="T96" fmla="*/ 2147483647 w 71"/>
              <a:gd name="T97" fmla="*/ 1621484718 h 76"/>
              <a:gd name="T98" fmla="*/ 2147483647 w 71"/>
              <a:gd name="T99" fmla="*/ 1501375062 h 76"/>
              <a:gd name="T100" fmla="*/ 2147483647 w 71"/>
              <a:gd name="T101" fmla="*/ 1561426015 h 76"/>
              <a:gd name="T102" fmla="*/ 2147483647 w 71"/>
              <a:gd name="T103" fmla="*/ 1981813686 h 76"/>
              <a:gd name="T104" fmla="*/ 2147483647 w 71"/>
              <a:gd name="T105" fmla="*/ 210192382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1987168833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6" name="Freeform 13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1332363331 w 99"/>
              <a:gd name="T1" fmla="*/ 2147483647 h 51"/>
              <a:gd name="T2" fmla="*/ 1265745190 w 99"/>
              <a:gd name="T3" fmla="*/ 2147483647 h 51"/>
              <a:gd name="T4" fmla="*/ 1465599613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02578397 h 51"/>
              <a:gd name="T12" fmla="*/ 2147483647 w 99"/>
              <a:gd name="T13" fmla="*/ 1982433953 h 51"/>
              <a:gd name="T14" fmla="*/ 2147483647 w 99"/>
              <a:gd name="T15" fmla="*/ 1862282242 h 51"/>
              <a:gd name="T16" fmla="*/ 2147483647 w 99"/>
              <a:gd name="T17" fmla="*/ 1381698652 h 51"/>
              <a:gd name="T18" fmla="*/ 2147483647 w 99"/>
              <a:gd name="T19" fmla="*/ 1321622797 h 51"/>
              <a:gd name="T20" fmla="*/ 2147483647 w 99"/>
              <a:gd name="T21" fmla="*/ 1261546941 h 51"/>
              <a:gd name="T22" fmla="*/ 2147483647 w 99"/>
              <a:gd name="T23" fmla="*/ 1201478837 h 51"/>
              <a:gd name="T24" fmla="*/ 2147483647 w 99"/>
              <a:gd name="T25" fmla="*/ 1201478837 h 51"/>
              <a:gd name="T26" fmla="*/ 2147483647 w 99"/>
              <a:gd name="T27" fmla="*/ 841031214 h 51"/>
              <a:gd name="T28" fmla="*/ 2147483647 w 99"/>
              <a:gd name="T29" fmla="*/ 720887254 h 51"/>
              <a:gd name="T30" fmla="*/ 2147483647 w 99"/>
              <a:gd name="T31" fmla="*/ 480591462 h 51"/>
              <a:gd name="T32" fmla="*/ 2147483647 w 99"/>
              <a:gd name="T33" fmla="*/ 420515607 h 51"/>
              <a:gd name="T34" fmla="*/ 2147483647 w 99"/>
              <a:gd name="T35" fmla="*/ 240295731 h 51"/>
              <a:gd name="T36" fmla="*/ 2147483647 w 99"/>
              <a:gd name="T37" fmla="*/ 240295731 h 51"/>
              <a:gd name="T38" fmla="*/ 2147483647 w 99"/>
              <a:gd name="T39" fmla="*/ 360439751 h 51"/>
              <a:gd name="T40" fmla="*/ 2147483647 w 99"/>
              <a:gd name="T41" fmla="*/ 360439751 h 51"/>
              <a:gd name="T42" fmla="*/ 2147483647 w 99"/>
              <a:gd name="T43" fmla="*/ 360439751 h 51"/>
              <a:gd name="T44" fmla="*/ 2147483647 w 99"/>
              <a:gd name="T45" fmla="*/ 300371647 h 51"/>
              <a:gd name="T46" fmla="*/ 2147483647 w 99"/>
              <a:gd name="T47" fmla="*/ 240295731 h 51"/>
              <a:gd name="T48" fmla="*/ 2147483647 w 99"/>
              <a:gd name="T49" fmla="*/ 0 h 51"/>
              <a:gd name="T50" fmla="*/ 2147483647 w 99"/>
              <a:gd name="T51" fmla="*/ 60075870 h 51"/>
              <a:gd name="T52" fmla="*/ 2147483647 w 99"/>
              <a:gd name="T53" fmla="*/ 0 h 51"/>
              <a:gd name="T54" fmla="*/ 2147483647 w 99"/>
              <a:gd name="T55" fmla="*/ 120143990 h 51"/>
              <a:gd name="T56" fmla="*/ 2147483647 w 99"/>
              <a:gd name="T57" fmla="*/ 360439751 h 51"/>
              <a:gd name="T58" fmla="*/ 2147483647 w 99"/>
              <a:gd name="T59" fmla="*/ 480591462 h 51"/>
              <a:gd name="T60" fmla="*/ 2147483647 w 99"/>
              <a:gd name="T61" fmla="*/ 480591462 h 51"/>
              <a:gd name="T62" fmla="*/ 2147483647 w 99"/>
              <a:gd name="T63" fmla="*/ 1081327126 h 51"/>
              <a:gd name="T64" fmla="*/ 2147483647 w 99"/>
              <a:gd name="T65" fmla="*/ 1261546941 h 51"/>
              <a:gd name="T66" fmla="*/ 2147483647 w 99"/>
              <a:gd name="T67" fmla="*/ 1141402982 h 51"/>
              <a:gd name="T68" fmla="*/ 2147483647 w 99"/>
              <a:gd name="T69" fmla="*/ 1441766757 h 51"/>
              <a:gd name="T70" fmla="*/ 2147483647 w 99"/>
              <a:gd name="T71" fmla="*/ 1441766757 h 51"/>
              <a:gd name="T72" fmla="*/ 2131781023 w 99"/>
              <a:gd name="T73" fmla="*/ 1381698652 h 51"/>
              <a:gd name="T74" fmla="*/ 1998544741 w 99"/>
              <a:gd name="T75" fmla="*/ 1561918467 h 51"/>
              <a:gd name="T76" fmla="*/ 1732072177 w 99"/>
              <a:gd name="T77" fmla="*/ 1441766757 h 51"/>
              <a:gd name="T78" fmla="*/ 1332363331 w 99"/>
              <a:gd name="T79" fmla="*/ 1501842612 h 51"/>
              <a:gd name="T80" fmla="*/ 1332363331 w 99"/>
              <a:gd name="T81" fmla="*/ 1621994322 h 51"/>
              <a:gd name="T82" fmla="*/ 1199127048 w 99"/>
              <a:gd name="T83" fmla="*/ 1621994322 h 51"/>
              <a:gd name="T84" fmla="*/ 1199127048 w 99"/>
              <a:gd name="T85" fmla="*/ 1621994322 h 51"/>
              <a:gd name="T86" fmla="*/ 1132508907 w 99"/>
              <a:gd name="T87" fmla="*/ 1802214138 h 51"/>
              <a:gd name="T88" fmla="*/ 1132508907 w 99"/>
              <a:gd name="T89" fmla="*/ 1802214138 h 51"/>
              <a:gd name="T90" fmla="*/ 1199127048 w 99"/>
              <a:gd name="T91" fmla="*/ 1982433953 h 51"/>
              <a:gd name="T92" fmla="*/ 799417947 w 99"/>
              <a:gd name="T93" fmla="*/ 2042510293 h 51"/>
              <a:gd name="T94" fmla="*/ 866036088 w 99"/>
              <a:gd name="T95" fmla="*/ 2147483647 h 51"/>
              <a:gd name="T96" fmla="*/ 666181665 w 99"/>
              <a:gd name="T97" fmla="*/ 2147483647 h 51"/>
              <a:gd name="T98" fmla="*/ 399708974 w 99"/>
              <a:gd name="T99" fmla="*/ 2147483647 h 51"/>
              <a:gd name="T100" fmla="*/ 266472628 w 99"/>
              <a:gd name="T101" fmla="*/ 2147483647 h 51"/>
              <a:gd name="T102" fmla="*/ 266472628 w 99"/>
              <a:gd name="T103" fmla="*/ 2147483647 h 51"/>
              <a:gd name="T104" fmla="*/ 333090833 w 99"/>
              <a:gd name="T105" fmla="*/ 2147483647 h 51"/>
              <a:gd name="T106" fmla="*/ 199854487 w 99"/>
              <a:gd name="T107" fmla="*/ 2147483647 h 51"/>
              <a:gd name="T108" fmla="*/ 6661815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7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179443663 h 39"/>
              <a:gd name="T4" fmla="*/ 2147483647 w 111"/>
              <a:gd name="T5" fmla="*/ 239258198 h 39"/>
              <a:gd name="T6" fmla="*/ 2045689172 w 111"/>
              <a:gd name="T7" fmla="*/ 538331050 h 39"/>
              <a:gd name="T8" fmla="*/ 2045689172 w 111"/>
              <a:gd name="T9" fmla="*/ 478516395 h 39"/>
              <a:gd name="T10" fmla="*/ 1847721398 w 111"/>
              <a:gd name="T11" fmla="*/ 538331050 h 39"/>
              <a:gd name="T12" fmla="*/ 1913707948 w 111"/>
              <a:gd name="T13" fmla="*/ 598145585 h 39"/>
              <a:gd name="T14" fmla="*/ 1913707948 w 111"/>
              <a:gd name="T15" fmla="*/ 657960119 h 39"/>
              <a:gd name="T16" fmla="*/ 593911700 w 111"/>
              <a:gd name="T17" fmla="*/ 777589187 h 39"/>
              <a:gd name="T18" fmla="*/ 527916900 w 111"/>
              <a:gd name="T19" fmla="*/ 897218256 h 39"/>
              <a:gd name="T20" fmla="*/ 461930349 w 111"/>
              <a:gd name="T21" fmla="*/ 1076662101 h 39"/>
              <a:gd name="T22" fmla="*/ 527916900 w 111"/>
              <a:gd name="T23" fmla="*/ 1136476635 h 39"/>
              <a:gd name="T24" fmla="*/ 461930349 w 111"/>
              <a:gd name="T25" fmla="*/ 1315912504 h 39"/>
              <a:gd name="T26" fmla="*/ 461930349 w 111"/>
              <a:gd name="T27" fmla="*/ 1315912504 h 39"/>
              <a:gd name="T28" fmla="*/ 461930349 w 111"/>
              <a:gd name="T29" fmla="*/ 1375727038 h 39"/>
              <a:gd name="T30" fmla="*/ 395943799 w 111"/>
              <a:gd name="T31" fmla="*/ 1495356107 h 39"/>
              <a:gd name="T32" fmla="*/ 329949125 w 111"/>
              <a:gd name="T33" fmla="*/ 1555170641 h 39"/>
              <a:gd name="T34" fmla="*/ 263962512 w 111"/>
              <a:gd name="T35" fmla="*/ 1794428778 h 39"/>
              <a:gd name="T36" fmla="*/ 131981256 w 111"/>
              <a:gd name="T37" fmla="*/ 1914057847 h 39"/>
              <a:gd name="T38" fmla="*/ 131981256 w 111"/>
              <a:gd name="T39" fmla="*/ 2093501933 h 39"/>
              <a:gd name="T40" fmla="*/ 131981256 w 111"/>
              <a:gd name="T41" fmla="*/ 2147483647 h 39"/>
              <a:gd name="T42" fmla="*/ 131981256 w 111"/>
              <a:gd name="T43" fmla="*/ 2147483647 h 39"/>
              <a:gd name="T44" fmla="*/ 0 w 111"/>
              <a:gd name="T45" fmla="*/ 2147483647 h 39"/>
              <a:gd name="T46" fmla="*/ 1913707948 w 111"/>
              <a:gd name="T47" fmla="*/ 2147483647 h 39"/>
              <a:gd name="T48" fmla="*/ 2147483647 w 111"/>
              <a:gd name="T49" fmla="*/ 2033687399 h 39"/>
              <a:gd name="T50" fmla="*/ 2147483647 w 111"/>
              <a:gd name="T51" fmla="*/ 1914057847 h 39"/>
              <a:gd name="T52" fmla="*/ 2147483647 w 111"/>
              <a:gd name="T53" fmla="*/ 1674799710 h 39"/>
              <a:gd name="T54" fmla="*/ 2147483647 w 111"/>
              <a:gd name="T55" fmla="*/ 1674799710 h 39"/>
              <a:gd name="T56" fmla="*/ 2147483647 w 111"/>
              <a:gd name="T57" fmla="*/ 1674799710 h 39"/>
              <a:gd name="T58" fmla="*/ 2147483647 w 111"/>
              <a:gd name="T59" fmla="*/ 1614985175 h 39"/>
              <a:gd name="T60" fmla="*/ 2147483647 w 111"/>
              <a:gd name="T61" fmla="*/ 1555170641 h 39"/>
              <a:gd name="T62" fmla="*/ 2147483647 w 111"/>
              <a:gd name="T63" fmla="*/ 1495356107 h 39"/>
              <a:gd name="T64" fmla="*/ 2147483647 w 111"/>
              <a:gd name="T65" fmla="*/ 1435541572 h 39"/>
              <a:gd name="T66" fmla="*/ 2147483647 w 111"/>
              <a:gd name="T67" fmla="*/ 1375727038 h 39"/>
              <a:gd name="T68" fmla="*/ 2147483647 w 111"/>
              <a:gd name="T69" fmla="*/ 1315912504 h 39"/>
              <a:gd name="T70" fmla="*/ 2147483647 w 111"/>
              <a:gd name="T71" fmla="*/ 1256097969 h 39"/>
              <a:gd name="T72" fmla="*/ 2147483647 w 111"/>
              <a:gd name="T73" fmla="*/ 1076662101 h 39"/>
              <a:gd name="T74" fmla="*/ 2147483647 w 111"/>
              <a:gd name="T75" fmla="*/ 1076662101 h 39"/>
              <a:gd name="T76" fmla="*/ 2147483647 w 111"/>
              <a:gd name="T77" fmla="*/ 957032790 h 39"/>
              <a:gd name="T78" fmla="*/ 2147483647 w 111"/>
              <a:gd name="T79" fmla="*/ 837403722 h 39"/>
              <a:gd name="T80" fmla="*/ 2147483647 w 111"/>
              <a:gd name="T81" fmla="*/ 837403722 h 39"/>
              <a:gd name="T82" fmla="*/ 2147483647 w 111"/>
              <a:gd name="T83" fmla="*/ 837403722 h 39"/>
              <a:gd name="T84" fmla="*/ 2147483647 w 111"/>
              <a:gd name="T85" fmla="*/ 837403722 h 39"/>
              <a:gd name="T86" fmla="*/ 2147483647 w 111"/>
              <a:gd name="T87" fmla="*/ 777589187 h 39"/>
              <a:gd name="T88" fmla="*/ 2147483647 w 111"/>
              <a:gd name="T89" fmla="*/ 717774653 h 39"/>
              <a:gd name="T90" fmla="*/ 2147483647 w 111"/>
              <a:gd name="T91" fmla="*/ 717774653 h 39"/>
              <a:gd name="T92" fmla="*/ 2147483647 w 111"/>
              <a:gd name="T93" fmla="*/ 777589187 h 39"/>
              <a:gd name="T94" fmla="*/ 2147483647 w 111"/>
              <a:gd name="T95" fmla="*/ 717774653 h 39"/>
              <a:gd name="T96" fmla="*/ 2147483647 w 111"/>
              <a:gd name="T97" fmla="*/ 717774653 h 39"/>
              <a:gd name="T98" fmla="*/ 2147483647 w 111"/>
              <a:gd name="T99" fmla="*/ 598145585 h 39"/>
              <a:gd name="T100" fmla="*/ 2147483647 w 111"/>
              <a:gd name="T101" fmla="*/ 598145585 h 39"/>
              <a:gd name="T102" fmla="*/ 2147483647 w 111"/>
              <a:gd name="T103" fmla="*/ 598145585 h 39"/>
              <a:gd name="T104" fmla="*/ 2147483647 w 111"/>
              <a:gd name="T105" fmla="*/ 358887327 h 39"/>
              <a:gd name="T106" fmla="*/ 2147483647 w 111"/>
              <a:gd name="T107" fmla="*/ 299072792 h 39"/>
              <a:gd name="T108" fmla="*/ 2147483647 w 111"/>
              <a:gd name="T109" fmla="*/ 239258198 h 39"/>
              <a:gd name="T110" fmla="*/ 2147483647 w 111"/>
              <a:gd name="T111" fmla="*/ 179443663 h 39"/>
              <a:gd name="T112" fmla="*/ 2147483647 w 111"/>
              <a:gd name="T113" fmla="*/ 59814549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8" name="Freeform 15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179122095 h 83"/>
              <a:gd name="T2" fmla="*/ 65947983 w 52"/>
              <a:gd name="T3" fmla="*/ 298544572 h 83"/>
              <a:gd name="T4" fmla="*/ 0 w 52"/>
              <a:gd name="T5" fmla="*/ 2147483647 h 83"/>
              <a:gd name="T6" fmla="*/ 0 w 52"/>
              <a:gd name="T7" fmla="*/ 2147483647 h 83"/>
              <a:gd name="T8" fmla="*/ 197835843 w 52"/>
              <a:gd name="T9" fmla="*/ 2147483647 h 83"/>
              <a:gd name="T10" fmla="*/ 263783810 w 52"/>
              <a:gd name="T11" fmla="*/ 2147483647 h 83"/>
              <a:gd name="T12" fmla="*/ 329723719 w 52"/>
              <a:gd name="T13" fmla="*/ 2147483647 h 83"/>
              <a:gd name="T14" fmla="*/ 461619652 w 52"/>
              <a:gd name="T15" fmla="*/ 2147483647 h 83"/>
              <a:gd name="T16" fmla="*/ 527567619 w 52"/>
              <a:gd name="T17" fmla="*/ 2147483647 h 83"/>
              <a:gd name="T18" fmla="*/ 527567619 w 52"/>
              <a:gd name="T19" fmla="*/ 2147483647 h 83"/>
              <a:gd name="T20" fmla="*/ 593507592 w 52"/>
              <a:gd name="T21" fmla="*/ 2147483647 h 83"/>
              <a:gd name="T22" fmla="*/ 659455559 w 52"/>
              <a:gd name="T23" fmla="*/ 2147483647 h 83"/>
              <a:gd name="T24" fmla="*/ 659455559 w 52"/>
              <a:gd name="T25" fmla="*/ 2147483647 h 83"/>
              <a:gd name="T26" fmla="*/ 725403526 w 52"/>
              <a:gd name="T27" fmla="*/ 2147483647 h 83"/>
              <a:gd name="T28" fmla="*/ 857291338 w 52"/>
              <a:gd name="T29" fmla="*/ 2147483647 h 83"/>
              <a:gd name="T30" fmla="*/ 923239305 w 52"/>
              <a:gd name="T31" fmla="*/ 2147483647 h 83"/>
              <a:gd name="T32" fmla="*/ 989179151 w 52"/>
              <a:gd name="T33" fmla="*/ 2147483647 h 83"/>
              <a:gd name="T34" fmla="*/ 1121075338 w 52"/>
              <a:gd name="T35" fmla="*/ 2147483647 h 83"/>
              <a:gd name="T36" fmla="*/ 1121075338 w 52"/>
              <a:gd name="T37" fmla="*/ 2147483647 h 83"/>
              <a:gd name="T38" fmla="*/ 1187015184 w 52"/>
              <a:gd name="T39" fmla="*/ 2147483647 h 83"/>
              <a:gd name="T40" fmla="*/ 1187015184 w 52"/>
              <a:gd name="T41" fmla="*/ 2147483647 h 83"/>
              <a:gd name="T42" fmla="*/ 1187015184 w 52"/>
              <a:gd name="T43" fmla="*/ 2147483647 h 83"/>
              <a:gd name="T44" fmla="*/ 1121075338 w 52"/>
              <a:gd name="T45" fmla="*/ 2147483647 h 83"/>
              <a:gd name="T46" fmla="*/ 1121075338 w 52"/>
              <a:gd name="T47" fmla="*/ 2147483647 h 83"/>
              <a:gd name="T48" fmla="*/ 1187015184 w 52"/>
              <a:gd name="T49" fmla="*/ 2147483647 h 83"/>
              <a:gd name="T50" fmla="*/ 1187015184 w 52"/>
              <a:gd name="T51" fmla="*/ 2147483647 h 83"/>
              <a:gd name="T52" fmla="*/ 1055127118 w 52"/>
              <a:gd name="T53" fmla="*/ 2147483647 h 83"/>
              <a:gd name="T54" fmla="*/ 1055127118 w 52"/>
              <a:gd name="T55" fmla="*/ 2147483647 h 83"/>
              <a:gd name="T56" fmla="*/ 989179151 w 52"/>
              <a:gd name="T57" fmla="*/ 2147483647 h 83"/>
              <a:gd name="T58" fmla="*/ 923239305 w 52"/>
              <a:gd name="T59" fmla="*/ 2147483647 h 83"/>
              <a:gd name="T60" fmla="*/ 923239305 w 52"/>
              <a:gd name="T61" fmla="*/ 2147483647 h 83"/>
              <a:gd name="T62" fmla="*/ 923239305 w 52"/>
              <a:gd name="T63" fmla="*/ 2147483647 h 83"/>
              <a:gd name="T64" fmla="*/ 923239305 w 52"/>
              <a:gd name="T65" fmla="*/ 2147483647 h 83"/>
              <a:gd name="T66" fmla="*/ 923239305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179122095 h 83"/>
              <a:gd name="T106" fmla="*/ 0 w 52"/>
              <a:gd name="T107" fmla="*/ 179122095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9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328423313 w 57"/>
              <a:gd name="T1" fmla="*/ 2147483647 h 63"/>
              <a:gd name="T2" fmla="*/ 525478846 w 57"/>
              <a:gd name="T3" fmla="*/ 2147483647 h 63"/>
              <a:gd name="T4" fmla="*/ 656846627 w 57"/>
              <a:gd name="T5" fmla="*/ 2147483647 h 63"/>
              <a:gd name="T6" fmla="*/ 853902159 w 57"/>
              <a:gd name="T7" fmla="*/ 2147483647 h 63"/>
              <a:gd name="T8" fmla="*/ 1182325599 w 57"/>
              <a:gd name="T9" fmla="*/ 2147483647 h 63"/>
              <a:gd name="T10" fmla="*/ 1445069011 w 57"/>
              <a:gd name="T11" fmla="*/ 2147483647 h 63"/>
              <a:gd name="T12" fmla="*/ 1642116440 w 57"/>
              <a:gd name="T13" fmla="*/ 2147483647 h 63"/>
              <a:gd name="T14" fmla="*/ 1839171973 w 57"/>
              <a:gd name="T15" fmla="*/ 2147483647 h 63"/>
              <a:gd name="T16" fmla="*/ 1904859852 w 57"/>
              <a:gd name="T17" fmla="*/ 2147483647 h 63"/>
              <a:gd name="T18" fmla="*/ 2036227505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034705881 h 63"/>
              <a:gd name="T48" fmla="*/ 2147483647 w 57"/>
              <a:gd name="T49" fmla="*/ 1555953575 h 63"/>
              <a:gd name="T50" fmla="*/ 2147483647 w 57"/>
              <a:gd name="T51" fmla="*/ 1376418741 h 63"/>
              <a:gd name="T52" fmla="*/ 2147483647 w 57"/>
              <a:gd name="T53" fmla="*/ 1316573796 h 63"/>
              <a:gd name="T54" fmla="*/ 2147483647 w 57"/>
              <a:gd name="T55" fmla="*/ 179534895 h 63"/>
              <a:gd name="T56" fmla="*/ 2147483647 w 57"/>
              <a:gd name="T57" fmla="*/ 359062053 h 63"/>
              <a:gd name="T58" fmla="*/ 2147483647 w 57"/>
              <a:gd name="T59" fmla="*/ 598441953 h 63"/>
              <a:gd name="T60" fmla="*/ 2147483647 w 57"/>
              <a:gd name="T61" fmla="*/ 598441953 h 63"/>
              <a:gd name="T62" fmla="*/ 1970539626 w 57"/>
              <a:gd name="T63" fmla="*/ 777976788 h 63"/>
              <a:gd name="T64" fmla="*/ 1773492198 w 57"/>
              <a:gd name="T65" fmla="*/ 718131843 h 63"/>
              <a:gd name="T66" fmla="*/ 1642116440 w 57"/>
              <a:gd name="T67" fmla="*/ 718131843 h 63"/>
              <a:gd name="T68" fmla="*/ 1642116440 w 57"/>
              <a:gd name="T69" fmla="*/ 658286898 h 63"/>
              <a:gd name="T70" fmla="*/ 1248013478 w 57"/>
              <a:gd name="T71" fmla="*/ 538597009 h 63"/>
              <a:gd name="T72" fmla="*/ 1116637720 w 57"/>
              <a:gd name="T73" fmla="*/ 598441953 h 63"/>
              <a:gd name="T74" fmla="*/ 0 w 57"/>
              <a:gd name="T75" fmla="*/ 658286898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0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132439520 w 119"/>
              <a:gd name="T1" fmla="*/ 2147483647 h 51"/>
              <a:gd name="T2" fmla="*/ 264879040 w 119"/>
              <a:gd name="T3" fmla="*/ 2147483647 h 51"/>
              <a:gd name="T4" fmla="*/ 331102916 w 119"/>
              <a:gd name="T5" fmla="*/ 2147483647 h 51"/>
              <a:gd name="T6" fmla="*/ 927084809 w 119"/>
              <a:gd name="T7" fmla="*/ 1862282242 h 51"/>
              <a:gd name="T8" fmla="*/ 1191972177 w 119"/>
              <a:gd name="T9" fmla="*/ 1621994322 h 51"/>
              <a:gd name="T10" fmla="*/ 1324411665 w 119"/>
              <a:gd name="T11" fmla="*/ 1621994322 h 51"/>
              <a:gd name="T12" fmla="*/ 1390635478 w 119"/>
              <a:gd name="T13" fmla="*/ 1501842612 h 51"/>
              <a:gd name="T14" fmla="*/ 1523074966 w 119"/>
              <a:gd name="T15" fmla="*/ 1501842612 h 51"/>
              <a:gd name="T16" fmla="*/ 1854177755 w 119"/>
              <a:gd name="T17" fmla="*/ 1381698652 h 51"/>
              <a:gd name="T18" fmla="*/ 2147483647 w 119"/>
              <a:gd name="T19" fmla="*/ 1021251271 h 51"/>
              <a:gd name="T20" fmla="*/ 2147483647 w 119"/>
              <a:gd name="T21" fmla="*/ 780955358 h 51"/>
              <a:gd name="T22" fmla="*/ 2147483647 w 119"/>
              <a:gd name="T23" fmla="*/ 780955358 h 51"/>
              <a:gd name="T24" fmla="*/ 2147483647 w 119"/>
              <a:gd name="T25" fmla="*/ 720887254 h 51"/>
              <a:gd name="T26" fmla="*/ 2147483647 w 119"/>
              <a:gd name="T27" fmla="*/ 60075870 h 51"/>
              <a:gd name="T28" fmla="*/ 2147483647 w 119"/>
              <a:gd name="T29" fmla="*/ 120143990 h 51"/>
              <a:gd name="T30" fmla="*/ 2147483647 w 119"/>
              <a:gd name="T31" fmla="*/ 300371647 h 51"/>
              <a:gd name="T32" fmla="*/ 2147483647 w 119"/>
              <a:gd name="T33" fmla="*/ 360439751 h 51"/>
              <a:gd name="T34" fmla="*/ 2147483647 w 119"/>
              <a:gd name="T35" fmla="*/ 300371647 h 51"/>
              <a:gd name="T36" fmla="*/ 2147483647 w 119"/>
              <a:gd name="T37" fmla="*/ 360439751 h 51"/>
              <a:gd name="T38" fmla="*/ 2147483647 w 119"/>
              <a:gd name="T39" fmla="*/ 480591462 h 51"/>
              <a:gd name="T40" fmla="*/ 2147483647 w 119"/>
              <a:gd name="T41" fmla="*/ 660811398 h 51"/>
              <a:gd name="T42" fmla="*/ 2147483647 w 119"/>
              <a:gd name="T43" fmla="*/ 720887254 h 51"/>
              <a:gd name="T44" fmla="*/ 2147483647 w 119"/>
              <a:gd name="T45" fmla="*/ 540667438 h 51"/>
              <a:gd name="T46" fmla="*/ 2147483647 w 119"/>
              <a:gd name="T47" fmla="*/ 660811398 h 51"/>
              <a:gd name="T48" fmla="*/ 2147483647 w 119"/>
              <a:gd name="T49" fmla="*/ 660811398 h 51"/>
              <a:gd name="T50" fmla="*/ 2147483647 w 119"/>
              <a:gd name="T51" fmla="*/ 540667438 h 51"/>
              <a:gd name="T52" fmla="*/ 2147483647 w 119"/>
              <a:gd name="T53" fmla="*/ 841031214 h 51"/>
              <a:gd name="T54" fmla="*/ 2147483647 w 119"/>
              <a:gd name="T55" fmla="*/ 1021251271 h 51"/>
              <a:gd name="T56" fmla="*/ 2147483647 w 119"/>
              <a:gd name="T57" fmla="*/ 1141402982 h 51"/>
              <a:gd name="T58" fmla="*/ 2147483647 w 119"/>
              <a:gd name="T59" fmla="*/ 1201478837 h 51"/>
              <a:gd name="T60" fmla="*/ 2147483647 w 119"/>
              <a:gd name="T61" fmla="*/ 1141402982 h 51"/>
              <a:gd name="T62" fmla="*/ 2147483647 w 119"/>
              <a:gd name="T63" fmla="*/ 1081327126 h 51"/>
              <a:gd name="T64" fmla="*/ 2147483647 w 119"/>
              <a:gd name="T65" fmla="*/ 1261546941 h 51"/>
              <a:gd name="T66" fmla="*/ 2147483647 w 119"/>
              <a:gd name="T67" fmla="*/ 1321622797 h 51"/>
              <a:gd name="T68" fmla="*/ 2147483647 w 119"/>
              <a:gd name="T69" fmla="*/ 1441766757 h 51"/>
              <a:gd name="T70" fmla="*/ 2147483647 w 119"/>
              <a:gd name="T71" fmla="*/ 1621994322 h 51"/>
              <a:gd name="T72" fmla="*/ 2147483647 w 119"/>
              <a:gd name="T73" fmla="*/ 1742138282 h 51"/>
              <a:gd name="T74" fmla="*/ 2147483647 w 119"/>
              <a:gd name="T75" fmla="*/ 1621994322 h 51"/>
              <a:gd name="T76" fmla="*/ 2147483647 w 119"/>
              <a:gd name="T77" fmla="*/ 1621994322 h 51"/>
              <a:gd name="T78" fmla="*/ 2147483647 w 119"/>
              <a:gd name="T79" fmla="*/ 1922358098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1986617243 w 119"/>
              <a:gd name="T95" fmla="*/ 2147483647 h 51"/>
              <a:gd name="T96" fmla="*/ 172173826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1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478350457 h 93"/>
              <a:gd name="T2" fmla="*/ 0 w 123"/>
              <a:gd name="T3" fmla="*/ 597943961 h 93"/>
              <a:gd name="T4" fmla="*/ 132227907 w 123"/>
              <a:gd name="T5" fmla="*/ 717529612 h 93"/>
              <a:gd name="T6" fmla="*/ 198341877 w 123"/>
              <a:gd name="T7" fmla="*/ 896911954 h 93"/>
              <a:gd name="T8" fmla="*/ 264455815 w 123"/>
              <a:gd name="T9" fmla="*/ 1016497846 h 93"/>
              <a:gd name="T10" fmla="*/ 198341877 w 123"/>
              <a:gd name="T11" fmla="*/ 1136091230 h 93"/>
              <a:gd name="T12" fmla="*/ 462805823 w 123"/>
              <a:gd name="T13" fmla="*/ 1076294538 h 93"/>
              <a:gd name="T14" fmla="*/ 595033826 w 123"/>
              <a:gd name="T15" fmla="*/ 896911954 h 93"/>
              <a:gd name="T16" fmla="*/ 661147764 w 123"/>
              <a:gd name="T17" fmla="*/ 896911954 h 93"/>
              <a:gd name="T18" fmla="*/ 595033826 w 123"/>
              <a:gd name="T19" fmla="*/ 1016497846 h 93"/>
              <a:gd name="T20" fmla="*/ 1256181590 w 123"/>
              <a:gd name="T21" fmla="*/ 837115262 h 93"/>
              <a:gd name="T22" fmla="*/ 1256181590 w 123"/>
              <a:gd name="T23" fmla="*/ 956708646 h 93"/>
              <a:gd name="T24" fmla="*/ 1652865217 w 123"/>
              <a:gd name="T25" fmla="*/ 1016497846 h 93"/>
              <a:gd name="T26" fmla="*/ 1917329100 w 123"/>
              <a:gd name="T27" fmla="*/ 1076294538 h 93"/>
              <a:gd name="T28" fmla="*/ 2049556975 w 123"/>
              <a:gd name="T29" fmla="*/ 1136091230 h 93"/>
              <a:gd name="T30" fmla="*/ 2049556975 w 123"/>
              <a:gd name="T31" fmla="*/ 1195880189 h 93"/>
              <a:gd name="T32" fmla="*/ 2147483647 w 123"/>
              <a:gd name="T33" fmla="*/ 1435059223 h 93"/>
              <a:gd name="T34" fmla="*/ 2147483647 w 123"/>
              <a:gd name="T35" fmla="*/ 1494855915 h 93"/>
              <a:gd name="T36" fmla="*/ 2147483647 w 123"/>
              <a:gd name="T37" fmla="*/ 1554644874 h 93"/>
              <a:gd name="T38" fmla="*/ 2147483647 w 123"/>
              <a:gd name="T39" fmla="*/ 1435059223 h 93"/>
              <a:gd name="T40" fmla="*/ 2147483647 w 123"/>
              <a:gd name="T41" fmla="*/ 1255676881 h 93"/>
              <a:gd name="T42" fmla="*/ 2147483647 w 123"/>
              <a:gd name="T43" fmla="*/ 1076294538 h 93"/>
              <a:gd name="T44" fmla="*/ 2147483647 w 123"/>
              <a:gd name="T45" fmla="*/ 1255676881 h 93"/>
              <a:gd name="T46" fmla="*/ 2147483647 w 123"/>
              <a:gd name="T47" fmla="*/ 1674238257 h 93"/>
              <a:gd name="T48" fmla="*/ 2147483647 w 123"/>
              <a:gd name="T49" fmla="*/ 1793823908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1734027216 h 93"/>
              <a:gd name="T102" fmla="*/ 2147483647 w 123"/>
              <a:gd name="T103" fmla="*/ 1435059223 h 93"/>
              <a:gd name="T104" fmla="*/ 2147483647 w 123"/>
              <a:gd name="T105" fmla="*/ 478350457 h 93"/>
              <a:gd name="T106" fmla="*/ 2147483647 w 123"/>
              <a:gd name="T107" fmla="*/ 358764806 h 93"/>
              <a:gd name="T108" fmla="*/ 2147483647 w 123"/>
              <a:gd name="T109" fmla="*/ 59796707 h 93"/>
              <a:gd name="T110" fmla="*/ 2147483647 w 123"/>
              <a:gd name="T111" fmla="*/ 59796707 h 93"/>
              <a:gd name="T112" fmla="*/ 2147483647 w 123"/>
              <a:gd name="T113" fmla="*/ 418561497 h 93"/>
              <a:gd name="T114" fmla="*/ 2147483647 w 123"/>
              <a:gd name="T115" fmla="*/ 478350457 h 93"/>
              <a:gd name="T116" fmla="*/ 2147483647 w 123"/>
              <a:gd name="T117" fmla="*/ 418561497 h 93"/>
              <a:gd name="T118" fmla="*/ 2147483647 w 123"/>
              <a:gd name="T119" fmla="*/ 17938240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2" name="Freeform 19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1327046877 w 61"/>
              <a:gd name="T1" fmla="*/ 0 h 60"/>
              <a:gd name="T2" fmla="*/ 1327046877 w 61"/>
              <a:gd name="T3" fmla="*/ 180295256 h 60"/>
              <a:gd name="T4" fmla="*/ 1393393494 w 61"/>
              <a:gd name="T5" fmla="*/ 300494697 h 60"/>
              <a:gd name="T6" fmla="*/ 1260692115 w 61"/>
              <a:gd name="T7" fmla="*/ 781276838 h 60"/>
              <a:gd name="T8" fmla="*/ 1260692115 w 61"/>
              <a:gd name="T9" fmla="*/ 901476219 h 60"/>
              <a:gd name="T10" fmla="*/ 1194337353 w 61"/>
              <a:gd name="T11" fmla="*/ 1141867470 h 60"/>
              <a:gd name="T12" fmla="*/ 995280958 w 61"/>
              <a:gd name="T13" fmla="*/ 1322162666 h 60"/>
              <a:gd name="T14" fmla="*/ 862579579 w 61"/>
              <a:gd name="T15" fmla="*/ 1382258480 h 60"/>
              <a:gd name="T16" fmla="*/ 729878201 w 61"/>
              <a:gd name="T17" fmla="*/ 1442354294 h 60"/>
              <a:gd name="T18" fmla="*/ 663523439 w 61"/>
              <a:gd name="T19" fmla="*/ 1562553675 h 60"/>
              <a:gd name="T20" fmla="*/ 597168677 w 61"/>
              <a:gd name="T21" fmla="*/ 1802944685 h 60"/>
              <a:gd name="T22" fmla="*/ 398112409 w 61"/>
              <a:gd name="T23" fmla="*/ 1802944685 h 60"/>
              <a:gd name="T24" fmla="*/ 265410966 w 61"/>
              <a:gd name="T25" fmla="*/ 2043336179 h 60"/>
              <a:gd name="T26" fmla="*/ 265410966 w 61"/>
              <a:gd name="T27" fmla="*/ 2147483647 h 60"/>
              <a:gd name="T28" fmla="*/ 132701410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199056204 w 61"/>
              <a:gd name="T35" fmla="*/ 2147483647 h 60"/>
              <a:gd name="T36" fmla="*/ 398112409 w 61"/>
              <a:gd name="T37" fmla="*/ 2147483647 h 60"/>
              <a:gd name="T38" fmla="*/ 530821933 w 61"/>
              <a:gd name="T39" fmla="*/ 2147483647 h 60"/>
              <a:gd name="T40" fmla="*/ 530821933 w 61"/>
              <a:gd name="T41" fmla="*/ 2147483647 h 60"/>
              <a:gd name="T42" fmla="*/ 663523439 w 61"/>
              <a:gd name="T43" fmla="*/ 2147483647 h 60"/>
              <a:gd name="T44" fmla="*/ 663523439 w 61"/>
              <a:gd name="T45" fmla="*/ 2147483647 h 60"/>
              <a:gd name="T46" fmla="*/ 995280958 w 61"/>
              <a:gd name="T47" fmla="*/ 2147483647 h 60"/>
              <a:gd name="T48" fmla="*/ 1194337353 w 61"/>
              <a:gd name="T49" fmla="*/ 2147483647 h 60"/>
              <a:gd name="T50" fmla="*/ 1260692115 w 61"/>
              <a:gd name="T51" fmla="*/ 2147483647 h 60"/>
              <a:gd name="T52" fmla="*/ 1393393494 w 61"/>
              <a:gd name="T53" fmla="*/ 2147483647 h 60"/>
              <a:gd name="T54" fmla="*/ 1658804397 w 61"/>
              <a:gd name="T55" fmla="*/ 2147483647 h 60"/>
              <a:gd name="T56" fmla="*/ 1725159159 w 61"/>
              <a:gd name="T57" fmla="*/ 2147483647 h 60"/>
              <a:gd name="T58" fmla="*/ 1990570062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1923144066 h 60"/>
              <a:gd name="T66" fmla="*/ 2147483647 w 61"/>
              <a:gd name="T67" fmla="*/ 1983239880 h 60"/>
              <a:gd name="T68" fmla="*/ 2147483647 w 61"/>
              <a:gd name="T69" fmla="*/ 2103439745 h 60"/>
              <a:gd name="T70" fmla="*/ 2147483647 w 61"/>
              <a:gd name="T71" fmla="*/ 1923144066 h 60"/>
              <a:gd name="T72" fmla="*/ 2147483647 w 61"/>
              <a:gd name="T73" fmla="*/ 1622649489 h 60"/>
              <a:gd name="T74" fmla="*/ 2147483647 w 61"/>
              <a:gd name="T75" fmla="*/ 1502457861 h 60"/>
              <a:gd name="T76" fmla="*/ 2147483647 w 61"/>
              <a:gd name="T77" fmla="*/ 1382258480 h 60"/>
              <a:gd name="T78" fmla="*/ 2147483647 w 61"/>
              <a:gd name="T79" fmla="*/ 1201963285 h 60"/>
              <a:gd name="T80" fmla="*/ 2147483647 w 61"/>
              <a:gd name="T81" fmla="*/ 1141867470 h 60"/>
              <a:gd name="T82" fmla="*/ 2147483647 w 61"/>
              <a:gd name="T83" fmla="*/ 901476219 h 60"/>
              <a:gd name="T84" fmla="*/ 2147483647 w 61"/>
              <a:gd name="T85" fmla="*/ 1141867470 h 60"/>
              <a:gd name="T86" fmla="*/ 2147483647 w 61"/>
              <a:gd name="T87" fmla="*/ 1141867470 h 60"/>
              <a:gd name="T88" fmla="*/ 2147483647 w 61"/>
              <a:gd name="T89" fmla="*/ 781276838 h 60"/>
              <a:gd name="T90" fmla="*/ 2147483647 w 61"/>
              <a:gd name="T91" fmla="*/ 661077457 h 60"/>
              <a:gd name="T92" fmla="*/ 2147483647 w 61"/>
              <a:gd name="T93" fmla="*/ 661077457 h 60"/>
              <a:gd name="T94" fmla="*/ 2147483647 w 61"/>
              <a:gd name="T95" fmla="*/ 721181023 h 60"/>
              <a:gd name="T96" fmla="*/ 2147483647 w 61"/>
              <a:gd name="T97" fmla="*/ 841372652 h 60"/>
              <a:gd name="T98" fmla="*/ 2147483647 w 61"/>
              <a:gd name="T99" fmla="*/ 781276838 h 60"/>
              <a:gd name="T100" fmla="*/ 2147483647 w 61"/>
              <a:gd name="T101" fmla="*/ 901476219 h 60"/>
              <a:gd name="T102" fmla="*/ 2147483647 w 61"/>
              <a:gd name="T103" fmla="*/ 1021668089 h 60"/>
              <a:gd name="T104" fmla="*/ 2147483647 w 61"/>
              <a:gd name="T105" fmla="*/ 1201963285 h 60"/>
              <a:gd name="T106" fmla="*/ 2147483647 w 61"/>
              <a:gd name="T107" fmla="*/ 781276838 h 60"/>
              <a:gd name="T108" fmla="*/ 1393393494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3" name="Freeform 20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179382293 h 62"/>
              <a:gd name="T2" fmla="*/ 2147483647 w 67"/>
              <a:gd name="T3" fmla="*/ 0 h 62"/>
              <a:gd name="T4" fmla="*/ 2147483647 w 67"/>
              <a:gd name="T5" fmla="*/ 59796670 h 62"/>
              <a:gd name="T6" fmla="*/ 2147483647 w 67"/>
              <a:gd name="T7" fmla="*/ 119585608 h 62"/>
              <a:gd name="T8" fmla="*/ 2147483647 w 67"/>
              <a:gd name="T9" fmla="*/ 179382293 h 62"/>
              <a:gd name="T10" fmla="*/ 2147483647 w 67"/>
              <a:gd name="T11" fmla="*/ 298967931 h 62"/>
              <a:gd name="T12" fmla="*/ 2147483647 w 67"/>
              <a:gd name="T13" fmla="*/ 358764586 h 62"/>
              <a:gd name="T14" fmla="*/ 2147483647 w 67"/>
              <a:gd name="T15" fmla="*/ 478350163 h 62"/>
              <a:gd name="T16" fmla="*/ 2147483647 w 67"/>
              <a:gd name="T17" fmla="*/ 538146939 h 62"/>
              <a:gd name="T18" fmla="*/ 2147483647 w 67"/>
              <a:gd name="T19" fmla="*/ 538146939 h 62"/>
              <a:gd name="T20" fmla="*/ 2147483647 w 67"/>
              <a:gd name="T21" fmla="*/ 538146939 h 62"/>
              <a:gd name="T22" fmla="*/ 2147483647 w 67"/>
              <a:gd name="T23" fmla="*/ 597943594 h 62"/>
              <a:gd name="T24" fmla="*/ 2147483647 w 67"/>
              <a:gd name="T25" fmla="*/ 717529172 h 62"/>
              <a:gd name="T26" fmla="*/ 2147483647 w 67"/>
              <a:gd name="T27" fmla="*/ 777325827 h 62"/>
              <a:gd name="T28" fmla="*/ 2147483647 w 67"/>
              <a:gd name="T29" fmla="*/ 1016497223 h 62"/>
              <a:gd name="T30" fmla="*/ 2147483647 w 67"/>
              <a:gd name="T31" fmla="*/ 1136090533 h 62"/>
              <a:gd name="T32" fmla="*/ 2147483647 w 67"/>
              <a:gd name="T33" fmla="*/ 1315472766 h 62"/>
              <a:gd name="T34" fmla="*/ 2147483647 w 67"/>
              <a:gd name="T35" fmla="*/ 1494854998 h 62"/>
              <a:gd name="T36" fmla="*/ 2147483647 w 67"/>
              <a:gd name="T37" fmla="*/ 1494854998 h 62"/>
              <a:gd name="T38" fmla="*/ 2147483647 w 67"/>
              <a:gd name="T39" fmla="*/ 1554643920 h 62"/>
              <a:gd name="T40" fmla="*/ 2147483647 w 67"/>
              <a:gd name="T41" fmla="*/ 1614440575 h 62"/>
              <a:gd name="T42" fmla="*/ 2147483647 w 67"/>
              <a:gd name="T43" fmla="*/ 1734026153 h 62"/>
              <a:gd name="T44" fmla="*/ 2147483647 w 67"/>
              <a:gd name="T45" fmla="*/ 1913408385 h 62"/>
              <a:gd name="T46" fmla="*/ 2147483647 w 67"/>
              <a:gd name="T47" fmla="*/ 2092791101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531477446 w 67"/>
              <a:gd name="T83" fmla="*/ 2147483647 h 62"/>
              <a:gd name="T84" fmla="*/ 531477446 w 67"/>
              <a:gd name="T85" fmla="*/ 2147483647 h 62"/>
              <a:gd name="T86" fmla="*/ 398604041 w 67"/>
              <a:gd name="T87" fmla="*/ 2147483647 h 62"/>
              <a:gd name="T88" fmla="*/ 265738723 w 67"/>
              <a:gd name="T89" fmla="*/ 2147483647 h 62"/>
              <a:gd name="T90" fmla="*/ 265738723 w 67"/>
              <a:gd name="T91" fmla="*/ 2147483647 h 62"/>
              <a:gd name="T92" fmla="*/ 132865286 w 67"/>
              <a:gd name="T93" fmla="*/ 2147483647 h 62"/>
              <a:gd name="T94" fmla="*/ 132865286 w 67"/>
              <a:gd name="T95" fmla="*/ 1315472766 h 62"/>
              <a:gd name="T96" fmla="*/ 0 w 67"/>
              <a:gd name="T97" fmla="*/ 179382293 h 62"/>
              <a:gd name="T98" fmla="*/ 0 w 67"/>
              <a:gd name="T99" fmla="*/ 17938229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4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1453626526 w 108"/>
              <a:gd name="T19" fmla="*/ 2147483647 h 184"/>
              <a:gd name="T20" fmla="*/ 1453626526 w 108"/>
              <a:gd name="T21" fmla="*/ 2147483647 h 184"/>
              <a:gd name="T22" fmla="*/ 1519695633 w 108"/>
              <a:gd name="T23" fmla="*/ 2147483647 h 184"/>
              <a:gd name="T24" fmla="*/ 1387549291 w 108"/>
              <a:gd name="T25" fmla="*/ 2147483647 h 184"/>
              <a:gd name="T26" fmla="*/ 1453626526 w 108"/>
              <a:gd name="T27" fmla="*/ 2147483647 h 184"/>
              <a:gd name="T28" fmla="*/ 1057179118 w 108"/>
              <a:gd name="T29" fmla="*/ 2147483647 h 184"/>
              <a:gd name="T30" fmla="*/ 792886434 w 108"/>
              <a:gd name="T31" fmla="*/ 2147483647 h 184"/>
              <a:gd name="T32" fmla="*/ 925032776 w 108"/>
              <a:gd name="T33" fmla="*/ 2147483647 h 184"/>
              <a:gd name="T34" fmla="*/ 925032776 w 108"/>
              <a:gd name="T35" fmla="*/ 2147483647 h 184"/>
              <a:gd name="T36" fmla="*/ 594662857 w 108"/>
              <a:gd name="T37" fmla="*/ 2147483647 h 184"/>
              <a:gd name="T38" fmla="*/ 594662857 w 108"/>
              <a:gd name="T39" fmla="*/ 2147483647 h 184"/>
              <a:gd name="T40" fmla="*/ 726809199 w 108"/>
              <a:gd name="T41" fmla="*/ 2147483647 h 184"/>
              <a:gd name="T42" fmla="*/ 792886434 w 108"/>
              <a:gd name="T43" fmla="*/ 2147483647 h 184"/>
              <a:gd name="T44" fmla="*/ 991110011 w 108"/>
              <a:gd name="T45" fmla="*/ 2147483647 h 184"/>
              <a:gd name="T46" fmla="*/ 925032776 w 108"/>
              <a:gd name="T47" fmla="*/ 2147483647 h 184"/>
              <a:gd name="T48" fmla="*/ 792886434 w 108"/>
              <a:gd name="T49" fmla="*/ 2147483647 h 184"/>
              <a:gd name="T50" fmla="*/ 462516388 w 108"/>
              <a:gd name="T51" fmla="*/ 2147483647 h 184"/>
              <a:gd name="T52" fmla="*/ 396447281 w 108"/>
              <a:gd name="T53" fmla="*/ 2147483647 h 184"/>
              <a:gd name="T54" fmla="*/ 66077251 w 108"/>
              <a:gd name="T55" fmla="*/ 2147483647 h 184"/>
              <a:gd name="T56" fmla="*/ 66077251 w 108"/>
              <a:gd name="T57" fmla="*/ 2147483647 h 184"/>
              <a:gd name="T58" fmla="*/ 264292747 w 108"/>
              <a:gd name="T59" fmla="*/ 2147483647 h 184"/>
              <a:gd name="T60" fmla="*/ 132146374 w 108"/>
              <a:gd name="T61" fmla="*/ 1916579349 h 184"/>
              <a:gd name="T62" fmla="*/ 0 w 108"/>
              <a:gd name="T63" fmla="*/ 1677008926 h 184"/>
              <a:gd name="T64" fmla="*/ 0 w 108"/>
              <a:gd name="T65" fmla="*/ 1437438502 h 184"/>
              <a:gd name="T66" fmla="*/ 396447281 w 108"/>
              <a:gd name="T67" fmla="*/ 898397069 h 184"/>
              <a:gd name="T68" fmla="*/ 594662857 w 108"/>
              <a:gd name="T69" fmla="*/ 598934039 h 184"/>
              <a:gd name="T70" fmla="*/ 594662857 w 108"/>
              <a:gd name="T71" fmla="*/ 59892621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5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601293283 h 78"/>
              <a:gd name="T6" fmla="*/ 665379025 w 94"/>
              <a:gd name="T7" fmla="*/ 0 h 78"/>
              <a:gd name="T8" fmla="*/ 598833806 w 94"/>
              <a:gd name="T9" fmla="*/ 481039206 h 78"/>
              <a:gd name="T10" fmla="*/ 199611248 w 94"/>
              <a:gd name="T11" fmla="*/ 2147483647 h 78"/>
              <a:gd name="T12" fmla="*/ 133074154 w 94"/>
              <a:gd name="T13" fmla="*/ 2147483647 h 78"/>
              <a:gd name="T14" fmla="*/ 0 w 94"/>
              <a:gd name="T15" fmla="*/ 2147483647 h 78"/>
              <a:gd name="T16" fmla="*/ 1663435199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6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2147483647 h 77"/>
              <a:gd name="T2" fmla="*/ 663569919 w 99"/>
              <a:gd name="T3" fmla="*/ 0 h 77"/>
              <a:gd name="T4" fmla="*/ 2147483647 w 99"/>
              <a:gd name="T5" fmla="*/ 418412218 h 77"/>
              <a:gd name="T6" fmla="*/ 2147483647 w 99"/>
              <a:gd name="T7" fmla="*/ 537961966 h 77"/>
              <a:gd name="T8" fmla="*/ 2147483647 w 99"/>
              <a:gd name="T9" fmla="*/ 155411470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7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853901744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788213897 w 95"/>
              <a:gd name="T7" fmla="*/ 2147483647 h 98"/>
              <a:gd name="T8" fmla="*/ 853901744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1079204160 h 98"/>
              <a:gd name="T28" fmla="*/ 2147483647 w 95"/>
              <a:gd name="T29" fmla="*/ 1079204160 h 98"/>
              <a:gd name="T30" fmla="*/ 2147483647 w 95"/>
              <a:gd name="T31" fmla="*/ 539602080 h 98"/>
              <a:gd name="T32" fmla="*/ 853901744 w 95"/>
              <a:gd name="T33" fmla="*/ 0 h 98"/>
              <a:gd name="T34" fmla="*/ 853901744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8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66244048 w 189"/>
              <a:gd name="T35" fmla="*/ 2147483647 h 184"/>
              <a:gd name="T36" fmla="*/ 331220286 w 189"/>
              <a:gd name="T37" fmla="*/ 2147483647 h 184"/>
              <a:gd name="T38" fmla="*/ 1523629516 w 189"/>
              <a:gd name="T39" fmla="*/ 2147483647 h 184"/>
              <a:gd name="T40" fmla="*/ 1656117579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9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033687399 h 78"/>
              <a:gd name="T42" fmla="*/ 2147483647 w 102"/>
              <a:gd name="T43" fmla="*/ 1495356107 h 78"/>
              <a:gd name="T44" fmla="*/ 2147483647 w 102"/>
              <a:gd name="T45" fmla="*/ 1435541572 h 78"/>
              <a:gd name="T46" fmla="*/ 2147483647 w 102"/>
              <a:gd name="T47" fmla="*/ 1256097969 h 78"/>
              <a:gd name="T48" fmla="*/ 2147483647 w 102"/>
              <a:gd name="T49" fmla="*/ 717774653 h 78"/>
              <a:gd name="T50" fmla="*/ 2147483647 w 102"/>
              <a:gd name="T51" fmla="*/ 179443663 h 78"/>
              <a:gd name="T52" fmla="*/ 2147483647 w 102"/>
              <a:gd name="T53" fmla="*/ 0 h 78"/>
              <a:gd name="T54" fmla="*/ 2147483647 w 102"/>
              <a:gd name="T55" fmla="*/ 239258198 h 78"/>
              <a:gd name="T56" fmla="*/ 2147483647 w 102"/>
              <a:gd name="T57" fmla="*/ 837403722 h 78"/>
              <a:gd name="T58" fmla="*/ 2147483647 w 102"/>
              <a:gd name="T59" fmla="*/ 1076662101 h 78"/>
              <a:gd name="T60" fmla="*/ 2147483647 w 102"/>
              <a:gd name="T61" fmla="*/ 1375727038 h 78"/>
              <a:gd name="T62" fmla="*/ 2147483647 w 102"/>
              <a:gd name="T63" fmla="*/ 1495356107 h 78"/>
              <a:gd name="T64" fmla="*/ 2147483647 w 102"/>
              <a:gd name="T65" fmla="*/ 1614985175 h 78"/>
              <a:gd name="T66" fmla="*/ 2147483647 w 102"/>
              <a:gd name="T67" fmla="*/ 1914057847 h 78"/>
              <a:gd name="T68" fmla="*/ 1980110704 w 102"/>
              <a:gd name="T69" fmla="*/ 2147483647 h 78"/>
              <a:gd name="T70" fmla="*/ 1254069757 w 102"/>
              <a:gd name="T71" fmla="*/ 2147483647 h 78"/>
              <a:gd name="T72" fmla="*/ 594030063 w 102"/>
              <a:gd name="T73" fmla="*/ 2147483647 h 78"/>
              <a:gd name="T74" fmla="*/ 396025416 w 102"/>
              <a:gd name="T75" fmla="*/ 2147483647 h 78"/>
              <a:gd name="T76" fmla="*/ 594030063 w 102"/>
              <a:gd name="T77" fmla="*/ 2147483647 h 78"/>
              <a:gd name="T78" fmla="*/ 132011169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0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300201070 h 42"/>
              <a:gd name="T2" fmla="*/ 66337478 w 23"/>
              <a:gd name="T3" fmla="*/ 420279900 h 42"/>
              <a:gd name="T4" fmla="*/ 0 w 23"/>
              <a:gd name="T5" fmla="*/ 480315440 h 42"/>
              <a:gd name="T6" fmla="*/ 66337478 w 23"/>
              <a:gd name="T7" fmla="*/ 480315440 h 42"/>
              <a:gd name="T8" fmla="*/ 66337478 w 23"/>
              <a:gd name="T9" fmla="*/ 540358851 h 42"/>
              <a:gd name="T10" fmla="*/ 199004304 w 23"/>
              <a:gd name="T11" fmla="*/ 840552051 h 42"/>
              <a:gd name="T12" fmla="*/ 265333621 w 23"/>
              <a:gd name="T13" fmla="*/ 1020674412 h 42"/>
              <a:gd name="T14" fmla="*/ 199004304 w 23"/>
              <a:gd name="T15" fmla="*/ 1140753242 h 42"/>
              <a:gd name="T16" fmla="*/ 199004304 w 23"/>
              <a:gd name="T17" fmla="*/ 1260832072 h 42"/>
              <a:gd name="T18" fmla="*/ 331671147 w 23"/>
              <a:gd name="T19" fmla="*/ 1561033021 h 42"/>
              <a:gd name="T20" fmla="*/ 331671147 w 23"/>
              <a:gd name="T21" fmla="*/ 1681111851 h 42"/>
              <a:gd name="T22" fmla="*/ 331671147 w 23"/>
              <a:gd name="T23" fmla="*/ 1741147391 h 42"/>
              <a:gd name="T24" fmla="*/ 398000464 w 23"/>
              <a:gd name="T25" fmla="*/ 1741147391 h 42"/>
              <a:gd name="T26" fmla="*/ 331671147 w 23"/>
              <a:gd name="T27" fmla="*/ 1681111851 h 42"/>
              <a:gd name="T28" fmla="*/ 398000464 w 23"/>
              <a:gd name="T29" fmla="*/ 1681111851 h 42"/>
              <a:gd name="T30" fmla="*/ 464337925 w 23"/>
              <a:gd name="T31" fmla="*/ 1801190681 h 42"/>
              <a:gd name="T32" fmla="*/ 530675387 w 23"/>
              <a:gd name="T33" fmla="*/ 2041348825 h 42"/>
              <a:gd name="T34" fmla="*/ 530675387 w 23"/>
              <a:gd name="T35" fmla="*/ 2147483647 h 42"/>
              <a:gd name="T36" fmla="*/ 597004831 w 23"/>
              <a:gd name="T37" fmla="*/ 2147483647 h 42"/>
              <a:gd name="T38" fmla="*/ 663342293 w 23"/>
              <a:gd name="T39" fmla="*/ 2147483647 h 42"/>
              <a:gd name="T40" fmla="*/ 1326676442 w 23"/>
              <a:gd name="T41" fmla="*/ 2147483647 h 42"/>
              <a:gd name="T42" fmla="*/ 1260347125 w 23"/>
              <a:gd name="T43" fmla="*/ 2147483647 h 42"/>
              <a:gd name="T44" fmla="*/ 1194009663 w 23"/>
              <a:gd name="T45" fmla="*/ 2147483647 h 42"/>
              <a:gd name="T46" fmla="*/ 1194009663 w 23"/>
              <a:gd name="T47" fmla="*/ 2147483647 h 42"/>
              <a:gd name="T48" fmla="*/ 1260347125 w 23"/>
              <a:gd name="T49" fmla="*/ 2147483647 h 42"/>
              <a:gd name="T50" fmla="*/ 1194009663 w 23"/>
              <a:gd name="T51" fmla="*/ 2041348825 h 42"/>
              <a:gd name="T52" fmla="*/ 1194009663 w 23"/>
              <a:gd name="T53" fmla="*/ 1621068562 h 42"/>
              <a:gd name="T54" fmla="*/ 1194009663 w 23"/>
              <a:gd name="T55" fmla="*/ 1500989732 h 42"/>
              <a:gd name="T56" fmla="*/ 1260347125 w 23"/>
              <a:gd name="T57" fmla="*/ 1260832072 h 42"/>
              <a:gd name="T58" fmla="*/ 1260347125 w 23"/>
              <a:gd name="T59" fmla="*/ 1140753242 h 42"/>
              <a:gd name="T60" fmla="*/ 1260347125 w 23"/>
              <a:gd name="T61" fmla="*/ 1020674412 h 42"/>
              <a:gd name="T62" fmla="*/ 1260347125 w 23"/>
              <a:gd name="T63" fmla="*/ 900595340 h 42"/>
              <a:gd name="T64" fmla="*/ 1260347125 w 23"/>
              <a:gd name="T65" fmla="*/ 840552051 h 42"/>
              <a:gd name="T66" fmla="*/ 1260347125 w 23"/>
              <a:gd name="T67" fmla="*/ 780516510 h 42"/>
              <a:gd name="T68" fmla="*/ 1459343221 w 23"/>
              <a:gd name="T69" fmla="*/ 660437681 h 42"/>
              <a:gd name="T70" fmla="*/ 1525680682 w 23"/>
              <a:gd name="T71" fmla="*/ 420279900 h 42"/>
              <a:gd name="T72" fmla="*/ 1459343221 w 23"/>
              <a:gd name="T73" fmla="*/ 300201070 h 42"/>
              <a:gd name="T74" fmla="*/ 1459343221 w 23"/>
              <a:gd name="T75" fmla="*/ 180122180 h 42"/>
              <a:gd name="T76" fmla="*/ 1459343221 w 23"/>
              <a:gd name="T77" fmla="*/ 180122180 h 42"/>
              <a:gd name="T78" fmla="*/ 1459343221 w 23"/>
              <a:gd name="T79" fmla="*/ 120078860 h 42"/>
              <a:gd name="T80" fmla="*/ 1393013903 w 23"/>
              <a:gd name="T81" fmla="*/ 0 h 42"/>
              <a:gd name="T82" fmla="*/ 0 w 23"/>
              <a:gd name="T83" fmla="*/ 300201070 h 42"/>
              <a:gd name="T84" fmla="*/ 0 w 23"/>
              <a:gd name="T85" fmla="*/ 300201070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9961" name="Group 28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40006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31 w 188"/>
                <a:gd name="T1" fmla="*/ 736 h 160"/>
                <a:gd name="T2" fmla="*/ 618 w 188"/>
                <a:gd name="T3" fmla="*/ 951 h 160"/>
                <a:gd name="T4" fmla="*/ 428 w 188"/>
                <a:gd name="T5" fmla="*/ 1189 h 160"/>
                <a:gd name="T6" fmla="*/ 380 w 188"/>
                <a:gd name="T7" fmla="*/ 1024 h 160"/>
                <a:gd name="T8" fmla="*/ 117 w 188"/>
                <a:gd name="T9" fmla="*/ 1307 h 160"/>
                <a:gd name="T10" fmla="*/ 263 w 188"/>
                <a:gd name="T11" fmla="*/ 1521 h 160"/>
                <a:gd name="T12" fmla="*/ 638 w 188"/>
                <a:gd name="T13" fmla="*/ 1448 h 160"/>
                <a:gd name="T14" fmla="*/ 521 w 188"/>
                <a:gd name="T15" fmla="*/ 1760 h 160"/>
                <a:gd name="T16" fmla="*/ 428 w 188"/>
                <a:gd name="T17" fmla="*/ 1877 h 160"/>
                <a:gd name="T18" fmla="*/ 238 w 188"/>
                <a:gd name="T19" fmla="*/ 1950 h 160"/>
                <a:gd name="T20" fmla="*/ 141 w 188"/>
                <a:gd name="T21" fmla="*/ 2330 h 160"/>
                <a:gd name="T22" fmla="*/ 263 w 188"/>
                <a:gd name="T23" fmla="*/ 2545 h 160"/>
                <a:gd name="T24" fmla="*/ 521 w 188"/>
                <a:gd name="T25" fmla="*/ 2662 h 160"/>
                <a:gd name="T26" fmla="*/ 521 w 188"/>
                <a:gd name="T27" fmla="*/ 2852 h 160"/>
                <a:gd name="T28" fmla="*/ 827 w 188"/>
                <a:gd name="T29" fmla="*/ 2925 h 160"/>
                <a:gd name="T30" fmla="*/ 993 w 188"/>
                <a:gd name="T31" fmla="*/ 2969 h 160"/>
                <a:gd name="T32" fmla="*/ 686 w 188"/>
                <a:gd name="T33" fmla="*/ 3349 h 160"/>
                <a:gd name="T34" fmla="*/ 448 w 188"/>
                <a:gd name="T35" fmla="*/ 3495 h 160"/>
                <a:gd name="T36" fmla="*/ 73 w 188"/>
                <a:gd name="T37" fmla="*/ 3685 h 160"/>
                <a:gd name="T38" fmla="*/ 73 w 188"/>
                <a:gd name="T39" fmla="*/ 3802 h 160"/>
                <a:gd name="T40" fmla="*/ 686 w 188"/>
                <a:gd name="T41" fmla="*/ 3539 h 160"/>
                <a:gd name="T42" fmla="*/ 1470 w 188"/>
                <a:gd name="T43" fmla="*/ 2852 h 160"/>
                <a:gd name="T44" fmla="*/ 1397 w 188"/>
                <a:gd name="T45" fmla="*/ 2779 h 160"/>
                <a:gd name="T46" fmla="*/ 1825 w 188"/>
                <a:gd name="T47" fmla="*/ 2257 h 160"/>
                <a:gd name="T48" fmla="*/ 1703 w 188"/>
                <a:gd name="T49" fmla="*/ 2398 h 160"/>
                <a:gd name="T50" fmla="*/ 1728 w 188"/>
                <a:gd name="T51" fmla="*/ 2589 h 160"/>
                <a:gd name="T52" fmla="*/ 1703 w 188"/>
                <a:gd name="T53" fmla="*/ 2711 h 160"/>
                <a:gd name="T54" fmla="*/ 2039 w 188"/>
                <a:gd name="T55" fmla="*/ 2520 h 160"/>
                <a:gd name="T56" fmla="*/ 2039 w 188"/>
                <a:gd name="T57" fmla="*/ 2330 h 160"/>
                <a:gd name="T58" fmla="*/ 2536 w 188"/>
                <a:gd name="T59" fmla="*/ 2447 h 160"/>
                <a:gd name="T60" fmla="*/ 2867 w 188"/>
                <a:gd name="T61" fmla="*/ 2398 h 160"/>
                <a:gd name="T62" fmla="*/ 3436 w 188"/>
                <a:gd name="T63" fmla="*/ 2589 h 160"/>
                <a:gd name="T64" fmla="*/ 3626 w 188"/>
                <a:gd name="T65" fmla="*/ 2828 h 160"/>
                <a:gd name="T66" fmla="*/ 3933 w 188"/>
                <a:gd name="T67" fmla="*/ 3042 h 160"/>
                <a:gd name="T68" fmla="*/ 4453 w 188"/>
                <a:gd name="T69" fmla="*/ 3091 h 160"/>
                <a:gd name="T70" fmla="*/ 4380 w 188"/>
                <a:gd name="T71" fmla="*/ 2779 h 160"/>
                <a:gd name="T72" fmla="*/ 4171 w 188"/>
                <a:gd name="T73" fmla="*/ 2735 h 160"/>
                <a:gd name="T74" fmla="*/ 3860 w 188"/>
                <a:gd name="T75" fmla="*/ 2520 h 160"/>
                <a:gd name="T76" fmla="*/ 3480 w 188"/>
                <a:gd name="T77" fmla="*/ 2257 h 160"/>
                <a:gd name="T78" fmla="*/ 3339 w 188"/>
                <a:gd name="T79" fmla="*/ 2447 h 160"/>
                <a:gd name="T80" fmla="*/ 3056 w 188"/>
                <a:gd name="T81" fmla="*/ 2208 h 160"/>
                <a:gd name="T82" fmla="*/ 2769 w 188"/>
                <a:gd name="T83" fmla="*/ 1901 h 160"/>
                <a:gd name="T84" fmla="*/ 2414 w 188"/>
                <a:gd name="T85" fmla="*/ 497 h 160"/>
                <a:gd name="T86" fmla="*/ 2132 w 188"/>
                <a:gd name="T87" fmla="*/ 117 h 160"/>
                <a:gd name="T88" fmla="*/ 1635 w 188"/>
                <a:gd name="T89" fmla="*/ 117 h 160"/>
                <a:gd name="T90" fmla="*/ 1397 w 188"/>
                <a:gd name="T91" fmla="*/ 117 h 160"/>
                <a:gd name="T92" fmla="*/ 1066 w 188"/>
                <a:gd name="T93" fmla="*/ 0 h 160"/>
                <a:gd name="T94" fmla="*/ 827 w 188"/>
                <a:gd name="T95" fmla="*/ 98 h 160"/>
                <a:gd name="T96" fmla="*/ 569 w 188"/>
                <a:gd name="T97" fmla="*/ 307 h 160"/>
                <a:gd name="T98" fmla="*/ 448 w 188"/>
                <a:gd name="T99" fmla="*/ 497 h 160"/>
                <a:gd name="T100" fmla="*/ 238 w 188"/>
                <a:gd name="T101" fmla="*/ 619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7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50 w 4"/>
                <a:gd name="T1" fmla="*/ 42 h 3"/>
                <a:gd name="T2" fmla="*/ 50 w 4"/>
                <a:gd name="T3" fmla="*/ 23 h 3"/>
                <a:gd name="T4" fmla="*/ 50 w 4"/>
                <a:gd name="T5" fmla="*/ 23 h 3"/>
                <a:gd name="T6" fmla="*/ 50 w 4"/>
                <a:gd name="T7" fmla="*/ 23 h 3"/>
                <a:gd name="T8" fmla="*/ 50 w 4"/>
                <a:gd name="T9" fmla="*/ 23 h 3"/>
                <a:gd name="T10" fmla="*/ 50 w 4"/>
                <a:gd name="T11" fmla="*/ 23 h 3"/>
                <a:gd name="T12" fmla="*/ 50 w 4"/>
                <a:gd name="T13" fmla="*/ 23 h 3"/>
                <a:gd name="T14" fmla="*/ 25 w 4"/>
                <a:gd name="T15" fmla="*/ 0 h 3"/>
                <a:gd name="T16" fmla="*/ 25 w 4"/>
                <a:gd name="T17" fmla="*/ 0 h 3"/>
                <a:gd name="T18" fmla="*/ 0 w 4"/>
                <a:gd name="T19" fmla="*/ 23 h 3"/>
                <a:gd name="T20" fmla="*/ 0 w 4"/>
                <a:gd name="T21" fmla="*/ 23 h 3"/>
                <a:gd name="T22" fmla="*/ 0 w 4"/>
                <a:gd name="T23" fmla="*/ 23 h 3"/>
                <a:gd name="T24" fmla="*/ 0 w 4"/>
                <a:gd name="T25" fmla="*/ 23 h 3"/>
                <a:gd name="T26" fmla="*/ 0 w 4"/>
                <a:gd name="T27" fmla="*/ 23 h 3"/>
                <a:gd name="T28" fmla="*/ 0 w 4"/>
                <a:gd name="T29" fmla="*/ 23 h 3"/>
                <a:gd name="T30" fmla="*/ 0 w 4"/>
                <a:gd name="T31" fmla="*/ 42 h 3"/>
                <a:gd name="T32" fmla="*/ 0 w 4"/>
                <a:gd name="T33" fmla="*/ 42 h 3"/>
                <a:gd name="T34" fmla="*/ 25 w 4"/>
                <a:gd name="T35" fmla="*/ 42 h 3"/>
                <a:gd name="T36" fmla="*/ 25 w 4"/>
                <a:gd name="T37" fmla="*/ 42 h 3"/>
                <a:gd name="T38" fmla="*/ 25 w 4"/>
                <a:gd name="T39" fmla="*/ 65 h 3"/>
                <a:gd name="T40" fmla="*/ 50 w 4"/>
                <a:gd name="T41" fmla="*/ 65 h 3"/>
                <a:gd name="T42" fmla="*/ 50 w 4"/>
                <a:gd name="T43" fmla="*/ 65 h 3"/>
                <a:gd name="T44" fmla="*/ 75 w 4"/>
                <a:gd name="T45" fmla="*/ 65 h 3"/>
                <a:gd name="T46" fmla="*/ 75 w 4"/>
                <a:gd name="T47" fmla="*/ 65 h 3"/>
                <a:gd name="T48" fmla="*/ 100 w 4"/>
                <a:gd name="T49" fmla="*/ 42 h 3"/>
                <a:gd name="T50" fmla="*/ 100 w 4"/>
                <a:gd name="T51" fmla="*/ 42 h 3"/>
                <a:gd name="T52" fmla="*/ 100 w 4"/>
                <a:gd name="T53" fmla="*/ 42 h 3"/>
                <a:gd name="T54" fmla="*/ 100 w 4"/>
                <a:gd name="T55" fmla="*/ 23 h 3"/>
                <a:gd name="T56" fmla="*/ 100 w 4"/>
                <a:gd name="T57" fmla="*/ 23 h 3"/>
                <a:gd name="T58" fmla="*/ 100 w 4"/>
                <a:gd name="T59" fmla="*/ 23 h 3"/>
                <a:gd name="T60" fmla="*/ 100 w 4"/>
                <a:gd name="T61" fmla="*/ 23 h 3"/>
                <a:gd name="T62" fmla="*/ 100 w 4"/>
                <a:gd name="T63" fmla="*/ 23 h 3"/>
                <a:gd name="T64" fmla="*/ 100 w 4"/>
                <a:gd name="T65" fmla="*/ 0 h 3"/>
                <a:gd name="T66" fmla="*/ 100 w 4"/>
                <a:gd name="T67" fmla="*/ 0 h 3"/>
                <a:gd name="T68" fmla="*/ 100 w 4"/>
                <a:gd name="T69" fmla="*/ 0 h 3"/>
                <a:gd name="T70" fmla="*/ 100 w 4"/>
                <a:gd name="T71" fmla="*/ 0 h 3"/>
                <a:gd name="T72" fmla="*/ 100 w 4"/>
                <a:gd name="T73" fmla="*/ 23 h 3"/>
                <a:gd name="T74" fmla="*/ 75 w 4"/>
                <a:gd name="T75" fmla="*/ 23 h 3"/>
                <a:gd name="T76" fmla="*/ 75 w 4"/>
                <a:gd name="T77" fmla="*/ 23 h 3"/>
                <a:gd name="T78" fmla="*/ 50 w 4"/>
                <a:gd name="T79" fmla="*/ 42 h 3"/>
                <a:gd name="T80" fmla="*/ 50 w 4"/>
                <a:gd name="T81" fmla="*/ 42 h 3"/>
                <a:gd name="T82" fmla="*/ 50 w 4"/>
                <a:gd name="T83" fmla="*/ 42 h 3"/>
                <a:gd name="T84" fmla="*/ 50 w 4"/>
                <a:gd name="T85" fmla="*/ 42 h 3"/>
                <a:gd name="T86" fmla="*/ 50 w 4"/>
                <a:gd name="T87" fmla="*/ 65 h 3"/>
                <a:gd name="T88" fmla="*/ 75 w 4"/>
                <a:gd name="T89" fmla="*/ 65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8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58 w 9"/>
                <a:gd name="T1" fmla="*/ 0 h 6"/>
                <a:gd name="T2" fmla="*/ 91 w 9"/>
                <a:gd name="T3" fmla="*/ 0 h 6"/>
                <a:gd name="T4" fmla="*/ 67 w 9"/>
                <a:gd name="T5" fmla="*/ 25 h 6"/>
                <a:gd name="T6" fmla="*/ 67 w 9"/>
                <a:gd name="T7" fmla="*/ 25 h 6"/>
                <a:gd name="T8" fmla="*/ 67 w 9"/>
                <a:gd name="T9" fmla="*/ 50 h 6"/>
                <a:gd name="T10" fmla="*/ 67 w 9"/>
                <a:gd name="T11" fmla="*/ 75 h 6"/>
                <a:gd name="T12" fmla="*/ 48 w 9"/>
                <a:gd name="T13" fmla="*/ 75 h 6"/>
                <a:gd name="T14" fmla="*/ 48 w 9"/>
                <a:gd name="T15" fmla="*/ 75 h 6"/>
                <a:gd name="T16" fmla="*/ 24 w 9"/>
                <a:gd name="T17" fmla="*/ 75 h 6"/>
                <a:gd name="T18" fmla="*/ 24 w 9"/>
                <a:gd name="T19" fmla="*/ 100 h 6"/>
                <a:gd name="T20" fmla="*/ 24 w 9"/>
                <a:gd name="T21" fmla="*/ 125 h 6"/>
                <a:gd name="T22" fmla="*/ 0 w 9"/>
                <a:gd name="T23" fmla="*/ 125 h 6"/>
                <a:gd name="T24" fmla="*/ 0 w 9"/>
                <a:gd name="T25" fmla="*/ 150 h 6"/>
                <a:gd name="T26" fmla="*/ 0 w 9"/>
                <a:gd name="T27" fmla="*/ 150 h 6"/>
                <a:gd name="T28" fmla="*/ 0 w 9"/>
                <a:gd name="T29" fmla="*/ 150 h 6"/>
                <a:gd name="T30" fmla="*/ 0 w 9"/>
                <a:gd name="T31" fmla="*/ 150 h 6"/>
                <a:gd name="T32" fmla="*/ 0 w 9"/>
                <a:gd name="T33" fmla="*/ 150 h 6"/>
                <a:gd name="T34" fmla="*/ 0 w 9"/>
                <a:gd name="T35" fmla="*/ 150 h 6"/>
                <a:gd name="T36" fmla="*/ 0 w 9"/>
                <a:gd name="T37" fmla="*/ 150 h 6"/>
                <a:gd name="T38" fmla="*/ 24 w 9"/>
                <a:gd name="T39" fmla="*/ 150 h 6"/>
                <a:gd name="T40" fmla="*/ 48 w 9"/>
                <a:gd name="T41" fmla="*/ 150 h 6"/>
                <a:gd name="T42" fmla="*/ 67 w 9"/>
                <a:gd name="T43" fmla="*/ 125 h 6"/>
                <a:gd name="T44" fmla="*/ 139 w 9"/>
                <a:gd name="T45" fmla="*/ 75 h 6"/>
                <a:gd name="T46" fmla="*/ 158 w 9"/>
                <a:gd name="T47" fmla="*/ 50 h 6"/>
                <a:gd name="T48" fmla="*/ 182 w 9"/>
                <a:gd name="T49" fmla="*/ 50 h 6"/>
                <a:gd name="T50" fmla="*/ 205 w 9"/>
                <a:gd name="T51" fmla="*/ 25 h 6"/>
                <a:gd name="T52" fmla="*/ 205 w 9"/>
                <a:gd name="T53" fmla="*/ 25 h 6"/>
                <a:gd name="T54" fmla="*/ 205 w 9"/>
                <a:gd name="T55" fmla="*/ 25 h 6"/>
                <a:gd name="T56" fmla="*/ 182 w 9"/>
                <a:gd name="T57" fmla="*/ 0 h 6"/>
                <a:gd name="T58" fmla="*/ 182 w 9"/>
                <a:gd name="T59" fmla="*/ 0 h 6"/>
                <a:gd name="T60" fmla="*/ 182 w 9"/>
                <a:gd name="T61" fmla="*/ 0 h 6"/>
                <a:gd name="T62" fmla="*/ 182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9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191 w 9"/>
                <a:gd name="T1" fmla="*/ 73 h 7"/>
                <a:gd name="T2" fmla="*/ 191 w 9"/>
                <a:gd name="T3" fmla="*/ 24 h 7"/>
                <a:gd name="T4" fmla="*/ 117 w 9"/>
                <a:gd name="T5" fmla="*/ 73 h 7"/>
                <a:gd name="T6" fmla="*/ 98 w 9"/>
                <a:gd name="T7" fmla="*/ 92 h 7"/>
                <a:gd name="T8" fmla="*/ 98 w 9"/>
                <a:gd name="T9" fmla="*/ 92 h 7"/>
                <a:gd name="T10" fmla="*/ 49 w 9"/>
                <a:gd name="T11" fmla="*/ 117 h 7"/>
                <a:gd name="T12" fmla="*/ 24 w 9"/>
                <a:gd name="T13" fmla="*/ 141 h 7"/>
                <a:gd name="T14" fmla="*/ 0 w 9"/>
                <a:gd name="T15" fmla="*/ 141 h 7"/>
                <a:gd name="T16" fmla="*/ 49 w 9"/>
                <a:gd name="T17" fmla="*/ 141 h 7"/>
                <a:gd name="T18" fmla="*/ 73 w 9"/>
                <a:gd name="T19" fmla="*/ 117 h 7"/>
                <a:gd name="T20" fmla="*/ 142 w 9"/>
                <a:gd name="T21" fmla="*/ 92 h 7"/>
                <a:gd name="T22" fmla="*/ 191 w 9"/>
                <a:gd name="T23" fmla="*/ 73 h 7"/>
                <a:gd name="T24" fmla="*/ 191 w 9"/>
                <a:gd name="T25" fmla="*/ 7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0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190 w 8"/>
                <a:gd name="T1" fmla="*/ 48 h 6"/>
                <a:gd name="T2" fmla="*/ 190 w 8"/>
                <a:gd name="T3" fmla="*/ 24 h 6"/>
                <a:gd name="T4" fmla="*/ 190 w 8"/>
                <a:gd name="T5" fmla="*/ 24 h 6"/>
                <a:gd name="T6" fmla="*/ 190 w 8"/>
                <a:gd name="T7" fmla="*/ 0 h 6"/>
                <a:gd name="T8" fmla="*/ 190 w 8"/>
                <a:gd name="T9" fmla="*/ 0 h 6"/>
                <a:gd name="T10" fmla="*/ 190 w 8"/>
                <a:gd name="T11" fmla="*/ 0 h 6"/>
                <a:gd name="T12" fmla="*/ 190 w 8"/>
                <a:gd name="T13" fmla="*/ 0 h 6"/>
                <a:gd name="T14" fmla="*/ 190 w 8"/>
                <a:gd name="T15" fmla="*/ 0 h 6"/>
                <a:gd name="T16" fmla="*/ 190 w 8"/>
                <a:gd name="T17" fmla="*/ 0 h 6"/>
                <a:gd name="T18" fmla="*/ 190 w 8"/>
                <a:gd name="T19" fmla="*/ 0 h 6"/>
                <a:gd name="T20" fmla="*/ 166 w 8"/>
                <a:gd name="T21" fmla="*/ 0 h 6"/>
                <a:gd name="T22" fmla="*/ 166 w 8"/>
                <a:gd name="T23" fmla="*/ 0 h 6"/>
                <a:gd name="T24" fmla="*/ 141 w 8"/>
                <a:gd name="T25" fmla="*/ 0 h 6"/>
                <a:gd name="T26" fmla="*/ 117 w 8"/>
                <a:gd name="T27" fmla="*/ 24 h 6"/>
                <a:gd name="T28" fmla="*/ 117 w 8"/>
                <a:gd name="T29" fmla="*/ 48 h 6"/>
                <a:gd name="T30" fmla="*/ 117 w 8"/>
                <a:gd name="T31" fmla="*/ 48 h 6"/>
                <a:gd name="T32" fmla="*/ 97 w 8"/>
                <a:gd name="T33" fmla="*/ 48 h 6"/>
                <a:gd name="T34" fmla="*/ 97 w 8"/>
                <a:gd name="T35" fmla="*/ 48 h 6"/>
                <a:gd name="T36" fmla="*/ 97 w 8"/>
                <a:gd name="T37" fmla="*/ 48 h 6"/>
                <a:gd name="T38" fmla="*/ 97 w 8"/>
                <a:gd name="T39" fmla="*/ 72 h 6"/>
                <a:gd name="T40" fmla="*/ 97 w 8"/>
                <a:gd name="T41" fmla="*/ 72 h 6"/>
                <a:gd name="T42" fmla="*/ 97 w 8"/>
                <a:gd name="T43" fmla="*/ 72 h 6"/>
                <a:gd name="T44" fmla="*/ 97 w 8"/>
                <a:gd name="T45" fmla="*/ 72 h 6"/>
                <a:gd name="T46" fmla="*/ 49 w 8"/>
                <a:gd name="T47" fmla="*/ 92 h 6"/>
                <a:gd name="T48" fmla="*/ 49 w 8"/>
                <a:gd name="T49" fmla="*/ 92 h 6"/>
                <a:gd name="T50" fmla="*/ 49 w 8"/>
                <a:gd name="T51" fmla="*/ 92 h 6"/>
                <a:gd name="T52" fmla="*/ 49 w 8"/>
                <a:gd name="T53" fmla="*/ 92 h 6"/>
                <a:gd name="T54" fmla="*/ 24 w 8"/>
                <a:gd name="T55" fmla="*/ 92 h 6"/>
                <a:gd name="T56" fmla="*/ 24 w 8"/>
                <a:gd name="T57" fmla="*/ 116 h 6"/>
                <a:gd name="T58" fmla="*/ 24 w 8"/>
                <a:gd name="T59" fmla="*/ 116 h 6"/>
                <a:gd name="T60" fmla="*/ 0 w 8"/>
                <a:gd name="T61" fmla="*/ 116 h 6"/>
                <a:gd name="T62" fmla="*/ 0 w 8"/>
                <a:gd name="T63" fmla="*/ 116 h 6"/>
                <a:gd name="T64" fmla="*/ 0 w 8"/>
                <a:gd name="T65" fmla="*/ 116 h 6"/>
                <a:gd name="T66" fmla="*/ 24 w 8"/>
                <a:gd name="T67" fmla="*/ 140 h 6"/>
                <a:gd name="T68" fmla="*/ 24 w 8"/>
                <a:gd name="T69" fmla="*/ 140 h 6"/>
                <a:gd name="T70" fmla="*/ 24 w 8"/>
                <a:gd name="T71" fmla="*/ 140 h 6"/>
                <a:gd name="T72" fmla="*/ 24 w 8"/>
                <a:gd name="T73" fmla="*/ 140 h 6"/>
                <a:gd name="T74" fmla="*/ 49 w 8"/>
                <a:gd name="T75" fmla="*/ 116 h 6"/>
                <a:gd name="T76" fmla="*/ 49 w 8"/>
                <a:gd name="T77" fmla="*/ 116 h 6"/>
                <a:gd name="T78" fmla="*/ 73 w 8"/>
                <a:gd name="T79" fmla="*/ 116 h 6"/>
                <a:gd name="T80" fmla="*/ 73 w 8"/>
                <a:gd name="T81" fmla="*/ 92 h 6"/>
                <a:gd name="T82" fmla="*/ 73 w 8"/>
                <a:gd name="T83" fmla="*/ 92 h 6"/>
                <a:gd name="T84" fmla="*/ 117 w 8"/>
                <a:gd name="T85" fmla="*/ 92 h 6"/>
                <a:gd name="T86" fmla="*/ 117 w 8"/>
                <a:gd name="T87" fmla="*/ 72 h 6"/>
                <a:gd name="T88" fmla="*/ 141 w 8"/>
                <a:gd name="T89" fmla="*/ 72 h 6"/>
                <a:gd name="T90" fmla="*/ 166 w 8"/>
                <a:gd name="T91" fmla="*/ 72 h 6"/>
                <a:gd name="T92" fmla="*/ 166 w 8"/>
                <a:gd name="T93" fmla="*/ 48 h 6"/>
                <a:gd name="T94" fmla="*/ 166 w 8"/>
                <a:gd name="T95" fmla="*/ 48 h 6"/>
                <a:gd name="T96" fmla="*/ 190 w 8"/>
                <a:gd name="T97" fmla="*/ 48 h 6"/>
                <a:gd name="T98" fmla="*/ 190 w 8"/>
                <a:gd name="T99" fmla="*/ 48 h 6"/>
                <a:gd name="T100" fmla="*/ 190 w 8"/>
                <a:gd name="T101" fmla="*/ 4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1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0 w 1"/>
                <a:gd name="T3" fmla="*/ 0 h 1"/>
                <a:gd name="T4" fmla="*/ 0 w 1"/>
                <a:gd name="T5" fmla="*/ 25 h 1"/>
                <a:gd name="T6" fmla="*/ 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2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25 w 1"/>
                <a:gd name="T3" fmla="*/ 0 h 1"/>
                <a:gd name="T4" fmla="*/ 25 w 1"/>
                <a:gd name="T5" fmla="*/ 0 h 1"/>
                <a:gd name="T6" fmla="*/ 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25 h 1"/>
                <a:gd name="T18" fmla="*/ 0 w 1"/>
                <a:gd name="T19" fmla="*/ 25 h 1"/>
                <a:gd name="T20" fmla="*/ 0 w 1"/>
                <a:gd name="T21" fmla="*/ 25 h 1"/>
                <a:gd name="T22" fmla="*/ 0 w 1"/>
                <a:gd name="T23" fmla="*/ 25 h 1"/>
                <a:gd name="T24" fmla="*/ 0 w 1"/>
                <a:gd name="T25" fmla="*/ 25 h 1"/>
                <a:gd name="T26" fmla="*/ 25 w 1"/>
                <a:gd name="T27" fmla="*/ 25 h 1"/>
                <a:gd name="T28" fmla="*/ 25 w 1"/>
                <a:gd name="T29" fmla="*/ 0 h 1"/>
                <a:gd name="T30" fmla="*/ 25 w 1"/>
                <a:gd name="T31" fmla="*/ 0 h 1"/>
                <a:gd name="T32" fmla="*/ 25 w 1"/>
                <a:gd name="T33" fmla="*/ 0 h 1"/>
                <a:gd name="T34" fmla="*/ 25 w 1"/>
                <a:gd name="T35" fmla="*/ 0 h 1"/>
                <a:gd name="T36" fmla="*/ 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3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 w 3"/>
                <a:gd name="T1" fmla="*/ 23 h 3"/>
                <a:gd name="T2" fmla="*/ 65 w 3"/>
                <a:gd name="T3" fmla="*/ 23 h 3"/>
                <a:gd name="T4" fmla="*/ 42 w 3"/>
                <a:gd name="T5" fmla="*/ 23 h 3"/>
                <a:gd name="T6" fmla="*/ 65 w 3"/>
                <a:gd name="T7" fmla="*/ 42 h 3"/>
                <a:gd name="T8" fmla="*/ 42 w 3"/>
                <a:gd name="T9" fmla="*/ 42 h 3"/>
                <a:gd name="T10" fmla="*/ 23 w 3"/>
                <a:gd name="T11" fmla="*/ 65 h 3"/>
                <a:gd name="T12" fmla="*/ 0 w 3"/>
                <a:gd name="T13" fmla="*/ 65 h 3"/>
                <a:gd name="T14" fmla="*/ 23 w 3"/>
                <a:gd name="T15" fmla="*/ 23 h 3"/>
                <a:gd name="T16" fmla="*/ 42 w 3"/>
                <a:gd name="T17" fmla="*/ 2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4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 w 3"/>
                <a:gd name="T1" fmla="*/ 0 h 2"/>
                <a:gd name="T2" fmla="*/ 42 w 3"/>
                <a:gd name="T3" fmla="*/ 0 h 2"/>
                <a:gd name="T4" fmla="*/ 42 w 3"/>
                <a:gd name="T5" fmla="*/ 0 h 2"/>
                <a:gd name="T6" fmla="*/ 42 w 3"/>
                <a:gd name="T7" fmla="*/ 0 h 2"/>
                <a:gd name="T8" fmla="*/ 65 w 3"/>
                <a:gd name="T9" fmla="*/ 0 h 2"/>
                <a:gd name="T10" fmla="*/ 65 w 3"/>
                <a:gd name="T11" fmla="*/ 0 h 2"/>
                <a:gd name="T12" fmla="*/ 65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0 h 2"/>
                <a:gd name="T22" fmla="*/ 42 w 3"/>
                <a:gd name="T23" fmla="*/ 0 h 2"/>
                <a:gd name="T24" fmla="*/ 42 w 3"/>
                <a:gd name="T25" fmla="*/ 22 h 2"/>
                <a:gd name="T26" fmla="*/ 65 w 3"/>
                <a:gd name="T27" fmla="*/ 22 h 2"/>
                <a:gd name="T28" fmla="*/ 65 w 3"/>
                <a:gd name="T29" fmla="*/ 22 h 2"/>
                <a:gd name="T30" fmla="*/ 65 w 3"/>
                <a:gd name="T31" fmla="*/ 22 h 2"/>
                <a:gd name="T32" fmla="*/ 42 w 3"/>
                <a:gd name="T33" fmla="*/ 22 h 2"/>
                <a:gd name="T34" fmla="*/ 42 w 3"/>
                <a:gd name="T35" fmla="*/ 22 h 2"/>
                <a:gd name="T36" fmla="*/ 42 w 3"/>
                <a:gd name="T37" fmla="*/ 22 h 2"/>
                <a:gd name="T38" fmla="*/ 42 w 3"/>
                <a:gd name="T39" fmla="*/ 22 h 2"/>
                <a:gd name="T40" fmla="*/ 42 w 3"/>
                <a:gd name="T41" fmla="*/ 22 h 2"/>
                <a:gd name="T42" fmla="*/ 23 w 3"/>
                <a:gd name="T43" fmla="*/ 40 h 2"/>
                <a:gd name="T44" fmla="*/ 23 w 3"/>
                <a:gd name="T45" fmla="*/ 40 h 2"/>
                <a:gd name="T46" fmla="*/ 23 w 3"/>
                <a:gd name="T47" fmla="*/ 40 h 2"/>
                <a:gd name="T48" fmla="*/ 0 w 3"/>
                <a:gd name="T49" fmla="*/ 40 h 2"/>
                <a:gd name="T50" fmla="*/ 0 w 3"/>
                <a:gd name="T51" fmla="*/ 40 h 2"/>
                <a:gd name="T52" fmla="*/ 0 w 3"/>
                <a:gd name="T53" fmla="*/ 22 h 2"/>
                <a:gd name="T54" fmla="*/ 23 w 3"/>
                <a:gd name="T55" fmla="*/ 22 h 2"/>
                <a:gd name="T56" fmla="*/ 23 w 3"/>
                <a:gd name="T57" fmla="*/ 22 h 2"/>
                <a:gd name="T58" fmla="*/ 23 w 3"/>
                <a:gd name="T59" fmla="*/ 22 h 2"/>
                <a:gd name="T60" fmla="*/ 23 w 3"/>
                <a:gd name="T61" fmla="*/ 0 h 2"/>
                <a:gd name="T62" fmla="*/ 42 w 3"/>
                <a:gd name="T63" fmla="*/ 0 h 2"/>
                <a:gd name="T64" fmla="*/ 42 w 3"/>
                <a:gd name="T65" fmla="*/ 0 h 2"/>
                <a:gd name="T66" fmla="*/ 42 w 3"/>
                <a:gd name="T67" fmla="*/ 0 h 2"/>
                <a:gd name="T68" fmla="*/ 42 w 3"/>
                <a:gd name="T69" fmla="*/ 0 h 2"/>
                <a:gd name="T70" fmla="*/ 42 w 3"/>
                <a:gd name="T71" fmla="*/ 0 h 2"/>
                <a:gd name="T72" fmla="*/ 42 w 3"/>
                <a:gd name="T73" fmla="*/ 0 h 2"/>
                <a:gd name="T74" fmla="*/ 4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5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66 w 4"/>
                <a:gd name="T1" fmla="*/ 25 h 2"/>
                <a:gd name="T2" fmla="*/ 66 w 4"/>
                <a:gd name="T3" fmla="*/ 0 h 2"/>
                <a:gd name="T4" fmla="*/ 90 w 4"/>
                <a:gd name="T5" fmla="*/ 0 h 2"/>
                <a:gd name="T6" fmla="*/ 90 w 4"/>
                <a:gd name="T7" fmla="*/ 25 h 2"/>
                <a:gd name="T8" fmla="*/ 24 w 4"/>
                <a:gd name="T9" fmla="*/ 50 h 2"/>
                <a:gd name="T10" fmla="*/ 66 w 4"/>
                <a:gd name="T11" fmla="*/ 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6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 w 3"/>
                <a:gd name="T1" fmla="*/ 25 h 2"/>
                <a:gd name="T2" fmla="*/ 42 w 3"/>
                <a:gd name="T3" fmla="*/ 25 h 2"/>
                <a:gd name="T4" fmla="*/ 42 w 3"/>
                <a:gd name="T5" fmla="*/ 0 h 2"/>
                <a:gd name="T6" fmla="*/ 42 w 3"/>
                <a:gd name="T7" fmla="*/ 0 h 2"/>
                <a:gd name="T8" fmla="*/ 42 w 3"/>
                <a:gd name="T9" fmla="*/ 0 h 2"/>
                <a:gd name="T10" fmla="*/ 42 w 3"/>
                <a:gd name="T11" fmla="*/ 0 h 2"/>
                <a:gd name="T12" fmla="*/ 42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25 h 2"/>
                <a:gd name="T22" fmla="*/ 65 w 3"/>
                <a:gd name="T23" fmla="*/ 25 h 2"/>
                <a:gd name="T24" fmla="*/ 65 w 3"/>
                <a:gd name="T25" fmla="*/ 25 h 2"/>
                <a:gd name="T26" fmla="*/ 65 w 3"/>
                <a:gd name="T27" fmla="*/ 25 h 2"/>
                <a:gd name="T28" fmla="*/ 42 w 3"/>
                <a:gd name="T29" fmla="*/ 50 h 2"/>
                <a:gd name="T30" fmla="*/ 23 w 3"/>
                <a:gd name="T31" fmla="*/ 50 h 2"/>
                <a:gd name="T32" fmla="*/ 0 w 3"/>
                <a:gd name="T33" fmla="*/ 50 h 2"/>
                <a:gd name="T34" fmla="*/ 0 w 3"/>
                <a:gd name="T35" fmla="*/ 50 h 2"/>
                <a:gd name="T36" fmla="*/ 0 w 3"/>
                <a:gd name="T37" fmla="*/ 50 h 2"/>
                <a:gd name="T38" fmla="*/ 0 w 3"/>
                <a:gd name="T39" fmla="*/ 50 h 2"/>
                <a:gd name="T40" fmla="*/ 0 w 3"/>
                <a:gd name="T41" fmla="*/ 50 h 2"/>
                <a:gd name="T42" fmla="*/ 0 w 3"/>
                <a:gd name="T43" fmla="*/ 50 h 2"/>
                <a:gd name="T44" fmla="*/ 23 w 3"/>
                <a:gd name="T45" fmla="*/ 50 h 2"/>
                <a:gd name="T46" fmla="*/ 42 w 3"/>
                <a:gd name="T47" fmla="*/ 25 h 2"/>
                <a:gd name="T48" fmla="*/ 42 w 3"/>
                <a:gd name="T49" fmla="*/ 25 h 2"/>
                <a:gd name="T50" fmla="*/ 42 w 3"/>
                <a:gd name="T51" fmla="*/ 25 h 2"/>
                <a:gd name="T52" fmla="*/ 42 w 3"/>
                <a:gd name="T53" fmla="*/ 25 h 2"/>
                <a:gd name="T54" fmla="*/ 42 w 3"/>
                <a:gd name="T55" fmla="*/ 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7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0 w 2"/>
                <a:gd name="T3" fmla="*/ 0 h 3"/>
                <a:gd name="T4" fmla="*/ 0 w 2"/>
                <a:gd name="T5" fmla="*/ 0 h 3"/>
                <a:gd name="T6" fmla="*/ 25 w 2"/>
                <a:gd name="T7" fmla="*/ 50 h 3"/>
                <a:gd name="T8" fmla="*/ 0 w 2"/>
                <a:gd name="T9" fmla="*/ 50 h 3"/>
                <a:gd name="T10" fmla="*/ 0 w 2"/>
                <a:gd name="T11" fmla="*/ 50 h 3"/>
                <a:gd name="T12" fmla="*/ 0 w 2"/>
                <a:gd name="T13" fmla="*/ 75 h 3"/>
                <a:gd name="T14" fmla="*/ 25 w 2"/>
                <a:gd name="T15" fmla="*/ 75 h 3"/>
                <a:gd name="T16" fmla="*/ 25 w 2"/>
                <a:gd name="T17" fmla="*/ 75 h 3"/>
                <a:gd name="T18" fmla="*/ 50 w 2"/>
                <a:gd name="T19" fmla="*/ 75 h 3"/>
                <a:gd name="T20" fmla="*/ 50 w 2"/>
                <a:gd name="T21" fmla="*/ 25 h 3"/>
                <a:gd name="T22" fmla="*/ 50 w 2"/>
                <a:gd name="T23" fmla="*/ 0 h 3"/>
                <a:gd name="T24" fmla="*/ 25 w 2"/>
                <a:gd name="T25" fmla="*/ 0 h 3"/>
                <a:gd name="T26" fmla="*/ 25 w 2"/>
                <a:gd name="T27" fmla="*/ 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8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25 w 2"/>
                <a:gd name="T3" fmla="*/ 0 h 3"/>
                <a:gd name="T4" fmla="*/ 25 w 2"/>
                <a:gd name="T5" fmla="*/ 0 h 3"/>
                <a:gd name="T6" fmla="*/ 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25 h 3"/>
                <a:gd name="T14" fmla="*/ 25 w 2"/>
                <a:gd name="T15" fmla="*/ 25 h 3"/>
                <a:gd name="T16" fmla="*/ 25 w 2"/>
                <a:gd name="T17" fmla="*/ 25 h 3"/>
                <a:gd name="T18" fmla="*/ 25 w 2"/>
                <a:gd name="T19" fmla="*/ 50 h 3"/>
                <a:gd name="T20" fmla="*/ 0 w 2"/>
                <a:gd name="T21" fmla="*/ 50 h 3"/>
                <a:gd name="T22" fmla="*/ 0 w 2"/>
                <a:gd name="T23" fmla="*/ 50 h 3"/>
                <a:gd name="T24" fmla="*/ 0 w 2"/>
                <a:gd name="T25" fmla="*/ 50 h 3"/>
                <a:gd name="T26" fmla="*/ 0 w 2"/>
                <a:gd name="T27" fmla="*/ 50 h 3"/>
                <a:gd name="T28" fmla="*/ 0 w 2"/>
                <a:gd name="T29" fmla="*/ 50 h 3"/>
                <a:gd name="T30" fmla="*/ 0 w 2"/>
                <a:gd name="T31" fmla="*/ 50 h 3"/>
                <a:gd name="T32" fmla="*/ 0 w 2"/>
                <a:gd name="T33" fmla="*/ 75 h 3"/>
                <a:gd name="T34" fmla="*/ 25 w 2"/>
                <a:gd name="T35" fmla="*/ 75 h 3"/>
                <a:gd name="T36" fmla="*/ 25 w 2"/>
                <a:gd name="T37" fmla="*/ 75 h 3"/>
                <a:gd name="T38" fmla="*/ 25 w 2"/>
                <a:gd name="T39" fmla="*/ 75 h 3"/>
                <a:gd name="T40" fmla="*/ 25 w 2"/>
                <a:gd name="T41" fmla="*/ 75 h 3"/>
                <a:gd name="T42" fmla="*/ 25 w 2"/>
                <a:gd name="T43" fmla="*/ 75 h 3"/>
                <a:gd name="T44" fmla="*/ 50 w 2"/>
                <a:gd name="T45" fmla="*/ 75 h 3"/>
                <a:gd name="T46" fmla="*/ 50 w 2"/>
                <a:gd name="T47" fmla="*/ 50 h 3"/>
                <a:gd name="T48" fmla="*/ 50 w 2"/>
                <a:gd name="T49" fmla="*/ 25 h 3"/>
                <a:gd name="T50" fmla="*/ 50 w 2"/>
                <a:gd name="T51" fmla="*/ 25 h 3"/>
                <a:gd name="T52" fmla="*/ 50 w 2"/>
                <a:gd name="T53" fmla="*/ 25 h 3"/>
                <a:gd name="T54" fmla="*/ 50 w 2"/>
                <a:gd name="T55" fmla="*/ 0 h 3"/>
                <a:gd name="T56" fmla="*/ 50 w 2"/>
                <a:gd name="T57" fmla="*/ 0 h 3"/>
                <a:gd name="T58" fmla="*/ 50 w 2"/>
                <a:gd name="T59" fmla="*/ 0 h 3"/>
                <a:gd name="T60" fmla="*/ 25 w 2"/>
                <a:gd name="T61" fmla="*/ 0 h 3"/>
                <a:gd name="T62" fmla="*/ 25 w 2"/>
                <a:gd name="T63" fmla="*/ 0 h 3"/>
                <a:gd name="T64" fmla="*/ 25 w 2"/>
                <a:gd name="T65" fmla="*/ 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9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75 w 3"/>
                <a:gd name="T1" fmla="*/ 75 h 3"/>
                <a:gd name="T2" fmla="*/ 75 w 3"/>
                <a:gd name="T3" fmla="*/ 75 h 3"/>
                <a:gd name="T4" fmla="*/ 75 w 3"/>
                <a:gd name="T5" fmla="*/ 75 h 3"/>
                <a:gd name="T6" fmla="*/ 75 w 3"/>
                <a:gd name="T7" fmla="*/ 75 h 3"/>
                <a:gd name="T8" fmla="*/ 75 w 3"/>
                <a:gd name="T9" fmla="*/ 75 h 3"/>
                <a:gd name="T10" fmla="*/ 75 w 3"/>
                <a:gd name="T11" fmla="*/ 75 h 3"/>
                <a:gd name="T12" fmla="*/ 50 w 3"/>
                <a:gd name="T13" fmla="*/ 50 h 3"/>
                <a:gd name="T14" fmla="*/ 25 w 3"/>
                <a:gd name="T15" fmla="*/ 25 h 3"/>
                <a:gd name="T16" fmla="*/ 25 w 3"/>
                <a:gd name="T17" fmla="*/ 25 h 3"/>
                <a:gd name="T18" fmla="*/ 25 w 3"/>
                <a:gd name="T19" fmla="*/ 25 h 3"/>
                <a:gd name="T20" fmla="*/ 25 w 3"/>
                <a:gd name="T21" fmla="*/ 25 h 3"/>
                <a:gd name="T22" fmla="*/ 25 w 3"/>
                <a:gd name="T23" fmla="*/ 25 h 3"/>
                <a:gd name="T24" fmla="*/ 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25 h 3"/>
                <a:gd name="T42" fmla="*/ 0 w 3"/>
                <a:gd name="T43" fmla="*/ 25 h 3"/>
                <a:gd name="T44" fmla="*/ 0 w 3"/>
                <a:gd name="T45" fmla="*/ 25 h 3"/>
                <a:gd name="T46" fmla="*/ 0 w 3"/>
                <a:gd name="T47" fmla="*/ 25 h 3"/>
                <a:gd name="T48" fmla="*/ 25 w 3"/>
                <a:gd name="T49" fmla="*/ 25 h 3"/>
                <a:gd name="T50" fmla="*/ 25 w 3"/>
                <a:gd name="T51" fmla="*/ 50 h 3"/>
                <a:gd name="T52" fmla="*/ 25 w 3"/>
                <a:gd name="T53" fmla="*/ 50 h 3"/>
                <a:gd name="T54" fmla="*/ 50 w 3"/>
                <a:gd name="T55" fmla="*/ 75 h 3"/>
                <a:gd name="T56" fmla="*/ 50 w 3"/>
                <a:gd name="T57" fmla="*/ 75 h 3"/>
                <a:gd name="T58" fmla="*/ 75 w 3"/>
                <a:gd name="T59" fmla="*/ 75 h 3"/>
                <a:gd name="T60" fmla="*/ 75 w 3"/>
                <a:gd name="T61" fmla="*/ 75 h 3"/>
                <a:gd name="T62" fmla="*/ 75 w 3"/>
                <a:gd name="T63" fmla="*/ 75 h 3"/>
                <a:gd name="T64" fmla="*/ 75 w 3"/>
                <a:gd name="T65" fmla="*/ 75 h 3"/>
                <a:gd name="T66" fmla="*/ 75 w 3"/>
                <a:gd name="T67" fmla="*/ 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20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25 h 2"/>
                <a:gd name="T2" fmla="*/ 0 w 4"/>
                <a:gd name="T3" fmla="*/ 25 h 2"/>
                <a:gd name="T4" fmla="*/ 24 w 4"/>
                <a:gd name="T5" fmla="*/ 0 h 2"/>
                <a:gd name="T6" fmla="*/ 24 w 4"/>
                <a:gd name="T7" fmla="*/ 0 h 2"/>
                <a:gd name="T8" fmla="*/ 47 w 4"/>
                <a:gd name="T9" fmla="*/ 0 h 2"/>
                <a:gd name="T10" fmla="*/ 66 w 4"/>
                <a:gd name="T11" fmla="*/ 0 h 2"/>
                <a:gd name="T12" fmla="*/ 66 w 4"/>
                <a:gd name="T13" fmla="*/ 0 h 2"/>
                <a:gd name="T14" fmla="*/ 66 w 4"/>
                <a:gd name="T15" fmla="*/ 0 h 2"/>
                <a:gd name="T16" fmla="*/ 66 w 4"/>
                <a:gd name="T17" fmla="*/ 25 h 2"/>
                <a:gd name="T18" fmla="*/ 90 w 4"/>
                <a:gd name="T19" fmla="*/ 25 h 2"/>
                <a:gd name="T20" fmla="*/ 90 w 4"/>
                <a:gd name="T21" fmla="*/ 25 h 2"/>
                <a:gd name="T22" fmla="*/ 90 w 4"/>
                <a:gd name="T23" fmla="*/ 25 h 2"/>
                <a:gd name="T24" fmla="*/ 90 w 4"/>
                <a:gd name="T25" fmla="*/ 25 h 2"/>
                <a:gd name="T26" fmla="*/ 90 w 4"/>
                <a:gd name="T27" fmla="*/ 25 h 2"/>
                <a:gd name="T28" fmla="*/ 90 w 4"/>
                <a:gd name="T29" fmla="*/ 25 h 2"/>
                <a:gd name="T30" fmla="*/ 90 w 4"/>
                <a:gd name="T31" fmla="*/ 25 h 2"/>
                <a:gd name="T32" fmla="*/ 90 w 4"/>
                <a:gd name="T33" fmla="*/ 50 h 2"/>
                <a:gd name="T34" fmla="*/ 90 w 4"/>
                <a:gd name="T35" fmla="*/ 50 h 2"/>
                <a:gd name="T36" fmla="*/ 90 w 4"/>
                <a:gd name="T37" fmla="*/ 50 h 2"/>
                <a:gd name="T38" fmla="*/ 90 w 4"/>
                <a:gd name="T39" fmla="*/ 50 h 2"/>
                <a:gd name="T40" fmla="*/ 66 w 4"/>
                <a:gd name="T41" fmla="*/ 25 h 2"/>
                <a:gd name="T42" fmla="*/ 66 w 4"/>
                <a:gd name="T43" fmla="*/ 25 h 2"/>
                <a:gd name="T44" fmla="*/ 66 w 4"/>
                <a:gd name="T45" fmla="*/ 50 h 2"/>
                <a:gd name="T46" fmla="*/ 66 w 4"/>
                <a:gd name="T47" fmla="*/ 50 h 2"/>
                <a:gd name="T48" fmla="*/ 66 w 4"/>
                <a:gd name="T49" fmla="*/ 50 h 2"/>
                <a:gd name="T50" fmla="*/ 47 w 4"/>
                <a:gd name="T51" fmla="*/ 50 h 2"/>
                <a:gd name="T52" fmla="*/ 47 w 4"/>
                <a:gd name="T53" fmla="*/ 50 h 2"/>
                <a:gd name="T54" fmla="*/ 47 w 4"/>
                <a:gd name="T55" fmla="*/ 50 h 2"/>
                <a:gd name="T56" fmla="*/ 47 w 4"/>
                <a:gd name="T57" fmla="*/ 50 h 2"/>
                <a:gd name="T58" fmla="*/ 47 w 4"/>
                <a:gd name="T59" fmla="*/ 50 h 2"/>
                <a:gd name="T60" fmla="*/ 47 w 4"/>
                <a:gd name="T61" fmla="*/ 50 h 2"/>
                <a:gd name="T62" fmla="*/ 47 w 4"/>
                <a:gd name="T63" fmla="*/ 50 h 2"/>
                <a:gd name="T64" fmla="*/ 24 w 4"/>
                <a:gd name="T65" fmla="*/ 50 h 2"/>
                <a:gd name="T66" fmla="*/ 24 w 4"/>
                <a:gd name="T67" fmla="*/ 50 h 2"/>
                <a:gd name="T68" fmla="*/ 24 w 4"/>
                <a:gd name="T69" fmla="*/ 25 h 2"/>
                <a:gd name="T70" fmla="*/ 24 w 4"/>
                <a:gd name="T71" fmla="*/ 25 h 2"/>
                <a:gd name="T72" fmla="*/ 24 w 4"/>
                <a:gd name="T73" fmla="*/ 25 h 2"/>
                <a:gd name="T74" fmla="*/ 24 w 4"/>
                <a:gd name="T75" fmla="*/ 25 h 2"/>
                <a:gd name="T76" fmla="*/ 24 w 4"/>
                <a:gd name="T77" fmla="*/ 25 h 2"/>
                <a:gd name="T78" fmla="*/ 24 w 4"/>
                <a:gd name="T79" fmla="*/ 25 h 2"/>
                <a:gd name="T80" fmla="*/ 24 w 4"/>
                <a:gd name="T81" fmla="*/ 25 h 2"/>
                <a:gd name="T82" fmla="*/ 24 w 4"/>
                <a:gd name="T83" fmla="*/ 25 h 2"/>
                <a:gd name="T84" fmla="*/ 24 w 4"/>
                <a:gd name="T85" fmla="*/ 25 h 2"/>
                <a:gd name="T86" fmla="*/ 24 w 4"/>
                <a:gd name="T87" fmla="*/ 25 h 2"/>
                <a:gd name="T88" fmla="*/ 24 w 4"/>
                <a:gd name="T89" fmla="*/ 25 h 2"/>
                <a:gd name="T90" fmla="*/ 24 w 4"/>
                <a:gd name="T91" fmla="*/ 25 h 2"/>
                <a:gd name="T92" fmla="*/ 24 w 4"/>
                <a:gd name="T93" fmla="*/ 25 h 2"/>
                <a:gd name="T94" fmla="*/ 0 w 4"/>
                <a:gd name="T95" fmla="*/ 25 h 2"/>
                <a:gd name="T96" fmla="*/ 0 w 4"/>
                <a:gd name="T97" fmla="*/ 25 h 2"/>
                <a:gd name="T98" fmla="*/ 0 w 4"/>
                <a:gd name="T99" fmla="*/ 25 h 2"/>
                <a:gd name="T100" fmla="*/ 0 w 4"/>
                <a:gd name="T101" fmla="*/ 25 h 2"/>
                <a:gd name="T102" fmla="*/ 0 w 4"/>
                <a:gd name="T103" fmla="*/ 25 h 2"/>
                <a:gd name="T104" fmla="*/ 0 w 4"/>
                <a:gd name="T105" fmla="*/ 25 h 2"/>
                <a:gd name="T106" fmla="*/ 0 w 4"/>
                <a:gd name="T107" fmla="*/ 25 h 2"/>
                <a:gd name="T108" fmla="*/ 0 w 4"/>
                <a:gd name="T109" fmla="*/ 25 h 2"/>
                <a:gd name="T110" fmla="*/ 0 w 4"/>
                <a:gd name="T111" fmla="*/ 25 h 2"/>
                <a:gd name="T112" fmla="*/ 0 w 4"/>
                <a:gd name="T113" fmla="*/ 25 h 2"/>
                <a:gd name="T114" fmla="*/ 0 w 4"/>
                <a:gd name="T115" fmla="*/ 25 h 2"/>
                <a:gd name="T116" fmla="*/ 0 w 4"/>
                <a:gd name="T117" fmla="*/ 25 h 2"/>
                <a:gd name="T118" fmla="*/ 0 w 4"/>
                <a:gd name="T119" fmla="*/ 25 h 2"/>
                <a:gd name="T120" fmla="*/ 0 w 4"/>
                <a:gd name="T121" fmla="*/ 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9962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1615351768 h 94"/>
              <a:gd name="T4" fmla="*/ 2147483647 w 76"/>
              <a:gd name="T5" fmla="*/ 1376035883 h 94"/>
              <a:gd name="T6" fmla="*/ 2147483647 w 76"/>
              <a:gd name="T7" fmla="*/ 358966214 h 94"/>
              <a:gd name="T8" fmla="*/ 106726510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3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65836088 w 90"/>
              <a:gd name="T1" fmla="*/ 2147483647 h 66"/>
              <a:gd name="T2" fmla="*/ 0 w 90"/>
              <a:gd name="T3" fmla="*/ 2147483647 h 66"/>
              <a:gd name="T4" fmla="*/ 65836088 w 90"/>
              <a:gd name="T5" fmla="*/ 2147483647 h 66"/>
              <a:gd name="T6" fmla="*/ 65836088 w 90"/>
              <a:gd name="T7" fmla="*/ 2099519644 h 66"/>
              <a:gd name="T8" fmla="*/ 65836088 w 90"/>
              <a:gd name="T9" fmla="*/ 2099519644 h 66"/>
              <a:gd name="T10" fmla="*/ 131672176 w 90"/>
              <a:gd name="T11" fmla="*/ 2147483647 h 66"/>
              <a:gd name="T12" fmla="*/ 65836088 w 90"/>
              <a:gd name="T13" fmla="*/ 2147483647 h 66"/>
              <a:gd name="T14" fmla="*/ 197508280 w 90"/>
              <a:gd name="T15" fmla="*/ 2147483647 h 66"/>
              <a:gd name="T16" fmla="*/ 197508280 w 90"/>
              <a:gd name="T17" fmla="*/ 2099519644 h 66"/>
              <a:gd name="T18" fmla="*/ 197508280 w 90"/>
              <a:gd name="T19" fmla="*/ 1979547991 h 66"/>
              <a:gd name="T20" fmla="*/ 131672176 w 90"/>
              <a:gd name="T21" fmla="*/ 1799583494 h 66"/>
              <a:gd name="T22" fmla="*/ 197508280 w 90"/>
              <a:gd name="T23" fmla="*/ 1799583494 h 66"/>
              <a:gd name="T24" fmla="*/ 329172373 w 90"/>
              <a:gd name="T25" fmla="*/ 1739597910 h 66"/>
              <a:gd name="T26" fmla="*/ 263344352 w 90"/>
              <a:gd name="T27" fmla="*/ 1679612326 h 66"/>
              <a:gd name="T28" fmla="*/ 197508280 w 90"/>
              <a:gd name="T29" fmla="*/ 1739597910 h 66"/>
              <a:gd name="T30" fmla="*/ 197508280 w 90"/>
              <a:gd name="T31" fmla="*/ 1499655574 h 66"/>
              <a:gd name="T32" fmla="*/ 197508280 w 90"/>
              <a:gd name="T33" fmla="*/ 1319698822 h 66"/>
              <a:gd name="T34" fmla="*/ 197508280 w 90"/>
              <a:gd name="T35" fmla="*/ 1019763157 h 66"/>
              <a:gd name="T36" fmla="*/ 131672176 w 90"/>
              <a:gd name="T37" fmla="*/ 659849411 h 66"/>
              <a:gd name="T38" fmla="*/ 131672176 w 90"/>
              <a:gd name="T39" fmla="*/ 359913625 h 66"/>
              <a:gd name="T40" fmla="*/ 724188933 w 90"/>
              <a:gd name="T41" fmla="*/ 539878243 h 66"/>
              <a:gd name="T42" fmla="*/ 1250869650 w 90"/>
              <a:gd name="T43" fmla="*/ 779820579 h 66"/>
              <a:gd name="T44" fmla="*/ 1514205824 w 90"/>
              <a:gd name="T45" fmla="*/ 839806163 h 66"/>
              <a:gd name="T46" fmla="*/ 1580041896 w 90"/>
              <a:gd name="T47" fmla="*/ 899791747 h 66"/>
              <a:gd name="T48" fmla="*/ 1580041896 w 90"/>
              <a:gd name="T49" fmla="*/ 1199727654 h 66"/>
              <a:gd name="T50" fmla="*/ 1448377866 w 90"/>
              <a:gd name="T51" fmla="*/ 1379684406 h 66"/>
              <a:gd name="T52" fmla="*/ 1448377866 w 90"/>
              <a:gd name="T53" fmla="*/ 1499655574 h 66"/>
              <a:gd name="T54" fmla="*/ 1448377866 w 90"/>
              <a:gd name="T55" fmla="*/ 1619626742 h 66"/>
              <a:gd name="T56" fmla="*/ 1514205824 w 90"/>
              <a:gd name="T57" fmla="*/ 1679612326 h 66"/>
              <a:gd name="T58" fmla="*/ 1645877968 w 90"/>
              <a:gd name="T59" fmla="*/ 1439669990 h 66"/>
              <a:gd name="T60" fmla="*/ 1777550113 w 90"/>
              <a:gd name="T61" fmla="*/ 1259713238 h 66"/>
              <a:gd name="T62" fmla="*/ 1909222257 w 90"/>
              <a:gd name="T63" fmla="*/ 1079748741 h 66"/>
              <a:gd name="T64" fmla="*/ 1711714041 w 90"/>
              <a:gd name="T65" fmla="*/ 599863827 h 66"/>
              <a:gd name="T66" fmla="*/ 1777550113 w 90"/>
              <a:gd name="T67" fmla="*/ 539878243 h 66"/>
              <a:gd name="T68" fmla="*/ 1909222257 w 90"/>
              <a:gd name="T69" fmla="*/ 419906954 h 66"/>
              <a:gd name="T70" fmla="*/ 1777550113 w 90"/>
              <a:gd name="T71" fmla="*/ 299928041 h 66"/>
              <a:gd name="T72" fmla="*/ 1777550113 w 90"/>
              <a:gd name="T73" fmla="*/ 0 h 66"/>
              <a:gd name="T74" fmla="*/ 2147483647 w 90"/>
              <a:gd name="T75" fmla="*/ 539878243 h 66"/>
              <a:gd name="T76" fmla="*/ 2147483647 w 90"/>
              <a:gd name="T77" fmla="*/ 959777331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1975058329 w 90"/>
              <a:gd name="T105" fmla="*/ 2147483647 h 66"/>
              <a:gd name="T106" fmla="*/ 1580041896 w 90"/>
              <a:gd name="T107" fmla="*/ 2147483647 h 66"/>
              <a:gd name="T108" fmla="*/ 1250869650 w 90"/>
              <a:gd name="T109" fmla="*/ 2147483647 h 66"/>
              <a:gd name="T110" fmla="*/ 790025005 w 90"/>
              <a:gd name="T111" fmla="*/ 2147483647 h 66"/>
              <a:gd name="T112" fmla="*/ 724188933 w 90"/>
              <a:gd name="T113" fmla="*/ 2147483647 h 66"/>
              <a:gd name="T114" fmla="*/ 724188933 w 90"/>
              <a:gd name="T115" fmla="*/ 2147483647 h 66"/>
              <a:gd name="T116" fmla="*/ 460844518 w 90"/>
              <a:gd name="T117" fmla="*/ 2147483647 h 66"/>
              <a:gd name="T118" fmla="*/ 395008446 w 90"/>
              <a:gd name="T119" fmla="*/ 2147483647 h 66"/>
              <a:gd name="T120" fmla="*/ 197508280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4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66310784 w 108"/>
              <a:gd name="T5" fmla="*/ 2147483647 h 90"/>
              <a:gd name="T6" fmla="*/ 132629710 w 108"/>
              <a:gd name="T7" fmla="*/ 2147483647 h 90"/>
              <a:gd name="T8" fmla="*/ 198940510 w 108"/>
              <a:gd name="T9" fmla="*/ 2147483647 h 90"/>
              <a:gd name="T10" fmla="*/ 331562109 w 108"/>
              <a:gd name="T11" fmla="*/ 2147483647 h 90"/>
              <a:gd name="T12" fmla="*/ 331562109 w 108"/>
              <a:gd name="T13" fmla="*/ 2147483647 h 90"/>
              <a:gd name="T14" fmla="*/ 663132360 w 108"/>
              <a:gd name="T15" fmla="*/ 2147483647 h 90"/>
              <a:gd name="T16" fmla="*/ 1061013253 w 108"/>
              <a:gd name="T17" fmla="*/ 1379113409 h 90"/>
              <a:gd name="T18" fmla="*/ 1326264721 w 108"/>
              <a:gd name="T19" fmla="*/ 779497168 h 90"/>
              <a:gd name="T20" fmla="*/ 1591515934 w 108"/>
              <a:gd name="T21" fmla="*/ 179880988 h 90"/>
              <a:gd name="T22" fmla="*/ 1591515934 w 108"/>
              <a:gd name="T23" fmla="*/ 0 h 90"/>
              <a:gd name="T24" fmla="*/ 1790456381 w 108"/>
              <a:gd name="T25" fmla="*/ 0 h 90"/>
              <a:gd name="T26" fmla="*/ 1989396827 w 108"/>
              <a:gd name="T27" fmla="*/ 59957743 h 90"/>
              <a:gd name="T28" fmla="*/ 2055707594 w 108"/>
              <a:gd name="T29" fmla="*/ 119923230 h 90"/>
              <a:gd name="T30" fmla="*/ 2147483647 w 108"/>
              <a:gd name="T31" fmla="*/ 299804248 h 90"/>
              <a:gd name="T32" fmla="*/ 2147483647 w 108"/>
              <a:gd name="T33" fmla="*/ 479692920 h 90"/>
              <a:gd name="T34" fmla="*/ 2147483647 w 108"/>
              <a:gd name="T35" fmla="*/ 839462640 h 90"/>
              <a:gd name="T36" fmla="*/ 2147483647 w 108"/>
              <a:gd name="T37" fmla="*/ 959385839 h 90"/>
              <a:gd name="T38" fmla="*/ 2147483647 w 108"/>
              <a:gd name="T39" fmla="*/ 959385839 h 90"/>
              <a:gd name="T40" fmla="*/ 2147483647 w 108"/>
              <a:gd name="T41" fmla="*/ 1079309281 h 90"/>
              <a:gd name="T42" fmla="*/ 2147483647 w 108"/>
              <a:gd name="T43" fmla="*/ 1079309281 h 90"/>
              <a:gd name="T44" fmla="*/ 2147483647 w 108"/>
              <a:gd name="T45" fmla="*/ 1139267009 h 90"/>
              <a:gd name="T46" fmla="*/ 2147483647 w 108"/>
              <a:gd name="T47" fmla="*/ 1079309281 h 90"/>
              <a:gd name="T48" fmla="*/ 2147483647 w 108"/>
              <a:gd name="T49" fmla="*/ 1139267009 h 90"/>
              <a:gd name="T50" fmla="*/ 2147483647 w 108"/>
              <a:gd name="T51" fmla="*/ 1079309281 h 90"/>
              <a:gd name="T52" fmla="*/ 2147483647 w 108"/>
              <a:gd name="T53" fmla="*/ 1139267009 h 90"/>
              <a:gd name="T54" fmla="*/ 2147483647 w 108"/>
              <a:gd name="T55" fmla="*/ 1139267009 h 90"/>
              <a:gd name="T56" fmla="*/ 2147483647 w 108"/>
              <a:gd name="T57" fmla="*/ 1439071137 h 90"/>
              <a:gd name="T58" fmla="*/ 2147483647 w 108"/>
              <a:gd name="T59" fmla="*/ 1618959808 h 90"/>
              <a:gd name="T60" fmla="*/ 2147483647 w 108"/>
              <a:gd name="T61" fmla="*/ 1678917536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66310784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5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463080424 w 81"/>
              <a:gd name="T1" fmla="*/ 2147483647 h 130"/>
              <a:gd name="T2" fmla="*/ 529230104 w 81"/>
              <a:gd name="T3" fmla="*/ 2147483647 h 130"/>
              <a:gd name="T4" fmla="*/ 595388045 w 81"/>
              <a:gd name="T5" fmla="*/ 2147483647 h 130"/>
              <a:gd name="T6" fmla="*/ 595388045 w 81"/>
              <a:gd name="T7" fmla="*/ 2147483647 h 130"/>
              <a:gd name="T8" fmla="*/ 396922610 w 81"/>
              <a:gd name="T9" fmla="*/ 2147483647 h 130"/>
              <a:gd name="T10" fmla="*/ 661537725 w 81"/>
              <a:gd name="T11" fmla="*/ 2147483647 h 130"/>
              <a:gd name="T12" fmla="*/ 860003033 w 81"/>
              <a:gd name="T13" fmla="*/ 2147483647 h 130"/>
              <a:gd name="T14" fmla="*/ 926152714 w 81"/>
              <a:gd name="T15" fmla="*/ 2147483647 h 130"/>
              <a:gd name="T16" fmla="*/ 1323075451 w 81"/>
              <a:gd name="T17" fmla="*/ 2147483647 h 130"/>
              <a:gd name="T18" fmla="*/ 1124618276 w 81"/>
              <a:gd name="T19" fmla="*/ 2147483647 h 130"/>
              <a:gd name="T20" fmla="*/ 1058460208 w 81"/>
              <a:gd name="T21" fmla="*/ 2147483647 h 130"/>
              <a:gd name="T22" fmla="*/ 1058460208 w 81"/>
              <a:gd name="T23" fmla="*/ 2147483647 h 130"/>
              <a:gd name="T24" fmla="*/ 1058460208 w 81"/>
              <a:gd name="T25" fmla="*/ 2147483647 h 130"/>
              <a:gd name="T26" fmla="*/ 1058460208 w 81"/>
              <a:gd name="T27" fmla="*/ 2147483647 h 130"/>
              <a:gd name="T28" fmla="*/ 1719997933 w 81"/>
              <a:gd name="T29" fmla="*/ 0 h 130"/>
              <a:gd name="T30" fmla="*/ 2147483647 w 81"/>
              <a:gd name="T31" fmla="*/ 1138865122 h 130"/>
              <a:gd name="T32" fmla="*/ 2147483647 w 81"/>
              <a:gd name="T33" fmla="*/ 1558448869 h 130"/>
              <a:gd name="T34" fmla="*/ 2147483647 w 81"/>
              <a:gd name="T35" fmla="*/ 1738267156 h 130"/>
              <a:gd name="T36" fmla="*/ 2147483647 w 81"/>
              <a:gd name="T37" fmla="*/ 1858153756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6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16694859 w 138"/>
              <a:gd name="T13" fmla="*/ 2147483647 h 87"/>
              <a:gd name="T14" fmla="*/ 1918256289 w 138"/>
              <a:gd name="T15" fmla="*/ 2147483647 h 87"/>
              <a:gd name="T16" fmla="*/ 1719817719 w 138"/>
              <a:gd name="T17" fmla="*/ 2147483647 h 87"/>
              <a:gd name="T18" fmla="*/ 1587525338 w 138"/>
              <a:gd name="T19" fmla="*/ 2147483647 h 87"/>
              <a:gd name="T20" fmla="*/ 1521371015 w 138"/>
              <a:gd name="T21" fmla="*/ 2147483647 h 87"/>
              <a:gd name="T22" fmla="*/ 1521371015 w 138"/>
              <a:gd name="T23" fmla="*/ 2147483647 h 87"/>
              <a:gd name="T24" fmla="*/ 1322932445 w 138"/>
              <a:gd name="T25" fmla="*/ 2147483647 h 87"/>
              <a:gd name="T26" fmla="*/ 1322932445 w 138"/>
              <a:gd name="T27" fmla="*/ 2147483647 h 87"/>
              <a:gd name="T28" fmla="*/ 1190640064 w 138"/>
              <a:gd name="T29" fmla="*/ 2147483647 h 87"/>
              <a:gd name="T30" fmla="*/ 1190640064 w 138"/>
              <a:gd name="T31" fmla="*/ 2147483647 h 87"/>
              <a:gd name="T32" fmla="*/ 1124493874 w 138"/>
              <a:gd name="T33" fmla="*/ 2147483647 h 87"/>
              <a:gd name="T34" fmla="*/ 1058347430 w 138"/>
              <a:gd name="T35" fmla="*/ 2147483647 h 87"/>
              <a:gd name="T36" fmla="*/ 992201240 w 138"/>
              <a:gd name="T37" fmla="*/ 2147483647 h 87"/>
              <a:gd name="T38" fmla="*/ 727616479 w 138"/>
              <a:gd name="T39" fmla="*/ 2147483647 h 87"/>
              <a:gd name="T40" fmla="*/ 595324099 w 138"/>
              <a:gd name="T41" fmla="*/ 2147483647 h 87"/>
              <a:gd name="T42" fmla="*/ 595324099 w 138"/>
              <a:gd name="T43" fmla="*/ 2147483647 h 87"/>
              <a:gd name="T44" fmla="*/ 727616479 w 138"/>
              <a:gd name="T45" fmla="*/ 2147483647 h 87"/>
              <a:gd name="T46" fmla="*/ 727616479 w 138"/>
              <a:gd name="T47" fmla="*/ 2147483647 h 87"/>
              <a:gd name="T48" fmla="*/ 793762669 w 138"/>
              <a:gd name="T49" fmla="*/ 2147483647 h 87"/>
              <a:gd name="T50" fmla="*/ 926055049 w 138"/>
              <a:gd name="T51" fmla="*/ 2147483647 h 87"/>
              <a:gd name="T52" fmla="*/ 727616479 w 138"/>
              <a:gd name="T53" fmla="*/ 2147483647 h 87"/>
              <a:gd name="T54" fmla="*/ 529177781 w 138"/>
              <a:gd name="T55" fmla="*/ 2147483647 h 87"/>
              <a:gd name="T56" fmla="*/ 396877268 w 138"/>
              <a:gd name="T57" fmla="*/ 1855589534 h 87"/>
              <a:gd name="T58" fmla="*/ 132292412 w 138"/>
              <a:gd name="T59" fmla="*/ 1616159437 h 87"/>
              <a:gd name="T60" fmla="*/ 132292412 w 138"/>
              <a:gd name="T61" fmla="*/ 1496448257 h 87"/>
              <a:gd name="T62" fmla="*/ 132292412 w 138"/>
              <a:gd name="T63" fmla="*/ 1197158703 h 87"/>
              <a:gd name="T64" fmla="*/ 198438634 w 138"/>
              <a:gd name="T65" fmla="*/ 0 h 87"/>
              <a:gd name="T66" fmla="*/ 2147483647 w 138"/>
              <a:gd name="T67" fmla="*/ 478860314 h 87"/>
              <a:gd name="T68" fmla="*/ 2147483647 w 138"/>
              <a:gd name="T69" fmla="*/ 1137299244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7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857587386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1020146823 h 133"/>
              <a:gd name="T38" fmla="*/ 2147483647 w 86"/>
              <a:gd name="T39" fmla="*/ 540079538 h 133"/>
              <a:gd name="T40" fmla="*/ 857587386 w 86"/>
              <a:gd name="T41" fmla="*/ 0 h 133"/>
              <a:gd name="T42" fmla="*/ 857587386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8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599510464 h 106"/>
              <a:gd name="T4" fmla="*/ 1659274018 w 91"/>
              <a:gd name="T5" fmla="*/ 0 h 106"/>
              <a:gd name="T6" fmla="*/ 1659274018 w 91"/>
              <a:gd name="T7" fmla="*/ 0 h 106"/>
              <a:gd name="T8" fmla="*/ 1526529530 w 91"/>
              <a:gd name="T9" fmla="*/ 539557894 h 106"/>
              <a:gd name="T10" fmla="*/ 1393793189 w 91"/>
              <a:gd name="T11" fmla="*/ 959218146 h 106"/>
              <a:gd name="T12" fmla="*/ 1261048701 w 91"/>
              <a:gd name="T13" fmla="*/ 959218146 h 106"/>
              <a:gd name="T14" fmla="*/ 1194676458 w 91"/>
              <a:gd name="T15" fmla="*/ 899265575 h 106"/>
              <a:gd name="T16" fmla="*/ 1194676458 w 91"/>
              <a:gd name="T17" fmla="*/ 839313005 h 106"/>
              <a:gd name="T18" fmla="*/ 1128304214 w 91"/>
              <a:gd name="T19" fmla="*/ 779368177 h 106"/>
              <a:gd name="T20" fmla="*/ 995567618 w 91"/>
              <a:gd name="T21" fmla="*/ 779368177 h 106"/>
              <a:gd name="T22" fmla="*/ 796450887 w 91"/>
              <a:gd name="T23" fmla="*/ 779368177 h 106"/>
              <a:gd name="T24" fmla="*/ 796450887 w 91"/>
              <a:gd name="T25" fmla="*/ 839313005 h 106"/>
              <a:gd name="T26" fmla="*/ 796450887 w 91"/>
              <a:gd name="T27" fmla="*/ 1019170959 h 106"/>
              <a:gd name="T28" fmla="*/ 796450887 w 91"/>
              <a:gd name="T29" fmla="*/ 1498776040 h 106"/>
              <a:gd name="T30" fmla="*/ 796450887 w 91"/>
              <a:gd name="T31" fmla="*/ 1558728611 h 106"/>
              <a:gd name="T32" fmla="*/ 730078643 w 91"/>
              <a:gd name="T33" fmla="*/ 1798531151 h 106"/>
              <a:gd name="T34" fmla="*/ 730078643 w 91"/>
              <a:gd name="T35" fmla="*/ 1858483722 h 106"/>
              <a:gd name="T36" fmla="*/ 730078643 w 91"/>
              <a:gd name="T37" fmla="*/ 1918436293 h 106"/>
              <a:gd name="T38" fmla="*/ 730078643 w 91"/>
              <a:gd name="T39" fmla="*/ 2038341918 h 106"/>
              <a:gd name="T40" fmla="*/ 730078643 w 91"/>
              <a:gd name="T41" fmla="*/ 2098286746 h 106"/>
              <a:gd name="T42" fmla="*/ 730078643 w 91"/>
              <a:gd name="T43" fmla="*/ 2147483647 h 106"/>
              <a:gd name="T44" fmla="*/ 796450887 w 91"/>
              <a:gd name="T45" fmla="*/ 2147483647 h 106"/>
              <a:gd name="T46" fmla="*/ 796450887 w 91"/>
              <a:gd name="T47" fmla="*/ 2147483647 h 106"/>
              <a:gd name="T48" fmla="*/ 796450887 w 91"/>
              <a:gd name="T49" fmla="*/ 2147483647 h 106"/>
              <a:gd name="T50" fmla="*/ 862823131 w 91"/>
              <a:gd name="T51" fmla="*/ 2147483647 h 106"/>
              <a:gd name="T52" fmla="*/ 862823131 w 91"/>
              <a:gd name="T53" fmla="*/ 2147483647 h 106"/>
              <a:gd name="T54" fmla="*/ 929195375 w 91"/>
              <a:gd name="T55" fmla="*/ 2147483647 h 106"/>
              <a:gd name="T56" fmla="*/ 995567618 w 91"/>
              <a:gd name="T57" fmla="*/ 2147483647 h 106"/>
              <a:gd name="T58" fmla="*/ 929195375 w 91"/>
              <a:gd name="T59" fmla="*/ 2147483647 h 106"/>
              <a:gd name="T60" fmla="*/ 929195375 w 91"/>
              <a:gd name="T61" fmla="*/ 2147483647 h 106"/>
              <a:gd name="T62" fmla="*/ 796450887 w 91"/>
              <a:gd name="T63" fmla="*/ 2147483647 h 106"/>
              <a:gd name="T64" fmla="*/ 663706399 w 91"/>
              <a:gd name="T65" fmla="*/ 2147483647 h 106"/>
              <a:gd name="T66" fmla="*/ 597342302 w 91"/>
              <a:gd name="T67" fmla="*/ 2147483647 h 106"/>
              <a:gd name="T68" fmla="*/ 464597687 w 91"/>
              <a:gd name="T69" fmla="*/ 2147483647 h 106"/>
              <a:gd name="T70" fmla="*/ 331853200 w 91"/>
              <a:gd name="T71" fmla="*/ 2147483647 h 106"/>
              <a:gd name="T72" fmla="*/ 199116795 w 91"/>
              <a:gd name="T73" fmla="*/ 2147483647 h 106"/>
              <a:gd name="T74" fmla="*/ 199116795 w 91"/>
              <a:gd name="T75" fmla="*/ 2147483647 h 106"/>
              <a:gd name="T76" fmla="*/ 265480892 w 91"/>
              <a:gd name="T77" fmla="*/ 2147483647 h 106"/>
              <a:gd name="T78" fmla="*/ 199116795 w 91"/>
              <a:gd name="T79" fmla="*/ 2147483647 h 106"/>
              <a:gd name="T80" fmla="*/ 199116795 w 91"/>
              <a:gd name="T81" fmla="*/ 2147483647 h 106"/>
              <a:gd name="T82" fmla="*/ 199116795 w 91"/>
              <a:gd name="T83" fmla="*/ 2147483647 h 106"/>
              <a:gd name="T84" fmla="*/ 331853200 w 91"/>
              <a:gd name="T85" fmla="*/ 2147483647 h 106"/>
              <a:gd name="T86" fmla="*/ 398225443 w 91"/>
              <a:gd name="T87" fmla="*/ 2147483647 h 106"/>
              <a:gd name="T88" fmla="*/ 331853200 w 91"/>
              <a:gd name="T89" fmla="*/ 2147483647 h 106"/>
              <a:gd name="T90" fmla="*/ 331853200 w 91"/>
              <a:gd name="T91" fmla="*/ 2147483647 h 106"/>
              <a:gd name="T92" fmla="*/ 265480892 w 91"/>
              <a:gd name="T93" fmla="*/ 2147483647 h 106"/>
              <a:gd name="T94" fmla="*/ 199116795 w 91"/>
              <a:gd name="T95" fmla="*/ 2147483647 h 106"/>
              <a:gd name="T96" fmla="*/ 66372260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9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526938724 w 89"/>
              <a:gd name="T1" fmla="*/ 2147483647 h 100"/>
              <a:gd name="T2" fmla="*/ 263465304 w 89"/>
              <a:gd name="T3" fmla="*/ 2147483647 h 100"/>
              <a:gd name="T4" fmla="*/ 461070385 w 89"/>
              <a:gd name="T5" fmla="*/ 2147483647 h 100"/>
              <a:gd name="T6" fmla="*/ 461070385 w 89"/>
              <a:gd name="T7" fmla="*/ 2147483647 h 100"/>
              <a:gd name="T8" fmla="*/ 329333707 w 89"/>
              <a:gd name="T9" fmla="*/ 2147483647 h 100"/>
              <a:gd name="T10" fmla="*/ 329333707 w 89"/>
              <a:gd name="T11" fmla="*/ 2147483647 h 100"/>
              <a:gd name="T12" fmla="*/ 263465304 w 89"/>
              <a:gd name="T13" fmla="*/ 1972419885 h 100"/>
              <a:gd name="T14" fmla="*/ 131736710 w 89"/>
              <a:gd name="T15" fmla="*/ 1554026719 h 100"/>
              <a:gd name="T16" fmla="*/ 0 w 89"/>
              <a:gd name="T17" fmla="*/ 956325268 h 100"/>
              <a:gd name="T18" fmla="*/ 65868355 w 89"/>
              <a:gd name="T19" fmla="*/ 717247877 h 100"/>
              <a:gd name="T20" fmla="*/ 0 w 89"/>
              <a:gd name="T21" fmla="*/ 418393286 h 100"/>
              <a:gd name="T22" fmla="*/ 1514947959 w 89"/>
              <a:gd name="T23" fmla="*/ 179308104 h 100"/>
              <a:gd name="T24" fmla="*/ 1646684638 w 89"/>
              <a:gd name="T25" fmla="*/ 59769363 h 100"/>
              <a:gd name="T26" fmla="*/ 1844281539 w 89"/>
              <a:gd name="T27" fmla="*/ 298854591 h 100"/>
              <a:gd name="T28" fmla="*/ 1844281539 w 89"/>
              <a:gd name="T29" fmla="*/ 597701451 h 100"/>
              <a:gd name="T30" fmla="*/ 2107754896 w 89"/>
              <a:gd name="T31" fmla="*/ 717247877 h 100"/>
              <a:gd name="T32" fmla="*/ 2147483647 w 89"/>
              <a:gd name="T33" fmla="*/ 777017225 h 100"/>
              <a:gd name="T34" fmla="*/ 2147483647 w 89"/>
              <a:gd name="T35" fmla="*/ 777017225 h 100"/>
              <a:gd name="T36" fmla="*/ 2147483647 w 89"/>
              <a:gd name="T37" fmla="*/ 836786573 h 100"/>
              <a:gd name="T38" fmla="*/ 2147483647 w 89"/>
              <a:gd name="T39" fmla="*/ 777017225 h 100"/>
              <a:gd name="T40" fmla="*/ 2147483647 w 89"/>
              <a:gd name="T41" fmla="*/ 836786573 h 100"/>
              <a:gd name="T42" fmla="*/ 2147483647 w 89"/>
              <a:gd name="T43" fmla="*/ 896555921 h 100"/>
              <a:gd name="T44" fmla="*/ 2147483647 w 89"/>
              <a:gd name="T45" fmla="*/ 896555921 h 100"/>
              <a:gd name="T46" fmla="*/ 2147483647 w 89"/>
              <a:gd name="T47" fmla="*/ 1075864206 h 100"/>
              <a:gd name="T48" fmla="*/ 2147483647 w 89"/>
              <a:gd name="T49" fmla="*/ 1016094858 h 100"/>
              <a:gd name="T50" fmla="*/ 2147483647 w 89"/>
              <a:gd name="T51" fmla="*/ 1016094858 h 100"/>
              <a:gd name="T52" fmla="*/ 2147483647 w 89"/>
              <a:gd name="T53" fmla="*/ 1135633553 h 100"/>
              <a:gd name="T54" fmla="*/ 2147483647 w 89"/>
              <a:gd name="T55" fmla="*/ 1255179980 h 100"/>
              <a:gd name="T56" fmla="*/ 2147483647 w 89"/>
              <a:gd name="T57" fmla="*/ 1255179980 h 100"/>
              <a:gd name="T58" fmla="*/ 2147483647 w 89"/>
              <a:gd name="T59" fmla="*/ 1075864206 h 100"/>
              <a:gd name="T60" fmla="*/ 2147483647 w 89"/>
              <a:gd name="T61" fmla="*/ 1195410632 h 100"/>
              <a:gd name="T62" fmla="*/ 2147483647 w 89"/>
              <a:gd name="T63" fmla="*/ 1195410632 h 100"/>
              <a:gd name="T64" fmla="*/ 2147483647 w 89"/>
              <a:gd name="T65" fmla="*/ 1255179980 h 100"/>
              <a:gd name="T66" fmla="*/ 2147483647 w 89"/>
              <a:gd name="T67" fmla="*/ 1314949328 h 100"/>
              <a:gd name="T68" fmla="*/ 2147483647 w 89"/>
              <a:gd name="T69" fmla="*/ 1494257371 h 100"/>
              <a:gd name="T70" fmla="*/ 2147483647 w 89"/>
              <a:gd name="T71" fmla="*/ 1673573146 h 100"/>
              <a:gd name="T72" fmla="*/ 2147483647 w 89"/>
              <a:gd name="T73" fmla="*/ 1793111841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526938724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0" name="Freeform 52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2147483647 w 77"/>
              <a:gd name="T1" fmla="*/ 59985599 h 66"/>
              <a:gd name="T2" fmla="*/ 2147483647 w 77"/>
              <a:gd name="T3" fmla="*/ 599863827 h 66"/>
              <a:gd name="T4" fmla="*/ 2147483647 w 77"/>
              <a:gd name="T5" fmla="*/ 779820579 h 66"/>
              <a:gd name="T6" fmla="*/ 2147483647 w 77"/>
              <a:gd name="T7" fmla="*/ 1319698822 h 66"/>
              <a:gd name="T8" fmla="*/ 2147483647 w 77"/>
              <a:gd name="T9" fmla="*/ 1979547991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055903105 w 77"/>
              <a:gd name="T63" fmla="*/ 2147483647 h 66"/>
              <a:gd name="T64" fmla="*/ 994790520 w 77"/>
              <a:gd name="T65" fmla="*/ 2147483647 h 66"/>
              <a:gd name="T66" fmla="*/ 265280182 w 77"/>
              <a:gd name="T67" fmla="*/ 2147483647 h 66"/>
              <a:gd name="T68" fmla="*/ 331594168 w 77"/>
              <a:gd name="T69" fmla="*/ 2147483647 h 66"/>
              <a:gd name="T70" fmla="*/ 397916233 w 77"/>
              <a:gd name="T71" fmla="*/ 2147483647 h 66"/>
              <a:gd name="T72" fmla="*/ 397916233 w 77"/>
              <a:gd name="T73" fmla="*/ 2147483647 h 66"/>
              <a:gd name="T74" fmla="*/ 596874414 w 77"/>
              <a:gd name="T75" fmla="*/ 2147483647 h 66"/>
              <a:gd name="T76" fmla="*/ 464238299 w 77"/>
              <a:gd name="T77" fmla="*/ 1799583494 h 66"/>
              <a:gd name="T78" fmla="*/ 397916233 w 77"/>
              <a:gd name="T79" fmla="*/ 1679612326 h 66"/>
              <a:gd name="T80" fmla="*/ 265280182 w 77"/>
              <a:gd name="T81" fmla="*/ 1499655574 h 66"/>
              <a:gd name="T82" fmla="*/ 66322081 w 77"/>
              <a:gd name="T83" fmla="*/ 1139734325 h 66"/>
              <a:gd name="T84" fmla="*/ 0 w 77"/>
              <a:gd name="T85" fmla="*/ 59985599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1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596820914 w 54"/>
              <a:gd name="T1" fmla="*/ 119721841 h 95"/>
              <a:gd name="T2" fmla="*/ 795752991 w 54"/>
              <a:gd name="T3" fmla="*/ 299304648 h 95"/>
              <a:gd name="T4" fmla="*/ 994693211 w 54"/>
              <a:gd name="T5" fmla="*/ 478887364 h 95"/>
              <a:gd name="T6" fmla="*/ 994693211 w 54"/>
              <a:gd name="T7" fmla="*/ 718331107 h 95"/>
              <a:gd name="T8" fmla="*/ 928382518 w 54"/>
              <a:gd name="T9" fmla="*/ 897913823 h 95"/>
              <a:gd name="T10" fmla="*/ 729442299 w 54"/>
              <a:gd name="T11" fmla="*/ 1137349950 h 95"/>
              <a:gd name="T12" fmla="*/ 596820914 w 54"/>
              <a:gd name="T13" fmla="*/ 1197210855 h 95"/>
              <a:gd name="T14" fmla="*/ 331561732 w 54"/>
              <a:gd name="T15" fmla="*/ 1257071761 h 95"/>
              <a:gd name="T16" fmla="*/ 265250976 w 54"/>
              <a:gd name="T17" fmla="*/ 1436654477 h 95"/>
              <a:gd name="T18" fmla="*/ 397880567 w 54"/>
              <a:gd name="T19" fmla="*/ 1616237194 h 95"/>
              <a:gd name="T20" fmla="*/ 265250976 w 54"/>
              <a:gd name="T21" fmla="*/ 2035264015 h 95"/>
              <a:gd name="T22" fmla="*/ 66310708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66310708 w 54"/>
              <a:gd name="T29" fmla="*/ 2147483647 h 95"/>
              <a:gd name="T30" fmla="*/ 331561732 w 54"/>
              <a:gd name="T31" fmla="*/ 2147483647 h 95"/>
              <a:gd name="T32" fmla="*/ 663131606 w 54"/>
              <a:gd name="T33" fmla="*/ 2147483647 h 95"/>
              <a:gd name="T34" fmla="*/ 862071826 w 54"/>
              <a:gd name="T35" fmla="*/ 2147483647 h 95"/>
              <a:gd name="T36" fmla="*/ 994693211 w 54"/>
              <a:gd name="T37" fmla="*/ 2147483647 h 95"/>
              <a:gd name="T38" fmla="*/ 1259944377 w 54"/>
              <a:gd name="T39" fmla="*/ 2147483647 h 95"/>
              <a:gd name="T40" fmla="*/ 1259944377 w 54"/>
              <a:gd name="T41" fmla="*/ 2147483647 h 95"/>
              <a:gd name="T42" fmla="*/ 1061003903 w 54"/>
              <a:gd name="T43" fmla="*/ 2147483647 h 95"/>
              <a:gd name="T44" fmla="*/ 1259944377 w 54"/>
              <a:gd name="T45" fmla="*/ 2147483647 h 95"/>
              <a:gd name="T46" fmla="*/ 1591514125 w 54"/>
              <a:gd name="T47" fmla="*/ 2147483647 h 95"/>
              <a:gd name="T48" fmla="*/ 1923075729 w 54"/>
              <a:gd name="T49" fmla="*/ 2147483647 h 95"/>
              <a:gd name="T50" fmla="*/ 1989386421 w 54"/>
              <a:gd name="T51" fmla="*/ 2147483647 h 95"/>
              <a:gd name="T52" fmla="*/ 1923075729 w 54"/>
              <a:gd name="T53" fmla="*/ 2147483647 h 95"/>
              <a:gd name="T54" fmla="*/ 2122015949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778192013 h 95"/>
              <a:gd name="T90" fmla="*/ 2147483647 w 54"/>
              <a:gd name="T91" fmla="*/ 658470202 h 95"/>
              <a:gd name="T92" fmla="*/ 2147483647 w 54"/>
              <a:gd name="T93" fmla="*/ 359165554 h 95"/>
              <a:gd name="T94" fmla="*/ 2147483647 w 54"/>
              <a:gd name="T95" fmla="*/ 17958277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9972" name="Group 54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40004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618 w 52"/>
                <a:gd name="T1" fmla="*/ 1613 h 71"/>
                <a:gd name="T2" fmla="*/ 1017 w 52"/>
                <a:gd name="T3" fmla="*/ 1594 h 71"/>
                <a:gd name="T4" fmla="*/ 1066 w 52"/>
                <a:gd name="T5" fmla="*/ 1472 h 71"/>
                <a:gd name="T6" fmla="*/ 1066 w 52"/>
                <a:gd name="T7" fmla="*/ 1379 h 71"/>
                <a:gd name="T8" fmla="*/ 1138 w 52"/>
                <a:gd name="T9" fmla="*/ 1306 h 71"/>
                <a:gd name="T10" fmla="*/ 1158 w 52"/>
                <a:gd name="T11" fmla="*/ 1233 h 71"/>
                <a:gd name="T12" fmla="*/ 1182 w 52"/>
                <a:gd name="T13" fmla="*/ 1189 h 71"/>
                <a:gd name="T14" fmla="*/ 1207 w 52"/>
                <a:gd name="T15" fmla="*/ 1213 h 71"/>
                <a:gd name="T16" fmla="*/ 1231 w 52"/>
                <a:gd name="T17" fmla="*/ 1189 h 71"/>
                <a:gd name="T18" fmla="*/ 1231 w 52"/>
                <a:gd name="T19" fmla="*/ 1092 h 71"/>
                <a:gd name="T20" fmla="*/ 1207 w 52"/>
                <a:gd name="T21" fmla="*/ 999 h 71"/>
                <a:gd name="T22" fmla="*/ 1114 w 52"/>
                <a:gd name="T23" fmla="*/ 663 h 71"/>
                <a:gd name="T24" fmla="*/ 993 w 52"/>
                <a:gd name="T25" fmla="*/ 663 h 71"/>
                <a:gd name="T26" fmla="*/ 851 w 52"/>
                <a:gd name="T27" fmla="*/ 853 h 71"/>
                <a:gd name="T28" fmla="*/ 827 w 52"/>
                <a:gd name="T29" fmla="*/ 833 h 71"/>
                <a:gd name="T30" fmla="*/ 783 w 52"/>
                <a:gd name="T31" fmla="*/ 809 h 71"/>
                <a:gd name="T32" fmla="*/ 783 w 52"/>
                <a:gd name="T33" fmla="*/ 711 h 71"/>
                <a:gd name="T34" fmla="*/ 851 w 52"/>
                <a:gd name="T35" fmla="*/ 663 h 71"/>
                <a:gd name="T36" fmla="*/ 851 w 52"/>
                <a:gd name="T37" fmla="*/ 619 h 71"/>
                <a:gd name="T38" fmla="*/ 900 w 52"/>
                <a:gd name="T39" fmla="*/ 570 h 71"/>
                <a:gd name="T40" fmla="*/ 900 w 52"/>
                <a:gd name="T41" fmla="*/ 404 h 71"/>
                <a:gd name="T42" fmla="*/ 876 w 52"/>
                <a:gd name="T43" fmla="*/ 331 h 71"/>
                <a:gd name="T44" fmla="*/ 827 w 52"/>
                <a:gd name="T45" fmla="*/ 283 h 71"/>
                <a:gd name="T46" fmla="*/ 876 w 52"/>
                <a:gd name="T47" fmla="*/ 239 h 71"/>
                <a:gd name="T48" fmla="*/ 851 w 52"/>
                <a:gd name="T49" fmla="*/ 166 h 71"/>
                <a:gd name="T50" fmla="*/ 710 w 52"/>
                <a:gd name="T51" fmla="*/ 93 h 71"/>
                <a:gd name="T52" fmla="*/ 618 w 52"/>
                <a:gd name="T53" fmla="*/ 49 h 71"/>
                <a:gd name="T54" fmla="*/ 496 w 52"/>
                <a:gd name="T55" fmla="*/ 24 h 71"/>
                <a:gd name="T56" fmla="*/ 428 w 52"/>
                <a:gd name="T57" fmla="*/ 24 h 71"/>
                <a:gd name="T58" fmla="*/ 355 w 52"/>
                <a:gd name="T59" fmla="*/ 73 h 71"/>
                <a:gd name="T60" fmla="*/ 355 w 52"/>
                <a:gd name="T61" fmla="*/ 141 h 71"/>
                <a:gd name="T62" fmla="*/ 380 w 52"/>
                <a:gd name="T63" fmla="*/ 166 h 71"/>
                <a:gd name="T64" fmla="*/ 355 w 52"/>
                <a:gd name="T65" fmla="*/ 190 h 71"/>
                <a:gd name="T66" fmla="*/ 307 w 52"/>
                <a:gd name="T67" fmla="*/ 239 h 71"/>
                <a:gd name="T68" fmla="*/ 282 w 52"/>
                <a:gd name="T69" fmla="*/ 307 h 71"/>
                <a:gd name="T70" fmla="*/ 282 w 52"/>
                <a:gd name="T71" fmla="*/ 404 h 71"/>
                <a:gd name="T72" fmla="*/ 238 w 52"/>
                <a:gd name="T73" fmla="*/ 380 h 71"/>
                <a:gd name="T74" fmla="*/ 238 w 52"/>
                <a:gd name="T75" fmla="*/ 307 h 71"/>
                <a:gd name="T76" fmla="*/ 238 w 52"/>
                <a:gd name="T77" fmla="*/ 263 h 71"/>
                <a:gd name="T78" fmla="*/ 190 w 52"/>
                <a:gd name="T79" fmla="*/ 307 h 71"/>
                <a:gd name="T80" fmla="*/ 190 w 52"/>
                <a:gd name="T81" fmla="*/ 380 h 71"/>
                <a:gd name="T82" fmla="*/ 117 w 52"/>
                <a:gd name="T83" fmla="*/ 404 h 71"/>
                <a:gd name="T84" fmla="*/ 92 w 52"/>
                <a:gd name="T85" fmla="*/ 453 h 71"/>
                <a:gd name="T86" fmla="*/ 73 w 52"/>
                <a:gd name="T87" fmla="*/ 546 h 71"/>
                <a:gd name="T88" fmla="*/ 49 w 52"/>
                <a:gd name="T89" fmla="*/ 663 h 71"/>
                <a:gd name="T90" fmla="*/ 24 w 52"/>
                <a:gd name="T91" fmla="*/ 760 h 71"/>
                <a:gd name="T92" fmla="*/ 49 w 52"/>
                <a:gd name="T93" fmla="*/ 877 h 71"/>
                <a:gd name="T94" fmla="*/ 49 w 52"/>
                <a:gd name="T95" fmla="*/ 975 h 71"/>
                <a:gd name="T96" fmla="*/ 141 w 52"/>
                <a:gd name="T97" fmla="*/ 1189 h 71"/>
                <a:gd name="T98" fmla="*/ 165 w 52"/>
                <a:gd name="T99" fmla="*/ 1306 h 71"/>
                <a:gd name="T100" fmla="*/ 165 w 52"/>
                <a:gd name="T101" fmla="*/ 1330 h 71"/>
                <a:gd name="T102" fmla="*/ 141 w 52"/>
                <a:gd name="T103" fmla="*/ 1472 h 71"/>
                <a:gd name="T104" fmla="*/ 49 w 52"/>
                <a:gd name="T105" fmla="*/ 1637 h 71"/>
                <a:gd name="T106" fmla="*/ 0 w 52"/>
                <a:gd name="T107" fmla="*/ 168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98 w 83"/>
                <a:gd name="T1" fmla="*/ 380 h 41"/>
                <a:gd name="T2" fmla="*/ 190 w 83"/>
                <a:gd name="T3" fmla="*/ 307 h 41"/>
                <a:gd name="T4" fmla="*/ 478 w 83"/>
                <a:gd name="T5" fmla="*/ 141 h 41"/>
                <a:gd name="T6" fmla="*/ 620 w 83"/>
                <a:gd name="T7" fmla="*/ 24 h 41"/>
                <a:gd name="T8" fmla="*/ 737 w 83"/>
                <a:gd name="T9" fmla="*/ 24 h 41"/>
                <a:gd name="T10" fmla="*/ 668 w 83"/>
                <a:gd name="T11" fmla="*/ 98 h 41"/>
                <a:gd name="T12" fmla="*/ 547 w 83"/>
                <a:gd name="T13" fmla="*/ 215 h 41"/>
                <a:gd name="T14" fmla="*/ 547 w 83"/>
                <a:gd name="T15" fmla="*/ 288 h 41"/>
                <a:gd name="T16" fmla="*/ 668 w 83"/>
                <a:gd name="T17" fmla="*/ 239 h 41"/>
                <a:gd name="T18" fmla="*/ 927 w 83"/>
                <a:gd name="T19" fmla="*/ 356 h 41"/>
                <a:gd name="T20" fmla="*/ 1025 w 83"/>
                <a:gd name="T21" fmla="*/ 380 h 41"/>
                <a:gd name="T22" fmla="*/ 1049 w 83"/>
                <a:gd name="T23" fmla="*/ 405 h 41"/>
                <a:gd name="T24" fmla="*/ 1166 w 83"/>
                <a:gd name="T25" fmla="*/ 307 h 41"/>
                <a:gd name="T26" fmla="*/ 1522 w 83"/>
                <a:gd name="T27" fmla="*/ 190 h 41"/>
                <a:gd name="T28" fmla="*/ 1498 w 83"/>
                <a:gd name="T29" fmla="*/ 263 h 41"/>
                <a:gd name="T30" fmla="*/ 1571 w 83"/>
                <a:gd name="T31" fmla="*/ 332 h 41"/>
                <a:gd name="T32" fmla="*/ 1713 w 83"/>
                <a:gd name="T33" fmla="*/ 307 h 41"/>
                <a:gd name="T34" fmla="*/ 1810 w 83"/>
                <a:gd name="T35" fmla="*/ 429 h 41"/>
                <a:gd name="T36" fmla="*/ 1952 w 83"/>
                <a:gd name="T37" fmla="*/ 454 h 41"/>
                <a:gd name="T38" fmla="*/ 1952 w 83"/>
                <a:gd name="T39" fmla="*/ 498 h 41"/>
                <a:gd name="T40" fmla="*/ 1879 w 83"/>
                <a:gd name="T41" fmla="*/ 498 h 41"/>
                <a:gd name="T42" fmla="*/ 1786 w 83"/>
                <a:gd name="T43" fmla="*/ 498 h 41"/>
                <a:gd name="T44" fmla="*/ 1644 w 83"/>
                <a:gd name="T45" fmla="*/ 498 h 41"/>
                <a:gd name="T46" fmla="*/ 1644 w 83"/>
                <a:gd name="T47" fmla="*/ 571 h 41"/>
                <a:gd name="T48" fmla="*/ 1478 w 83"/>
                <a:gd name="T49" fmla="*/ 498 h 41"/>
                <a:gd name="T50" fmla="*/ 1357 w 83"/>
                <a:gd name="T51" fmla="*/ 546 h 41"/>
                <a:gd name="T52" fmla="*/ 1308 w 83"/>
                <a:gd name="T53" fmla="*/ 595 h 41"/>
                <a:gd name="T54" fmla="*/ 1191 w 83"/>
                <a:gd name="T55" fmla="*/ 595 h 41"/>
                <a:gd name="T56" fmla="*/ 1093 w 83"/>
                <a:gd name="T57" fmla="*/ 712 h 41"/>
                <a:gd name="T58" fmla="*/ 1117 w 83"/>
                <a:gd name="T59" fmla="*/ 668 h 41"/>
                <a:gd name="T60" fmla="*/ 1049 w 83"/>
                <a:gd name="T61" fmla="*/ 668 h 41"/>
                <a:gd name="T62" fmla="*/ 1000 w 83"/>
                <a:gd name="T63" fmla="*/ 644 h 41"/>
                <a:gd name="T64" fmla="*/ 952 w 83"/>
                <a:gd name="T65" fmla="*/ 761 h 41"/>
                <a:gd name="T66" fmla="*/ 859 w 83"/>
                <a:gd name="T67" fmla="*/ 902 h 41"/>
                <a:gd name="T68" fmla="*/ 810 w 83"/>
                <a:gd name="T69" fmla="*/ 927 h 41"/>
                <a:gd name="T70" fmla="*/ 834 w 83"/>
                <a:gd name="T71" fmla="*/ 859 h 41"/>
                <a:gd name="T72" fmla="*/ 761 w 83"/>
                <a:gd name="T73" fmla="*/ 859 h 41"/>
                <a:gd name="T74" fmla="*/ 712 w 83"/>
                <a:gd name="T75" fmla="*/ 688 h 41"/>
                <a:gd name="T76" fmla="*/ 693 w 83"/>
                <a:gd name="T77" fmla="*/ 668 h 41"/>
                <a:gd name="T78" fmla="*/ 547 w 83"/>
                <a:gd name="T79" fmla="*/ 620 h 41"/>
                <a:gd name="T80" fmla="*/ 522 w 83"/>
                <a:gd name="T81" fmla="*/ 620 h 41"/>
                <a:gd name="T82" fmla="*/ 381 w 83"/>
                <a:gd name="T83" fmla="*/ 571 h 41"/>
                <a:gd name="T84" fmla="*/ 98 w 83"/>
                <a:gd name="T85" fmla="*/ 454 h 41"/>
                <a:gd name="T86" fmla="*/ 0 w 83"/>
                <a:gd name="T87" fmla="*/ 405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9973" name="Freeform 57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66843900 w 40"/>
              <a:gd name="T1" fmla="*/ 299463286 h 72"/>
              <a:gd name="T2" fmla="*/ 267367426 w 40"/>
              <a:gd name="T3" fmla="*/ 2147483647 h 72"/>
              <a:gd name="T4" fmla="*/ 267367426 w 40"/>
              <a:gd name="T5" fmla="*/ 2147483647 h 72"/>
              <a:gd name="T6" fmla="*/ 267367426 w 40"/>
              <a:gd name="T7" fmla="*/ 2147483647 h 72"/>
              <a:gd name="T8" fmla="*/ 267367426 w 40"/>
              <a:gd name="T9" fmla="*/ 2147483647 h 72"/>
              <a:gd name="T10" fmla="*/ 334203199 w 40"/>
              <a:gd name="T11" fmla="*/ 2147483647 h 72"/>
              <a:gd name="T12" fmla="*/ 401047084 w 40"/>
              <a:gd name="T13" fmla="*/ 2147483647 h 72"/>
              <a:gd name="T14" fmla="*/ 267367426 w 40"/>
              <a:gd name="T15" fmla="*/ 2147483647 h 72"/>
              <a:gd name="T16" fmla="*/ 267367426 w 40"/>
              <a:gd name="T17" fmla="*/ 2147483647 h 72"/>
              <a:gd name="T18" fmla="*/ 133679625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66843900 w 40"/>
              <a:gd name="T33" fmla="*/ 2147483647 h 72"/>
              <a:gd name="T34" fmla="*/ 133679625 w 40"/>
              <a:gd name="T35" fmla="*/ 2147483647 h 72"/>
              <a:gd name="T36" fmla="*/ 133679625 w 40"/>
              <a:gd name="T37" fmla="*/ 2147483647 h 72"/>
              <a:gd name="T38" fmla="*/ 133679625 w 40"/>
              <a:gd name="T39" fmla="*/ 2147483647 h 72"/>
              <a:gd name="T40" fmla="*/ 334203199 w 40"/>
              <a:gd name="T41" fmla="*/ 2147483647 h 72"/>
              <a:gd name="T42" fmla="*/ 534726677 w 40"/>
              <a:gd name="T43" fmla="*/ 2147483647 h 72"/>
              <a:gd name="T44" fmla="*/ 802085991 w 40"/>
              <a:gd name="T45" fmla="*/ 2147483647 h 72"/>
              <a:gd name="T46" fmla="*/ 802085991 w 40"/>
              <a:gd name="T47" fmla="*/ 2147483647 h 72"/>
              <a:gd name="T48" fmla="*/ 868929876 w 40"/>
              <a:gd name="T49" fmla="*/ 2147483647 h 72"/>
              <a:gd name="T50" fmla="*/ 935773760 w 40"/>
              <a:gd name="T51" fmla="*/ 2147483647 h 72"/>
              <a:gd name="T52" fmla="*/ 1069453354 w 40"/>
              <a:gd name="T53" fmla="*/ 2147483647 h 72"/>
              <a:gd name="T54" fmla="*/ 1136297494 w 40"/>
              <a:gd name="T55" fmla="*/ 2147483647 h 72"/>
              <a:gd name="T56" fmla="*/ 1203133203 w 40"/>
              <a:gd name="T57" fmla="*/ 2147483647 h 72"/>
              <a:gd name="T58" fmla="*/ 1269977087 w 40"/>
              <a:gd name="T59" fmla="*/ 2147483647 h 72"/>
              <a:gd name="T60" fmla="*/ 1336820972 w 40"/>
              <a:gd name="T61" fmla="*/ 2147483647 h 72"/>
              <a:gd name="T62" fmla="*/ 1403656681 w 40"/>
              <a:gd name="T63" fmla="*/ 2147483647 h 72"/>
              <a:gd name="T64" fmla="*/ 1470500565 w 40"/>
              <a:gd name="T65" fmla="*/ 2147483647 h 72"/>
              <a:gd name="T66" fmla="*/ 1604180158 w 40"/>
              <a:gd name="T67" fmla="*/ 2147483647 h 72"/>
              <a:gd name="T68" fmla="*/ 1804703636 w 40"/>
              <a:gd name="T69" fmla="*/ 2147483647 h 72"/>
              <a:gd name="T70" fmla="*/ 1871539345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59892648 h 72"/>
              <a:gd name="T94" fmla="*/ 2147483647 w 40"/>
              <a:gd name="T95" fmla="*/ 0 h 72"/>
              <a:gd name="T96" fmla="*/ 601570689 w 40"/>
              <a:gd name="T97" fmla="*/ 179677960 h 72"/>
              <a:gd name="T98" fmla="*/ 534726677 w 40"/>
              <a:gd name="T99" fmla="*/ 239570593 h 72"/>
              <a:gd name="T100" fmla="*/ 401047084 w 40"/>
              <a:gd name="T101" fmla="*/ 299463286 h 72"/>
              <a:gd name="T102" fmla="*/ 334203199 w 40"/>
              <a:gd name="T103" fmla="*/ 359355919 h 72"/>
              <a:gd name="T104" fmla="*/ 200523542 w 40"/>
              <a:gd name="T105" fmla="*/ 359355919 h 72"/>
              <a:gd name="T106" fmla="*/ 66843900 w 40"/>
              <a:gd name="T107" fmla="*/ 299463286 h 72"/>
              <a:gd name="T108" fmla="*/ 66843900 w 40"/>
              <a:gd name="T109" fmla="*/ 299463286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4" name="Freeform 58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985703678 w 47"/>
              <a:gd name="T3" fmla="*/ 120004564 h 83"/>
              <a:gd name="T4" fmla="*/ 985703678 w 47"/>
              <a:gd name="T5" fmla="*/ 180014608 h 83"/>
              <a:gd name="T6" fmla="*/ 788564614 w 47"/>
              <a:gd name="T7" fmla="*/ 300019203 h 83"/>
              <a:gd name="T8" fmla="*/ 788564614 w 47"/>
              <a:gd name="T9" fmla="*/ 480033750 h 83"/>
              <a:gd name="T10" fmla="*/ 788564614 w 47"/>
              <a:gd name="T11" fmla="*/ 660048419 h 83"/>
              <a:gd name="T12" fmla="*/ 722846189 w 47"/>
              <a:gd name="T13" fmla="*/ 720050686 h 83"/>
              <a:gd name="T14" fmla="*/ 591417444 w 47"/>
              <a:gd name="T15" fmla="*/ 840055220 h 83"/>
              <a:gd name="T16" fmla="*/ 459996679 w 47"/>
              <a:gd name="T17" fmla="*/ 960067501 h 83"/>
              <a:gd name="T18" fmla="*/ 394278254 w 47"/>
              <a:gd name="T19" fmla="*/ 1020070010 h 83"/>
              <a:gd name="T20" fmla="*/ 394278254 w 47"/>
              <a:gd name="T21" fmla="*/ 1140074544 h 83"/>
              <a:gd name="T22" fmla="*/ 328567935 w 47"/>
              <a:gd name="T23" fmla="*/ 1260086825 h 83"/>
              <a:gd name="T24" fmla="*/ 328567935 w 47"/>
              <a:gd name="T25" fmla="*/ 1320089092 h 83"/>
              <a:gd name="T26" fmla="*/ 262857552 w 47"/>
              <a:gd name="T27" fmla="*/ 1500103639 h 83"/>
              <a:gd name="T28" fmla="*/ 197139127 w 47"/>
              <a:gd name="T29" fmla="*/ 1620108174 h 83"/>
              <a:gd name="T30" fmla="*/ 262857552 w 47"/>
              <a:gd name="T31" fmla="*/ 1800122721 h 83"/>
              <a:gd name="T32" fmla="*/ 328567935 w 47"/>
              <a:gd name="T33" fmla="*/ 1860124988 h 83"/>
              <a:gd name="T34" fmla="*/ 328567935 w 47"/>
              <a:gd name="T35" fmla="*/ 1980137269 h 83"/>
              <a:gd name="T36" fmla="*/ 328567935 w 47"/>
              <a:gd name="T37" fmla="*/ 1980137269 h 83"/>
              <a:gd name="T38" fmla="*/ 328567935 w 47"/>
              <a:gd name="T39" fmla="*/ 2040140020 h 83"/>
              <a:gd name="T40" fmla="*/ 328567935 w 47"/>
              <a:gd name="T41" fmla="*/ 2040140020 h 83"/>
              <a:gd name="T42" fmla="*/ 262857552 w 47"/>
              <a:gd name="T43" fmla="*/ 2147483647 h 83"/>
              <a:gd name="T44" fmla="*/ 328567935 w 47"/>
              <a:gd name="T45" fmla="*/ 2147483647 h 83"/>
              <a:gd name="T46" fmla="*/ 262857552 w 47"/>
              <a:gd name="T47" fmla="*/ 2147483647 h 83"/>
              <a:gd name="T48" fmla="*/ 394278254 w 47"/>
              <a:gd name="T49" fmla="*/ 2147483647 h 83"/>
              <a:gd name="T50" fmla="*/ 394278254 w 47"/>
              <a:gd name="T51" fmla="*/ 2147483647 h 83"/>
              <a:gd name="T52" fmla="*/ 459996679 w 47"/>
              <a:gd name="T53" fmla="*/ 2147483647 h 83"/>
              <a:gd name="T54" fmla="*/ 525706999 w 47"/>
              <a:gd name="T55" fmla="*/ 2147483647 h 83"/>
              <a:gd name="T56" fmla="*/ 525706999 w 47"/>
              <a:gd name="T57" fmla="*/ 2147483647 h 83"/>
              <a:gd name="T58" fmla="*/ 394278254 w 47"/>
              <a:gd name="T59" fmla="*/ 2147483647 h 83"/>
              <a:gd name="T60" fmla="*/ 394278254 w 47"/>
              <a:gd name="T61" fmla="*/ 2147483647 h 83"/>
              <a:gd name="T62" fmla="*/ 328567935 w 47"/>
              <a:gd name="T63" fmla="*/ 2147483647 h 83"/>
              <a:gd name="T64" fmla="*/ 19713912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1774260186 w 47"/>
              <a:gd name="T71" fmla="*/ 2147483647 h 83"/>
              <a:gd name="T72" fmla="*/ 1774260186 w 47"/>
              <a:gd name="T73" fmla="*/ 2147483647 h 83"/>
              <a:gd name="T74" fmla="*/ 1708549867 w 47"/>
              <a:gd name="T75" fmla="*/ 2147483647 h 83"/>
              <a:gd name="T76" fmla="*/ 1774260186 w 47"/>
              <a:gd name="T77" fmla="*/ 2147483647 h 83"/>
              <a:gd name="T78" fmla="*/ 1905688931 w 47"/>
              <a:gd name="T79" fmla="*/ 2147483647 h 83"/>
              <a:gd name="T80" fmla="*/ 1971399250 w 47"/>
              <a:gd name="T81" fmla="*/ 2147483647 h 83"/>
              <a:gd name="T82" fmla="*/ 2102827994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120004564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5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1252248076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02578397 h 51"/>
              <a:gd name="T20" fmla="*/ 2147483647 w 79"/>
              <a:gd name="T21" fmla="*/ 1982433953 h 51"/>
              <a:gd name="T22" fmla="*/ 2147483647 w 79"/>
              <a:gd name="T23" fmla="*/ 1862282242 h 51"/>
              <a:gd name="T24" fmla="*/ 2147483647 w 79"/>
              <a:gd name="T25" fmla="*/ 1802214138 h 51"/>
              <a:gd name="T26" fmla="*/ 2147483647 w 79"/>
              <a:gd name="T27" fmla="*/ 1742138282 h 51"/>
              <a:gd name="T28" fmla="*/ 2147483647 w 79"/>
              <a:gd name="T29" fmla="*/ 1682062427 h 51"/>
              <a:gd name="T30" fmla="*/ 2147483647 w 79"/>
              <a:gd name="T31" fmla="*/ 1621994322 h 51"/>
              <a:gd name="T32" fmla="*/ 2147483647 w 79"/>
              <a:gd name="T33" fmla="*/ 1621994322 h 51"/>
              <a:gd name="T34" fmla="*/ 2147483647 w 79"/>
              <a:gd name="T35" fmla="*/ 1561918467 h 51"/>
              <a:gd name="T36" fmla="*/ 2147483647 w 79"/>
              <a:gd name="T37" fmla="*/ 1561918467 h 51"/>
              <a:gd name="T38" fmla="*/ 2147483647 w 79"/>
              <a:gd name="T39" fmla="*/ 1441766757 h 51"/>
              <a:gd name="T40" fmla="*/ 2147483647 w 79"/>
              <a:gd name="T41" fmla="*/ 1441766757 h 51"/>
              <a:gd name="T42" fmla="*/ 2147483647 w 79"/>
              <a:gd name="T43" fmla="*/ 1381698652 h 51"/>
              <a:gd name="T44" fmla="*/ 2147483647 w 79"/>
              <a:gd name="T45" fmla="*/ 1201478837 h 51"/>
              <a:gd name="T46" fmla="*/ 2147483647 w 79"/>
              <a:gd name="T47" fmla="*/ 1201478837 h 51"/>
              <a:gd name="T48" fmla="*/ 2147483647 w 79"/>
              <a:gd name="T49" fmla="*/ 1081327126 h 51"/>
              <a:gd name="T50" fmla="*/ 2147483647 w 79"/>
              <a:gd name="T51" fmla="*/ 1021251271 h 51"/>
              <a:gd name="T52" fmla="*/ 2147483647 w 79"/>
              <a:gd name="T53" fmla="*/ 1021251271 h 51"/>
              <a:gd name="T54" fmla="*/ 2147483647 w 79"/>
              <a:gd name="T55" fmla="*/ 961182924 h 51"/>
              <a:gd name="T56" fmla="*/ 2147483647 w 79"/>
              <a:gd name="T57" fmla="*/ 901107069 h 51"/>
              <a:gd name="T58" fmla="*/ 2147483647 w 79"/>
              <a:gd name="T59" fmla="*/ 720887254 h 51"/>
              <a:gd name="T60" fmla="*/ 2147483647 w 79"/>
              <a:gd name="T61" fmla="*/ 660811398 h 51"/>
              <a:gd name="T62" fmla="*/ 2147483647 w 79"/>
              <a:gd name="T63" fmla="*/ 600735543 h 51"/>
              <a:gd name="T64" fmla="*/ 2147483647 w 79"/>
              <a:gd name="T65" fmla="*/ 540667438 h 51"/>
              <a:gd name="T66" fmla="*/ 2147483647 w 79"/>
              <a:gd name="T67" fmla="*/ 540667438 h 51"/>
              <a:gd name="T68" fmla="*/ 2147483647 w 79"/>
              <a:gd name="T69" fmla="*/ 480591462 h 51"/>
              <a:gd name="T70" fmla="*/ 2147483647 w 79"/>
              <a:gd name="T71" fmla="*/ 480591462 h 51"/>
              <a:gd name="T72" fmla="*/ 2147483647 w 79"/>
              <a:gd name="T73" fmla="*/ 420515607 h 51"/>
              <a:gd name="T74" fmla="*/ 2147483647 w 79"/>
              <a:gd name="T75" fmla="*/ 360439751 h 51"/>
              <a:gd name="T76" fmla="*/ 2147483647 w 79"/>
              <a:gd name="T77" fmla="*/ 180219876 h 51"/>
              <a:gd name="T78" fmla="*/ 2147483647 w 79"/>
              <a:gd name="T79" fmla="*/ 180219876 h 51"/>
              <a:gd name="T80" fmla="*/ 2147483647 w 79"/>
              <a:gd name="T81" fmla="*/ 120143990 h 51"/>
              <a:gd name="T82" fmla="*/ 2147483647 w 79"/>
              <a:gd name="T83" fmla="*/ 120143990 h 51"/>
              <a:gd name="T84" fmla="*/ 2147483647 w 79"/>
              <a:gd name="T85" fmla="*/ 120143990 h 51"/>
              <a:gd name="T86" fmla="*/ 2147483647 w 79"/>
              <a:gd name="T87" fmla="*/ 60075870 h 51"/>
              <a:gd name="T88" fmla="*/ 2147483647 w 79"/>
              <a:gd name="T89" fmla="*/ 0 h 51"/>
              <a:gd name="T90" fmla="*/ 593167591 w 79"/>
              <a:gd name="T91" fmla="*/ 660811398 h 51"/>
              <a:gd name="T92" fmla="*/ 527262688 w 79"/>
              <a:gd name="T93" fmla="*/ 420515607 h 51"/>
              <a:gd name="T94" fmla="*/ 329540243 w 79"/>
              <a:gd name="T95" fmla="*/ 600735543 h 51"/>
              <a:gd name="T96" fmla="*/ 329540243 w 79"/>
              <a:gd name="T97" fmla="*/ 600735543 h 51"/>
              <a:gd name="T98" fmla="*/ 263627285 w 79"/>
              <a:gd name="T99" fmla="*/ 540667438 h 51"/>
              <a:gd name="T100" fmla="*/ 263627285 w 79"/>
              <a:gd name="T101" fmla="*/ 540667438 h 51"/>
              <a:gd name="T102" fmla="*/ 197722509 w 79"/>
              <a:gd name="T103" fmla="*/ 660811398 h 51"/>
              <a:gd name="T104" fmla="*/ 65904792 w 79"/>
              <a:gd name="T105" fmla="*/ 780955358 h 51"/>
              <a:gd name="T106" fmla="*/ 0 w 79"/>
              <a:gd name="T107" fmla="*/ 841031214 h 51"/>
              <a:gd name="T108" fmla="*/ 263627285 w 79"/>
              <a:gd name="T109" fmla="*/ 2147483647 h 51"/>
              <a:gd name="T110" fmla="*/ 395445018 w 79"/>
              <a:gd name="T111" fmla="*/ 2147483647 h 51"/>
              <a:gd name="T112" fmla="*/ 1252248076 w 79"/>
              <a:gd name="T113" fmla="*/ 2147483647 h 51"/>
              <a:gd name="T114" fmla="*/ 1252248076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6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2053962265 w 102"/>
              <a:gd name="T1" fmla="*/ 2147483647 h 59"/>
              <a:gd name="T2" fmla="*/ 1722671546 w 102"/>
              <a:gd name="T3" fmla="*/ 2147483647 h 59"/>
              <a:gd name="T4" fmla="*/ 1457647111 w 102"/>
              <a:gd name="T5" fmla="*/ 2147483647 h 59"/>
              <a:gd name="T6" fmla="*/ 331282706 w 102"/>
              <a:gd name="T7" fmla="*/ 2147483647 h 59"/>
              <a:gd name="T8" fmla="*/ 596307268 w 102"/>
              <a:gd name="T9" fmla="*/ 2147483647 h 59"/>
              <a:gd name="T10" fmla="*/ 662565412 w 102"/>
              <a:gd name="T11" fmla="*/ 2147483647 h 59"/>
              <a:gd name="T12" fmla="*/ 1258880820 w 102"/>
              <a:gd name="T13" fmla="*/ 2147483647 h 59"/>
              <a:gd name="T14" fmla="*/ 1391388967 w 102"/>
              <a:gd name="T15" fmla="*/ 2147483647 h 59"/>
              <a:gd name="T16" fmla="*/ 1788929690 w 102"/>
              <a:gd name="T17" fmla="*/ 2147483647 h 59"/>
              <a:gd name="T18" fmla="*/ 192144597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6794810 h 59"/>
              <a:gd name="T26" fmla="*/ 2147483647 w 102"/>
              <a:gd name="T27" fmla="*/ 1669729029 h 59"/>
              <a:gd name="T28" fmla="*/ 2147483647 w 102"/>
              <a:gd name="T29" fmla="*/ 1073401266 h 59"/>
              <a:gd name="T30" fmla="*/ 2147483647 w 102"/>
              <a:gd name="T31" fmla="*/ 1133032498 h 59"/>
              <a:gd name="T32" fmla="*/ 2147483647 w 102"/>
              <a:gd name="T33" fmla="*/ 715598190 h 59"/>
              <a:gd name="T34" fmla="*/ 2147483647 w 102"/>
              <a:gd name="T35" fmla="*/ 596335726 h 59"/>
              <a:gd name="T36" fmla="*/ 2147483647 w 102"/>
              <a:gd name="T37" fmla="*/ 298164002 h 59"/>
              <a:gd name="T38" fmla="*/ 2147483647 w 102"/>
              <a:gd name="T39" fmla="*/ 59631247 h 59"/>
              <a:gd name="T40" fmla="*/ 2147483647 w 102"/>
              <a:gd name="T41" fmla="*/ 238532710 h 59"/>
              <a:gd name="T42" fmla="*/ 2147483647 w 102"/>
              <a:gd name="T43" fmla="*/ 59631247 h 59"/>
              <a:gd name="T44" fmla="*/ 2147483647 w 102"/>
              <a:gd name="T45" fmla="*/ 119270216 h 59"/>
              <a:gd name="T46" fmla="*/ 2147483647 w 102"/>
              <a:gd name="T47" fmla="*/ 238532710 h 59"/>
              <a:gd name="T48" fmla="*/ 2147483647 w 102"/>
              <a:gd name="T49" fmla="*/ 477065420 h 59"/>
              <a:gd name="T50" fmla="*/ 2147483647 w 102"/>
              <a:gd name="T51" fmla="*/ 834868376 h 59"/>
              <a:gd name="T52" fmla="*/ 2147483647 w 102"/>
              <a:gd name="T53" fmla="*/ 894499607 h 59"/>
              <a:gd name="T54" fmla="*/ 2147483647 w 102"/>
              <a:gd name="T55" fmla="*/ 1013762312 h 59"/>
              <a:gd name="T56" fmla="*/ 2147483647 w 102"/>
              <a:gd name="T57" fmla="*/ 1073401266 h 59"/>
              <a:gd name="T58" fmla="*/ 2147483647 w 102"/>
              <a:gd name="T59" fmla="*/ 1192663730 h 59"/>
              <a:gd name="T60" fmla="*/ 2147483647 w 102"/>
              <a:gd name="T61" fmla="*/ 1371565148 h 59"/>
              <a:gd name="T62" fmla="*/ 2147483647 w 102"/>
              <a:gd name="T63" fmla="*/ 1550466565 h 59"/>
              <a:gd name="T64" fmla="*/ 2147483647 w 102"/>
              <a:gd name="T65" fmla="*/ 1729360261 h 59"/>
              <a:gd name="T66" fmla="*/ 2147483647 w 102"/>
              <a:gd name="T67" fmla="*/ 1788999215 h 59"/>
              <a:gd name="T68" fmla="*/ 2147483647 w 102"/>
              <a:gd name="T69" fmla="*/ 1848630446 h 59"/>
              <a:gd name="T70" fmla="*/ 2147483647 w 102"/>
              <a:gd name="T71" fmla="*/ 1908261678 h 59"/>
              <a:gd name="T72" fmla="*/ 2147483647 w 102"/>
              <a:gd name="T73" fmla="*/ 1967892910 h 59"/>
              <a:gd name="T74" fmla="*/ 2147483647 w 102"/>
              <a:gd name="T75" fmla="*/ 2146794810 h 59"/>
              <a:gd name="T76" fmla="*/ 2147483647 w 102"/>
              <a:gd name="T77" fmla="*/ 2146794810 h 59"/>
              <a:gd name="T78" fmla="*/ 2147483647 w 102"/>
              <a:gd name="T79" fmla="*/ 2147483647 h 59"/>
              <a:gd name="T80" fmla="*/ 2147483647 w 102"/>
              <a:gd name="T81" fmla="*/ 2146794810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7" name="Freeform 61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044746186 w 69"/>
              <a:gd name="T9" fmla="*/ 2147483647 h 53"/>
              <a:gd name="T10" fmla="*/ 1912827896 w 69"/>
              <a:gd name="T11" fmla="*/ 2147483647 h 53"/>
              <a:gd name="T12" fmla="*/ 1648991316 w 69"/>
              <a:gd name="T13" fmla="*/ 2030456852 h 53"/>
              <a:gd name="T14" fmla="*/ 1517073026 w 69"/>
              <a:gd name="T15" fmla="*/ 1911022788 h 53"/>
              <a:gd name="T16" fmla="*/ 1451109820 w 69"/>
              <a:gd name="T17" fmla="*/ 1791581479 h 53"/>
              <a:gd name="T18" fmla="*/ 989391490 w 69"/>
              <a:gd name="T19" fmla="*/ 1492985934 h 53"/>
              <a:gd name="T20" fmla="*/ 857473200 w 69"/>
              <a:gd name="T21" fmla="*/ 1373544625 h 53"/>
              <a:gd name="T22" fmla="*/ 659599826 w 69"/>
              <a:gd name="T23" fmla="*/ 1134669735 h 53"/>
              <a:gd name="T24" fmla="*/ 527673287 w 69"/>
              <a:gd name="T25" fmla="*/ 955507530 h 53"/>
              <a:gd name="T26" fmla="*/ 65963222 w 69"/>
              <a:gd name="T27" fmla="*/ 836073949 h 53"/>
              <a:gd name="T28" fmla="*/ 65963222 w 69"/>
              <a:gd name="T29" fmla="*/ 597191331 h 53"/>
              <a:gd name="T30" fmla="*/ 197881559 w 69"/>
              <a:gd name="T31" fmla="*/ 477757629 h 53"/>
              <a:gd name="T32" fmla="*/ 197881559 w 69"/>
              <a:gd name="T33" fmla="*/ 418036974 h 53"/>
              <a:gd name="T34" fmla="*/ 527673287 w 69"/>
              <a:gd name="T35" fmla="*/ 298595665 h 53"/>
              <a:gd name="T36" fmla="*/ 791518116 w 69"/>
              <a:gd name="T37" fmla="*/ 179154296 h 53"/>
              <a:gd name="T38" fmla="*/ 857473200 w 69"/>
              <a:gd name="T39" fmla="*/ 119441339 h 53"/>
              <a:gd name="T40" fmla="*/ 2044746186 w 69"/>
              <a:gd name="T41" fmla="*/ 59720670 h 53"/>
              <a:gd name="T42" fmla="*/ 2044746186 w 69"/>
              <a:gd name="T43" fmla="*/ 119441339 h 53"/>
              <a:gd name="T44" fmla="*/ 2147483647 w 69"/>
              <a:gd name="T45" fmla="*/ 238874951 h 53"/>
              <a:gd name="T46" fmla="*/ 2147483647 w 69"/>
              <a:gd name="T47" fmla="*/ 238874951 h 53"/>
              <a:gd name="T48" fmla="*/ 2147483647 w 69"/>
              <a:gd name="T49" fmla="*/ 1015228426 h 53"/>
              <a:gd name="T50" fmla="*/ 2147483647 w 69"/>
              <a:gd name="T51" fmla="*/ 1134669735 h 53"/>
              <a:gd name="T52" fmla="*/ 2147483647 w 69"/>
              <a:gd name="T53" fmla="*/ 1433265280 h 53"/>
              <a:gd name="T54" fmla="*/ 2147483647 w 69"/>
              <a:gd name="T55" fmla="*/ 1672140170 h 53"/>
              <a:gd name="T56" fmla="*/ 2147483647 w 69"/>
              <a:gd name="T57" fmla="*/ 1791581479 h 53"/>
              <a:gd name="T58" fmla="*/ 2147483647 w 69"/>
              <a:gd name="T59" fmla="*/ 1851302133 h 53"/>
              <a:gd name="T60" fmla="*/ 2147483647 w 69"/>
              <a:gd name="T61" fmla="*/ 1970735715 h 53"/>
              <a:gd name="T62" fmla="*/ 2147483647 w 69"/>
              <a:gd name="T63" fmla="*/ 209017750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8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598534219 w 73"/>
              <a:gd name="T1" fmla="*/ 2147483647 h 77"/>
              <a:gd name="T2" fmla="*/ 731541766 w 73"/>
              <a:gd name="T3" fmla="*/ 2147483647 h 77"/>
              <a:gd name="T4" fmla="*/ 864549314 w 73"/>
              <a:gd name="T5" fmla="*/ 2147483647 h 77"/>
              <a:gd name="T6" fmla="*/ 864549314 w 73"/>
              <a:gd name="T7" fmla="*/ 2147483647 h 77"/>
              <a:gd name="T8" fmla="*/ 931053088 w 73"/>
              <a:gd name="T9" fmla="*/ 2147483647 h 77"/>
              <a:gd name="T10" fmla="*/ 864549314 w 73"/>
              <a:gd name="T11" fmla="*/ 2147483647 h 77"/>
              <a:gd name="T12" fmla="*/ 798045540 w 73"/>
              <a:gd name="T13" fmla="*/ 2147483647 h 77"/>
              <a:gd name="T14" fmla="*/ 931053088 w 73"/>
              <a:gd name="T15" fmla="*/ 2147483647 h 77"/>
              <a:gd name="T16" fmla="*/ 1064060635 w 73"/>
              <a:gd name="T17" fmla="*/ 2147483647 h 77"/>
              <a:gd name="T18" fmla="*/ 1130564664 w 73"/>
              <a:gd name="T19" fmla="*/ 2147483647 h 77"/>
              <a:gd name="T20" fmla="*/ 1197068438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1922963460 h 77"/>
              <a:gd name="T56" fmla="*/ 2147483647 w 73"/>
              <a:gd name="T57" fmla="*/ 1802777305 h 77"/>
              <a:gd name="T58" fmla="*/ 2147483647 w 73"/>
              <a:gd name="T59" fmla="*/ 1622505825 h 77"/>
              <a:gd name="T60" fmla="*/ 2147483647 w 73"/>
              <a:gd name="T61" fmla="*/ 1502319670 h 77"/>
              <a:gd name="T62" fmla="*/ 2147483647 w 73"/>
              <a:gd name="T63" fmla="*/ 1382133515 h 77"/>
              <a:gd name="T64" fmla="*/ 2147483647 w 73"/>
              <a:gd name="T65" fmla="*/ 1081668127 h 77"/>
              <a:gd name="T66" fmla="*/ 2147483647 w 73"/>
              <a:gd name="T67" fmla="*/ 961481730 h 77"/>
              <a:gd name="T68" fmla="*/ 2147483647 w 73"/>
              <a:gd name="T69" fmla="*/ 721109420 h 77"/>
              <a:gd name="T70" fmla="*/ 2147483647 w 73"/>
              <a:gd name="T71" fmla="*/ 540837940 h 77"/>
              <a:gd name="T72" fmla="*/ 2128113115 w 73"/>
              <a:gd name="T73" fmla="*/ 420651663 h 77"/>
              <a:gd name="T74" fmla="*/ 2128113115 w 73"/>
              <a:gd name="T75" fmla="*/ 180279293 h 77"/>
              <a:gd name="T76" fmla="*/ 2147483647 w 73"/>
              <a:gd name="T77" fmla="*/ 60093093 h 77"/>
              <a:gd name="T78" fmla="*/ 2147483647 w 73"/>
              <a:gd name="T79" fmla="*/ 0 h 77"/>
              <a:gd name="T80" fmla="*/ 0 w 73"/>
              <a:gd name="T81" fmla="*/ 300465509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9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2147483647 w 62"/>
              <a:gd name="T1" fmla="*/ 119151282 h 29"/>
              <a:gd name="T2" fmla="*/ 132597985 w 62"/>
              <a:gd name="T3" fmla="*/ 1012789980 h 29"/>
              <a:gd name="T4" fmla="*/ 265187828 w 62"/>
              <a:gd name="T5" fmla="*/ 953217973 h 29"/>
              <a:gd name="T6" fmla="*/ 530383798 w 62"/>
              <a:gd name="T7" fmla="*/ 774487236 h 29"/>
              <a:gd name="T8" fmla="*/ 662973736 w 62"/>
              <a:gd name="T9" fmla="*/ 655335984 h 29"/>
              <a:gd name="T10" fmla="*/ 729276784 w 62"/>
              <a:gd name="T11" fmla="*/ 595764218 h 29"/>
              <a:gd name="T12" fmla="*/ 928169643 w 62"/>
              <a:gd name="T13" fmla="*/ 536184733 h 29"/>
              <a:gd name="T14" fmla="*/ 1259652567 w 62"/>
              <a:gd name="T15" fmla="*/ 417033361 h 29"/>
              <a:gd name="T16" fmla="*/ 1392250520 w 62"/>
              <a:gd name="T17" fmla="*/ 476605127 h 29"/>
              <a:gd name="T18" fmla="*/ 1524848473 w 62"/>
              <a:gd name="T19" fmla="*/ 476605127 h 29"/>
              <a:gd name="T20" fmla="*/ 1657438284 w 62"/>
              <a:gd name="T21" fmla="*/ 714915469 h 29"/>
              <a:gd name="T22" fmla="*/ 1790036237 w 62"/>
              <a:gd name="T23" fmla="*/ 714915469 h 29"/>
              <a:gd name="T24" fmla="*/ 1790036237 w 62"/>
              <a:gd name="T25" fmla="*/ 834066721 h 29"/>
              <a:gd name="T26" fmla="*/ 2055232144 w 62"/>
              <a:gd name="T27" fmla="*/ 893638488 h 29"/>
              <a:gd name="T28" fmla="*/ 2147483647 w 62"/>
              <a:gd name="T29" fmla="*/ 1012789980 h 29"/>
              <a:gd name="T30" fmla="*/ 2147483647 w 62"/>
              <a:gd name="T31" fmla="*/ 1131948951 h 29"/>
              <a:gd name="T32" fmla="*/ 2121527049 w 62"/>
              <a:gd name="T33" fmla="*/ 1489402705 h 29"/>
              <a:gd name="T34" fmla="*/ 2147483647 w 62"/>
              <a:gd name="T35" fmla="*/ 1608553957 h 29"/>
              <a:gd name="T36" fmla="*/ 2147483647 w 62"/>
              <a:gd name="T37" fmla="*/ 1668125724 h 29"/>
              <a:gd name="T38" fmla="*/ 2147483647 w 62"/>
              <a:gd name="T39" fmla="*/ 1668125724 h 29"/>
              <a:gd name="T40" fmla="*/ 2147483647 w 62"/>
              <a:gd name="T41" fmla="*/ 1608553957 h 29"/>
              <a:gd name="T42" fmla="*/ 2147483647 w 62"/>
              <a:gd name="T43" fmla="*/ 1727705209 h 29"/>
              <a:gd name="T44" fmla="*/ 2147483647 w 62"/>
              <a:gd name="T45" fmla="*/ 1668125724 h 29"/>
              <a:gd name="T46" fmla="*/ 2147483647 w 62"/>
              <a:gd name="T47" fmla="*/ 1548974472 h 29"/>
              <a:gd name="T48" fmla="*/ 2147483647 w 62"/>
              <a:gd name="T49" fmla="*/ 1489402705 h 29"/>
              <a:gd name="T50" fmla="*/ 2147483647 w 62"/>
              <a:gd name="T51" fmla="*/ 1429823220 h 29"/>
              <a:gd name="T52" fmla="*/ 2147483647 w 62"/>
              <a:gd name="T53" fmla="*/ 1370251454 h 29"/>
              <a:gd name="T54" fmla="*/ 2147483647 w 62"/>
              <a:gd name="T55" fmla="*/ 1131948951 h 29"/>
              <a:gd name="T56" fmla="*/ 2147483647 w 62"/>
              <a:gd name="T57" fmla="*/ 953217973 h 29"/>
              <a:gd name="T58" fmla="*/ 2147483647 w 62"/>
              <a:gd name="T59" fmla="*/ 714915469 h 29"/>
              <a:gd name="T60" fmla="*/ 2147483647 w 62"/>
              <a:gd name="T61" fmla="*/ 595764218 h 29"/>
              <a:gd name="T62" fmla="*/ 2147483647 w 62"/>
              <a:gd name="T63" fmla="*/ 536184733 h 29"/>
              <a:gd name="T64" fmla="*/ 2147483647 w 62"/>
              <a:gd name="T65" fmla="*/ 357453875 h 29"/>
              <a:gd name="T66" fmla="*/ 2147483647 w 62"/>
              <a:gd name="T67" fmla="*/ 238302564 h 29"/>
              <a:gd name="T68" fmla="*/ 2147483647 w 62"/>
              <a:gd name="T69" fmla="*/ 238302564 h 29"/>
              <a:gd name="T70" fmla="*/ 2147483647 w 62"/>
              <a:gd name="T71" fmla="*/ 476605127 h 29"/>
              <a:gd name="T72" fmla="*/ 2147483647 w 62"/>
              <a:gd name="T73" fmla="*/ 595764218 h 29"/>
              <a:gd name="T74" fmla="*/ 2147483647 w 62"/>
              <a:gd name="T75" fmla="*/ 714915469 h 29"/>
              <a:gd name="T76" fmla="*/ 2147483647 w 62"/>
              <a:gd name="T77" fmla="*/ 953217973 h 29"/>
              <a:gd name="T78" fmla="*/ 2147483647 w 62"/>
              <a:gd name="T79" fmla="*/ 1072369466 h 29"/>
              <a:gd name="T80" fmla="*/ 2147483647 w 62"/>
              <a:gd name="T81" fmla="*/ 1131948951 h 29"/>
              <a:gd name="T82" fmla="*/ 2147483647 w 62"/>
              <a:gd name="T83" fmla="*/ 1251100202 h 29"/>
              <a:gd name="T84" fmla="*/ 2147483647 w 62"/>
              <a:gd name="T85" fmla="*/ 1429823220 h 29"/>
              <a:gd name="T86" fmla="*/ 2147483647 w 62"/>
              <a:gd name="T87" fmla="*/ 1489402705 h 29"/>
              <a:gd name="T88" fmla="*/ 2147483647 w 62"/>
              <a:gd name="T89" fmla="*/ 1429823220 h 29"/>
              <a:gd name="T90" fmla="*/ 2147483647 w 62"/>
              <a:gd name="T91" fmla="*/ 1548974472 h 29"/>
              <a:gd name="T92" fmla="*/ 2147483647 w 62"/>
              <a:gd name="T93" fmla="*/ 1668125724 h 29"/>
              <a:gd name="T94" fmla="*/ 2147483647 w 62"/>
              <a:gd name="T95" fmla="*/ 1727705209 h 29"/>
              <a:gd name="T96" fmla="*/ 2147483647 w 62"/>
              <a:gd name="T97" fmla="*/ 1668125724 h 29"/>
              <a:gd name="T98" fmla="*/ 2147483647 w 62"/>
              <a:gd name="T99" fmla="*/ 1548974472 h 29"/>
              <a:gd name="T100" fmla="*/ 2147483647 w 62"/>
              <a:gd name="T101" fmla="*/ 1131948951 h 29"/>
              <a:gd name="T102" fmla="*/ 2147483647 w 62"/>
              <a:gd name="T103" fmla="*/ 1251100202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0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970428171 w 15"/>
              <a:gd name="T1" fmla="*/ 1317641560 h 24"/>
              <a:gd name="T2" fmla="*/ 970428171 w 15"/>
              <a:gd name="T3" fmla="*/ 1197856711 h 24"/>
              <a:gd name="T4" fmla="*/ 905735658 w 15"/>
              <a:gd name="T5" fmla="*/ 1078071862 h 24"/>
              <a:gd name="T6" fmla="*/ 776342587 w 15"/>
              <a:gd name="T7" fmla="*/ 958286772 h 24"/>
              <a:gd name="T8" fmla="*/ 646949517 w 15"/>
              <a:gd name="T9" fmla="*/ 898394347 h 24"/>
              <a:gd name="T10" fmla="*/ 582257003 w 15"/>
              <a:gd name="T11" fmla="*/ 838501923 h 24"/>
              <a:gd name="T12" fmla="*/ 582257003 w 15"/>
              <a:gd name="T13" fmla="*/ 718717074 h 24"/>
              <a:gd name="T14" fmla="*/ 452863807 w 15"/>
              <a:gd name="T15" fmla="*/ 539032062 h 24"/>
              <a:gd name="T16" fmla="*/ 388171294 w 15"/>
              <a:gd name="T17" fmla="*/ 479139516 h 24"/>
              <a:gd name="T18" fmla="*/ 323478780 w 15"/>
              <a:gd name="T19" fmla="*/ 359354667 h 24"/>
              <a:gd name="T20" fmla="*/ 258778160 w 15"/>
              <a:gd name="T21" fmla="*/ 299462243 h 24"/>
              <a:gd name="T22" fmla="*/ 258778160 w 15"/>
              <a:gd name="T23" fmla="*/ 239569758 h 24"/>
              <a:gd name="T24" fmla="*/ 258778160 w 15"/>
              <a:gd name="T25" fmla="*/ 239569758 h 24"/>
              <a:gd name="T26" fmla="*/ 258778160 w 15"/>
              <a:gd name="T27" fmla="*/ 179677334 h 24"/>
              <a:gd name="T28" fmla="*/ 323478780 w 15"/>
              <a:gd name="T29" fmla="*/ 0 h 24"/>
              <a:gd name="T30" fmla="*/ 258778160 w 15"/>
              <a:gd name="T31" fmla="*/ 0 h 24"/>
              <a:gd name="T32" fmla="*/ 129393102 w 15"/>
              <a:gd name="T33" fmla="*/ 0 h 24"/>
              <a:gd name="T34" fmla="*/ 64692529 w 15"/>
              <a:gd name="T35" fmla="*/ 59892440 h 24"/>
              <a:gd name="T36" fmla="*/ 64692529 w 15"/>
              <a:gd name="T37" fmla="*/ 119784879 h 24"/>
              <a:gd name="T38" fmla="*/ 64692529 w 15"/>
              <a:gd name="T39" fmla="*/ 179677334 h 24"/>
              <a:gd name="T40" fmla="*/ 0 w 15"/>
              <a:gd name="T41" fmla="*/ 179677334 h 24"/>
              <a:gd name="T42" fmla="*/ 452863807 w 15"/>
              <a:gd name="T43" fmla="*/ 1437426409 h 24"/>
              <a:gd name="T44" fmla="*/ 970428171 w 15"/>
              <a:gd name="T45" fmla="*/ 1317641560 h 24"/>
              <a:gd name="T46" fmla="*/ 970428171 w 15"/>
              <a:gd name="T47" fmla="*/ 1317641560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1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1861212754 h 42"/>
              <a:gd name="T2" fmla="*/ 0 w 19"/>
              <a:gd name="T3" fmla="*/ 1921255858 h 42"/>
              <a:gd name="T4" fmla="*/ 134089252 w 19"/>
              <a:gd name="T5" fmla="*/ 2041334803 h 42"/>
              <a:gd name="T6" fmla="*/ 402275976 w 19"/>
              <a:gd name="T7" fmla="*/ 2147483647 h 42"/>
              <a:gd name="T8" fmla="*/ 603409933 w 19"/>
              <a:gd name="T9" fmla="*/ 2147483647 h 42"/>
              <a:gd name="T10" fmla="*/ 670462731 w 19"/>
              <a:gd name="T11" fmla="*/ 2147483647 h 42"/>
              <a:gd name="T12" fmla="*/ 737507341 w 19"/>
              <a:gd name="T13" fmla="*/ 2147483647 h 42"/>
              <a:gd name="T14" fmla="*/ 871596561 w 19"/>
              <a:gd name="T15" fmla="*/ 2147483647 h 42"/>
              <a:gd name="T16" fmla="*/ 938641171 w 19"/>
              <a:gd name="T17" fmla="*/ 2101377908 h 42"/>
              <a:gd name="T18" fmla="*/ 1139783445 w 19"/>
              <a:gd name="T19" fmla="*/ 1801177397 h 42"/>
              <a:gd name="T20" fmla="*/ 1273872665 w 19"/>
              <a:gd name="T21" fmla="*/ 1561020476 h 42"/>
              <a:gd name="T22" fmla="*/ 1206828055 w 19"/>
              <a:gd name="T23" fmla="*/ 1140749737 h 42"/>
              <a:gd name="T24" fmla="*/ 1139783445 w 19"/>
              <a:gd name="T25" fmla="*/ 780506364 h 42"/>
              <a:gd name="T26" fmla="*/ 938641171 w 19"/>
              <a:gd name="T27" fmla="*/ 840549468 h 42"/>
              <a:gd name="T28" fmla="*/ 871596561 w 19"/>
              <a:gd name="T29" fmla="*/ 840549468 h 42"/>
              <a:gd name="T30" fmla="*/ 804551951 w 19"/>
              <a:gd name="T31" fmla="*/ 840549468 h 42"/>
              <a:gd name="T32" fmla="*/ 871596561 w 19"/>
              <a:gd name="T33" fmla="*/ 660427903 h 42"/>
              <a:gd name="T34" fmla="*/ 938641171 w 19"/>
              <a:gd name="T35" fmla="*/ 660427903 h 42"/>
              <a:gd name="T36" fmla="*/ 1005685781 w 19"/>
              <a:gd name="T37" fmla="*/ 480313965 h 42"/>
              <a:gd name="T38" fmla="*/ 1072738579 w 19"/>
              <a:gd name="T39" fmla="*/ 360235504 h 42"/>
              <a:gd name="T40" fmla="*/ 268186692 w 19"/>
              <a:gd name="T41" fmla="*/ 0 h 42"/>
              <a:gd name="T42" fmla="*/ 201133894 w 19"/>
              <a:gd name="T43" fmla="*/ 120078491 h 42"/>
              <a:gd name="T44" fmla="*/ 134089252 w 19"/>
              <a:gd name="T45" fmla="*/ 360235504 h 42"/>
              <a:gd name="T46" fmla="*/ 0 w 19"/>
              <a:gd name="T47" fmla="*/ 480313965 h 42"/>
              <a:gd name="T48" fmla="*/ 67044626 w 19"/>
              <a:gd name="T49" fmla="*/ 540357190 h 42"/>
              <a:gd name="T50" fmla="*/ 67044626 w 19"/>
              <a:gd name="T51" fmla="*/ 660427903 h 42"/>
              <a:gd name="T52" fmla="*/ 67044626 w 19"/>
              <a:gd name="T53" fmla="*/ 900584824 h 42"/>
              <a:gd name="T54" fmla="*/ 201133894 w 19"/>
              <a:gd name="T55" fmla="*/ 1020671276 h 42"/>
              <a:gd name="T56" fmla="*/ 335231366 w 19"/>
              <a:gd name="T57" fmla="*/ 1080706632 h 42"/>
              <a:gd name="T58" fmla="*/ 469320586 w 19"/>
              <a:gd name="T59" fmla="*/ 1140749737 h 42"/>
              <a:gd name="T60" fmla="*/ 603409933 w 19"/>
              <a:gd name="T61" fmla="*/ 1260828198 h 42"/>
              <a:gd name="T62" fmla="*/ 268186692 w 19"/>
              <a:gd name="T63" fmla="*/ 1440942015 h 42"/>
              <a:gd name="T64" fmla="*/ 67044626 w 19"/>
              <a:gd name="T65" fmla="*/ 168109893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2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238456745 h 22"/>
              <a:gd name="T2" fmla="*/ 530675387 w 23"/>
              <a:gd name="T3" fmla="*/ 119228373 h 22"/>
              <a:gd name="T4" fmla="*/ 530675387 w 23"/>
              <a:gd name="T5" fmla="*/ 178842574 h 22"/>
              <a:gd name="T6" fmla="*/ 597004831 w 23"/>
              <a:gd name="T7" fmla="*/ 178842574 h 22"/>
              <a:gd name="T8" fmla="*/ 597004831 w 23"/>
              <a:gd name="T9" fmla="*/ 178842574 h 22"/>
              <a:gd name="T10" fmla="*/ 1326676442 w 23"/>
              <a:gd name="T11" fmla="*/ 0 h 22"/>
              <a:gd name="T12" fmla="*/ 1525680682 w 23"/>
              <a:gd name="T13" fmla="*/ 536527783 h 22"/>
              <a:gd name="T14" fmla="*/ 1525680682 w 23"/>
              <a:gd name="T15" fmla="*/ 596141954 h 22"/>
              <a:gd name="T16" fmla="*/ 1459343221 w 23"/>
              <a:gd name="T17" fmla="*/ 596141954 h 22"/>
              <a:gd name="T18" fmla="*/ 1525680682 w 23"/>
              <a:gd name="T19" fmla="*/ 655763846 h 22"/>
              <a:gd name="T20" fmla="*/ 1525680682 w 23"/>
              <a:gd name="T21" fmla="*/ 655763846 h 22"/>
              <a:gd name="T22" fmla="*/ 1393013903 w 23"/>
              <a:gd name="T23" fmla="*/ 715378018 h 22"/>
              <a:gd name="T24" fmla="*/ 1127680346 w 23"/>
              <a:gd name="T25" fmla="*/ 774992189 h 22"/>
              <a:gd name="T26" fmla="*/ 1061342630 w 23"/>
              <a:gd name="T27" fmla="*/ 774992189 h 22"/>
              <a:gd name="T28" fmla="*/ 1061342630 w 23"/>
              <a:gd name="T29" fmla="*/ 774992189 h 22"/>
              <a:gd name="T30" fmla="*/ 1061342630 w 23"/>
              <a:gd name="T31" fmla="*/ 834606360 h 22"/>
              <a:gd name="T32" fmla="*/ 1061342630 w 23"/>
              <a:gd name="T33" fmla="*/ 834606360 h 22"/>
              <a:gd name="T34" fmla="*/ 862338389 w 23"/>
              <a:gd name="T35" fmla="*/ 894220532 h 22"/>
              <a:gd name="T36" fmla="*/ 663342293 w 23"/>
              <a:gd name="T37" fmla="*/ 953834703 h 22"/>
              <a:gd name="T38" fmla="*/ 663342293 w 23"/>
              <a:gd name="T39" fmla="*/ 953834703 h 22"/>
              <a:gd name="T40" fmla="*/ 530675387 w 23"/>
              <a:gd name="T41" fmla="*/ 1073063287 h 22"/>
              <a:gd name="T42" fmla="*/ 199004304 w 23"/>
              <a:gd name="T43" fmla="*/ 1251905801 h 22"/>
              <a:gd name="T44" fmla="*/ 132666811 w 23"/>
              <a:gd name="T45" fmla="*/ 1311519972 h 22"/>
              <a:gd name="T46" fmla="*/ 0 w 23"/>
              <a:gd name="T47" fmla="*/ 1251905801 h 22"/>
              <a:gd name="T48" fmla="*/ 132666811 w 23"/>
              <a:gd name="T49" fmla="*/ 1132677458 h 22"/>
              <a:gd name="T50" fmla="*/ 132666811 w 23"/>
              <a:gd name="T51" fmla="*/ 1073063287 h 22"/>
              <a:gd name="T52" fmla="*/ 132666811 w 23"/>
              <a:gd name="T53" fmla="*/ 1013449115 h 22"/>
              <a:gd name="T54" fmla="*/ 0 w 23"/>
              <a:gd name="T55" fmla="*/ 238456745 h 22"/>
              <a:gd name="T56" fmla="*/ 0 w 23"/>
              <a:gd name="T57" fmla="*/ 238456745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3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669847700 w 45"/>
              <a:gd name="T1" fmla="*/ 418316999 h 23"/>
              <a:gd name="T2" fmla="*/ 1607645835 w 45"/>
              <a:gd name="T3" fmla="*/ 179276514 h 23"/>
              <a:gd name="T4" fmla="*/ 1674627306 w 45"/>
              <a:gd name="T5" fmla="*/ 179276514 h 23"/>
              <a:gd name="T6" fmla="*/ 1674627306 w 45"/>
              <a:gd name="T7" fmla="*/ 119520243 h 23"/>
              <a:gd name="T8" fmla="*/ 1808598432 w 45"/>
              <a:gd name="T9" fmla="*/ 0 h 23"/>
              <a:gd name="T10" fmla="*/ 1942569557 w 45"/>
              <a:gd name="T11" fmla="*/ 0 h 23"/>
              <a:gd name="T12" fmla="*/ 2076540683 w 45"/>
              <a:gd name="T13" fmla="*/ 179276514 h 23"/>
              <a:gd name="T14" fmla="*/ 2143522154 w 45"/>
              <a:gd name="T15" fmla="*/ 298796787 h 23"/>
              <a:gd name="T16" fmla="*/ 2009551028 w 45"/>
              <a:gd name="T17" fmla="*/ 418316999 h 23"/>
              <a:gd name="T18" fmla="*/ 1942569557 w 45"/>
              <a:gd name="T19" fmla="*/ 597593574 h 23"/>
              <a:gd name="T20" fmla="*/ 2147483647 w 45"/>
              <a:gd name="T21" fmla="*/ 597593574 h 23"/>
              <a:gd name="T22" fmla="*/ 2147483647 w 45"/>
              <a:gd name="T23" fmla="*/ 896397970 h 23"/>
              <a:gd name="T24" fmla="*/ 2147483647 w 45"/>
              <a:gd name="T25" fmla="*/ 956154211 h 23"/>
              <a:gd name="T26" fmla="*/ 2147483647 w 45"/>
              <a:gd name="T27" fmla="*/ 836633999 h 23"/>
              <a:gd name="T28" fmla="*/ 2147483647 w 45"/>
              <a:gd name="T29" fmla="*/ 717113786 h 23"/>
              <a:gd name="T30" fmla="*/ 2147483647 w 45"/>
              <a:gd name="T31" fmla="*/ 597593574 h 23"/>
              <a:gd name="T32" fmla="*/ 2147483647 w 45"/>
              <a:gd name="T33" fmla="*/ 657357545 h 23"/>
              <a:gd name="T34" fmla="*/ 2147483647 w 45"/>
              <a:gd name="T35" fmla="*/ 956154211 h 23"/>
              <a:gd name="T36" fmla="*/ 2147483647 w 45"/>
              <a:gd name="T37" fmla="*/ 1015910694 h 23"/>
              <a:gd name="T38" fmla="*/ 2147483647 w 45"/>
              <a:gd name="T39" fmla="*/ 1135430907 h 23"/>
              <a:gd name="T40" fmla="*/ 2147483647 w 45"/>
              <a:gd name="T41" fmla="*/ 1254951119 h 23"/>
              <a:gd name="T42" fmla="*/ 2147483647 w 45"/>
              <a:gd name="T43" fmla="*/ 1195194878 h 23"/>
              <a:gd name="T44" fmla="*/ 2147483647 w 45"/>
              <a:gd name="T45" fmla="*/ 1075674665 h 23"/>
              <a:gd name="T46" fmla="*/ 2147483647 w 45"/>
              <a:gd name="T47" fmla="*/ 1314715091 h 23"/>
              <a:gd name="T48" fmla="*/ 2143522154 w 45"/>
              <a:gd name="T49" fmla="*/ 1314715091 h 23"/>
              <a:gd name="T50" fmla="*/ 2143522154 w 45"/>
              <a:gd name="T51" fmla="*/ 1254951119 h 23"/>
              <a:gd name="T52" fmla="*/ 2009551028 w 45"/>
              <a:gd name="T53" fmla="*/ 1195194878 h 23"/>
              <a:gd name="T54" fmla="*/ 1875579902 w 45"/>
              <a:gd name="T55" fmla="*/ 1135430907 h 23"/>
              <a:gd name="T56" fmla="*/ 1808598432 w 45"/>
              <a:gd name="T57" fmla="*/ 1015910694 h 23"/>
              <a:gd name="T58" fmla="*/ 1406685055 w 45"/>
              <a:gd name="T59" fmla="*/ 1015910694 h 23"/>
              <a:gd name="T60" fmla="*/ 669847700 w 45"/>
              <a:gd name="T61" fmla="*/ 1195194878 h 23"/>
              <a:gd name="T62" fmla="*/ 602866229 w 45"/>
              <a:gd name="T63" fmla="*/ 1135430907 h 23"/>
              <a:gd name="T64" fmla="*/ 0 w 45"/>
              <a:gd name="T65" fmla="*/ 1254951119 h 23"/>
              <a:gd name="T66" fmla="*/ 0 w 45"/>
              <a:gd name="T67" fmla="*/ 537837333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4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122162272 h 13"/>
              <a:gd name="T2" fmla="*/ 195360579 w 12"/>
              <a:gd name="T3" fmla="*/ 671880847 h 13"/>
              <a:gd name="T4" fmla="*/ 195360579 w 12"/>
              <a:gd name="T5" fmla="*/ 732965875 h 13"/>
              <a:gd name="T6" fmla="*/ 130245755 w 12"/>
              <a:gd name="T7" fmla="*/ 732965875 h 13"/>
              <a:gd name="T8" fmla="*/ 195360579 w 12"/>
              <a:gd name="T9" fmla="*/ 794043088 h 13"/>
              <a:gd name="T10" fmla="*/ 195360579 w 12"/>
              <a:gd name="T11" fmla="*/ 794043088 h 13"/>
              <a:gd name="T12" fmla="*/ 195360579 w 12"/>
              <a:gd name="T13" fmla="*/ 794043088 h 13"/>
              <a:gd name="T14" fmla="*/ 390729227 w 12"/>
              <a:gd name="T15" fmla="*/ 732965875 h 13"/>
              <a:gd name="T16" fmla="*/ 455844019 w 12"/>
              <a:gd name="T17" fmla="*/ 671880847 h 13"/>
              <a:gd name="T18" fmla="*/ 455844019 w 12"/>
              <a:gd name="T19" fmla="*/ 610803634 h 13"/>
              <a:gd name="T20" fmla="*/ 455844019 w 12"/>
              <a:gd name="T21" fmla="*/ 549718606 h 13"/>
              <a:gd name="T22" fmla="*/ 455844019 w 12"/>
              <a:gd name="T23" fmla="*/ 427564058 h 13"/>
              <a:gd name="T24" fmla="*/ 520966881 w 12"/>
              <a:gd name="T25" fmla="*/ 366479030 h 13"/>
              <a:gd name="T26" fmla="*/ 520966881 w 12"/>
              <a:gd name="T27" fmla="*/ 427564058 h 13"/>
              <a:gd name="T28" fmla="*/ 520966881 w 12"/>
              <a:gd name="T29" fmla="*/ 488641271 h 13"/>
              <a:gd name="T30" fmla="*/ 520966881 w 12"/>
              <a:gd name="T31" fmla="*/ 610803634 h 13"/>
              <a:gd name="T32" fmla="*/ 586089869 w 12"/>
              <a:gd name="T33" fmla="*/ 610803634 h 13"/>
              <a:gd name="T34" fmla="*/ 586089869 w 12"/>
              <a:gd name="T35" fmla="*/ 610803634 h 13"/>
              <a:gd name="T36" fmla="*/ 586089869 w 12"/>
              <a:gd name="T37" fmla="*/ 549718606 h 13"/>
              <a:gd name="T38" fmla="*/ 651212731 w 12"/>
              <a:gd name="T39" fmla="*/ 549718606 h 13"/>
              <a:gd name="T40" fmla="*/ 716327523 w 12"/>
              <a:gd name="T41" fmla="*/ 488641271 h 13"/>
              <a:gd name="T42" fmla="*/ 781450385 w 12"/>
              <a:gd name="T43" fmla="*/ 488641271 h 13"/>
              <a:gd name="T44" fmla="*/ 781450385 w 12"/>
              <a:gd name="T45" fmla="*/ 488641271 h 13"/>
              <a:gd name="T46" fmla="*/ 716327523 w 12"/>
              <a:gd name="T47" fmla="*/ 427564058 h 13"/>
              <a:gd name="T48" fmla="*/ 716327523 w 12"/>
              <a:gd name="T49" fmla="*/ 366479030 h 13"/>
              <a:gd name="T50" fmla="*/ 716327523 w 12"/>
              <a:gd name="T51" fmla="*/ 366479030 h 13"/>
              <a:gd name="T52" fmla="*/ 651212731 w 12"/>
              <a:gd name="T53" fmla="*/ 366479030 h 13"/>
              <a:gd name="T54" fmla="*/ 586089869 w 12"/>
              <a:gd name="T55" fmla="*/ 305401817 h 13"/>
              <a:gd name="T56" fmla="*/ 586089869 w 12"/>
              <a:gd name="T57" fmla="*/ 305401817 h 13"/>
              <a:gd name="T58" fmla="*/ 455844019 w 12"/>
              <a:gd name="T59" fmla="*/ 244324543 h 13"/>
              <a:gd name="T60" fmla="*/ 390729227 w 12"/>
              <a:gd name="T61" fmla="*/ 122162272 h 13"/>
              <a:gd name="T62" fmla="*/ 390729227 w 12"/>
              <a:gd name="T63" fmla="*/ 122162272 h 13"/>
              <a:gd name="T64" fmla="*/ 325606365 w 12"/>
              <a:gd name="T65" fmla="*/ 0 h 13"/>
              <a:gd name="T66" fmla="*/ 0 w 12"/>
              <a:gd name="T67" fmla="*/ 122162272 h 13"/>
              <a:gd name="T68" fmla="*/ 0 w 12"/>
              <a:gd name="T69" fmla="*/ 12216227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5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1399766787 w 21"/>
              <a:gd name="T1" fmla="*/ 2147483647 h 47"/>
              <a:gd name="T2" fmla="*/ 1333113583 w 21"/>
              <a:gd name="T3" fmla="*/ 2147483647 h 47"/>
              <a:gd name="T4" fmla="*/ 1266452214 w 21"/>
              <a:gd name="T5" fmla="*/ 2147483647 h 47"/>
              <a:gd name="T6" fmla="*/ 1199799010 w 21"/>
              <a:gd name="T7" fmla="*/ 2147483647 h 47"/>
              <a:gd name="T8" fmla="*/ 1133145806 w 21"/>
              <a:gd name="T9" fmla="*/ 2147483647 h 47"/>
              <a:gd name="T10" fmla="*/ 1133145806 w 21"/>
              <a:gd name="T11" fmla="*/ 2147483647 h 47"/>
              <a:gd name="T12" fmla="*/ 1133145806 w 21"/>
              <a:gd name="T13" fmla="*/ 2147483647 h 47"/>
              <a:gd name="T14" fmla="*/ 1133145806 w 21"/>
              <a:gd name="T15" fmla="*/ 2147483647 h 47"/>
              <a:gd name="T16" fmla="*/ 1066492346 w 21"/>
              <a:gd name="T17" fmla="*/ 2147483647 h 47"/>
              <a:gd name="T18" fmla="*/ 1066492346 w 21"/>
              <a:gd name="T19" fmla="*/ 2147483647 h 47"/>
              <a:gd name="T20" fmla="*/ 133314605 w 21"/>
              <a:gd name="T21" fmla="*/ 2147483647 h 47"/>
              <a:gd name="T22" fmla="*/ 66653220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66653220 w 21"/>
              <a:gd name="T29" fmla="*/ 2147483647 h 47"/>
              <a:gd name="T30" fmla="*/ 0 w 21"/>
              <a:gd name="T31" fmla="*/ 2147483647 h 47"/>
              <a:gd name="T32" fmla="*/ 0 w 21"/>
              <a:gd name="T33" fmla="*/ 2034150113 h 47"/>
              <a:gd name="T34" fmla="*/ 0 w 21"/>
              <a:gd name="T35" fmla="*/ 1914491523 h 47"/>
              <a:gd name="T36" fmla="*/ 66653220 w 21"/>
              <a:gd name="T37" fmla="*/ 1675183044 h 47"/>
              <a:gd name="T38" fmla="*/ 66653220 w 21"/>
              <a:gd name="T39" fmla="*/ 1555524936 h 47"/>
              <a:gd name="T40" fmla="*/ 66653220 w 21"/>
              <a:gd name="T41" fmla="*/ 1435866829 h 47"/>
              <a:gd name="T42" fmla="*/ 66653220 w 21"/>
              <a:gd name="T43" fmla="*/ 1316216457 h 47"/>
              <a:gd name="T44" fmla="*/ 66653220 w 21"/>
              <a:gd name="T45" fmla="*/ 1256387404 h 47"/>
              <a:gd name="T46" fmla="*/ 66653220 w 21"/>
              <a:gd name="T47" fmla="*/ 1196558350 h 47"/>
              <a:gd name="T48" fmla="*/ 266621045 w 21"/>
              <a:gd name="T49" fmla="*/ 1076900243 h 47"/>
              <a:gd name="T50" fmla="*/ 333274314 w 21"/>
              <a:gd name="T51" fmla="*/ 837591522 h 47"/>
              <a:gd name="T52" fmla="*/ 266621045 w 21"/>
              <a:gd name="T53" fmla="*/ 717933415 h 47"/>
              <a:gd name="T54" fmla="*/ 266621045 w 21"/>
              <a:gd name="T55" fmla="*/ 598283042 h 47"/>
              <a:gd name="T56" fmla="*/ 266621045 w 21"/>
              <a:gd name="T57" fmla="*/ 598283042 h 47"/>
              <a:gd name="T58" fmla="*/ 266621045 w 21"/>
              <a:gd name="T59" fmla="*/ 538453989 h 47"/>
              <a:gd name="T60" fmla="*/ 199967841 w 21"/>
              <a:gd name="T61" fmla="*/ 418795761 h 47"/>
              <a:gd name="T62" fmla="*/ 266621045 w 21"/>
              <a:gd name="T63" fmla="*/ 239308540 h 47"/>
              <a:gd name="T64" fmla="*/ 199967841 w 21"/>
              <a:gd name="T65" fmla="*/ 179487221 h 47"/>
              <a:gd name="T66" fmla="*/ 199967841 w 21"/>
              <a:gd name="T67" fmla="*/ 119658137 h 47"/>
              <a:gd name="T68" fmla="*/ 266621045 w 21"/>
              <a:gd name="T69" fmla="*/ 119658137 h 47"/>
              <a:gd name="T70" fmla="*/ 333274314 w 21"/>
              <a:gd name="T71" fmla="*/ 59829069 h 47"/>
              <a:gd name="T72" fmla="*/ 399935682 w 21"/>
              <a:gd name="T73" fmla="*/ 59829069 h 47"/>
              <a:gd name="T74" fmla="*/ 399935682 w 21"/>
              <a:gd name="T75" fmla="*/ 59829069 h 47"/>
              <a:gd name="T76" fmla="*/ 466588887 w 21"/>
              <a:gd name="T77" fmla="*/ 0 h 47"/>
              <a:gd name="T78" fmla="*/ 1133145806 w 21"/>
              <a:gd name="T79" fmla="*/ 1735012097 h 47"/>
              <a:gd name="T80" fmla="*/ 1133145806 w 21"/>
              <a:gd name="T81" fmla="*/ 1794841151 h 47"/>
              <a:gd name="T82" fmla="*/ 1133145806 w 21"/>
              <a:gd name="T83" fmla="*/ 1854662469 h 47"/>
              <a:gd name="T84" fmla="*/ 1133145806 w 21"/>
              <a:gd name="T85" fmla="*/ 1854662469 h 47"/>
              <a:gd name="T86" fmla="*/ 1266452214 w 21"/>
              <a:gd name="T87" fmla="*/ 1974320576 h 47"/>
              <a:gd name="T88" fmla="*/ 1333113583 w 21"/>
              <a:gd name="T89" fmla="*/ 1974320576 h 47"/>
              <a:gd name="T90" fmla="*/ 1333113583 w 21"/>
              <a:gd name="T91" fmla="*/ 2034150113 h 47"/>
              <a:gd name="T92" fmla="*/ 1333113583 w 21"/>
              <a:gd name="T93" fmla="*/ 2093979167 h 47"/>
              <a:gd name="T94" fmla="*/ 1399766787 w 21"/>
              <a:gd name="T95" fmla="*/ 2147483647 h 47"/>
              <a:gd name="T96" fmla="*/ 1399766787 w 21"/>
              <a:gd name="T97" fmla="*/ 2147483647 h 47"/>
              <a:gd name="T98" fmla="*/ 1399766787 w 21"/>
              <a:gd name="T99" fmla="*/ 2147483647 h 47"/>
              <a:gd name="T100" fmla="*/ 1399766787 w 21"/>
              <a:gd name="T101" fmla="*/ 2147483647 h 47"/>
              <a:gd name="T102" fmla="*/ 139976678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6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661277858 w 49"/>
              <a:gd name="T1" fmla="*/ 2147483647 h 79"/>
              <a:gd name="T2" fmla="*/ 661277858 w 49"/>
              <a:gd name="T3" fmla="*/ 2147483647 h 79"/>
              <a:gd name="T4" fmla="*/ 793535006 w 49"/>
              <a:gd name="T5" fmla="*/ 2147483647 h 79"/>
              <a:gd name="T6" fmla="*/ 859663579 w 49"/>
              <a:gd name="T7" fmla="*/ 2147483647 h 79"/>
              <a:gd name="T8" fmla="*/ 925792153 w 49"/>
              <a:gd name="T9" fmla="*/ 2147483647 h 79"/>
              <a:gd name="T10" fmla="*/ 991912595 w 49"/>
              <a:gd name="T11" fmla="*/ 2147483647 h 79"/>
              <a:gd name="T12" fmla="*/ 1058041168 w 49"/>
              <a:gd name="T13" fmla="*/ 2147483647 h 79"/>
              <a:gd name="T14" fmla="*/ 1190298569 w 49"/>
              <a:gd name="T15" fmla="*/ 2147483647 h 79"/>
              <a:gd name="T16" fmla="*/ 1190298569 w 49"/>
              <a:gd name="T17" fmla="*/ 2147483647 h 79"/>
              <a:gd name="T18" fmla="*/ 1322555717 w 49"/>
              <a:gd name="T19" fmla="*/ 2147483647 h 79"/>
              <a:gd name="T20" fmla="*/ 1388684290 w 49"/>
              <a:gd name="T21" fmla="*/ 2147483647 h 79"/>
              <a:gd name="T22" fmla="*/ 1454812864 w 49"/>
              <a:gd name="T23" fmla="*/ 2147483647 h 79"/>
              <a:gd name="T24" fmla="*/ 1454812864 w 49"/>
              <a:gd name="T25" fmla="*/ 2147483647 h 79"/>
              <a:gd name="T26" fmla="*/ 1719319026 w 49"/>
              <a:gd name="T27" fmla="*/ 2147483647 h 79"/>
              <a:gd name="T28" fmla="*/ 1719319026 w 49"/>
              <a:gd name="T29" fmla="*/ 2147483647 h 79"/>
              <a:gd name="T30" fmla="*/ 1851576174 w 49"/>
              <a:gd name="T31" fmla="*/ 2147483647 h 79"/>
              <a:gd name="T32" fmla="*/ 1917704747 w 49"/>
              <a:gd name="T33" fmla="*/ 2147483647 h 79"/>
              <a:gd name="T34" fmla="*/ 2049961895 w 49"/>
              <a:gd name="T35" fmla="*/ 2147483647 h 79"/>
              <a:gd name="T36" fmla="*/ 2049961895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094893888 h 79"/>
              <a:gd name="T60" fmla="*/ 2147483647 w 49"/>
              <a:gd name="T61" fmla="*/ 1915328280 h 79"/>
              <a:gd name="T62" fmla="*/ 2147483647 w 49"/>
              <a:gd name="T63" fmla="*/ 1855478397 h 79"/>
              <a:gd name="T64" fmla="*/ 2147483647 w 49"/>
              <a:gd name="T65" fmla="*/ 1915328280 h 79"/>
              <a:gd name="T66" fmla="*/ 2147483647 w 49"/>
              <a:gd name="T67" fmla="*/ 1675913273 h 79"/>
              <a:gd name="T68" fmla="*/ 2147483647 w 49"/>
              <a:gd name="T69" fmla="*/ 1556205769 h 79"/>
              <a:gd name="T70" fmla="*/ 2147483647 w 49"/>
              <a:gd name="T71" fmla="*/ 1556205769 h 79"/>
              <a:gd name="T72" fmla="*/ 2147483647 w 49"/>
              <a:gd name="T73" fmla="*/ 1556205769 h 79"/>
              <a:gd name="T74" fmla="*/ 2147483647 w 49"/>
              <a:gd name="T75" fmla="*/ 1496355885 h 79"/>
              <a:gd name="T76" fmla="*/ 2147483647 w 49"/>
              <a:gd name="T77" fmla="*/ 1316790762 h 79"/>
              <a:gd name="T78" fmla="*/ 1587070011 w 49"/>
              <a:gd name="T79" fmla="*/ 0 h 79"/>
              <a:gd name="T80" fmla="*/ 1454812864 w 49"/>
              <a:gd name="T81" fmla="*/ 0 h 79"/>
              <a:gd name="T82" fmla="*/ 1388684290 w 49"/>
              <a:gd name="T83" fmla="*/ 119707534 h 79"/>
              <a:gd name="T84" fmla="*/ 1190298569 w 49"/>
              <a:gd name="T85" fmla="*/ 119707534 h 79"/>
              <a:gd name="T86" fmla="*/ 991912595 w 49"/>
              <a:gd name="T87" fmla="*/ 299272749 h 79"/>
              <a:gd name="T88" fmla="*/ 925792153 w 49"/>
              <a:gd name="T89" fmla="*/ 119707534 h 79"/>
              <a:gd name="T90" fmla="*/ 859663579 w 49"/>
              <a:gd name="T91" fmla="*/ 59857635 h 79"/>
              <a:gd name="T92" fmla="*/ 396763437 w 49"/>
              <a:gd name="T93" fmla="*/ 957668008 h 79"/>
              <a:gd name="T94" fmla="*/ 462892010 w 49"/>
              <a:gd name="T95" fmla="*/ 1137225638 h 79"/>
              <a:gd name="T96" fmla="*/ 462892010 w 49"/>
              <a:gd name="T97" fmla="*/ 1316790762 h 79"/>
              <a:gd name="T98" fmla="*/ 330634863 w 49"/>
              <a:gd name="T99" fmla="*/ 1436498265 h 79"/>
              <a:gd name="T100" fmla="*/ 396763437 w 49"/>
              <a:gd name="T101" fmla="*/ 1915328280 h 79"/>
              <a:gd name="T102" fmla="*/ 264514358 w 49"/>
              <a:gd name="T103" fmla="*/ 2147483647 h 79"/>
              <a:gd name="T104" fmla="*/ 264514358 w 49"/>
              <a:gd name="T105" fmla="*/ 2147483647 h 79"/>
              <a:gd name="T106" fmla="*/ 198385784 w 49"/>
              <a:gd name="T107" fmla="*/ 2147483647 h 79"/>
              <a:gd name="T108" fmla="*/ 198385784 w 49"/>
              <a:gd name="T109" fmla="*/ 2147483647 h 79"/>
              <a:gd name="T110" fmla="*/ 66128589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9987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39996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66 h 19"/>
                <a:gd name="T2" fmla="*/ 24 w 16"/>
                <a:gd name="T3" fmla="*/ 313 h 19"/>
                <a:gd name="T4" fmla="*/ 24 w 16"/>
                <a:gd name="T5" fmla="*/ 382 h 19"/>
                <a:gd name="T6" fmla="*/ 141 w 16"/>
                <a:gd name="T7" fmla="*/ 455 h 19"/>
                <a:gd name="T8" fmla="*/ 190 w 16"/>
                <a:gd name="T9" fmla="*/ 382 h 19"/>
                <a:gd name="T10" fmla="*/ 380 w 16"/>
                <a:gd name="T11" fmla="*/ 264 h 19"/>
                <a:gd name="T12" fmla="*/ 307 w 16"/>
                <a:gd name="T13" fmla="*/ 117 h 19"/>
                <a:gd name="T14" fmla="*/ 73 w 16"/>
                <a:gd name="T15" fmla="*/ 0 h 19"/>
                <a:gd name="T16" fmla="*/ 73 w 16"/>
                <a:gd name="T17" fmla="*/ 117 h 19"/>
                <a:gd name="T18" fmla="*/ 0 w 16"/>
                <a:gd name="T19" fmla="*/ 166 h 19"/>
                <a:gd name="T20" fmla="*/ 0 w 16"/>
                <a:gd name="T21" fmla="*/ 16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97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73 w 9"/>
                <a:gd name="T1" fmla="*/ 140 h 6"/>
                <a:gd name="T2" fmla="*/ 191 w 9"/>
                <a:gd name="T3" fmla="*/ 140 h 6"/>
                <a:gd name="T4" fmla="*/ 215 w 9"/>
                <a:gd name="T5" fmla="*/ 72 h 6"/>
                <a:gd name="T6" fmla="*/ 117 w 9"/>
                <a:gd name="T7" fmla="*/ 48 h 6"/>
                <a:gd name="T8" fmla="*/ 73 w 9"/>
                <a:gd name="T9" fmla="*/ 48 h 6"/>
                <a:gd name="T10" fmla="*/ 49 w 9"/>
                <a:gd name="T11" fmla="*/ 0 h 6"/>
                <a:gd name="T12" fmla="*/ 0 w 9"/>
                <a:gd name="T13" fmla="*/ 48 h 6"/>
                <a:gd name="T14" fmla="*/ 49 w 9"/>
                <a:gd name="T15" fmla="*/ 116 h 6"/>
                <a:gd name="T16" fmla="*/ 73 w 9"/>
                <a:gd name="T17" fmla="*/ 140 h 6"/>
                <a:gd name="T18" fmla="*/ 73 w 9"/>
                <a:gd name="T19" fmla="*/ 14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98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50 h 2"/>
                <a:gd name="T2" fmla="*/ 100 w 4"/>
                <a:gd name="T3" fmla="*/ 0 h 2"/>
                <a:gd name="T4" fmla="*/ 100 w 4"/>
                <a:gd name="T5" fmla="*/ 50 h 2"/>
                <a:gd name="T6" fmla="*/ 0 w 4"/>
                <a:gd name="T7" fmla="*/ 50 h 2"/>
                <a:gd name="T8" fmla="*/ 0 w 4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99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47 w 4"/>
                <a:gd name="T1" fmla="*/ 0 h 3"/>
                <a:gd name="T2" fmla="*/ 47 w 4"/>
                <a:gd name="T3" fmla="*/ 0 h 3"/>
                <a:gd name="T4" fmla="*/ 66 w 4"/>
                <a:gd name="T5" fmla="*/ 0 h 3"/>
                <a:gd name="T6" fmla="*/ 66 w 4"/>
                <a:gd name="T7" fmla="*/ 0 h 3"/>
                <a:gd name="T8" fmla="*/ 66 w 4"/>
                <a:gd name="T9" fmla="*/ 0 h 3"/>
                <a:gd name="T10" fmla="*/ 66 w 4"/>
                <a:gd name="T11" fmla="*/ 23 h 3"/>
                <a:gd name="T12" fmla="*/ 66 w 4"/>
                <a:gd name="T13" fmla="*/ 23 h 3"/>
                <a:gd name="T14" fmla="*/ 66 w 4"/>
                <a:gd name="T15" fmla="*/ 23 h 3"/>
                <a:gd name="T16" fmla="*/ 90 w 4"/>
                <a:gd name="T17" fmla="*/ 23 h 3"/>
                <a:gd name="T18" fmla="*/ 66 w 4"/>
                <a:gd name="T19" fmla="*/ 42 h 3"/>
                <a:gd name="T20" fmla="*/ 66 w 4"/>
                <a:gd name="T21" fmla="*/ 42 h 3"/>
                <a:gd name="T22" fmla="*/ 66 w 4"/>
                <a:gd name="T23" fmla="*/ 42 h 3"/>
                <a:gd name="T24" fmla="*/ 66 w 4"/>
                <a:gd name="T25" fmla="*/ 65 h 3"/>
                <a:gd name="T26" fmla="*/ 66 w 4"/>
                <a:gd name="T27" fmla="*/ 65 h 3"/>
                <a:gd name="T28" fmla="*/ 66 w 4"/>
                <a:gd name="T29" fmla="*/ 65 h 3"/>
                <a:gd name="T30" fmla="*/ 47 w 4"/>
                <a:gd name="T31" fmla="*/ 65 h 3"/>
                <a:gd name="T32" fmla="*/ 47 w 4"/>
                <a:gd name="T33" fmla="*/ 65 h 3"/>
                <a:gd name="T34" fmla="*/ 47 w 4"/>
                <a:gd name="T35" fmla="*/ 65 h 3"/>
                <a:gd name="T36" fmla="*/ 24 w 4"/>
                <a:gd name="T37" fmla="*/ 65 h 3"/>
                <a:gd name="T38" fmla="*/ 24 w 4"/>
                <a:gd name="T39" fmla="*/ 65 h 3"/>
                <a:gd name="T40" fmla="*/ 24 w 4"/>
                <a:gd name="T41" fmla="*/ 65 h 3"/>
                <a:gd name="T42" fmla="*/ 24 w 4"/>
                <a:gd name="T43" fmla="*/ 42 h 3"/>
                <a:gd name="T44" fmla="*/ 0 w 4"/>
                <a:gd name="T45" fmla="*/ 42 h 3"/>
                <a:gd name="T46" fmla="*/ 0 w 4"/>
                <a:gd name="T47" fmla="*/ 42 h 3"/>
                <a:gd name="T48" fmla="*/ 0 w 4"/>
                <a:gd name="T49" fmla="*/ 23 h 3"/>
                <a:gd name="T50" fmla="*/ 0 w 4"/>
                <a:gd name="T51" fmla="*/ 23 h 3"/>
                <a:gd name="T52" fmla="*/ 0 w 4"/>
                <a:gd name="T53" fmla="*/ 23 h 3"/>
                <a:gd name="T54" fmla="*/ 24 w 4"/>
                <a:gd name="T55" fmla="*/ 23 h 3"/>
                <a:gd name="T56" fmla="*/ 24 w 4"/>
                <a:gd name="T57" fmla="*/ 0 h 3"/>
                <a:gd name="T58" fmla="*/ 24 w 4"/>
                <a:gd name="T59" fmla="*/ 0 h 3"/>
                <a:gd name="T60" fmla="*/ 24 w 4"/>
                <a:gd name="T61" fmla="*/ 0 h 3"/>
                <a:gd name="T62" fmla="*/ 47 w 4"/>
                <a:gd name="T63" fmla="*/ 0 h 3"/>
                <a:gd name="T64" fmla="*/ 47 w 4"/>
                <a:gd name="T65" fmla="*/ 0 h 3"/>
                <a:gd name="T66" fmla="*/ 47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0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75 h 3"/>
                <a:gd name="T2" fmla="*/ 166 w 8"/>
                <a:gd name="T3" fmla="*/ 75 h 3"/>
                <a:gd name="T4" fmla="*/ 190 w 8"/>
                <a:gd name="T5" fmla="*/ 0 h 3"/>
                <a:gd name="T6" fmla="*/ 49 w 8"/>
                <a:gd name="T7" fmla="*/ 0 h 3"/>
                <a:gd name="T8" fmla="*/ 0 w 8"/>
                <a:gd name="T9" fmla="*/ 75 h 3"/>
                <a:gd name="T10" fmla="*/ 0 w 8"/>
                <a:gd name="T11" fmla="*/ 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1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91 h 5"/>
                <a:gd name="T2" fmla="*/ 66 w 8"/>
                <a:gd name="T3" fmla="*/ 115 h 5"/>
                <a:gd name="T4" fmla="*/ 133 w 8"/>
                <a:gd name="T5" fmla="*/ 115 h 5"/>
                <a:gd name="T6" fmla="*/ 180 w 8"/>
                <a:gd name="T7" fmla="*/ 48 h 5"/>
                <a:gd name="T8" fmla="*/ 114 w 8"/>
                <a:gd name="T9" fmla="*/ 0 h 5"/>
                <a:gd name="T10" fmla="*/ 24 w 8"/>
                <a:gd name="T11" fmla="*/ 48 h 5"/>
                <a:gd name="T12" fmla="*/ 0 w 8"/>
                <a:gd name="T13" fmla="*/ 91 h 5"/>
                <a:gd name="T14" fmla="*/ 0 w 8"/>
                <a:gd name="T15" fmla="*/ 9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2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15 h 5"/>
                <a:gd name="T2" fmla="*/ 100 w 4"/>
                <a:gd name="T3" fmla="*/ 48 h 5"/>
                <a:gd name="T4" fmla="*/ 100 w 4"/>
                <a:gd name="T5" fmla="*/ 0 h 5"/>
                <a:gd name="T6" fmla="*/ 0 w 4"/>
                <a:gd name="T7" fmla="*/ 91 h 5"/>
                <a:gd name="T8" fmla="*/ 0 w 4"/>
                <a:gd name="T9" fmla="*/ 115 h 5"/>
                <a:gd name="T10" fmla="*/ 0 w 4"/>
                <a:gd name="T11" fmla="*/ 11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3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73 w 8"/>
                <a:gd name="T1" fmla="*/ 165 h 7"/>
                <a:gd name="T2" fmla="*/ 190 w 8"/>
                <a:gd name="T3" fmla="*/ 165 h 7"/>
                <a:gd name="T4" fmla="*/ 190 w 8"/>
                <a:gd name="T5" fmla="*/ 92 h 7"/>
                <a:gd name="T6" fmla="*/ 97 w 8"/>
                <a:gd name="T7" fmla="*/ 0 h 7"/>
                <a:gd name="T8" fmla="*/ 0 w 8"/>
                <a:gd name="T9" fmla="*/ 49 h 7"/>
                <a:gd name="T10" fmla="*/ 73 w 8"/>
                <a:gd name="T11" fmla="*/ 165 h 7"/>
                <a:gd name="T12" fmla="*/ 73 w 8"/>
                <a:gd name="T13" fmla="*/ 165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9988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1991</a:t>
            </a:r>
          </a:p>
        </p:txBody>
      </p:sp>
      <p:sp>
        <p:nvSpPr>
          <p:cNvPr id="39989" name="Text Box 133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9990" name="Text Box 145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39991" name="Rectangle 146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9992" name="Rectangle 147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9993" name="Rectangle 148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9994" name="Rectangle 149"/>
          <p:cNvSpPr>
            <a:spLocks noChangeArrowheads="1"/>
          </p:cNvSpPr>
          <p:nvPr/>
        </p:nvSpPr>
        <p:spPr bwMode="auto">
          <a:xfrm>
            <a:off x="3448050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39995" name="Rectangle 150"/>
          <p:cNvSpPr>
            <a:spLocks noChangeArrowheads="1"/>
          </p:cNvSpPr>
          <p:nvPr/>
        </p:nvSpPr>
        <p:spPr bwMode="auto">
          <a:xfrm>
            <a:off x="444500" y="5892800"/>
            <a:ext cx="40846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 advTm="938">
    <p:randomBar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2147483647 h 55"/>
              <a:gd name="T2" fmla="*/ 332240453 w 89"/>
              <a:gd name="T3" fmla="*/ 0 h 55"/>
              <a:gd name="T4" fmla="*/ 2147483647 w 89"/>
              <a:gd name="T5" fmla="*/ 180854486 h 55"/>
              <a:gd name="T6" fmla="*/ 2147483647 w 89"/>
              <a:gd name="T7" fmla="*/ 241136706 h 55"/>
              <a:gd name="T8" fmla="*/ 2147483647 w 89"/>
              <a:gd name="T9" fmla="*/ 301426751 h 55"/>
              <a:gd name="T10" fmla="*/ 2147483647 w 89"/>
              <a:gd name="T11" fmla="*/ 542563518 h 55"/>
              <a:gd name="T12" fmla="*/ 2147483647 w 89"/>
              <a:gd name="T13" fmla="*/ 602845738 h 55"/>
              <a:gd name="T14" fmla="*/ 2147483647 w 89"/>
              <a:gd name="T15" fmla="*/ 783700163 h 55"/>
              <a:gd name="T16" fmla="*/ 2147483647 w 89"/>
              <a:gd name="T17" fmla="*/ 1085127035 h 55"/>
              <a:gd name="T18" fmla="*/ 2147483647 w 89"/>
              <a:gd name="T19" fmla="*/ 1386553665 h 55"/>
              <a:gd name="T20" fmla="*/ 2147483647 w 89"/>
              <a:gd name="T21" fmla="*/ 1507118105 h 55"/>
              <a:gd name="T22" fmla="*/ 2147483647 w 89"/>
              <a:gd name="T23" fmla="*/ 1808544735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3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2147483647 h 64"/>
              <a:gd name="T2" fmla="*/ 199610987 w 94"/>
              <a:gd name="T3" fmla="*/ 1018182017 h 64"/>
              <a:gd name="T4" fmla="*/ 266147962 w 94"/>
              <a:gd name="T5" fmla="*/ 0 h 64"/>
              <a:gd name="T6" fmla="*/ 2147483647 w 94"/>
              <a:gd name="T7" fmla="*/ 239570365 h 64"/>
              <a:gd name="T8" fmla="*/ 2147483647 w 94"/>
              <a:gd name="T9" fmla="*/ 359355578 h 64"/>
              <a:gd name="T10" fmla="*/ 2147483647 w 94"/>
              <a:gd name="T11" fmla="*/ 419248154 h 64"/>
              <a:gd name="T12" fmla="*/ 2147483647 w 94"/>
              <a:gd name="T13" fmla="*/ 598933742 h 64"/>
              <a:gd name="T14" fmla="*/ 2147483647 w 94"/>
              <a:gd name="T15" fmla="*/ 658826318 h 64"/>
              <a:gd name="T16" fmla="*/ 2147483647 w 94"/>
              <a:gd name="T17" fmla="*/ 898396623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4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2034463625 h 55"/>
              <a:gd name="T2" fmla="*/ 200066788 w 111"/>
              <a:gd name="T3" fmla="*/ 0 h 55"/>
              <a:gd name="T4" fmla="*/ 2147483647 w 111"/>
              <a:gd name="T5" fmla="*/ 179508969 h 55"/>
              <a:gd name="T6" fmla="*/ 2147483647 w 111"/>
              <a:gd name="T7" fmla="*/ 359025673 h 55"/>
              <a:gd name="T8" fmla="*/ 2147483647 w 111"/>
              <a:gd name="T9" fmla="*/ 359025673 h 55"/>
              <a:gd name="T10" fmla="*/ 2147483647 w 111"/>
              <a:gd name="T11" fmla="*/ 299184213 h 55"/>
              <a:gd name="T12" fmla="*/ 2147483647 w 111"/>
              <a:gd name="T13" fmla="*/ 359025673 h 55"/>
              <a:gd name="T14" fmla="*/ 2147483647 w 111"/>
              <a:gd name="T15" fmla="*/ 538534702 h 55"/>
              <a:gd name="T16" fmla="*/ 2147483647 w 111"/>
              <a:gd name="T17" fmla="*/ 538534702 h 55"/>
              <a:gd name="T18" fmla="*/ 2147483647 w 111"/>
              <a:gd name="T19" fmla="*/ 538534702 h 55"/>
              <a:gd name="T20" fmla="*/ 2147483647 w 111"/>
              <a:gd name="T21" fmla="*/ 418859397 h 55"/>
              <a:gd name="T22" fmla="*/ 2147483647 w 111"/>
              <a:gd name="T23" fmla="*/ 418859397 h 55"/>
              <a:gd name="T24" fmla="*/ 2147483647 w 111"/>
              <a:gd name="T25" fmla="*/ 478700857 h 55"/>
              <a:gd name="T26" fmla="*/ 2147483647 w 111"/>
              <a:gd name="T27" fmla="*/ 658209886 h 55"/>
              <a:gd name="T28" fmla="*/ 2147483647 w 111"/>
              <a:gd name="T29" fmla="*/ 777885070 h 55"/>
              <a:gd name="T30" fmla="*/ 2147483647 w 111"/>
              <a:gd name="T31" fmla="*/ 897560255 h 55"/>
              <a:gd name="T32" fmla="*/ 2147483647 w 111"/>
              <a:gd name="T33" fmla="*/ 957393979 h 55"/>
              <a:gd name="T34" fmla="*/ 2147483647 w 111"/>
              <a:gd name="T35" fmla="*/ 1017235680 h 55"/>
              <a:gd name="T36" fmla="*/ 2147483647 w 111"/>
              <a:gd name="T37" fmla="*/ 1136910864 h 55"/>
              <a:gd name="T38" fmla="*/ 2147483647 w 111"/>
              <a:gd name="T39" fmla="*/ 1256586048 h 55"/>
              <a:gd name="T40" fmla="*/ 2147483647 w 111"/>
              <a:gd name="T41" fmla="*/ 1436094957 h 55"/>
              <a:gd name="T42" fmla="*/ 2147483647 w 111"/>
              <a:gd name="T43" fmla="*/ 1495928681 h 55"/>
              <a:gd name="T44" fmla="*/ 2147483647 w 111"/>
              <a:gd name="T45" fmla="*/ 1555770141 h 55"/>
              <a:gd name="T46" fmla="*/ 2147483647 w 111"/>
              <a:gd name="T47" fmla="*/ 1675445325 h 55"/>
              <a:gd name="T48" fmla="*/ 2147483647 w 111"/>
              <a:gd name="T49" fmla="*/ 1735279049 h 55"/>
              <a:gd name="T50" fmla="*/ 2147483647 w 111"/>
              <a:gd name="T51" fmla="*/ 1795120509 h 55"/>
              <a:gd name="T52" fmla="*/ 2147483647 w 111"/>
              <a:gd name="T53" fmla="*/ 1914795693 h 55"/>
              <a:gd name="T54" fmla="*/ 2147483647 w 111"/>
              <a:gd name="T55" fmla="*/ 2034463625 h 55"/>
              <a:gd name="T56" fmla="*/ 2147483647 w 111"/>
              <a:gd name="T57" fmla="*/ 2094305085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1667220493 w 111"/>
              <a:gd name="T87" fmla="*/ 2147483647 h 55"/>
              <a:gd name="T88" fmla="*/ 1733906680 w 111"/>
              <a:gd name="T89" fmla="*/ 2147483647 h 55"/>
              <a:gd name="T90" fmla="*/ 0 w 111"/>
              <a:gd name="T91" fmla="*/ 2034463625 h 55"/>
              <a:gd name="T92" fmla="*/ 0 w 111"/>
              <a:gd name="T93" fmla="*/ 203446362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5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198193155 w 100"/>
              <a:gd name="T1" fmla="*/ 0 h 53"/>
              <a:gd name="T2" fmla="*/ 2147483647 w 100"/>
              <a:gd name="T3" fmla="*/ 120369903 h 53"/>
              <a:gd name="T4" fmla="*/ 2147483647 w 100"/>
              <a:gd name="T5" fmla="*/ 361101983 h 53"/>
              <a:gd name="T6" fmla="*/ 2147483647 w 100"/>
              <a:gd name="T7" fmla="*/ 481464098 h 53"/>
              <a:gd name="T8" fmla="*/ 2147483647 w 100"/>
              <a:gd name="T9" fmla="*/ 601834092 h 53"/>
              <a:gd name="T10" fmla="*/ 2147483647 w 100"/>
              <a:gd name="T11" fmla="*/ 722203965 h 53"/>
              <a:gd name="T12" fmla="*/ 2147483647 w 100"/>
              <a:gd name="T13" fmla="*/ 722203965 h 53"/>
              <a:gd name="T14" fmla="*/ 2147483647 w 100"/>
              <a:gd name="T15" fmla="*/ 902751017 h 53"/>
              <a:gd name="T16" fmla="*/ 2147483647 w 100"/>
              <a:gd name="T17" fmla="*/ 962935953 h 53"/>
              <a:gd name="T18" fmla="*/ 2147483647 w 100"/>
              <a:gd name="T19" fmla="*/ 962935953 h 53"/>
              <a:gd name="T20" fmla="*/ 2147483647 w 100"/>
              <a:gd name="T21" fmla="*/ 1023113375 h 53"/>
              <a:gd name="T22" fmla="*/ 2147483647 w 100"/>
              <a:gd name="T23" fmla="*/ 2147483647 h 53"/>
              <a:gd name="T24" fmla="*/ 0 w 100"/>
              <a:gd name="T25" fmla="*/ 2147483647 h 53"/>
              <a:gd name="T26" fmla="*/ 198193155 w 100"/>
              <a:gd name="T27" fmla="*/ 0 h 53"/>
              <a:gd name="T28" fmla="*/ 198193155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6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928269299 w 116"/>
              <a:gd name="T1" fmla="*/ 60095829 h 60"/>
              <a:gd name="T2" fmla="*/ 0 w 116"/>
              <a:gd name="T3" fmla="*/ 540885828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1863040499 h 60"/>
              <a:gd name="T68" fmla="*/ 2147483647 w 116"/>
              <a:gd name="T69" fmla="*/ 180295256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7" name="Freeform 10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39118966 h 54"/>
              <a:gd name="T4" fmla="*/ 2147483647 w 82"/>
              <a:gd name="T5" fmla="*/ 358674613 h 54"/>
              <a:gd name="T6" fmla="*/ 2147483647 w 82"/>
              <a:gd name="T7" fmla="*/ 777130886 h 54"/>
              <a:gd name="T8" fmla="*/ 2147483647 w 82"/>
              <a:gd name="T9" fmla="*/ 956475864 h 54"/>
              <a:gd name="T10" fmla="*/ 2147483647 w 82"/>
              <a:gd name="T11" fmla="*/ 1076031693 h 54"/>
              <a:gd name="T12" fmla="*/ 2147483647 w 82"/>
              <a:gd name="T13" fmla="*/ 1255368939 h 54"/>
              <a:gd name="T14" fmla="*/ 2147483647 w 82"/>
              <a:gd name="T15" fmla="*/ 1554269504 h 54"/>
              <a:gd name="T16" fmla="*/ 2147483647 w 82"/>
              <a:gd name="T17" fmla="*/ 1733606750 h 54"/>
              <a:gd name="T18" fmla="*/ 2147483647 w 82"/>
              <a:gd name="T19" fmla="*/ 1853162337 h 54"/>
              <a:gd name="T20" fmla="*/ 2147483647 w 82"/>
              <a:gd name="T21" fmla="*/ 2032507798 h 54"/>
              <a:gd name="T22" fmla="*/ 2147483647 w 82"/>
              <a:gd name="T23" fmla="*/ 2092281726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727261611 w 82"/>
              <a:gd name="T37" fmla="*/ 2147483647 h 54"/>
              <a:gd name="T38" fmla="*/ 727261611 w 82"/>
              <a:gd name="T39" fmla="*/ 2147483647 h 54"/>
              <a:gd name="T40" fmla="*/ 595033752 w 82"/>
              <a:gd name="T41" fmla="*/ 2147483647 h 54"/>
              <a:gd name="T42" fmla="*/ 661147682 w 82"/>
              <a:gd name="T43" fmla="*/ 2147483647 h 54"/>
              <a:gd name="T44" fmla="*/ 528919695 w 82"/>
              <a:gd name="T45" fmla="*/ 2147483647 h 54"/>
              <a:gd name="T46" fmla="*/ 528919695 w 82"/>
              <a:gd name="T47" fmla="*/ 2147483647 h 54"/>
              <a:gd name="T48" fmla="*/ 396691836 w 82"/>
              <a:gd name="T49" fmla="*/ 1972725656 h 54"/>
              <a:gd name="T50" fmla="*/ 330569775 w 82"/>
              <a:gd name="T51" fmla="*/ 1853162337 h 54"/>
              <a:gd name="T52" fmla="*/ 198341853 w 82"/>
              <a:gd name="T53" fmla="*/ 1554269504 h 54"/>
              <a:gd name="T54" fmla="*/ 264455782 w 82"/>
              <a:gd name="T55" fmla="*/ 1374932257 h 54"/>
              <a:gd name="T56" fmla="*/ 132227891 w 82"/>
              <a:gd name="T57" fmla="*/ 1195587280 h 54"/>
              <a:gd name="T58" fmla="*/ 132227891 w 82"/>
              <a:gd name="T59" fmla="*/ 1076031693 h 54"/>
              <a:gd name="T60" fmla="*/ 132227891 w 82"/>
              <a:gd name="T61" fmla="*/ 717356958 h 54"/>
              <a:gd name="T62" fmla="*/ 132227891 w 82"/>
              <a:gd name="T63" fmla="*/ 597793640 h 54"/>
              <a:gd name="T64" fmla="*/ 66113946 w 82"/>
              <a:gd name="T65" fmla="*/ 358674613 h 54"/>
              <a:gd name="T66" fmla="*/ 66113946 w 82"/>
              <a:gd name="T67" fmla="*/ 179337307 h 54"/>
              <a:gd name="T68" fmla="*/ 132227891 w 82"/>
              <a:gd name="T69" fmla="*/ 119555617 h 54"/>
              <a:gd name="T70" fmla="*/ 132227891 w 82"/>
              <a:gd name="T71" fmla="*/ 11955561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8" name="Freeform 11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033687399 h 78"/>
              <a:gd name="T40" fmla="*/ 2147483647 w 90"/>
              <a:gd name="T41" fmla="*/ 1794428778 h 78"/>
              <a:gd name="T42" fmla="*/ 2147483647 w 90"/>
              <a:gd name="T43" fmla="*/ 1614985175 h 78"/>
              <a:gd name="T44" fmla="*/ 2147483647 w 90"/>
              <a:gd name="T45" fmla="*/ 1734614244 h 78"/>
              <a:gd name="T46" fmla="*/ 2147483647 w 90"/>
              <a:gd name="T47" fmla="*/ 1315912504 h 78"/>
              <a:gd name="T48" fmla="*/ 2147483647 w 90"/>
              <a:gd name="T49" fmla="*/ 1076662101 h 78"/>
              <a:gd name="T50" fmla="*/ 2147483647 w 90"/>
              <a:gd name="T51" fmla="*/ 777589187 h 78"/>
              <a:gd name="T52" fmla="*/ 2147483647 w 90"/>
              <a:gd name="T53" fmla="*/ 358887327 h 78"/>
              <a:gd name="T54" fmla="*/ 2147483647 w 90"/>
              <a:gd name="T55" fmla="*/ 239258198 h 78"/>
              <a:gd name="T56" fmla="*/ 0 w 90"/>
              <a:gd name="T57" fmla="*/ 119629099 h 78"/>
              <a:gd name="T58" fmla="*/ 131672176 w 90"/>
              <a:gd name="T59" fmla="*/ 299072792 h 78"/>
              <a:gd name="T60" fmla="*/ 329172373 w 90"/>
              <a:gd name="T61" fmla="*/ 538331050 h 78"/>
              <a:gd name="T62" fmla="*/ 329172373 w 90"/>
              <a:gd name="T63" fmla="*/ 657960119 h 78"/>
              <a:gd name="T64" fmla="*/ 724188933 w 90"/>
              <a:gd name="T65" fmla="*/ 957032790 h 78"/>
              <a:gd name="T66" fmla="*/ 592516789 w 90"/>
              <a:gd name="T67" fmla="*/ 1196283435 h 78"/>
              <a:gd name="T68" fmla="*/ 724188933 w 90"/>
              <a:gd name="T69" fmla="*/ 1315912504 h 78"/>
              <a:gd name="T70" fmla="*/ 855861077 w 90"/>
              <a:gd name="T71" fmla="*/ 1555170641 h 78"/>
              <a:gd name="T72" fmla="*/ 987525108 w 90"/>
              <a:gd name="T73" fmla="*/ 1614985175 h 78"/>
              <a:gd name="T74" fmla="*/ 1053361180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9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1920927719 w 71"/>
              <a:gd name="T1" fmla="*/ 2147483647 h 76"/>
              <a:gd name="T2" fmla="*/ 1589738424 w 71"/>
              <a:gd name="T3" fmla="*/ 2147483647 h 76"/>
              <a:gd name="T4" fmla="*/ 1457256195 w 71"/>
              <a:gd name="T5" fmla="*/ 2147483647 h 76"/>
              <a:gd name="T6" fmla="*/ 1523497309 w 71"/>
              <a:gd name="T7" fmla="*/ 2147483647 h 76"/>
              <a:gd name="T8" fmla="*/ 1391015080 w 71"/>
              <a:gd name="T9" fmla="*/ 2147483647 h 76"/>
              <a:gd name="T10" fmla="*/ 1391015080 w 71"/>
              <a:gd name="T11" fmla="*/ 2147483647 h 76"/>
              <a:gd name="T12" fmla="*/ 1126058761 w 71"/>
              <a:gd name="T13" fmla="*/ 2147483647 h 76"/>
              <a:gd name="T14" fmla="*/ 794869212 w 71"/>
              <a:gd name="T15" fmla="*/ 2147483647 h 76"/>
              <a:gd name="T16" fmla="*/ 529912766 w 71"/>
              <a:gd name="T17" fmla="*/ 2147483647 h 76"/>
              <a:gd name="T18" fmla="*/ 463671651 w 71"/>
              <a:gd name="T19" fmla="*/ 2147483647 h 76"/>
              <a:gd name="T20" fmla="*/ 198715268 w 71"/>
              <a:gd name="T21" fmla="*/ 2147483647 h 76"/>
              <a:gd name="T22" fmla="*/ 66241130 w 71"/>
              <a:gd name="T23" fmla="*/ 2147483647 h 76"/>
              <a:gd name="T24" fmla="*/ 132474122 w 71"/>
              <a:gd name="T25" fmla="*/ 1861704030 h 76"/>
              <a:gd name="T26" fmla="*/ 198715268 w 71"/>
              <a:gd name="T27" fmla="*/ 1681535671 h 76"/>
              <a:gd name="T28" fmla="*/ 0 w 71"/>
              <a:gd name="T29" fmla="*/ 1501375062 h 76"/>
              <a:gd name="T30" fmla="*/ 66241130 w 71"/>
              <a:gd name="T31" fmla="*/ 1321206703 h 76"/>
              <a:gd name="T32" fmla="*/ 331197561 w 71"/>
              <a:gd name="T33" fmla="*/ 1020936437 h 76"/>
              <a:gd name="T34" fmla="*/ 463671651 w 71"/>
              <a:gd name="T35" fmla="*/ 960877492 h 76"/>
              <a:gd name="T36" fmla="*/ 463671651 w 71"/>
              <a:gd name="T37" fmla="*/ 360329090 h 76"/>
              <a:gd name="T38" fmla="*/ 596154007 w 71"/>
              <a:gd name="T39" fmla="*/ 300278136 h 76"/>
              <a:gd name="T40" fmla="*/ 861110326 w 71"/>
              <a:gd name="T41" fmla="*/ 300278136 h 76"/>
              <a:gd name="T42" fmla="*/ 1457256195 w 71"/>
              <a:gd name="T43" fmla="*/ 60058718 h 76"/>
              <a:gd name="T44" fmla="*/ 1589738424 w 71"/>
              <a:gd name="T45" fmla="*/ 60058718 h 76"/>
              <a:gd name="T46" fmla="*/ 1523497309 w 71"/>
              <a:gd name="T47" fmla="*/ 180168420 h 76"/>
              <a:gd name="T48" fmla="*/ 1457256195 w 71"/>
              <a:gd name="T49" fmla="*/ 360329090 h 76"/>
              <a:gd name="T50" fmla="*/ 1722212514 w 71"/>
              <a:gd name="T51" fmla="*/ 300278136 h 76"/>
              <a:gd name="T52" fmla="*/ 1854686604 w 71"/>
              <a:gd name="T53" fmla="*/ 360329090 h 76"/>
              <a:gd name="T54" fmla="*/ 2053409948 w 71"/>
              <a:gd name="T55" fmla="*/ 480438746 h 76"/>
              <a:gd name="T56" fmla="*/ 2119642924 w 71"/>
              <a:gd name="T57" fmla="*/ 600548523 h 76"/>
              <a:gd name="T58" fmla="*/ 2147483647 w 71"/>
              <a:gd name="T59" fmla="*/ 780716882 h 76"/>
              <a:gd name="T60" fmla="*/ 2147483647 w 71"/>
              <a:gd name="T61" fmla="*/ 900826538 h 76"/>
              <a:gd name="T62" fmla="*/ 2147483647 w 71"/>
              <a:gd name="T63" fmla="*/ 900826538 h 76"/>
              <a:gd name="T64" fmla="*/ 2147483647 w 71"/>
              <a:gd name="T65" fmla="*/ 900826538 h 76"/>
              <a:gd name="T66" fmla="*/ 2147483647 w 71"/>
              <a:gd name="T67" fmla="*/ 960877492 h 76"/>
              <a:gd name="T68" fmla="*/ 2147483647 w 71"/>
              <a:gd name="T69" fmla="*/ 1020936437 h 76"/>
              <a:gd name="T70" fmla="*/ 2147483647 w 71"/>
              <a:gd name="T71" fmla="*/ 1080987390 h 76"/>
              <a:gd name="T72" fmla="*/ 2147483647 w 71"/>
              <a:gd name="T73" fmla="*/ 1261155749 h 76"/>
              <a:gd name="T74" fmla="*/ 2147483647 w 71"/>
              <a:gd name="T75" fmla="*/ 1501375062 h 76"/>
              <a:gd name="T76" fmla="*/ 2147483647 w 71"/>
              <a:gd name="T77" fmla="*/ 1501375062 h 76"/>
              <a:gd name="T78" fmla="*/ 2147483647 w 71"/>
              <a:gd name="T79" fmla="*/ 1621484718 h 76"/>
              <a:gd name="T80" fmla="*/ 2147483647 w 71"/>
              <a:gd name="T81" fmla="*/ 1801645327 h 76"/>
              <a:gd name="T82" fmla="*/ 2147483647 w 71"/>
              <a:gd name="T83" fmla="*/ 1981813686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01923827 h 76"/>
              <a:gd name="T90" fmla="*/ 2147483647 w 71"/>
              <a:gd name="T91" fmla="*/ 1981813686 h 76"/>
              <a:gd name="T92" fmla="*/ 2147483647 w 71"/>
              <a:gd name="T93" fmla="*/ 1861704030 h 76"/>
              <a:gd name="T94" fmla="*/ 2147483647 w 71"/>
              <a:gd name="T95" fmla="*/ 1681535671 h 76"/>
              <a:gd name="T96" fmla="*/ 2147483647 w 71"/>
              <a:gd name="T97" fmla="*/ 1621484718 h 76"/>
              <a:gd name="T98" fmla="*/ 2147483647 w 71"/>
              <a:gd name="T99" fmla="*/ 1501375062 h 76"/>
              <a:gd name="T100" fmla="*/ 2147483647 w 71"/>
              <a:gd name="T101" fmla="*/ 1561426015 h 76"/>
              <a:gd name="T102" fmla="*/ 2147483647 w 71"/>
              <a:gd name="T103" fmla="*/ 1981813686 h 76"/>
              <a:gd name="T104" fmla="*/ 2147483647 w 71"/>
              <a:gd name="T105" fmla="*/ 210192382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1987168833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0" name="Freeform 13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1332363331 w 99"/>
              <a:gd name="T1" fmla="*/ 2147483647 h 51"/>
              <a:gd name="T2" fmla="*/ 1265745190 w 99"/>
              <a:gd name="T3" fmla="*/ 2147483647 h 51"/>
              <a:gd name="T4" fmla="*/ 1465599613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02578397 h 51"/>
              <a:gd name="T12" fmla="*/ 2147483647 w 99"/>
              <a:gd name="T13" fmla="*/ 1982433953 h 51"/>
              <a:gd name="T14" fmla="*/ 2147483647 w 99"/>
              <a:gd name="T15" fmla="*/ 1862282242 h 51"/>
              <a:gd name="T16" fmla="*/ 2147483647 w 99"/>
              <a:gd name="T17" fmla="*/ 1381698652 h 51"/>
              <a:gd name="T18" fmla="*/ 2147483647 w 99"/>
              <a:gd name="T19" fmla="*/ 1321622797 h 51"/>
              <a:gd name="T20" fmla="*/ 2147483647 w 99"/>
              <a:gd name="T21" fmla="*/ 1261546941 h 51"/>
              <a:gd name="T22" fmla="*/ 2147483647 w 99"/>
              <a:gd name="T23" fmla="*/ 1201478837 h 51"/>
              <a:gd name="T24" fmla="*/ 2147483647 w 99"/>
              <a:gd name="T25" fmla="*/ 1201478837 h 51"/>
              <a:gd name="T26" fmla="*/ 2147483647 w 99"/>
              <a:gd name="T27" fmla="*/ 841031214 h 51"/>
              <a:gd name="T28" fmla="*/ 2147483647 w 99"/>
              <a:gd name="T29" fmla="*/ 720887254 h 51"/>
              <a:gd name="T30" fmla="*/ 2147483647 w 99"/>
              <a:gd name="T31" fmla="*/ 480591462 h 51"/>
              <a:gd name="T32" fmla="*/ 2147483647 w 99"/>
              <a:gd name="T33" fmla="*/ 420515607 h 51"/>
              <a:gd name="T34" fmla="*/ 2147483647 w 99"/>
              <a:gd name="T35" fmla="*/ 240295731 h 51"/>
              <a:gd name="T36" fmla="*/ 2147483647 w 99"/>
              <a:gd name="T37" fmla="*/ 240295731 h 51"/>
              <a:gd name="T38" fmla="*/ 2147483647 w 99"/>
              <a:gd name="T39" fmla="*/ 360439751 h 51"/>
              <a:gd name="T40" fmla="*/ 2147483647 w 99"/>
              <a:gd name="T41" fmla="*/ 360439751 h 51"/>
              <a:gd name="T42" fmla="*/ 2147483647 w 99"/>
              <a:gd name="T43" fmla="*/ 360439751 h 51"/>
              <a:gd name="T44" fmla="*/ 2147483647 w 99"/>
              <a:gd name="T45" fmla="*/ 300371647 h 51"/>
              <a:gd name="T46" fmla="*/ 2147483647 w 99"/>
              <a:gd name="T47" fmla="*/ 240295731 h 51"/>
              <a:gd name="T48" fmla="*/ 2147483647 w 99"/>
              <a:gd name="T49" fmla="*/ 0 h 51"/>
              <a:gd name="T50" fmla="*/ 2147483647 w 99"/>
              <a:gd name="T51" fmla="*/ 60075870 h 51"/>
              <a:gd name="T52" fmla="*/ 2147483647 w 99"/>
              <a:gd name="T53" fmla="*/ 0 h 51"/>
              <a:gd name="T54" fmla="*/ 2147483647 w 99"/>
              <a:gd name="T55" fmla="*/ 120143990 h 51"/>
              <a:gd name="T56" fmla="*/ 2147483647 w 99"/>
              <a:gd name="T57" fmla="*/ 360439751 h 51"/>
              <a:gd name="T58" fmla="*/ 2147483647 w 99"/>
              <a:gd name="T59" fmla="*/ 480591462 h 51"/>
              <a:gd name="T60" fmla="*/ 2147483647 w 99"/>
              <a:gd name="T61" fmla="*/ 480591462 h 51"/>
              <a:gd name="T62" fmla="*/ 2147483647 w 99"/>
              <a:gd name="T63" fmla="*/ 1081327126 h 51"/>
              <a:gd name="T64" fmla="*/ 2147483647 w 99"/>
              <a:gd name="T65" fmla="*/ 1261546941 h 51"/>
              <a:gd name="T66" fmla="*/ 2147483647 w 99"/>
              <a:gd name="T67" fmla="*/ 1141402982 h 51"/>
              <a:gd name="T68" fmla="*/ 2147483647 w 99"/>
              <a:gd name="T69" fmla="*/ 1441766757 h 51"/>
              <a:gd name="T70" fmla="*/ 2147483647 w 99"/>
              <a:gd name="T71" fmla="*/ 1441766757 h 51"/>
              <a:gd name="T72" fmla="*/ 2131781023 w 99"/>
              <a:gd name="T73" fmla="*/ 1381698652 h 51"/>
              <a:gd name="T74" fmla="*/ 1998544741 w 99"/>
              <a:gd name="T75" fmla="*/ 1561918467 h 51"/>
              <a:gd name="T76" fmla="*/ 1732072177 w 99"/>
              <a:gd name="T77" fmla="*/ 1441766757 h 51"/>
              <a:gd name="T78" fmla="*/ 1332363331 w 99"/>
              <a:gd name="T79" fmla="*/ 1501842612 h 51"/>
              <a:gd name="T80" fmla="*/ 1332363331 w 99"/>
              <a:gd name="T81" fmla="*/ 1621994322 h 51"/>
              <a:gd name="T82" fmla="*/ 1199127048 w 99"/>
              <a:gd name="T83" fmla="*/ 1621994322 h 51"/>
              <a:gd name="T84" fmla="*/ 1199127048 w 99"/>
              <a:gd name="T85" fmla="*/ 1621994322 h 51"/>
              <a:gd name="T86" fmla="*/ 1132508907 w 99"/>
              <a:gd name="T87" fmla="*/ 1802214138 h 51"/>
              <a:gd name="T88" fmla="*/ 1132508907 w 99"/>
              <a:gd name="T89" fmla="*/ 1802214138 h 51"/>
              <a:gd name="T90" fmla="*/ 1199127048 w 99"/>
              <a:gd name="T91" fmla="*/ 1982433953 h 51"/>
              <a:gd name="T92" fmla="*/ 799417947 w 99"/>
              <a:gd name="T93" fmla="*/ 2042510293 h 51"/>
              <a:gd name="T94" fmla="*/ 866036088 w 99"/>
              <a:gd name="T95" fmla="*/ 2147483647 h 51"/>
              <a:gd name="T96" fmla="*/ 666181665 w 99"/>
              <a:gd name="T97" fmla="*/ 2147483647 h 51"/>
              <a:gd name="T98" fmla="*/ 399708974 w 99"/>
              <a:gd name="T99" fmla="*/ 2147483647 h 51"/>
              <a:gd name="T100" fmla="*/ 266472628 w 99"/>
              <a:gd name="T101" fmla="*/ 2147483647 h 51"/>
              <a:gd name="T102" fmla="*/ 266472628 w 99"/>
              <a:gd name="T103" fmla="*/ 2147483647 h 51"/>
              <a:gd name="T104" fmla="*/ 333090833 w 99"/>
              <a:gd name="T105" fmla="*/ 2147483647 h 51"/>
              <a:gd name="T106" fmla="*/ 199854487 w 99"/>
              <a:gd name="T107" fmla="*/ 2147483647 h 51"/>
              <a:gd name="T108" fmla="*/ 6661815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1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179443663 h 39"/>
              <a:gd name="T4" fmla="*/ 2147483647 w 111"/>
              <a:gd name="T5" fmla="*/ 239258198 h 39"/>
              <a:gd name="T6" fmla="*/ 2045689172 w 111"/>
              <a:gd name="T7" fmla="*/ 538331050 h 39"/>
              <a:gd name="T8" fmla="*/ 2045689172 w 111"/>
              <a:gd name="T9" fmla="*/ 478516395 h 39"/>
              <a:gd name="T10" fmla="*/ 1847721398 w 111"/>
              <a:gd name="T11" fmla="*/ 538331050 h 39"/>
              <a:gd name="T12" fmla="*/ 1913707948 w 111"/>
              <a:gd name="T13" fmla="*/ 598145585 h 39"/>
              <a:gd name="T14" fmla="*/ 1913707948 w 111"/>
              <a:gd name="T15" fmla="*/ 657960119 h 39"/>
              <a:gd name="T16" fmla="*/ 593911700 w 111"/>
              <a:gd name="T17" fmla="*/ 777589187 h 39"/>
              <a:gd name="T18" fmla="*/ 527916900 w 111"/>
              <a:gd name="T19" fmla="*/ 897218256 h 39"/>
              <a:gd name="T20" fmla="*/ 461930349 w 111"/>
              <a:gd name="T21" fmla="*/ 1076662101 h 39"/>
              <a:gd name="T22" fmla="*/ 527916900 w 111"/>
              <a:gd name="T23" fmla="*/ 1136476635 h 39"/>
              <a:gd name="T24" fmla="*/ 461930349 w 111"/>
              <a:gd name="T25" fmla="*/ 1315912504 h 39"/>
              <a:gd name="T26" fmla="*/ 461930349 w 111"/>
              <a:gd name="T27" fmla="*/ 1315912504 h 39"/>
              <a:gd name="T28" fmla="*/ 461930349 w 111"/>
              <a:gd name="T29" fmla="*/ 1375727038 h 39"/>
              <a:gd name="T30" fmla="*/ 395943799 w 111"/>
              <a:gd name="T31" fmla="*/ 1495356107 h 39"/>
              <a:gd name="T32" fmla="*/ 329949125 w 111"/>
              <a:gd name="T33" fmla="*/ 1555170641 h 39"/>
              <a:gd name="T34" fmla="*/ 263962512 w 111"/>
              <a:gd name="T35" fmla="*/ 1794428778 h 39"/>
              <a:gd name="T36" fmla="*/ 131981256 w 111"/>
              <a:gd name="T37" fmla="*/ 1914057847 h 39"/>
              <a:gd name="T38" fmla="*/ 131981256 w 111"/>
              <a:gd name="T39" fmla="*/ 2093501933 h 39"/>
              <a:gd name="T40" fmla="*/ 131981256 w 111"/>
              <a:gd name="T41" fmla="*/ 2147483647 h 39"/>
              <a:gd name="T42" fmla="*/ 131981256 w 111"/>
              <a:gd name="T43" fmla="*/ 2147483647 h 39"/>
              <a:gd name="T44" fmla="*/ 0 w 111"/>
              <a:gd name="T45" fmla="*/ 2147483647 h 39"/>
              <a:gd name="T46" fmla="*/ 1913707948 w 111"/>
              <a:gd name="T47" fmla="*/ 2147483647 h 39"/>
              <a:gd name="T48" fmla="*/ 2147483647 w 111"/>
              <a:gd name="T49" fmla="*/ 2033687399 h 39"/>
              <a:gd name="T50" fmla="*/ 2147483647 w 111"/>
              <a:gd name="T51" fmla="*/ 1914057847 h 39"/>
              <a:gd name="T52" fmla="*/ 2147483647 w 111"/>
              <a:gd name="T53" fmla="*/ 1674799710 h 39"/>
              <a:gd name="T54" fmla="*/ 2147483647 w 111"/>
              <a:gd name="T55" fmla="*/ 1674799710 h 39"/>
              <a:gd name="T56" fmla="*/ 2147483647 w 111"/>
              <a:gd name="T57" fmla="*/ 1674799710 h 39"/>
              <a:gd name="T58" fmla="*/ 2147483647 w 111"/>
              <a:gd name="T59" fmla="*/ 1614985175 h 39"/>
              <a:gd name="T60" fmla="*/ 2147483647 w 111"/>
              <a:gd name="T61" fmla="*/ 1555170641 h 39"/>
              <a:gd name="T62" fmla="*/ 2147483647 w 111"/>
              <a:gd name="T63" fmla="*/ 1495356107 h 39"/>
              <a:gd name="T64" fmla="*/ 2147483647 w 111"/>
              <a:gd name="T65" fmla="*/ 1435541572 h 39"/>
              <a:gd name="T66" fmla="*/ 2147483647 w 111"/>
              <a:gd name="T67" fmla="*/ 1375727038 h 39"/>
              <a:gd name="T68" fmla="*/ 2147483647 w 111"/>
              <a:gd name="T69" fmla="*/ 1315912504 h 39"/>
              <a:gd name="T70" fmla="*/ 2147483647 w 111"/>
              <a:gd name="T71" fmla="*/ 1256097969 h 39"/>
              <a:gd name="T72" fmla="*/ 2147483647 w 111"/>
              <a:gd name="T73" fmla="*/ 1076662101 h 39"/>
              <a:gd name="T74" fmla="*/ 2147483647 w 111"/>
              <a:gd name="T75" fmla="*/ 1076662101 h 39"/>
              <a:gd name="T76" fmla="*/ 2147483647 w 111"/>
              <a:gd name="T77" fmla="*/ 957032790 h 39"/>
              <a:gd name="T78" fmla="*/ 2147483647 w 111"/>
              <a:gd name="T79" fmla="*/ 837403722 h 39"/>
              <a:gd name="T80" fmla="*/ 2147483647 w 111"/>
              <a:gd name="T81" fmla="*/ 837403722 h 39"/>
              <a:gd name="T82" fmla="*/ 2147483647 w 111"/>
              <a:gd name="T83" fmla="*/ 837403722 h 39"/>
              <a:gd name="T84" fmla="*/ 2147483647 w 111"/>
              <a:gd name="T85" fmla="*/ 837403722 h 39"/>
              <a:gd name="T86" fmla="*/ 2147483647 w 111"/>
              <a:gd name="T87" fmla="*/ 777589187 h 39"/>
              <a:gd name="T88" fmla="*/ 2147483647 w 111"/>
              <a:gd name="T89" fmla="*/ 717774653 h 39"/>
              <a:gd name="T90" fmla="*/ 2147483647 w 111"/>
              <a:gd name="T91" fmla="*/ 717774653 h 39"/>
              <a:gd name="T92" fmla="*/ 2147483647 w 111"/>
              <a:gd name="T93" fmla="*/ 777589187 h 39"/>
              <a:gd name="T94" fmla="*/ 2147483647 w 111"/>
              <a:gd name="T95" fmla="*/ 717774653 h 39"/>
              <a:gd name="T96" fmla="*/ 2147483647 w 111"/>
              <a:gd name="T97" fmla="*/ 717774653 h 39"/>
              <a:gd name="T98" fmla="*/ 2147483647 w 111"/>
              <a:gd name="T99" fmla="*/ 598145585 h 39"/>
              <a:gd name="T100" fmla="*/ 2147483647 w 111"/>
              <a:gd name="T101" fmla="*/ 598145585 h 39"/>
              <a:gd name="T102" fmla="*/ 2147483647 w 111"/>
              <a:gd name="T103" fmla="*/ 598145585 h 39"/>
              <a:gd name="T104" fmla="*/ 2147483647 w 111"/>
              <a:gd name="T105" fmla="*/ 358887327 h 39"/>
              <a:gd name="T106" fmla="*/ 2147483647 w 111"/>
              <a:gd name="T107" fmla="*/ 299072792 h 39"/>
              <a:gd name="T108" fmla="*/ 2147483647 w 111"/>
              <a:gd name="T109" fmla="*/ 239258198 h 39"/>
              <a:gd name="T110" fmla="*/ 2147483647 w 111"/>
              <a:gd name="T111" fmla="*/ 179443663 h 39"/>
              <a:gd name="T112" fmla="*/ 2147483647 w 111"/>
              <a:gd name="T113" fmla="*/ 59814549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2" name="Freeform 15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179122095 h 83"/>
              <a:gd name="T2" fmla="*/ 65947983 w 52"/>
              <a:gd name="T3" fmla="*/ 298544572 h 83"/>
              <a:gd name="T4" fmla="*/ 0 w 52"/>
              <a:gd name="T5" fmla="*/ 2147483647 h 83"/>
              <a:gd name="T6" fmla="*/ 0 w 52"/>
              <a:gd name="T7" fmla="*/ 2147483647 h 83"/>
              <a:gd name="T8" fmla="*/ 197835843 w 52"/>
              <a:gd name="T9" fmla="*/ 2147483647 h 83"/>
              <a:gd name="T10" fmla="*/ 263783810 w 52"/>
              <a:gd name="T11" fmla="*/ 2147483647 h 83"/>
              <a:gd name="T12" fmla="*/ 329723719 w 52"/>
              <a:gd name="T13" fmla="*/ 2147483647 h 83"/>
              <a:gd name="T14" fmla="*/ 461619652 w 52"/>
              <a:gd name="T15" fmla="*/ 2147483647 h 83"/>
              <a:gd name="T16" fmla="*/ 527567619 w 52"/>
              <a:gd name="T17" fmla="*/ 2147483647 h 83"/>
              <a:gd name="T18" fmla="*/ 527567619 w 52"/>
              <a:gd name="T19" fmla="*/ 2147483647 h 83"/>
              <a:gd name="T20" fmla="*/ 593507592 w 52"/>
              <a:gd name="T21" fmla="*/ 2147483647 h 83"/>
              <a:gd name="T22" fmla="*/ 659455559 w 52"/>
              <a:gd name="T23" fmla="*/ 2147483647 h 83"/>
              <a:gd name="T24" fmla="*/ 659455559 w 52"/>
              <a:gd name="T25" fmla="*/ 2147483647 h 83"/>
              <a:gd name="T26" fmla="*/ 725403526 w 52"/>
              <a:gd name="T27" fmla="*/ 2147483647 h 83"/>
              <a:gd name="T28" fmla="*/ 857291338 w 52"/>
              <a:gd name="T29" fmla="*/ 2147483647 h 83"/>
              <a:gd name="T30" fmla="*/ 923239305 w 52"/>
              <a:gd name="T31" fmla="*/ 2147483647 h 83"/>
              <a:gd name="T32" fmla="*/ 989179151 w 52"/>
              <a:gd name="T33" fmla="*/ 2147483647 h 83"/>
              <a:gd name="T34" fmla="*/ 1121075338 w 52"/>
              <a:gd name="T35" fmla="*/ 2147483647 h 83"/>
              <a:gd name="T36" fmla="*/ 1121075338 w 52"/>
              <a:gd name="T37" fmla="*/ 2147483647 h 83"/>
              <a:gd name="T38" fmla="*/ 1187015184 w 52"/>
              <a:gd name="T39" fmla="*/ 2147483647 h 83"/>
              <a:gd name="T40" fmla="*/ 1187015184 w 52"/>
              <a:gd name="T41" fmla="*/ 2147483647 h 83"/>
              <a:gd name="T42" fmla="*/ 1187015184 w 52"/>
              <a:gd name="T43" fmla="*/ 2147483647 h 83"/>
              <a:gd name="T44" fmla="*/ 1121075338 w 52"/>
              <a:gd name="T45" fmla="*/ 2147483647 h 83"/>
              <a:gd name="T46" fmla="*/ 1121075338 w 52"/>
              <a:gd name="T47" fmla="*/ 2147483647 h 83"/>
              <a:gd name="T48" fmla="*/ 1187015184 w 52"/>
              <a:gd name="T49" fmla="*/ 2147483647 h 83"/>
              <a:gd name="T50" fmla="*/ 1187015184 w 52"/>
              <a:gd name="T51" fmla="*/ 2147483647 h 83"/>
              <a:gd name="T52" fmla="*/ 1055127118 w 52"/>
              <a:gd name="T53" fmla="*/ 2147483647 h 83"/>
              <a:gd name="T54" fmla="*/ 1055127118 w 52"/>
              <a:gd name="T55" fmla="*/ 2147483647 h 83"/>
              <a:gd name="T56" fmla="*/ 989179151 w 52"/>
              <a:gd name="T57" fmla="*/ 2147483647 h 83"/>
              <a:gd name="T58" fmla="*/ 923239305 w 52"/>
              <a:gd name="T59" fmla="*/ 2147483647 h 83"/>
              <a:gd name="T60" fmla="*/ 923239305 w 52"/>
              <a:gd name="T61" fmla="*/ 2147483647 h 83"/>
              <a:gd name="T62" fmla="*/ 923239305 w 52"/>
              <a:gd name="T63" fmla="*/ 2147483647 h 83"/>
              <a:gd name="T64" fmla="*/ 923239305 w 52"/>
              <a:gd name="T65" fmla="*/ 2147483647 h 83"/>
              <a:gd name="T66" fmla="*/ 923239305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179122095 h 83"/>
              <a:gd name="T106" fmla="*/ 0 w 52"/>
              <a:gd name="T107" fmla="*/ 179122095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3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328423313 w 57"/>
              <a:gd name="T1" fmla="*/ 2147483647 h 63"/>
              <a:gd name="T2" fmla="*/ 525478846 w 57"/>
              <a:gd name="T3" fmla="*/ 2147483647 h 63"/>
              <a:gd name="T4" fmla="*/ 656846627 w 57"/>
              <a:gd name="T5" fmla="*/ 2147483647 h 63"/>
              <a:gd name="T6" fmla="*/ 853902159 w 57"/>
              <a:gd name="T7" fmla="*/ 2147483647 h 63"/>
              <a:gd name="T8" fmla="*/ 1182325599 w 57"/>
              <a:gd name="T9" fmla="*/ 2147483647 h 63"/>
              <a:gd name="T10" fmla="*/ 1445069011 w 57"/>
              <a:gd name="T11" fmla="*/ 2147483647 h 63"/>
              <a:gd name="T12" fmla="*/ 1642116440 w 57"/>
              <a:gd name="T13" fmla="*/ 2147483647 h 63"/>
              <a:gd name="T14" fmla="*/ 1839171973 w 57"/>
              <a:gd name="T15" fmla="*/ 2147483647 h 63"/>
              <a:gd name="T16" fmla="*/ 1904859852 w 57"/>
              <a:gd name="T17" fmla="*/ 2147483647 h 63"/>
              <a:gd name="T18" fmla="*/ 2036227505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034705881 h 63"/>
              <a:gd name="T48" fmla="*/ 2147483647 w 57"/>
              <a:gd name="T49" fmla="*/ 1555953575 h 63"/>
              <a:gd name="T50" fmla="*/ 2147483647 w 57"/>
              <a:gd name="T51" fmla="*/ 1376418741 h 63"/>
              <a:gd name="T52" fmla="*/ 2147483647 w 57"/>
              <a:gd name="T53" fmla="*/ 1316573796 h 63"/>
              <a:gd name="T54" fmla="*/ 2147483647 w 57"/>
              <a:gd name="T55" fmla="*/ 179534895 h 63"/>
              <a:gd name="T56" fmla="*/ 2147483647 w 57"/>
              <a:gd name="T57" fmla="*/ 359062053 h 63"/>
              <a:gd name="T58" fmla="*/ 2147483647 w 57"/>
              <a:gd name="T59" fmla="*/ 598441953 h 63"/>
              <a:gd name="T60" fmla="*/ 2147483647 w 57"/>
              <a:gd name="T61" fmla="*/ 598441953 h 63"/>
              <a:gd name="T62" fmla="*/ 1970539626 w 57"/>
              <a:gd name="T63" fmla="*/ 777976788 h 63"/>
              <a:gd name="T64" fmla="*/ 1773492198 w 57"/>
              <a:gd name="T65" fmla="*/ 718131843 h 63"/>
              <a:gd name="T66" fmla="*/ 1642116440 w 57"/>
              <a:gd name="T67" fmla="*/ 718131843 h 63"/>
              <a:gd name="T68" fmla="*/ 1642116440 w 57"/>
              <a:gd name="T69" fmla="*/ 658286898 h 63"/>
              <a:gd name="T70" fmla="*/ 1248013478 w 57"/>
              <a:gd name="T71" fmla="*/ 538597009 h 63"/>
              <a:gd name="T72" fmla="*/ 1116637720 w 57"/>
              <a:gd name="T73" fmla="*/ 598441953 h 63"/>
              <a:gd name="T74" fmla="*/ 0 w 57"/>
              <a:gd name="T75" fmla="*/ 658286898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4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132439520 w 119"/>
              <a:gd name="T1" fmla="*/ 2147483647 h 51"/>
              <a:gd name="T2" fmla="*/ 264879040 w 119"/>
              <a:gd name="T3" fmla="*/ 2147483647 h 51"/>
              <a:gd name="T4" fmla="*/ 331102916 w 119"/>
              <a:gd name="T5" fmla="*/ 2147483647 h 51"/>
              <a:gd name="T6" fmla="*/ 927084809 w 119"/>
              <a:gd name="T7" fmla="*/ 1862282242 h 51"/>
              <a:gd name="T8" fmla="*/ 1191972177 w 119"/>
              <a:gd name="T9" fmla="*/ 1621994322 h 51"/>
              <a:gd name="T10" fmla="*/ 1324411665 w 119"/>
              <a:gd name="T11" fmla="*/ 1621994322 h 51"/>
              <a:gd name="T12" fmla="*/ 1390635478 w 119"/>
              <a:gd name="T13" fmla="*/ 1501842612 h 51"/>
              <a:gd name="T14" fmla="*/ 1523074966 w 119"/>
              <a:gd name="T15" fmla="*/ 1501842612 h 51"/>
              <a:gd name="T16" fmla="*/ 1854177755 w 119"/>
              <a:gd name="T17" fmla="*/ 1381698652 h 51"/>
              <a:gd name="T18" fmla="*/ 2147483647 w 119"/>
              <a:gd name="T19" fmla="*/ 1021251271 h 51"/>
              <a:gd name="T20" fmla="*/ 2147483647 w 119"/>
              <a:gd name="T21" fmla="*/ 780955358 h 51"/>
              <a:gd name="T22" fmla="*/ 2147483647 w 119"/>
              <a:gd name="T23" fmla="*/ 780955358 h 51"/>
              <a:gd name="T24" fmla="*/ 2147483647 w 119"/>
              <a:gd name="T25" fmla="*/ 720887254 h 51"/>
              <a:gd name="T26" fmla="*/ 2147483647 w 119"/>
              <a:gd name="T27" fmla="*/ 60075870 h 51"/>
              <a:gd name="T28" fmla="*/ 2147483647 w 119"/>
              <a:gd name="T29" fmla="*/ 120143990 h 51"/>
              <a:gd name="T30" fmla="*/ 2147483647 w 119"/>
              <a:gd name="T31" fmla="*/ 300371647 h 51"/>
              <a:gd name="T32" fmla="*/ 2147483647 w 119"/>
              <a:gd name="T33" fmla="*/ 360439751 h 51"/>
              <a:gd name="T34" fmla="*/ 2147483647 w 119"/>
              <a:gd name="T35" fmla="*/ 300371647 h 51"/>
              <a:gd name="T36" fmla="*/ 2147483647 w 119"/>
              <a:gd name="T37" fmla="*/ 360439751 h 51"/>
              <a:gd name="T38" fmla="*/ 2147483647 w 119"/>
              <a:gd name="T39" fmla="*/ 480591462 h 51"/>
              <a:gd name="T40" fmla="*/ 2147483647 w 119"/>
              <a:gd name="T41" fmla="*/ 660811398 h 51"/>
              <a:gd name="T42" fmla="*/ 2147483647 w 119"/>
              <a:gd name="T43" fmla="*/ 720887254 h 51"/>
              <a:gd name="T44" fmla="*/ 2147483647 w 119"/>
              <a:gd name="T45" fmla="*/ 540667438 h 51"/>
              <a:gd name="T46" fmla="*/ 2147483647 w 119"/>
              <a:gd name="T47" fmla="*/ 660811398 h 51"/>
              <a:gd name="T48" fmla="*/ 2147483647 w 119"/>
              <a:gd name="T49" fmla="*/ 660811398 h 51"/>
              <a:gd name="T50" fmla="*/ 2147483647 w 119"/>
              <a:gd name="T51" fmla="*/ 540667438 h 51"/>
              <a:gd name="T52" fmla="*/ 2147483647 w 119"/>
              <a:gd name="T53" fmla="*/ 841031214 h 51"/>
              <a:gd name="T54" fmla="*/ 2147483647 w 119"/>
              <a:gd name="T55" fmla="*/ 1021251271 h 51"/>
              <a:gd name="T56" fmla="*/ 2147483647 w 119"/>
              <a:gd name="T57" fmla="*/ 1141402982 h 51"/>
              <a:gd name="T58" fmla="*/ 2147483647 w 119"/>
              <a:gd name="T59" fmla="*/ 1201478837 h 51"/>
              <a:gd name="T60" fmla="*/ 2147483647 w 119"/>
              <a:gd name="T61" fmla="*/ 1141402982 h 51"/>
              <a:gd name="T62" fmla="*/ 2147483647 w 119"/>
              <a:gd name="T63" fmla="*/ 1081327126 h 51"/>
              <a:gd name="T64" fmla="*/ 2147483647 w 119"/>
              <a:gd name="T65" fmla="*/ 1261546941 h 51"/>
              <a:gd name="T66" fmla="*/ 2147483647 w 119"/>
              <a:gd name="T67" fmla="*/ 1321622797 h 51"/>
              <a:gd name="T68" fmla="*/ 2147483647 w 119"/>
              <a:gd name="T69" fmla="*/ 1441766757 h 51"/>
              <a:gd name="T70" fmla="*/ 2147483647 w 119"/>
              <a:gd name="T71" fmla="*/ 1621994322 h 51"/>
              <a:gd name="T72" fmla="*/ 2147483647 w 119"/>
              <a:gd name="T73" fmla="*/ 1742138282 h 51"/>
              <a:gd name="T74" fmla="*/ 2147483647 w 119"/>
              <a:gd name="T75" fmla="*/ 1621994322 h 51"/>
              <a:gd name="T76" fmla="*/ 2147483647 w 119"/>
              <a:gd name="T77" fmla="*/ 1621994322 h 51"/>
              <a:gd name="T78" fmla="*/ 2147483647 w 119"/>
              <a:gd name="T79" fmla="*/ 1922358098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1986617243 w 119"/>
              <a:gd name="T95" fmla="*/ 2147483647 h 51"/>
              <a:gd name="T96" fmla="*/ 172173826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5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478350457 h 93"/>
              <a:gd name="T2" fmla="*/ 0 w 123"/>
              <a:gd name="T3" fmla="*/ 597943961 h 93"/>
              <a:gd name="T4" fmla="*/ 132227907 w 123"/>
              <a:gd name="T5" fmla="*/ 717529612 h 93"/>
              <a:gd name="T6" fmla="*/ 198341877 w 123"/>
              <a:gd name="T7" fmla="*/ 896911954 h 93"/>
              <a:gd name="T8" fmla="*/ 264455815 w 123"/>
              <a:gd name="T9" fmla="*/ 1016497846 h 93"/>
              <a:gd name="T10" fmla="*/ 198341877 w 123"/>
              <a:gd name="T11" fmla="*/ 1136091230 h 93"/>
              <a:gd name="T12" fmla="*/ 462805823 w 123"/>
              <a:gd name="T13" fmla="*/ 1076294538 h 93"/>
              <a:gd name="T14" fmla="*/ 595033826 w 123"/>
              <a:gd name="T15" fmla="*/ 896911954 h 93"/>
              <a:gd name="T16" fmla="*/ 661147764 w 123"/>
              <a:gd name="T17" fmla="*/ 896911954 h 93"/>
              <a:gd name="T18" fmla="*/ 595033826 w 123"/>
              <a:gd name="T19" fmla="*/ 1016497846 h 93"/>
              <a:gd name="T20" fmla="*/ 1256181590 w 123"/>
              <a:gd name="T21" fmla="*/ 837115262 h 93"/>
              <a:gd name="T22" fmla="*/ 1256181590 w 123"/>
              <a:gd name="T23" fmla="*/ 956708646 h 93"/>
              <a:gd name="T24" fmla="*/ 1652865217 w 123"/>
              <a:gd name="T25" fmla="*/ 1016497846 h 93"/>
              <a:gd name="T26" fmla="*/ 1917329100 w 123"/>
              <a:gd name="T27" fmla="*/ 1076294538 h 93"/>
              <a:gd name="T28" fmla="*/ 2049556975 w 123"/>
              <a:gd name="T29" fmla="*/ 1136091230 h 93"/>
              <a:gd name="T30" fmla="*/ 2049556975 w 123"/>
              <a:gd name="T31" fmla="*/ 1195880189 h 93"/>
              <a:gd name="T32" fmla="*/ 2147483647 w 123"/>
              <a:gd name="T33" fmla="*/ 1435059223 h 93"/>
              <a:gd name="T34" fmla="*/ 2147483647 w 123"/>
              <a:gd name="T35" fmla="*/ 1494855915 h 93"/>
              <a:gd name="T36" fmla="*/ 2147483647 w 123"/>
              <a:gd name="T37" fmla="*/ 1554644874 h 93"/>
              <a:gd name="T38" fmla="*/ 2147483647 w 123"/>
              <a:gd name="T39" fmla="*/ 1435059223 h 93"/>
              <a:gd name="T40" fmla="*/ 2147483647 w 123"/>
              <a:gd name="T41" fmla="*/ 1255676881 h 93"/>
              <a:gd name="T42" fmla="*/ 2147483647 w 123"/>
              <a:gd name="T43" fmla="*/ 1076294538 h 93"/>
              <a:gd name="T44" fmla="*/ 2147483647 w 123"/>
              <a:gd name="T45" fmla="*/ 1255676881 h 93"/>
              <a:gd name="T46" fmla="*/ 2147483647 w 123"/>
              <a:gd name="T47" fmla="*/ 1674238257 h 93"/>
              <a:gd name="T48" fmla="*/ 2147483647 w 123"/>
              <a:gd name="T49" fmla="*/ 1793823908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1734027216 h 93"/>
              <a:gd name="T102" fmla="*/ 2147483647 w 123"/>
              <a:gd name="T103" fmla="*/ 1435059223 h 93"/>
              <a:gd name="T104" fmla="*/ 2147483647 w 123"/>
              <a:gd name="T105" fmla="*/ 478350457 h 93"/>
              <a:gd name="T106" fmla="*/ 2147483647 w 123"/>
              <a:gd name="T107" fmla="*/ 358764806 h 93"/>
              <a:gd name="T108" fmla="*/ 2147483647 w 123"/>
              <a:gd name="T109" fmla="*/ 59796707 h 93"/>
              <a:gd name="T110" fmla="*/ 2147483647 w 123"/>
              <a:gd name="T111" fmla="*/ 59796707 h 93"/>
              <a:gd name="T112" fmla="*/ 2147483647 w 123"/>
              <a:gd name="T113" fmla="*/ 418561497 h 93"/>
              <a:gd name="T114" fmla="*/ 2147483647 w 123"/>
              <a:gd name="T115" fmla="*/ 478350457 h 93"/>
              <a:gd name="T116" fmla="*/ 2147483647 w 123"/>
              <a:gd name="T117" fmla="*/ 418561497 h 93"/>
              <a:gd name="T118" fmla="*/ 2147483647 w 123"/>
              <a:gd name="T119" fmla="*/ 17938240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6" name="Freeform 19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1327046877 w 61"/>
              <a:gd name="T1" fmla="*/ 0 h 60"/>
              <a:gd name="T2" fmla="*/ 1327046877 w 61"/>
              <a:gd name="T3" fmla="*/ 180295256 h 60"/>
              <a:gd name="T4" fmla="*/ 1393393494 w 61"/>
              <a:gd name="T5" fmla="*/ 300494697 h 60"/>
              <a:gd name="T6" fmla="*/ 1260692115 w 61"/>
              <a:gd name="T7" fmla="*/ 781276838 h 60"/>
              <a:gd name="T8" fmla="*/ 1260692115 w 61"/>
              <a:gd name="T9" fmla="*/ 901476219 h 60"/>
              <a:gd name="T10" fmla="*/ 1194337353 w 61"/>
              <a:gd name="T11" fmla="*/ 1141867470 h 60"/>
              <a:gd name="T12" fmla="*/ 995280958 w 61"/>
              <a:gd name="T13" fmla="*/ 1322162666 h 60"/>
              <a:gd name="T14" fmla="*/ 862579579 w 61"/>
              <a:gd name="T15" fmla="*/ 1382258480 h 60"/>
              <a:gd name="T16" fmla="*/ 729878201 w 61"/>
              <a:gd name="T17" fmla="*/ 1442354294 h 60"/>
              <a:gd name="T18" fmla="*/ 663523439 w 61"/>
              <a:gd name="T19" fmla="*/ 1562553675 h 60"/>
              <a:gd name="T20" fmla="*/ 597168677 w 61"/>
              <a:gd name="T21" fmla="*/ 1802944685 h 60"/>
              <a:gd name="T22" fmla="*/ 398112409 w 61"/>
              <a:gd name="T23" fmla="*/ 1802944685 h 60"/>
              <a:gd name="T24" fmla="*/ 265410966 w 61"/>
              <a:gd name="T25" fmla="*/ 2043336179 h 60"/>
              <a:gd name="T26" fmla="*/ 265410966 w 61"/>
              <a:gd name="T27" fmla="*/ 2147483647 h 60"/>
              <a:gd name="T28" fmla="*/ 132701410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199056204 w 61"/>
              <a:gd name="T35" fmla="*/ 2147483647 h 60"/>
              <a:gd name="T36" fmla="*/ 398112409 w 61"/>
              <a:gd name="T37" fmla="*/ 2147483647 h 60"/>
              <a:gd name="T38" fmla="*/ 530821933 w 61"/>
              <a:gd name="T39" fmla="*/ 2147483647 h 60"/>
              <a:gd name="T40" fmla="*/ 530821933 w 61"/>
              <a:gd name="T41" fmla="*/ 2147483647 h 60"/>
              <a:gd name="T42" fmla="*/ 663523439 w 61"/>
              <a:gd name="T43" fmla="*/ 2147483647 h 60"/>
              <a:gd name="T44" fmla="*/ 663523439 w 61"/>
              <a:gd name="T45" fmla="*/ 2147483647 h 60"/>
              <a:gd name="T46" fmla="*/ 995280958 w 61"/>
              <a:gd name="T47" fmla="*/ 2147483647 h 60"/>
              <a:gd name="T48" fmla="*/ 1194337353 w 61"/>
              <a:gd name="T49" fmla="*/ 2147483647 h 60"/>
              <a:gd name="T50" fmla="*/ 1260692115 w 61"/>
              <a:gd name="T51" fmla="*/ 2147483647 h 60"/>
              <a:gd name="T52" fmla="*/ 1393393494 w 61"/>
              <a:gd name="T53" fmla="*/ 2147483647 h 60"/>
              <a:gd name="T54" fmla="*/ 1658804397 w 61"/>
              <a:gd name="T55" fmla="*/ 2147483647 h 60"/>
              <a:gd name="T56" fmla="*/ 1725159159 w 61"/>
              <a:gd name="T57" fmla="*/ 2147483647 h 60"/>
              <a:gd name="T58" fmla="*/ 1990570062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1923144066 h 60"/>
              <a:gd name="T66" fmla="*/ 2147483647 w 61"/>
              <a:gd name="T67" fmla="*/ 1983239880 h 60"/>
              <a:gd name="T68" fmla="*/ 2147483647 w 61"/>
              <a:gd name="T69" fmla="*/ 2103439745 h 60"/>
              <a:gd name="T70" fmla="*/ 2147483647 w 61"/>
              <a:gd name="T71" fmla="*/ 1923144066 h 60"/>
              <a:gd name="T72" fmla="*/ 2147483647 w 61"/>
              <a:gd name="T73" fmla="*/ 1622649489 h 60"/>
              <a:gd name="T74" fmla="*/ 2147483647 w 61"/>
              <a:gd name="T75" fmla="*/ 1502457861 h 60"/>
              <a:gd name="T76" fmla="*/ 2147483647 w 61"/>
              <a:gd name="T77" fmla="*/ 1382258480 h 60"/>
              <a:gd name="T78" fmla="*/ 2147483647 w 61"/>
              <a:gd name="T79" fmla="*/ 1201963285 h 60"/>
              <a:gd name="T80" fmla="*/ 2147483647 w 61"/>
              <a:gd name="T81" fmla="*/ 1141867470 h 60"/>
              <a:gd name="T82" fmla="*/ 2147483647 w 61"/>
              <a:gd name="T83" fmla="*/ 901476219 h 60"/>
              <a:gd name="T84" fmla="*/ 2147483647 w 61"/>
              <a:gd name="T85" fmla="*/ 1141867470 h 60"/>
              <a:gd name="T86" fmla="*/ 2147483647 w 61"/>
              <a:gd name="T87" fmla="*/ 1141867470 h 60"/>
              <a:gd name="T88" fmla="*/ 2147483647 w 61"/>
              <a:gd name="T89" fmla="*/ 781276838 h 60"/>
              <a:gd name="T90" fmla="*/ 2147483647 w 61"/>
              <a:gd name="T91" fmla="*/ 661077457 h 60"/>
              <a:gd name="T92" fmla="*/ 2147483647 w 61"/>
              <a:gd name="T93" fmla="*/ 661077457 h 60"/>
              <a:gd name="T94" fmla="*/ 2147483647 w 61"/>
              <a:gd name="T95" fmla="*/ 721181023 h 60"/>
              <a:gd name="T96" fmla="*/ 2147483647 w 61"/>
              <a:gd name="T97" fmla="*/ 841372652 h 60"/>
              <a:gd name="T98" fmla="*/ 2147483647 w 61"/>
              <a:gd name="T99" fmla="*/ 781276838 h 60"/>
              <a:gd name="T100" fmla="*/ 2147483647 w 61"/>
              <a:gd name="T101" fmla="*/ 901476219 h 60"/>
              <a:gd name="T102" fmla="*/ 2147483647 w 61"/>
              <a:gd name="T103" fmla="*/ 1021668089 h 60"/>
              <a:gd name="T104" fmla="*/ 2147483647 w 61"/>
              <a:gd name="T105" fmla="*/ 1201963285 h 60"/>
              <a:gd name="T106" fmla="*/ 2147483647 w 61"/>
              <a:gd name="T107" fmla="*/ 781276838 h 60"/>
              <a:gd name="T108" fmla="*/ 1393393494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7" name="Freeform 20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179382293 h 62"/>
              <a:gd name="T2" fmla="*/ 2147483647 w 67"/>
              <a:gd name="T3" fmla="*/ 0 h 62"/>
              <a:gd name="T4" fmla="*/ 2147483647 w 67"/>
              <a:gd name="T5" fmla="*/ 59796670 h 62"/>
              <a:gd name="T6" fmla="*/ 2147483647 w 67"/>
              <a:gd name="T7" fmla="*/ 119585608 h 62"/>
              <a:gd name="T8" fmla="*/ 2147483647 w 67"/>
              <a:gd name="T9" fmla="*/ 179382293 h 62"/>
              <a:gd name="T10" fmla="*/ 2147483647 w 67"/>
              <a:gd name="T11" fmla="*/ 298967931 h 62"/>
              <a:gd name="T12" fmla="*/ 2147483647 w 67"/>
              <a:gd name="T13" fmla="*/ 358764586 h 62"/>
              <a:gd name="T14" fmla="*/ 2147483647 w 67"/>
              <a:gd name="T15" fmla="*/ 478350163 h 62"/>
              <a:gd name="T16" fmla="*/ 2147483647 w 67"/>
              <a:gd name="T17" fmla="*/ 538146939 h 62"/>
              <a:gd name="T18" fmla="*/ 2147483647 w 67"/>
              <a:gd name="T19" fmla="*/ 538146939 h 62"/>
              <a:gd name="T20" fmla="*/ 2147483647 w 67"/>
              <a:gd name="T21" fmla="*/ 538146939 h 62"/>
              <a:gd name="T22" fmla="*/ 2147483647 w 67"/>
              <a:gd name="T23" fmla="*/ 597943594 h 62"/>
              <a:gd name="T24" fmla="*/ 2147483647 w 67"/>
              <a:gd name="T25" fmla="*/ 717529172 h 62"/>
              <a:gd name="T26" fmla="*/ 2147483647 w 67"/>
              <a:gd name="T27" fmla="*/ 777325827 h 62"/>
              <a:gd name="T28" fmla="*/ 2147483647 w 67"/>
              <a:gd name="T29" fmla="*/ 1016497223 h 62"/>
              <a:gd name="T30" fmla="*/ 2147483647 w 67"/>
              <a:gd name="T31" fmla="*/ 1136090533 h 62"/>
              <a:gd name="T32" fmla="*/ 2147483647 w 67"/>
              <a:gd name="T33" fmla="*/ 1315472766 h 62"/>
              <a:gd name="T34" fmla="*/ 2147483647 w 67"/>
              <a:gd name="T35" fmla="*/ 1494854998 h 62"/>
              <a:gd name="T36" fmla="*/ 2147483647 w 67"/>
              <a:gd name="T37" fmla="*/ 1494854998 h 62"/>
              <a:gd name="T38" fmla="*/ 2147483647 w 67"/>
              <a:gd name="T39" fmla="*/ 1554643920 h 62"/>
              <a:gd name="T40" fmla="*/ 2147483647 w 67"/>
              <a:gd name="T41" fmla="*/ 1614440575 h 62"/>
              <a:gd name="T42" fmla="*/ 2147483647 w 67"/>
              <a:gd name="T43" fmla="*/ 1734026153 h 62"/>
              <a:gd name="T44" fmla="*/ 2147483647 w 67"/>
              <a:gd name="T45" fmla="*/ 1913408385 h 62"/>
              <a:gd name="T46" fmla="*/ 2147483647 w 67"/>
              <a:gd name="T47" fmla="*/ 2092791101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531477446 w 67"/>
              <a:gd name="T83" fmla="*/ 2147483647 h 62"/>
              <a:gd name="T84" fmla="*/ 531477446 w 67"/>
              <a:gd name="T85" fmla="*/ 2147483647 h 62"/>
              <a:gd name="T86" fmla="*/ 398604041 w 67"/>
              <a:gd name="T87" fmla="*/ 2147483647 h 62"/>
              <a:gd name="T88" fmla="*/ 265738723 w 67"/>
              <a:gd name="T89" fmla="*/ 2147483647 h 62"/>
              <a:gd name="T90" fmla="*/ 265738723 w 67"/>
              <a:gd name="T91" fmla="*/ 2147483647 h 62"/>
              <a:gd name="T92" fmla="*/ 132865286 w 67"/>
              <a:gd name="T93" fmla="*/ 2147483647 h 62"/>
              <a:gd name="T94" fmla="*/ 132865286 w 67"/>
              <a:gd name="T95" fmla="*/ 1315472766 h 62"/>
              <a:gd name="T96" fmla="*/ 0 w 67"/>
              <a:gd name="T97" fmla="*/ 179382293 h 62"/>
              <a:gd name="T98" fmla="*/ 0 w 67"/>
              <a:gd name="T99" fmla="*/ 17938229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8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1453626526 w 108"/>
              <a:gd name="T19" fmla="*/ 2147483647 h 184"/>
              <a:gd name="T20" fmla="*/ 1453626526 w 108"/>
              <a:gd name="T21" fmla="*/ 2147483647 h 184"/>
              <a:gd name="T22" fmla="*/ 1519695633 w 108"/>
              <a:gd name="T23" fmla="*/ 2147483647 h 184"/>
              <a:gd name="T24" fmla="*/ 1387549291 w 108"/>
              <a:gd name="T25" fmla="*/ 2147483647 h 184"/>
              <a:gd name="T26" fmla="*/ 1453626526 w 108"/>
              <a:gd name="T27" fmla="*/ 2147483647 h 184"/>
              <a:gd name="T28" fmla="*/ 1057179118 w 108"/>
              <a:gd name="T29" fmla="*/ 2147483647 h 184"/>
              <a:gd name="T30" fmla="*/ 792886434 w 108"/>
              <a:gd name="T31" fmla="*/ 2147483647 h 184"/>
              <a:gd name="T32" fmla="*/ 925032776 w 108"/>
              <a:gd name="T33" fmla="*/ 2147483647 h 184"/>
              <a:gd name="T34" fmla="*/ 925032776 w 108"/>
              <a:gd name="T35" fmla="*/ 2147483647 h 184"/>
              <a:gd name="T36" fmla="*/ 594662857 w 108"/>
              <a:gd name="T37" fmla="*/ 2147483647 h 184"/>
              <a:gd name="T38" fmla="*/ 594662857 w 108"/>
              <a:gd name="T39" fmla="*/ 2147483647 h 184"/>
              <a:gd name="T40" fmla="*/ 726809199 w 108"/>
              <a:gd name="T41" fmla="*/ 2147483647 h 184"/>
              <a:gd name="T42" fmla="*/ 792886434 w 108"/>
              <a:gd name="T43" fmla="*/ 2147483647 h 184"/>
              <a:gd name="T44" fmla="*/ 991110011 w 108"/>
              <a:gd name="T45" fmla="*/ 2147483647 h 184"/>
              <a:gd name="T46" fmla="*/ 925032776 w 108"/>
              <a:gd name="T47" fmla="*/ 2147483647 h 184"/>
              <a:gd name="T48" fmla="*/ 792886434 w 108"/>
              <a:gd name="T49" fmla="*/ 2147483647 h 184"/>
              <a:gd name="T50" fmla="*/ 462516388 w 108"/>
              <a:gd name="T51" fmla="*/ 2147483647 h 184"/>
              <a:gd name="T52" fmla="*/ 396447281 w 108"/>
              <a:gd name="T53" fmla="*/ 2147483647 h 184"/>
              <a:gd name="T54" fmla="*/ 66077251 w 108"/>
              <a:gd name="T55" fmla="*/ 2147483647 h 184"/>
              <a:gd name="T56" fmla="*/ 66077251 w 108"/>
              <a:gd name="T57" fmla="*/ 2147483647 h 184"/>
              <a:gd name="T58" fmla="*/ 264292747 w 108"/>
              <a:gd name="T59" fmla="*/ 2147483647 h 184"/>
              <a:gd name="T60" fmla="*/ 132146374 w 108"/>
              <a:gd name="T61" fmla="*/ 1916579349 h 184"/>
              <a:gd name="T62" fmla="*/ 0 w 108"/>
              <a:gd name="T63" fmla="*/ 1677008926 h 184"/>
              <a:gd name="T64" fmla="*/ 0 w 108"/>
              <a:gd name="T65" fmla="*/ 1437438502 h 184"/>
              <a:gd name="T66" fmla="*/ 396447281 w 108"/>
              <a:gd name="T67" fmla="*/ 898397069 h 184"/>
              <a:gd name="T68" fmla="*/ 594662857 w 108"/>
              <a:gd name="T69" fmla="*/ 598934039 h 184"/>
              <a:gd name="T70" fmla="*/ 594662857 w 108"/>
              <a:gd name="T71" fmla="*/ 59892621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9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601293283 h 78"/>
              <a:gd name="T6" fmla="*/ 665379025 w 94"/>
              <a:gd name="T7" fmla="*/ 0 h 78"/>
              <a:gd name="T8" fmla="*/ 598833806 w 94"/>
              <a:gd name="T9" fmla="*/ 481039206 h 78"/>
              <a:gd name="T10" fmla="*/ 199611248 w 94"/>
              <a:gd name="T11" fmla="*/ 2147483647 h 78"/>
              <a:gd name="T12" fmla="*/ 133074154 w 94"/>
              <a:gd name="T13" fmla="*/ 2147483647 h 78"/>
              <a:gd name="T14" fmla="*/ 0 w 94"/>
              <a:gd name="T15" fmla="*/ 2147483647 h 78"/>
              <a:gd name="T16" fmla="*/ 1663435199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0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2147483647 h 77"/>
              <a:gd name="T2" fmla="*/ 663569919 w 99"/>
              <a:gd name="T3" fmla="*/ 0 h 77"/>
              <a:gd name="T4" fmla="*/ 2147483647 w 99"/>
              <a:gd name="T5" fmla="*/ 418412218 h 77"/>
              <a:gd name="T6" fmla="*/ 2147483647 w 99"/>
              <a:gd name="T7" fmla="*/ 537961966 h 77"/>
              <a:gd name="T8" fmla="*/ 2147483647 w 99"/>
              <a:gd name="T9" fmla="*/ 155411470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1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853901744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788213897 w 95"/>
              <a:gd name="T7" fmla="*/ 2147483647 h 98"/>
              <a:gd name="T8" fmla="*/ 853901744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1079204160 h 98"/>
              <a:gd name="T28" fmla="*/ 2147483647 w 95"/>
              <a:gd name="T29" fmla="*/ 1079204160 h 98"/>
              <a:gd name="T30" fmla="*/ 2147483647 w 95"/>
              <a:gd name="T31" fmla="*/ 539602080 h 98"/>
              <a:gd name="T32" fmla="*/ 853901744 w 95"/>
              <a:gd name="T33" fmla="*/ 0 h 98"/>
              <a:gd name="T34" fmla="*/ 853901744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2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66244048 w 189"/>
              <a:gd name="T35" fmla="*/ 2147483647 h 184"/>
              <a:gd name="T36" fmla="*/ 331220286 w 189"/>
              <a:gd name="T37" fmla="*/ 2147483647 h 184"/>
              <a:gd name="T38" fmla="*/ 1523629516 w 189"/>
              <a:gd name="T39" fmla="*/ 2147483647 h 184"/>
              <a:gd name="T40" fmla="*/ 1656117579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3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033687399 h 78"/>
              <a:gd name="T42" fmla="*/ 2147483647 w 102"/>
              <a:gd name="T43" fmla="*/ 1495356107 h 78"/>
              <a:gd name="T44" fmla="*/ 2147483647 w 102"/>
              <a:gd name="T45" fmla="*/ 1435541572 h 78"/>
              <a:gd name="T46" fmla="*/ 2147483647 w 102"/>
              <a:gd name="T47" fmla="*/ 1256097969 h 78"/>
              <a:gd name="T48" fmla="*/ 2147483647 w 102"/>
              <a:gd name="T49" fmla="*/ 717774653 h 78"/>
              <a:gd name="T50" fmla="*/ 2147483647 w 102"/>
              <a:gd name="T51" fmla="*/ 179443663 h 78"/>
              <a:gd name="T52" fmla="*/ 2147483647 w 102"/>
              <a:gd name="T53" fmla="*/ 0 h 78"/>
              <a:gd name="T54" fmla="*/ 2147483647 w 102"/>
              <a:gd name="T55" fmla="*/ 239258198 h 78"/>
              <a:gd name="T56" fmla="*/ 2147483647 w 102"/>
              <a:gd name="T57" fmla="*/ 837403722 h 78"/>
              <a:gd name="T58" fmla="*/ 2147483647 w 102"/>
              <a:gd name="T59" fmla="*/ 1076662101 h 78"/>
              <a:gd name="T60" fmla="*/ 2147483647 w 102"/>
              <a:gd name="T61" fmla="*/ 1375727038 h 78"/>
              <a:gd name="T62" fmla="*/ 2147483647 w 102"/>
              <a:gd name="T63" fmla="*/ 1495356107 h 78"/>
              <a:gd name="T64" fmla="*/ 2147483647 w 102"/>
              <a:gd name="T65" fmla="*/ 1614985175 h 78"/>
              <a:gd name="T66" fmla="*/ 2147483647 w 102"/>
              <a:gd name="T67" fmla="*/ 1914057847 h 78"/>
              <a:gd name="T68" fmla="*/ 1980110704 w 102"/>
              <a:gd name="T69" fmla="*/ 2147483647 h 78"/>
              <a:gd name="T70" fmla="*/ 1254069757 w 102"/>
              <a:gd name="T71" fmla="*/ 2147483647 h 78"/>
              <a:gd name="T72" fmla="*/ 594030063 w 102"/>
              <a:gd name="T73" fmla="*/ 2147483647 h 78"/>
              <a:gd name="T74" fmla="*/ 396025416 w 102"/>
              <a:gd name="T75" fmla="*/ 2147483647 h 78"/>
              <a:gd name="T76" fmla="*/ 594030063 w 102"/>
              <a:gd name="T77" fmla="*/ 2147483647 h 78"/>
              <a:gd name="T78" fmla="*/ 132011169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4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300201070 h 42"/>
              <a:gd name="T2" fmla="*/ 66337478 w 23"/>
              <a:gd name="T3" fmla="*/ 420279900 h 42"/>
              <a:gd name="T4" fmla="*/ 0 w 23"/>
              <a:gd name="T5" fmla="*/ 480315440 h 42"/>
              <a:gd name="T6" fmla="*/ 66337478 w 23"/>
              <a:gd name="T7" fmla="*/ 480315440 h 42"/>
              <a:gd name="T8" fmla="*/ 66337478 w 23"/>
              <a:gd name="T9" fmla="*/ 540358851 h 42"/>
              <a:gd name="T10" fmla="*/ 199004304 w 23"/>
              <a:gd name="T11" fmla="*/ 840552051 h 42"/>
              <a:gd name="T12" fmla="*/ 265333621 w 23"/>
              <a:gd name="T13" fmla="*/ 1020674412 h 42"/>
              <a:gd name="T14" fmla="*/ 199004304 w 23"/>
              <a:gd name="T15" fmla="*/ 1140753242 h 42"/>
              <a:gd name="T16" fmla="*/ 199004304 w 23"/>
              <a:gd name="T17" fmla="*/ 1260832072 h 42"/>
              <a:gd name="T18" fmla="*/ 331671147 w 23"/>
              <a:gd name="T19" fmla="*/ 1561033021 h 42"/>
              <a:gd name="T20" fmla="*/ 331671147 w 23"/>
              <a:gd name="T21" fmla="*/ 1681111851 h 42"/>
              <a:gd name="T22" fmla="*/ 331671147 w 23"/>
              <a:gd name="T23" fmla="*/ 1741147391 h 42"/>
              <a:gd name="T24" fmla="*/ 398000464 w 23"/>
              <a:gd name="T25" fmla="*/ 1741147391 h 42"/>
              <a:gd name="T26" fmla="*/ 331671147 w 23"/>
              <a:gd name="T27" fmla="*/ 1681111851 h 42"/>
              <a:gd name="T28" fmla="*/ 398000464 w 23"/>
              <a:gd name="T29" fmla="*/ 1681111851 h 42"/>
              <a:gd name="T30" fmla="*/ 464337925 w 23"/>
              <a:gd name="T31" fmla="*/ 1801190681 h 42"/>
              <a:gd name="T32" fmla="*/ 530675387 w 23"/>
              <a:gd name="T33" fmla="*/ 2041348825 h 42"/>
              <a:gd name="T34" fmla="*/ 530675387 w 23"/>
              <a:gd name="T35" fmla="*/ 2147483647 h 42"/>
              <a:gd name="T36" fmla="*/ 597004831 w 23"/>
              <a:gd name="T37" fmla="*/ 2147483647 h 42"/>
              <a:gd name="T38" fmla="*/ 663342293 w 23"/>
              <a:gd name="T39" fmla="*/ 2147483647 h 42"/>
              <a:gd name="T40" fmla="*/ 1326676442 w 23"/>
              <a:gd name="T41" fmla="*/ 2147483647 h 42"/>
              <a:gd name="T42" fmla="*/ 1260347125 w 23"/>
              <a:gd name="T43" fmla="*/ 2147483647 h 42"/>
              <a:gd name="T44" fmla="*/ 1194009663 w 23"/>
              <a:gd name="T45" fmla="*/ 2147483647 h 42"/>
              <a:gd name="T46" fmla="*/ 1194009663 w 23"/>
              <a:gd name="T47" fmla="*/ 2147483647 h 42"/>
              <a:gd name="T48" fmla="*/ 1260347125 w 23"/>
              <a:gd name="T49" fmla="*/ 2147483647 h 42"/>
              <a:gd name="T50" fmla="*/ 1194009663 w 23"/>
              <a:gd name="T51" fmla="*/ 2041348825 h 42"/>
              <a:gd name="T52" fmla="*/ 1194009663 w 23"/>
              <a:gd name="T53" fmla="*/ 1621068562 h 42"/>
              <a:gd name="T54" fmla="*/ 1194009663 w 23"/>
              <a:gd name="T55" fmla="*/ 1500989732 h 42"/>
              <a:gd name="T56" fmla="*/ 1260347125 w 23"/>
              <a:gd name="T57" fmla="*/ 1260832072 h 42"/>
              <a:gd name="T58" fmla="*/ 1260347125 w 23"/>
              <a:gd name="T59" fmla="*/ 1140753242 h 42"/>
              <a:gd name="T60" fmla="*/ 1260347125 w 23"/>
              <a:gd name="T61" fmla="*/ 1020674412 h 42"/>
              <a:gd name="T62" fmla="*/ 1260347125 w 23"/>
              <a:gd name="T63" fmla="*/ 900595340 h 42"/>
              <a:gd name="T64" fmla="*/ 1260347125 w 23"/>
              <a:gd name="T65" fmla="*/ 840552051 h 42"/>
              <a:gd name="T66" fmla="*/ 1260347125 w 23"/>
              <a:gd name="T67" fmla="*/ 780516510 h 42"/>
              <a:gd name="T68" fmla="*/ 1459343221 w 23"/>
              <a:gd name="T69" fmla="*/ 660437681 h 42"/>
              <a:gd name="T70" fmla="*/ 1525680682 w 23"/>
              <a:gd name="T71" fmla="*/ 420279900 h 42"/>
              <a:gd name="T72" fmla="*/ 1459343221 w 23"/>
              <a:gd name="T73" fmla="*/ 300201070 h 42"/>
              <a:gd name="T74" fmla="*/ 1459343221 w 23"/>
              <a:gd name="T75" fmla="*/ 180122180 h 42"/>
              <a:gd name="T76" fmla="*/ 1459343221 w 23"/>
              <a:gd name="T77" fmla="*/ 180122180 h 42"/>
              <a:gd name="T78" fmla="*/ 1459343221 w 23"/>
              <a:gd name="T79" fmla="*/ 120078860 h 42"/>
              <a:gd name="T80" fmla="*/ 1393013903 w 23"/>
              <a:gd name="T81" fmla="*/ 0 h 42"/>
              <a:gd name="T82" fmla="*/ 0 w 23"/>
              <a:gd name="T83" fmla="*/ 300201070 h 42"/>
              <a:gd name="T84" fmla="*/ 0 w 23"/>
              <a:gd name="T85" fmla="*/ 300201070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0985" name="Group 28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41030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31 w 188"/>
                <a:gd name="T1" fmla="*/ 736 h 160"/>
                <a:gd name="T2" fmla="*/ 618 w 188"/>
                <a:gd name="T3" fmla="*/ 951 h 160"/>
                <a:gd name="T4" fmla="*/ 428 w 188"/>
                <a:gd name="T5" fmla="*/ 1189 h 160"/>
                <a:gd name="T6" fmla="*/ 380 w 188"/>
                <a:gd name="T7" fmla="*/ 1024 h 160"/>
                <a:gd name="T8" fmla="*/ 117 w 188"/>
                <a:gd name="T9" fmla="*/ 1307 h 160"/>
                <a:gd name="T10" fmla="*/ 263 w 188"/>
                <a:gd name="T11" fmla="*/ 1521 h 160"/>
                <a:gd name="T12" fmla="*/ 638 w 188"/>
                <a:gd name="T13" fmla="*/ 1448 h 160"/>
                <a:gd name="T14" fmla="*/ 521 w 188"/>
                <a:gd name="T15" fmla="*/ 1760 h 160"/>
                <a:gd name="T16" fmla="*/ 428 w 188"/>
                <a:gd name="T17" fmla="*/ 1877 h 160"/>
                <a:gd name="T18" fmla="*/ 238 w 188"/>
                <a:gd name="T19" fmla="*/ 1950 h 160"/>
                <a:gd name="T20" fmla="*/ 141 w 188"/>
                <a:gd name="T21" fmla="*/ 2330 h 160"/>
                <a:gd name="T22" fmla="*/ 263 w 188"/>
                <a:gd name="T23" fmla="*/ 2545 h 160"/>
                <a:gd name="T24" fmla="*/ 521 w 188"/>
                <a:gd name="T25" fmla="*/ 2662 h 160"/>
                <a:gd name="T26" fmla="*/ 521 w 188"/>
                <a:gd name="T27" fmla="*/ 2852 h 160"/>
                <a:gd name="T28" fmla="*/ 827 w 188"/>
                <a:gd name="T29" fmla="*/ 2925 h 160"/>
                <a:gd name="T30" fmla="*/ 993 w 188"/>
                <a:gd name="T31" fmla="*/ 2969 h 160"/>
                <a:gd name="T32" fmla="*/ 686 w 188"/>
                <a:gd name="T33" fmla="*/ 3349 h 160"/>
                <a:gd name="T34" fmla="*/ 448 w 188"/>
                <a:gd name="T35" fmla="*/ 3495 h 160"/>
                <a:gd name="T36" fmla="*/ 73 w 188"/>
                <a:gd name="T37" fmla="*/ 3685 h 160"/>
                <a:gd name="T38" fmla="*/ 73 w 188"/>
                <a:gd name="T39" fmla="*/ 3802 h 160"/>
                <a:gd name="T40" fmla="*/ 686 w 188"/>
                <a:gd name="T41" fmla="*/ 3539 h 160"/>
                <a:gd name="T42" fmla="*/ 1470 w 188"/>
                <a:gd name="T43" fmla="*/ 2852 h 160"/>
                <a:gd name="T44" fmla="*/ 1397 w 188"/>
                <a:gd name="T45" fmla="*/ 2779 h 160"/>
                <a:gd name="T46" fmla="*/ 1825 w 188"/>
                <a:gd name="T47" fmla="*/ 2257 h 160"/>
                <a:gd name="T48" fmla="*/ 1703 w 188"/>
                <a:gd name="T49" fmla="*/ 2398 h 160"/>
                <a:gd name="T50" fmla="*/ 1728 w 188"/>
                <a:gd name="T51" fmla="*/ 2589 h 160"/>
                <a:gd name="T52" fmla="*/ 1703 w 188"/>
                <a:gd name="T53" fmla="*/ 2711 h 160"/>
                <a:gd name="T54" fmla="*/ 2039 w 188"/>
                <a:gd name="T55" fmla="*/ 2520 h 160"/>
                <a:gd name="T56" fmla="*/ 2039 w 188"/>
                <a:gd name="T57" fmla="*/ 2330 h 160"/>
                <a:gd name="T58" fmla="*/ 2536 w 188"/>
                <a:gd name="T59" fmla="*/ 2447 h 160"/>
                <a:gd name="T60" fmla="*/ 2867 w 188"/>
                <a:gd name="T61" fmla="*/ 2398 h 160"/>
                <a:gd name="T62" fmla="*/ 3436 w 188"/>
                <a:gd name="T63" fmla="*/ 2589 h 160"/>
                <a:gd name="T64" fmla="*/ 3626 w 188"/>
                <a:gd name="T65" fmla="*/ 2828 h 160"/>
                <a:gd name="T66" fmla="*/ 3933 w 188"/>
                <a:gd name="T67" fmla="*/ 3042 h 160"/>
                <a:gd name="T68" fmla="*/ 4453 w 188"/>
                <a:gd name="T69" fmla="*/ 3091 h 160"/>
                <a:gd name="T70" fmla="*/ 4380 w 188"/>
                <a:gd name="T71" fmla="*/ 2779 h 160"/>
                <a:gd name="T72" fmla="*/ 4171 w 188"/>
                <a:gd name="T73" fmla="*/ 2735 h 160"/>
                <a:gd name="T74" fmla="*/ 3860 w 188"/>
                <a:gd name="T75" fmla="*/ 2520 h 160"/>
                <a:gd name="T76" fmla="*/ 3480 w 188"/>
                <a:gd name="T77" fmla="*/ 2257 h 160"/>
                <a:gd name="T78" fmla="*/ 3339 w 188"/>
                <a:gd name="T79" fmla="*/ 2447 h 160"/>
                <a:gd name="T80" fmla="*/ 3056 w 188"/>
                <a:gd name="T81" fmla="*/ 2208 h 160"/>
                <a:gd name="T82" fmla="*/ 2769 w 188"/>
                <a:gd name="T83" fmla="*/ 1901 h 160"/>
                <a:gd name="T84" fmla="*/ 2414 w 188"/>
                <a:gd name="T85" fmla="*/ 497 h 160"/>
                <a:gd name="T86" fmla="*/ 2132 w 188"/>
                <a:gd name="T87" fmla="*/ 117 h 160"/>
                <a:gd name="T88" fmla="*/ 1635 w 188"/>
                <a:gd name="T89" fmla="*/ 117 h 160"/>
                <a:gd name="T90" fmla="*/ 1397 w 188"/>
                <a:gd name="T91" fmla="*/ 117 h 160"/>
                <a:gd name="T92" fmla="*/ 1066 w 188"/>
                <a:gd name="T93" fmla="*/ 0 h 160"/>
                <a:gd name="T94" fmla="*/ 827 w 188"/>
                <a:gd name="T95" fmla="*/ 98 h 160"/>
                <a:gd name="T96" fmla="*/ 569 w 188"/>
                <a:gd name="T97" fmla="*/ 307 h 160"/>
                <a:gd name="T98" fmla="*/ 448 w 188"/>
                <a:gd name="T99" fmla="*/ 497 h 160"/>
                <a:gd name="T100" fmla="*/ 238 w 188"/>
                <a:gd name="T101" fmla="*/ 619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1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50 w 4"/>
                <a:gd name="T1" fmla="*/ 42 h 3"/>
                <a:gd name="T2" fmla="*/ 50 w 4"/>
                <a:gd name="T3" fmla="*/ 23 h 3"/>
                <a:gd name="T4" fmla="*/ 50 w 4"/>
                <a:gd name="T5" fmla="*/ 23 h 3"/>
                <a:gd name="T6" fmla="*/ 50 w 4"/>
                <a:gd name="T7" fmla="*/ 23 h 3"/>
                <a:gd name="T8" fmla="*/ 50 w 4"/>
                <a:gd name="T9" fmla="*/ 23 h 3"/>
                <a:gd name="T10" fmla="*/ 50 w 4"/>
                <a:gd name="T11" fmla="*/ 23 h 3"/>
                <a:gd name="T12" fmla="*/ 50 w 4"/>
                <a:gd name="T13" fmla="*/ 23 h 3"/>
                <a:gd name="T14" fmla="*/ 25 w 4"/>
                <a:gd name="T15" fmla="*/ 0 h 3"/>
                <a:gd name="T16" fmla="*/ 25 w 4"/>
                <a:gd name="T17" fmla="*/ 0 h 3"/>
                <a:gd name="T18" fmla="*/ 0 w 4"/>
                <a:gd name="T19" fmla="*/ 23 h 3"/>
                <a:gd name="T20" fmla="*/ 0 w 4"/>
                <a:gd name="T21" fmla="*/ 23 h 3"/>
                <a:gd name="T22" fmla="*/ 0 w 4"/>
                <a:gd name="T23" fmla="*/ 23 h 3"/>
                <a:gd name="T24" fmla="*/ 0 w 4"/>
                <a:gd name="T25" fmla="*/ 23 h 3"/>
                <a:gd name="T26" fmla="*/ 0 w 4"/>
                <a:gd name="T27" fmla="*/ 23 h 3"/>
                <a:gd name="T28" fmla="*/ 0 w 4"/>
                <a:gd name="T29" fmla="*/ 23 h 3"/>
                <a:gd name="T30" fmla="*/ 0 w 4"/>
                <a:gd name="T31" fmla="*/ 42 h 3"/>
                <a:gd name="T32" fmla="*/ 0 w 4"/>
                <a:gd name="T33" fmla="*/ 42 h 3"/>
                <a:gd name="T34" fmla="*/ 25 w 4"/>
                <a:gd name="T35" fmla="*/ 42 h 3"/>
                <a:gd name="T36" fmla="*/ 25 w 4"/>
                <a:gd name="T37" fmla="*/ 42 h 3"/>
                <a:gd name="T38" fmla="*/ 25 w 4"/>
                <a:gd name="T39" fmla="*/ 65 h 3"/>
                <a:gd name="T40" fmla="*/ 50 w 4"/>
                <a:gd name="T41" fmla="*/ 65 h 3"/>
                <a:gd name="T42" fmla="*/ 50 w 4"/>
                <a:gd name="T43" fmla="*/ 65 h 3"/>
                <a:gd name="T44" fmla="*/ 75 w 4"/>
                <a:gd name="T45" fmla="*/ 65 h 3"/>
                <a:gd name="T46" fmla="*/ 75 w 4"/>
                <a:gd name="T47" fmla="*/ 65 h 3"/>
                <a:gd name="T48" fmla="*/ 100 w 4"/>
                <a:gd name="T49" fmla="*/ 42 h 3"/>
                <a:gd name="T50" fmla="*/ 100 w 4"/>
                <a:gd name="T51" fmla="*/ 42 h 3"/>
                <a:gd name="T52" fmla="*/ 100 w 4"/>
                <a:gd name="T53" fmla="*/ 42 h 3"/>
                <a:gd name="T54" fmla="*/ 100 w 4"/>
                <a:gd name="T55" fmla="*/ 23 h 3"/>
                <a:gd name="T56" fmla="*/ 100 w 4"/>
                <a:gd name="T57" fmla="*/ 23 h 3"/>
                <a:gd name="T58" fmla="*/ 100 w 4"/>
                <a:gd name="T59" fmla="*/ 23 h 3"/>
                <a:gd name="T60" fmla="*/ 100 w 4"/>
                <a:gd name="T61" fmla="*/ 23 h 3"/>
                <a:gd name="T62" fmla="*/ 100 w 4"/>
                <a:gd name="T63" fmla="*/ 23 h 3"/>
                <a:gd name="T64" fmla="*/ 100 w 4"/>
                <a:gd name="T65" fmla="*/ 0 h 3"/>
                <a:gd name="T66" fmla="*/ 100 w 4"/>
                <a:gd name="T67" fmla="*/ 0 h 3"/>
                <a:gd name="T68" fmla="*/ 100 w 4"/>
                <a:gd name="T69" fmla="*/ 0 h 3"/>
                <a:gd name="T70" fmla="*/ 100 w 4"/>
                <a:gd name="T71" fmla="*/ 0 h 3"/>
                <a:gd name="T72" fmla="*/ 100 w 4"/>
                <a:gd name="T73" fmla="*/ 23 h 3"/>
                <a:gd name="T74" fmla="*/ 75 w 4"/>
                <a:gd name="T75" fmla="*/ 23 h 3"/>
                <a:gd name="T76" fmla="*/ 75 w 4"/>
                <a:gd name="T77" fmla="*/ 23 h 3"/>
                <a:gd name="T78" fmla="*/ 50 w 4"/>
                <a:gd name="T79" fmla="*/ 42 h 3"/>
                <a:gd name="T80" fmla="*/ 50 w 4"/>
                <a:gd name="T81" fmla="*/ 42 h 3"/>
                <a:gd name="T82" fmla="*/ 50 w 4"/>
                <a:gd name="T83" fmla="*/ 42 h 3"/>
                <a:gd name="T84" fmla="*/ 50 w 4"/>
                <a:gd name="T85" fmla="*/ 42 h 3"/>
                <a:gd name="T86" fmla="*/ 50 w 4"/>
                <a:gd name="T87" fmla="*/ 65 h 3"/>
                <a:gd name="T88" fmla="*/ 75 w 4"/>
                <a:gd name="T89" fmla="*/ 65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2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58 w 9"/>
                <a:gd name="T1" fmla="*/ 0 h 6"/>
                <a:gd name="T2" fmla="*/ 91 w 9"/>
                <a:gd name="T3" fmla="*/ 0 h 6"/>
                <a:gd name="T4" fmla="*/ 67 w 9"/>
                <a:gd name="T5" fmla="*/ 25 h 6"/>
                <a:gd name="T6" fmla="*/ 67 w 9"/>
                <a:gd name="T7" fmla="*/ 25 h 6"/>
                <a:gd name="T8" fmla="*/ 67 w 9"/>
                <a:gd name="T9" fmla="*/ 50 h 6"/>
                <a:gd name="T10" fmla="*/ 67 w 9"/>
                <a:gd name="T11" fmla="*/ 75 h 6"/>
                <a:gd name="T12" fmla="*/ 48 w 9"/>
                <a:gd name="T13" fmla="*/ 75 h 6"/>
                <a:gd name="T14" fmla="*/ 48 w 9"/>
                <a:gd name="T15" fmla="*/ 75 h 6"/>
                <a:gd name="T16" fmla="*/ 24 w 9"/>
                <a:gd name="T17" fmla="*/ 75 h 6"/>
                <a:gd name="T18" fmla="*/ 24 w 9"/>
                <a:gd name="T19" fmla="*/ 100 h 6"/>
                <a:gd name="T20" fmla="*/ 24 w 9"/>
                <a:gd name="T21" fmla="*/ 125 h 6"/>
                <a:gd name="T22" fmla="*/ 0 w 9"/>
                <a:gd name="T23" fmla="*/ 125 h 6"/>
                <a:gd name="T24" fmla="*/ 0 w 9"/>
                <a:gd name="T25" fmla="*/ 150 h 6"/>
                <a:gd name="T26" fmla="*/ 0 w 9"/>
                <a:gd name="T27" fmla="*/ 150 h 6"/>
                <a:gd name="T28" fmla="*/ 0 w 9"/>
                <a:gd name="T29" fmla="*/ 150 h 6"/>
                <a:gd name="T30" fmla="*/ 0 w 9"/>
                <a:gd name="T31" fmla="*/ 150 h 6"/>
                <a:gd name="T32" fmla="*/ 0 w 9"/>
                <a:gd name="T33" fmla="*/ 150 h 6"/>
                <a:gd name="T34" fmla="*/ 0 w 9"/>
                <a:gd name="T35" fmla="*/ 150 h 6"/>
                <a:gd name="T36" fmla="*/ 0 w 9"/>
                <a:gd name="T37" fmla="*/ 150 h 6"/>
                <a:gd name="T38" fmla="*/ 24 w 9"/>
                <a:gd name="T39" fmla="*/ 150 h 6"/>
                <a:gd name="T40" fmla="*/ 48 w 9"/>
                <a:gd name="T41" fmla="*/ 150 h 6"/>
                <a:gd name="T42" fmla="*/ 67 w 9"/>
                <a:gd name="T43" fmla="*/ 125 h 6"/>
                <a:gd name="T44" fmla="*/ 139 w 9"/>
                <a:gd name="T45" fmla="*/ 75 h 6"/>
                <a:gd name="T46" fmla="*/ 158 w 9"/>
                <a:gd name="T47" fmla="*/ 50 h 6"/>
                <a:gd name="T48" fmla="*/ 182 w 9"/>
                <a:gd name="T49" fmla="*/ 50 h 6"/>
                <a:gd name="T50" fmla="*/ 205 w 9"/>
                <a:gd name="T51" fmla="*/ 25 h 6"/>
                <a:gd name="T52" fmla="*/ 205 w 9"/>
                <a:gd name="T53" fmla="*/ 25 h 6"/>
                <a:gd name="T54" fmla="*/ 205 w 9"/>
                <a:gd name="T55" fmla="*/ 25 h 6"/>
                <a:gd name="T56" fmla="*/ 182 w 9"/>
                <a:gd name="T57" fmla="*/ 0 h 6"/>
                <a:gd name="T58" fmla="*/ 182 w 9"/>
                <a:gd name="T59" fmla="*/ 0 h 6"/>
                <a:gd name="T60" fmla="*/ 182 w 9"/>
                <a:gd name="T61" fmla="*/ 0 h 6"/>
                <a:gd name="T62" fmla="*/ 182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3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191 w 9"/>
                <a:gd name="T1" fmla="*/ 73 h 7"/>
                <a:gd name="T2" fmla="*/ 191 w 9"/>
                <a:gd name="T3" fmla="*/ 24 h 7"/>
                <a:gd name="T4" fmla="*/ 117 w 9"/>
                <a:gd name="T5" fmla="*/ 73 h 7"/>
                <a:gd name="T6" fmla="*/ 98 w 9"/>
                <a:gd name="T7" fmla="*/ 92 h 7"/>
                <a:gd name="T8" fmla="*/ 98 w 9"/>
                <a:gd name="T9" fmla="*/ 92 h 7"/>
                <a:gd name="T10" fmla="*/ 49 w 9"/>
                <a:gd name="T11" fmla="*/ 117 h 7"/>
                <a:gd name="T12" fmla="*/ 24 w 9"/>
                <a:gd name="T13" fmla="*/ 141 h 7"/>
                <a:gd name="T14" fmla="*/ 0 w 9"/>
                <a:gd name="T15" fmla="*/ 141 h 7"/>
                <a:gd name="T16" fmla="*/ 49 w 9"/>
                <a:gd name="T17" fmla="*/ 141 h 7"/>
                <a:gd name="T18" fmla="*/ 73 w 9"/>
                <a:gd name="T19" fmla="*/ 117 h 7"/>
                <a:gd name="T20" fmla="*/ 142 w 9"/>
                <a:gd name="T21" fmla="*/ 92 h 7"/>
                <a:gd name="T22" fmla="*/ 191 w 9"/>
                <a:gd name="T23" fmla="*/ 73 h 7"/>
                <a:gd name="T24" fmla="*/ 191 w 9"/>
                <a:gd name="T25" fmla="*/ 7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4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190 w 8"/>
                <a:gd name="T1" fmla="*/ 48 h 6"/>
                <a:gd name="T2" fmla="*/ 190 w 8"/>
                <a:gd name="T3" fmla="*/ 24 h 6"/>
                <a:gd name="T4" fmla="*/ 190 w 8"/>
                <a:gd name="T5" fmla="*/ 24 h 6"/>
                <a:gd name="T6" fmla="*/ 190 w 8"/>
                <a:gd name="T7" fmla="*/ 0 h 6"/>
                <a:gd name="T8" fmla="*/ 190 w 8"/>
                <a:gd name="T9" fmla="*/ 0 h 6"/>
                <a:gd name="T10" fmla="*/ 190 w 8"/>
                <a:gd name="T11" fmla="*/ 0 h 6"/>
                <a:gd name="T12" fmla="*/ 190 w 8"/>
                <a:gd name="T13" fmla="*/ 0 h 6"/>
                <a:gd name="T14" fmla="*/ 190 w 8"/>
                <a:gd name="T15" fmla="*/ 0 h 6"/>
                <a:gd name="T16" fmla="*/ 190 w 8"/>
                <a:gd name="T17" fmla="*/ 0 h 6"/>
                <a:gd name="T18" fmla="*/ 190 w 8"/>
                <a:gd name="T19" fmla="*/ 0 h 6"/>
                <a:gd name="T20" fmla="*/ 166 w 8"/>
                <a:gd name="T21" fmla="*/ 0 h 6"/>
                <a:gd name="T22" fmla="*/ 166 w 8"/>
                <a:gd name="T23" fmla="*/ 0 h 6"/>
                <a:gd name="T24" fmla="*/ 141 w 8"/>
                <a:gd name="T25" fmla="*/ 0 h 6"/>
                <a:gd name="T26" fmla="*/ 117 w 8"/>
                <a:gd name="T27" fmla="*/ 24 h 6"/>
                <a:gd name="T28" fmla="*/ 117 w 8"/>
                <a:gd name="T29" fmla="*/ 48 h 6"/>
                <a:gd name="T30" fmla="*/ 117 w 8"/>
                <a:gd name="T31" fmla="*/ 48 h 6"/>
                <a:gd name="T32" fmla="*/ 97 w 8"/>
                <a:gd name="T33" fmla="*/ 48 h 6"/>
                <a:gd name="T34" fmla="*/ 97 w 8"/>
                <a:gd name="T35" fmla="*/ 48 h 6"/>
                <a:gd name="T36" fmla="*/ 97 w 8"/>
                <a:gd name="T37" fmla="*/ 48 h 6"/>
                <a:gd name="T38" fmla="*/ 97 w 8"/>
                <a:gd name="T39" fmla="*/ 72 h 6"/>
                <a:gd name="T40" fmla="*/ 97 w 8"/>
                <a:gd name="T41" fmla="*/ 72 h 6"/>
                <a:gd name="T42" fmla="*/ 97 w 8"/>
                <a:gd name="T43" fmla="*/ 72 h 6"/>
                <a:gd name="T44" fmla="*/ 97 w 8"/>
                <a:gd name="T45" fmla="*/ 72 h 6"/>
                <a:gd name="T46" fmla="*/ 49 w 8"/>
                <a:gd name="T47" fmla="*/ 92 h 6"/>
                <a:gd name="T48" fmla="*/ 49 w 8"/>
                <a:gd name="T49" fmla="*/ 92 h 6"/>
                <a:gd name="T50" fmla="*/ 49 w 8"/>
                <a:gd name="T51" fmla="*/ 92 h 6"/>
                <a:gd name="T52" fmla="*/ 49 w 8"/>
                <a:gd name="T53" fmla="*/ 92 h 6"/>
                <a:gd name="T54" fmla="*/ 24 w 8"/>
                <a:gd name="T55" fmla="*/ 92 h 6"/>
                <a:gd name="T56" fmla="*/ 24 w 8"/>
                <a:gd name="T57" fmla="*/ 116 h 6"/>
                <a:gd name="T58" fmla="*/ 24 w 8"/>
                <a:gd name="T59" fmla="*/ 116 h 6"/>
                <a:gd name="T60" fmla="*/ 0 w 8"/>
                <a:gd name="T61" fmla="*/ 116 h 6"/>
                <a:gd name="T62" fmla="*/ 0 w 8"/>
                <a:gd name="T63" fmla="*/ 116 h 6"/>
                <a:gd name="T64" fmla="*/ 0 w 8"/>
                <a:gd name="T65" fmla="*/ 116 h 6"/>
                <a:gd name="T66" fmla="*/ 24 w 8"/>
                <a:gd name="T67" fmla="*/ 140 h 6"/>
                <a:gd name="T68" fmla="*/ 24 w 8"/>
                <a:gd name="T69" fmla="*/ 140 h 6"/>
                <a:gd name="T70" fmla="*/ 24 w 8"/>
                <a:gd name="T71" fmla="*/ 140 h 6"/>
                <a:gd name="T72" fmla="*/ 24 w 8"/>
                <a:gd name="T73" fmla="*/ 140 h 6"/>
                <a:gd name="T74" fmla="*/ 49 w 8"/>
                <a:gd name="T75" fmla="*/ 116 h 6"/>
                <a:gd name="T76" fmla="*/ 49 w 8"/>
                <a:gd name="T77" fmla="*/ 116 h 6"/>
                <a:gd name="T78" fmla="*/ 73 w 8"/>
                <a:gd name="T79" fmla="*/ 116 h 6"/>
                <a:gd name="T80" fmla="*/ 73 w 8"/>
                <a:gd name="T81" fmla="*/ 92 h 6"/>
                <a:gd name="T82" fmla="*/ 73 w 8"/>
                <a:gd name="T83" fmla="*/ 92 h 6"/>
                <a:gd name="T84" fmla="*/ 117 w 8"/>
                <a:gd name="T85" fmla="*/ 92 h 6"/>
                <a:gd name="T86" fmla="*/ 117 w 8"/>
                <a:gd name="T87" fmla="*/ 72 h 6"/>
                <a:gd name="T88" fmla="*/ 141 w 8"/>
                <a:gd name="T89" fmla="*/ 72 h 6"/>
                <a:gd name="T90" fmla="*/ 166 w 8"/>
                <a:gd name="T91" fmla="*/ 72 h 6"/>
                <a:gd name="T92" fmla="*/ 166 w 8"/>
                <a:gd name="T93" fmla="*/ 48 h 6"/>
                <a:gd name="T94" fmla="*/ 166 w 8"/>
                <a:gd name="T95" fmla="*/ 48 h 6"/>
                <a:gd name="T96" fmla="*/ 190 w 8"/>
                <a:gd name="T97" fmla="*/ 48 h 6"/>
                <a:gd name="T98" fmla="*/ 190 w 8"/>
                <a:gd name="T99" fmla="*/ 48 h 6"/>
                <a:gd name="T100" fmla="*/ 190 w 8"/>
                <a:gd name="T101" fmla="*/ 4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5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0 w 1"/>
                <a:gd name="T3" fmla="*/ 0 h 1"/>
                <a:gd name="T4" fmla="*/ 0 w 1"/>
                <a:gd name="T5" fmla="*/ 25 h 1"/>
                <a:gd name="T6" fmla="*/ 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6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25 w 1"/>
                <a:gd name="T3" fmla="*/ 0 h 1"/>
                <a:gd name="T4" fmla="*/ 25 w 1"/>
                <a:gd name="T5" fmla="*/ 0 h 1"/>
                <a:gd name="T6" fmla="*/ 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25 h 1"/>
                <a:gd name="T18" fmla="*/ 0 w 1"/>
                <a:gd name="T19" fmla="*/ 25 h 1"/>
                <a:gd name="T20" fmla="*/ 0 w 1"/>
                <a:gd name="T21" fmla="*/ 25 h 1"/>
                <a:gd name="T22" fmla="*/ 0 w 1"/>
                <a:gd name="T23" fmla="*/ 25 h 1"/>
                <a:gd name="T24" fmla="*/ 0 w 1"/>
                <a:gd name="T25" fmla="*/ 25 h 1"/>
                <a:gd name="T26" fmla="*/ 25 w 1"/>
                <a:gd name="T27" fmla="*/ 25 h 1"/>
                <a:gd name="T28" fmla="*/ 25 w 1"/>
                <a:gd name="T29" fmla="*/ 0 h 1"/>
                <a:gd name="T30" fmla="*/ 25 w 1"/>
                <a:gd name="T31" fmla="*/ 0 h 1"/>
                <a:gd name="T32" fmla="*/ 25 w 1"/>
                <a:gd name="T33" fmla="*/ 0 h 1"/>
                <a:gd name="T34" fmla="*/ 25 w 1"/>
                <a:gd name="T35" fmla="*/ 0 h 1"/>
                <a:gd name="T36" fmla="*/ 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7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 w 3"/>
                <a:gd name="T1" fmla="*/ 23 h 3"/>
                <a:gd name="T2" fmla="*/ 65 w 3"/>
                <a:gd name="T3" fmla="*/ 23 h 3"/>
                <a:gd name="T4" fmla="*/ 42 w 3"/>
                <a:gd name="T5" fmla="*/ 23 h 3"/>
                <a:gd name="T6" fmla="*/ 65 w 3"/>
                <a:gd name="T7" fmla="*/ 42 h 3"/>
                <a:gd name="T8" fmla="*/ 42 w 3"/>
                <a:gd name="T9" fmla="*/ 42 h 3"/>
                <a:gd name="T10" fmla="*/ 23 w 3"/>
                <a:gd name="T11" fmla="*/ 65 h 3"/>
                <a:gd name="T12" fmla="*/ 0 w 3"/>
                <a:gd name="T13" fmla="*/ 65 h 3"/>
                <a:gd name="T14" fmla="*/ 23 w 3"/>
                <a:gd name="T15" fmla="*/ 23 h 3"/>
                <a:gd name="T16" fmla="*/ 42 w 3"/>
                <a:gd name="T17" fmla="*/ 2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8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 w 3"/>
                <a:gd name="T1" fmla="*/ 0 h 2"/>
                <a:gd name="T2" fmla="*/ 42 w 3"/>
                <a:gd name="T3" fmla="*/ 0 h 2"/>
                <a:gd name="T4" fmla="*/ 42 w 3"/>
                <a:gd name="T5" fmla="*/ 0 h 2"/>
                <a:gd name="T6" fmla="*/ 42 w 3"/>
                <a:gd name="T7" fmla="*/ 0 h 2"/>
                <a:gd name="T8" fmla="*/ 65 w 3"/>
                <a:gd name="T9" fmla="*/ 0 h 2"/>
                <a:gd name="T10" fmla="*/ 65 w 3"/>
                <a:gd name="T11" fmla="*/ 0 h 2"/>
                <a:gd name="T12" fmla="*/ 65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0 h 2"/>
                <a:gd name="T22" fmla="*/ 42 w 3"/>
                <a:gd name="T23" fmla="*/ 0 h 2"/>
                <a:gd name="T24" fmla="*/ 42 w 3"/>
                <a:gd name="T25" fmla="*/ 22 h 2"/>
                <a:gd name="T26" fmla="*/ 65 w 3"/>
                <a:gd name="T27" fmla="*/ 22 h 2"/>
                <a:gd name="T28" fmla="*/ 65 w 3"/>
                <a:gd name="T29" fmla="*/ 22 h 2"/>
                <a:gd name="T30" fmla="*/ 65 w 3"/>
                <a:gd name="T31" fmla="*/ 22 h 2"/>
                <a:gd name="T32" fmla="*/ 42 w 3"/>
                <a:gd name="T33" fmla="*/ 22 h 2"/>
                <a:gd name="T34" fmla="*/ 42 w 3"/>
                <a:gd name="T35" fmla="*/ 22 h 2"/>
                <a:gd name="T36" fmla="*/ 42 w 3"/>
                <a:gd name="T37" fmla="*/ 22 h 2"/>
                <a:gd name="T38" fmla="*/ 42 w 3"/>
                <a:gd name="T39" fmla="*/ 22 h 2"/>
                <a:gd name="T40" fmla="*/ 42 w 3"/>
                <a:gd name="T41" fmla="*/ 22 h 2"/>
                <a:gd name="T42" fmla="*/ 23 w 3"/>
                <a:gd name="T43" fmla="*/ 40 h 2"/>
                <a:gd name="T44" fmla="*/ 23 w 3"/>
                <a:gd name="T45" fmla="*/ 40 h 2"/>
                <a:gd name="T46" fmla="*/ 23 w 3"/>
                <a:gd name="T47" fmla="*/ 40 h 2"/>
                <a:gd name="T48" fmla="*/ 0 w 3"/>
                <a:gd name="T49" fmla="*/ 40 h 2"/>
                <a:gd name="T50" fmla="*/ 0 w 3"/>
                <a:gd name="T51" fmla="*/ 40 h 2"/>
                <a:gd name="T52" fmla="*/ 0 w 3"/>
                <a:gd name="T53" fmla="*/ 22 h 2"/>
                <a:gd name="T54" fmla="*/ 23 w 3"/>
                <a:gd name="T55" fmla="*/ 22 h 2"/>
                <a:gd name="T56" fmla="*/ 23 w 3"/>
                <a:gd name="T57" fmla="*/ 22 h 2"/>
                <a:gd name="T58" fmla="*/ 23 w 3"/>
                <a:gd name="T59" fmla="*/ 22 h 2"/>
                <a:gd name="T60" fmla="*/ 23 w 3"/>
                <a:gd name="T61" fmla="*/ 0 h 2"/>
                <a:gd name="T62" fmla="*/ 42 w 3"/>
                <a:gd name="T63" fmla="*/ 0 h 2"/>
                <a:gd name="T64" fmla="*/ 42 w 3"/>
                <a:gd name="T65" fmla="*/ 0 h 2"/>
                <a:gd name="T66" fmla="*/ 42 w 3"/>
                <a:gd name="T67" fmla="*/ 0 h 2"/>
                <a:gd name="T68" fmla="*/ 42 w 3"/>
                <a:gd name="T69" fmla="*/ 0 h 2"/>
                <a:gd name="T70" fmla="*/ 42 w 3"/>
                <a:gd name="T71" fmla="*/ 0 h 2"/>
                <a:gd name="T72" fmla="*/ 42 w 3"/>
                <a:gd name="T73" fmla="*/ 0 h 2"/>
                <a:gd name="T74" fmla="*/ 4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9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66 w 4"/>
                <a:gd name="T1" fmla="*/ 25 h 2"/>
                <a:gd name="T2" fmla="*/ 66 w 4"/>
                <a:gd name="T3" fmla="*/ 0 h 2"/>
                <a:gd name="T4" fmla="*/ 90 w 4"/>
                <a:gd name="T5" fmla="*/ 0 h 2"/>
                <a:gd name="T6" fmla="*/ 90 w 4"/>
                <a:gd name="T7" fmla="*/ 25 h 2"/>
                <a:gd name="T8" fmla="*/ 24 w 4"/>
                <a:gd name="T9" fmla="*/ 50 h 2"/>
                <a:gd name="T10" fmla="*/ 66 w 4"/>
                <a:gd name="T11" fmla="*/ 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0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 w 3"/>
                <a:gd name="T1" fmla="*/ 25 h 2"/>
                <a:gd name="T2" fmla="*/ 42 w 3"/>
                <a:gd name="T3" fmla="*/ 25 h 2"/>
                <a:gd name="T4" fmla="*/ 42 w 3"/>
                <a:gd name="T5" fmla="*/ 0 h 2"/>
                <a:gd name="T6" fmla="*/ 42 w 3"/>
                <a:gd name="T7" fmla="*/ 0 h 2"/>
                <a:gd name="T8" fmla="*/ 42 w 3"/>
                <a:gd name="T9" fmla="*/ 0 h 2"/>
                <a:gd name="T10" fmla="*/ 42 w 3"/>
                <a:gd name="T11" fmla="*/ 0 h 2"/>
                <a:gd name="T12" fmla="*/ 42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25 h 2"/>
                <a:gd name="T22" fmla="*/ 65 w 3"/>
                <a:gd name="T23" fmla="*/ 25 h 2"/>
                <a:gd name="T24" fmla="*/ 65 w 3"/>
                <a:gd name="T25" fmla="*/ 25 h 2"/>
                <a:gd name="T26" fmla="*/ 65 w 3"/>
                <a:gd name="T27" fmla="*/ 25 h 2"/>
                <a:gd name="T28" fmla="*/ 42 w 3"/>
                <a:gd name="T29" fmla="*/ 50 h 2"/>
                <a:gd name="T30" fmla="*/ 23 w 3"/>
                <a:gd name="T31" fmla="*/ 50 h 2"/>
                <a:gd name="T32" fmla="*/ 0 w 3"/>
                <a:gd name="T33" fmla="*/ 50 h 2"/>
                <a:gd name="T34" fmla="*/ 0 w 3"/>
                <a:gd name="T35" fmla="*/ 50 h 2"/>
                <a:gd name="T36" fmla="*/ 0 w 3"/>
                <a:gd name="T37" fmla="*/ 50 h 2"/>
                <a:gd name="T38" fmla="*/ 0 w 3"/>
                <a:gd name="T39" fmla="*/ 50 h 2"/>
                <a:gd name="T40" fmla="*/ 0 w 3"/>
                <a:gd name="T41" fmla="*/ 50 h 2"/>
                <a:gd name="T42" fmla="*/ 0 w 3"/>
                <a:gd name="T43" fmla="*/ 50 h 2"/>
                <a:gd name="T44" fmla="*/ 23 w 3"/>
                <a:gd name="T45" fmla="*/ 50 h 2"/>
                <a:gd name="T46" fmla="*/ 42 w 3"/>
                <a:gd name="T47" fmla="*/ 25 h 2"/>
                <a:gd name="T48" fmla="*/ 42 w 3"/>
                <a:gd name="T49" fmla="*/ 25 h 2"/>
                <a:gd name="T50" fmla="*/ 42 w 3"/>
                <a:gd name="T51" fmla="*/ 25 h 2"/>
                <a:gd name="T52" fmla="*/ 42 w 3"/>
                <a:gd name="T53" fmla="*/ 25 h 2"/>
                <a:gd name="T54" fmla="*/ 42 w 3"/>
                <a:gd name="T55" fmla="*/ 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1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0 w 2"/>
                <a:gd name="T3" fmla="*/ 0 h 3"/>
                <a:gd name="T4" fmla="*/ 0 w 2"/>
                <a:gd name="T5" fmla="*/ 0 h 3"/>
                <a:gd name="T6" fmla="*/ 25 w 2"/>
                <a:gd name="T7" fmla="*/ 50 h 3"/>
                <a:gd name="T8" fmla="*/ 0 w 2"/>
                <a:gd name="T9" fmla="*/ 50 h 3"/>
                <a:gd name="T10" fmla="*/ 0 w 2"/>
                <a:gd name="T11" fmla="*/ 50 h 3"/>
                <a:gd name="T12" fmla="*/ 0 w 2"/>
                <a:gd name="T13" fmla="*/ 75 h 3"/>
                <a:gd name="T14" fmla="*/ 25 w 2"/>
                <a:gd name="T15" fmla="*/ 75 h 3"/>
                <a:gd name="T16" fmla="*/ 25 w 2"/>
                <a:gd name="T17" fmla="*/ 75 h 3"/>
                <a:gd name="T18" fmla="*/ 50 w 2"/>
                <a:gd name="T19" fmla="*/ 75 h 3"/>
                <a:gd name="T20" fmla="*/ 50 w 2"/>
                <a:gd name="T21" fmla="*/ 25 h 3"/>
                <a:gd name="T22" fmla="*/ 50 w 2"/>
                <a:gd name="T23" fmla="*/ 0 h 3"/>
                <a:gd name="T24" fmla="*/ 25 w 2"/>
                <a:gd name="T25" fmla="*/ 0 h 3"/>
                <a:gd name="T26" fmla="*/ 25 w 2"/>
                <a:gd name="T27" fmla="*/ 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2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25 w 2"/>
                <a:gd name="T3" fmla="*/ 0 h 3"/>
                <a:gd name="T4" fmla="*/ 25 w 2"/>
                <a:gd name="T5" fmla="*/ 0 h 3"/>
                <a:gd name="T6" fmla="*/ 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25 h 3"/>
                <a:gd name="T14" fmla="*/ 25 w 2"/>
                <a:gd name="T15" fmla="*/ 25 h 3"/>
                <a:gd name="T16" fmla="*/ 25 w 2"/>
                <a:gd name="T17" fmla="*/ 25 h 3"/>
                <a:gd name="T18" fmla="*/ 25 w 2"/>
                <a:gd name="T19" fmla="*/ 50 h 3"/>
                <a:gd name="T20" fmla="*/ 0 w 2"/>
                <a:gd name="T21" fmla="*/ 50 h 3"/>
                <a:gd name="T22" fmla="*/ 0 w 2"/>
                <a:gd name="T23" fmla="*/ 50 h 3"/>
                <a:gd name="T24" fmla="*/ 0 w 2"/>
                <a:gd name="T25" fmla="*/ 50 h 3"/>
                <a:gd name="T26" fmla="*/ 0 w 2"/>
                <a:gd name="T27" fmla="*/ 50 h 3"/>
                <a:gd name="T28" fmla="*/ 0 w 2"/>
                <a:gd name="T29" fmla="*/ 50 h 3"/>
                <a:gd name="T30" fmla="*/ 0 w 2"/>
                <a:gd name="T31" fmla="*/ 50 h 3"/>
                <a:gd name="T32" fmla="*/ 0 w 2"/>
                <a:gd name="T33" fmla="*/ 75 h 3"/>
                <a:gd name="T34" fmla="*/ 25 w 2"/>
                <a:gd name="T35" fmla="*/ 75 h 3"/>
                <a:gd name="T36" fmla="*/ 25 w 2"/>
                <a:gd name="T37" fmla="*/ 75 h 3"/>
                <a:gd name="T38" fmla="*/ 25 w 2"/>
                <a:gd name="T39" fmla="*/ 75 h 3"/>
                <a:gd name="T40" fmla="*/ 25 w 2"/>
                <a:gd name="T41" fmla="*/ 75 h 3"/>
                <a:gd name="T42" fmla="*/ 25 w 2"/>
                <a:gd name="T43" fmla="*/ 75 h 3"/>
                <a:gd name="T44" fmla="*/ 50 w 2"/>
                <a:gd name="T45" fmla="*/ 75 h 3"/>
                <a:gd name="T46" fmla="*/ 50 w 2"/>
                <a:gd name="T47" fmla="*/ 50 h 3"/>
                <a:gd name="T48" fmla="*/ 50 w 2"/>
                <a:gd name="T49" fmla="*/ 25 h 3"/>
                <a:gd name="T50" fmla="*/ 50 w 2"/>
                <a:gd name="T51" fmla="*/ 25 h 3"/>
                <a:gd name="T52" fmla="*/ 50 w 2"/>
                <a:gd name="T53" fmla="*/ 25 h 3"/>
                <a:gd name="T54" fmla="*/ 50 w 2"/>
                <a:gd name="T55" fmla="*/ 0 h 3"/>
                <a:gd name="T56" fmla="*/ 50 w 2"/>
                <a:gd name="T57" fmla="*/ 0 h 3"/>
                <a:gd name="T58" fmla="*/ 50 w 2"/>
                <a:gd name="T59" fmla="*/ 0 h 3"/>
                <a:gd name="T60" fmla="*/ 25 w 2"/>
                <a:gd name="T61" fmla="*/ 0 h 3"/>
                <a:gd name="T62" fmla="*/ 25 w 2"/>
                <a:gd name="T63" fmla="*/ 0 h 3"/>
                <a:gd name="T64" fmla="*/ 25 w 2"/>
                <a:gd name="T65" fmla="*/ 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3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75 w 3"/>
                <a:gd name="T1" fmla="*/ 75 h 3"/>
                <a:gd name="T2" fmla="*/ 75 w 3"/>
                <a:gd name="T3" fmla="*/ 75 h 3"/>
                <a:gd name="T4" fmla="*/ 75 w 3"/>
                <a:gd name="T5" fmla="*/ 75 h 3"/>
                <a:gd name="T6" fmla="*/ 75 w 3"/>
                <a:gd name="T7" fmla="*/ 75 h 3"/>
                <a:gd name="T8" fmla="*/ 75 w 3"/>
                <a:gd name="T9" fmla="*/ 75 h 3"/>
                <a:gd name="T10" fmla="*/ 75 w 3"/>
                <a:gd name="T11" fmla="*/ 75 h 3"/>
                <a:gd name="T12" fmla="*/ 50 w 3"/>
                <a:gd name="T13" fmla="*/ 50 h 3"/>
                <a:gd name="T14" fmla="*/ 25 w 3"/>
                <a:gd name="T15" fmla="*/ 25 h 3"/>
                <a:gd name="T16" fmla="*/ 25 w 3"/>
                <a:gd name="T17" fmla="*/ 25 h 3"/>
                <a:gd name="T18" fmla="*/ 25 w 3"/>
                <a:gd name="T19" fmla="*/ 25 h 3"/>
                <a:gd name="T20" fmla="*/ 25 w 3"/>
                <a:gd name="T21" fmla="*/ 25 h 3"/>
                <a:gd name="T22" fmla="*/ 25 w 3"/>
                <a:gd name="T23" fmla="*/ 25 h 3"/>
                <a:gd name="T24" fmla="*/ 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25 h 3"/>
                <a:gd name="T42" fmla="*/ 0 w 3"/>
                <a:gd name="T43" fmla="*/ 25 h 3"/>
                <a:gd name="T44" fmla="*/ 0 w 3"/>
                <a:gd name="T45" fmla="*/ 25 h 3"/>
                <a:gd name="T46" fmla="*/ 0 w 3"/>
                <a:gd name="T47" fmla="*/ 25 h 3"/>
                <a:gd name="T48" fmla="*/ 25 w 3"/>
                <a:gd name="T49" fmla="*/ 25 h 3"/>
                <a:gd name="T50" fmla="*/ 25 w 3"/>
                <a:gd name="T51" fmla="*/ 50 h 3"/>
                <a:gd name="T52" fmla="*/ 25 w 3"/>
                <a:gd name="T53" fmla="*/ 50 h 3"/>
                <a:gd name="T54" fmla="*/ 50 w 3"/>
                <a:gd name="T55" fmla="*/ 75 h 3"/>
                <a:gd name="T56" fmla="*/ 50 w 3"/>
                <a:gd name="T57" fmla="*/ 75 h 3"/>
                <a:gd name="T58" fmla="*/ 75 w 3"/>
                <a:gd name="T59" fmla="*/ 75 h 3"/>
                <a:gd name="T60" fmla="*/ 75 w 3"/>
                <a:gd name="T61" fmla="*/ 75 h 3"/>
                <a:gd name="T62" fmla="*/ 75 w 3"/>
                <a:gd name="T63" fmla="*/ 75 h 3"/>
                <a:gd name="T64" fmla="*/ 75 w 3"/>
                <a:gd name="T65" fmla="*/ 75 h 3"/>
                <a:gd name="T66" fmla="*/ 75 w 3"/>
                <a:gd name="T67" fmla="*/ 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4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25 h 2"/>
                <a:gd name="T2" fmla="*/ 0 w 4"/>
                <a:gd name="T3" fmla="*/ 25 h 2"/>
                <a:gd name="T4" fmla="*/ 24 w 4"/>
                <a:gd name="T5" fmla="*/ 0 h 2"/>
                <a:gd name="T6" fmla="*/ 24 w 4"/>
                <a:gd name="T7" fmla="*/ 0 h 2"/>
                <a:gd name="T8" fmla="*/ 47 w 4"/>
                <a:gd name="T9" fmla="*/ 0 h 2"/>
                <a:gd name="T10" fmla="*/ 66 w 4"/>
                <a:gd name="T11" fmla="*/ 0 h 2"/>
                <a:gd name="T12" fmla="*/ 66 w 4"/>
                <a:gd name="T13" fmla="*/ 0 h 2"/>
                <a:gd name="T14" fmla="*/ 66 w 4"/>
                <a:gd name="T15" fmla="*/ 0 h 2"/>
                <a:gd name="T16" fmla="*/ 66 w 4"/>
                <a:gd name="T17" fmla="*/ 25 h 2"/>
                <a:gd name="T18" fmla="*/ 90 w 4"/>
                <a:gd name="T19" fmla="*/ 25 h 2"/>
                <a:gd name="T20" fmla="*/ 90 w 4"/>
                <a:gd name="T21" fmla="*/ 25 h 2"/>
                <a:gd name="T22" fmla="*/ 90 w 4"/>
                <a:gd name="T23" fmla="*/ 25 h 2"/>
                <a:gd name="T24" fmla="*/ 90 w 4"/>
                <a:gd name="T25" fmla="*/ 25 h 2"/>
                <a:gd name="T26" fmla="*/ 90 w 4"/>
                <a:gd name="T27" fmla="*/ 25 h 2"/>
                <a:gd name="T28" fmla="*/ 90 w 4"/>
                <a:gd name="T29" fmla="*/ 25 h 2"/>
                <a:gd name="T30" fmla="*/ 90 w 4"/>
                <a:gd name="T31" fmla="*/ 25 h 2"/>
                <a:gd name="T32" fmla="*/ 90 w 4"/>
                <a:gd name="T33" fmla="*/ 50 h 2"/>
                <a:gd name="T34" fmla="*/ 90 w 4"/>
                <a:gd name="T35" fmla="*/ 50 h 2"/>
                <a:gd name="T36" fmla="*/ 90 w 4"/>
                <a:gd name="T37" fmla="*/ 50 h 2"/>
                <a:gd name="T38" fmla="*/ 90 w 4"/>
                <a:gd name="T39" fmla="*/ 50 h 2"/>
                <a:gd name="T40" fmla="*/ 66 w 4"/>
                <a:gd name="T41" fmla="*/ 25 h 2"/>
                <a:gd name="T42" fmla="*/ 66 w 4"/>
                <a:gd name="T43" fmla="*/ 25 h 2"/>
                <a:gd name="T44" fmla="*/ 66 w 4"/>
                <a:gd name="T45" fmla="*/ 50 h 2"/>
                <a:gd name="T46" fmla="*/ 66 w 4"/>
                <a:gd name="T47" fmla="*/ 50 h 2"/>
                <a:gd name="T48" fmla="*/ 66 w 4"/>
                <a:gd name="T49" fmla="*/ 50 h 2"/>
                <a:gd name="T50" fmla="*/ 47 w 4"/>
                <a:gd name="T51" fmla="*/ 50 h 2"/>
                <a:gd name="T52" fmla="*/ 47 w 4"/>
                <a:gd name="T53" fmla="*/ 50 h 2"/>
                <a:gd name="T54" fmla="*/ 47 w 4"/>
                <a:gd name="T55" fmla="*/ 50 h 2"/>
                <a:gd name="T56" fmla="*/ 47 w 4"/>
                <a:gd name="T57" fmla="*/ 50 h 2"/>
                <a:gd name="T58" fmla="*/ 47 w 4"/>
                <a:gd name="T59" fmla="*/ 50 h 2"/>
                <a:gd name="T60" fmla="*/ 47 w 4"/>
                <a:gd name="T61" fmla="*/ 50 h 2"/>
                <a:gd name="T62" fmla="*/ 47 w 4"/>
                <a:gd name="T63" fmla="*/ 50 h 2"/>
                <a:gd name="T64" fmla="*/ 24 w 4"/>
                <a:gd name="T65" fmla="*/ 50 h 2"/>
                <a:gd name="T66" fmla="*/ 24 w 4"/>
                <a:gd name="T67" fmla="*/ 50 h 2"/>
                <a:gd name="T68" fmla="*/ 24 w 4"/>
                <a:gd name="T69" fmla="*/ 25 h 2"/>
                <a:gd name="T70" fmla="*/ 24 w 4"/>
                <a:gd name="T71" fmla="*/ 25 h 2"/>
                <a:gd name="T72" fmla="*/ 24 w 4"/>
                <a:gd name="T73" fmla="*/ 25 h 2"/>
                <a:gd name="T74" fmla="*/ 24 w 4"/>
                <a:gd name="T75" fmla="*/ 25 h 2"/>
                <a:gd name="T76" fmla="*/ 24 w 4"/>
                <a:gd name="T77" fmla="*/ 25 h 2"/>
                <a:gd name="T78" fmla="*/ 24 w 4"/>
                <a:gd name="T79" fmla="*/ 25 h 2"/>
                <a:gd name="T80" fmla="*/ 24 w 4"/>
                <a:gd name="T81" fmla="*/ 25 h 2"/>
                <a:gd name="T82" fmla="*/ 24 w 4"/>
                <a:gd name="T83" fmla="*/ 25 h 2"/>
                <a:gd name="T84" fmla="*/ 24 w 4"/>
                <a:gd name="T85" fmla="*/ 25 h 2"/>
                <a:gd name="T86" fmla="*/ 24 w 4"/>
                <a:gd name="T87" fmla="*/ 25 h 2"/>
                <a:gd name="T88" fmla="*/ 24 w 4"/>
                <a:gd name="T89" fmla="*/ 25 h 2"/>
                <a:gd name="T90" fmla="*/ 24 w 4"/>
                <a:gd name="T91" fmla="*/ 25 h 2"/>
                <a:gd name="T92" fmla="*/ 24 w 4"/>
                <a:gd name="T93" fmla="*/ 25 h 2"/>
                <a:gd name="T94" fmla="*/ 0 w 4"/>
                <a:gd name="T95" fmla="*/ 25 h 2"/>
                <a:gd name="T96" fmla="*/ 0 w 4"/>
                <a:gd name="T97" fmla="*/ 25 h 2"/>
                <a:gd name="T98" fmla="*/ 0 w 4"/>
                <a:gd name="T99" fmla="*/ 25 h 2"/>
                <a:gd name="T100" fmla="*/ 0 w 4"/>
                <a:gd name="T101" fmla="*/ 25 h 2"/>
                <a:gd name="T102" fmla="*/ 0 w 4"/>
                <a:gd name="T103" fmla="*/ 25 h 2"/>
                <a:gd name="T104" fmla="*/ 0 w 4"/>
                <a:gd name="T105" fmla="*/ 25 h 2"/>
                <a:gd name="T106" fmla="*/ 0 w 4"/>
                <a:gd name="T107" fmla="*/ 25 h 2"/>
                <a:gd name="T108" fmla="*/ 0 w 4"/>
                <a:gd name="T109" fmla="*/ 25 h 2"/>
                <a:gd name="T110" fmla="*/ 0 w 4"/>
                <a:gd name="T111" fmla="*/ 25 h 2"/>
                <a:gd name="T112" fmla="*/ 0 w 4"/>
                <a:gd name="T113" fmla="*/ 25 h 2"/>
                <a:gd name="T114" fmla="*/ 0 w 4"/>
                <a:gd name="T115" fmla="*/ 25 h 2"/>
                <a:gd name="T116" fmla="*/ 0 w 4"/>
                <a:gd name="T117" fmla="*/ 25 h 2"/>
                <a:gd name="T118" fmla="*/ 0 w 4"/>
                <a:gd name="T119" fmla="*/ 25 h 2"/>
                <a:gd name="T120" fmla="*/ 0 w 4"/>
                <a:gd name="T121" fmla="*/ 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0986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1615351768 h 94"/>
              <a:gd name="T4" fmla="*/ 2147483647 w 76"/>
              <a:gd name="T5" fmla="*/ 1376035883 h 94"/>
              <a:gd name="T6" fmla="*/ 2147483647 w 76"/>
              <a:gd name="T7" fmla="*/ 358966214 h 94"/>
              <a:gd name="T8" fmla="*/ 106726510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7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65836088 w 90"/>
              <a:gd name="T1" fmla="*/ 2147483647 h 66"/>
              <a:gd name="T2" fmla="*/ 0 w 90"/>
              <a:gd name="T3" fmla="*/ 2147483647 h 66"/>
              <a:gd name="T4" fmla="*/ 65836088 w 90"/>
              <a:gd name="T5" fmla="*/ 2147483647 h 66"/>
              <a:gd name="T6" fmla="*/ 65836088 w 90"/>
              <a:gd name="T7" fmla="*/ 2099519644 h 66"/>
              <a:gd name="T8" fmla="*/ 65836088 w 90"/>
              <a:gd name="T9" fmla="*/ 2099519644 h 66"/>
              <a:gd name="T10" fmla="*/ 131672176 w 90"/>
              <a:gd name="T11" fmla="*/ 2147483647 h 66"/>
              <a:gd name="T12" fmla="*/ 65836088 w 90"/>
              <a:gd name="T13" fmla="*/ 2147483647 h 66"/>
              <a:gd name="T14" fmla="*/ 197508280 w 90"/>
              <a:gd name="T15" fmla="*/ 2147483647 h 66"/>
              <a:gd name="T16" fmla="*/ 197508280 w 90"/>
              <a:gd name="T17" fmla="*/ 2099519644 h 66"/>
              <a:gd name="T18" fmla="*/ 197508280 w 90"/>
              <a:gd name="T19" fmla="*/ 1979547991 h 66"/>
              <a:gd name="T20" fmla="*/ 131672176 w 90"/>
              <a:gd name="T21" fmla="*/ 1799583494 h 66"/>
              <a:gd name="T22" fmla="*/ 197508280 w 90"/>
              <a:gd name="T23" fmla="*/ 1799583494 h 66"/>
              <a:gd name="T24" fmla="*/ 329172373 w 90"/>
              <a:gd name="T25" fmla="*/ 1739597910 h 66"/>
              <a:gd name="T26" fmla="*/ 263344352 w 90"/>
              <a:gd name="T27" fmla="*/ 1679612326 h 66"/>
              <a:gd name="T28" fmla="*/ 197508280 w 90"/>
              <a:gd name="T29" fmla="*/ 1739597910 h 66"/>
              <a:gd name="T30" fmla="*/ 197508280 w 90"/>
              <a:gd name="T31" fmla="*/ 1499655574 h 66"/>
              <a:gd name="T32" fmla="*/ 197508280 w 90"/>
              <a:gd name="T33" fmla="*/ 1319698822 h 66"/>
              <a:gd name="T34" fmla="*/ 197508280 w 90"/>
              <a:gd name="T35" fmla="*/ 1019763157 h 66"/>
              <a:gd name="T36" fmla="*/ 131672176 w 90"/>
              <a:gd name="T37" fmla="*/ 659849411 h 66"/>
              <a:gd name="T38" fmla="*/ 131672176 w 90"/>
              <a:gd name="T39" fmla="*/ 359913625 h 66"/>
              <a:gd name="T40" fmla="*/ 724188933 w 90"/>
              <a:gd name="T41" fmla="*/ 539878243 h 66"/>
              <a:gd name="T42" fmla="*/ 1250869650 w 90"/>
              <a:gd name="T43" fmla="*/ 779820579 h 66"/>
              <a:gd name="T44" fmla="*/ 1514205824 w 90"/>
              <a:gd name="T45" fmla="*/ 839806163 h 66"/>
              <a:gd name="T46" fmla="*/ 1580041896 w 90"/>
              <a:gd name="T47" fmla="*/ 899791747 h 66"/>
              <a:gd name="T48" fmla="*/ 1580041896 w 90"/>
              <a:gd name="T49" fmla="*/ 1199727654 h 66"/>
              <a:gd name="T50" fmla="*/ 1448377866 w 90"/>
              <a:gd name="T51" fmla="*/ 1379684406 h 66"/>
              <a:gd name="T52" fmla="*/ 1448377866 w 90"/>
              <a:gd name="T53" fmla="*/ 1499655574 h 66"/>
              <a:gd name="T54" fmla="*/ 1448377866 w 90"/>
              <a:gd name="T55" fmla="*/ 1619626742 h 66"/>
              <a:gd name="T56" fmla="*/ 1514205824 w 90"/>
              <a:gd name="T57" fmla="*/ 1679612326 h 66"/>
              <a:gd name="T58" fmla="*/ 1645877968 w 90"/>
              <a:gd name="T59" fmla="*/ 1439669990 h 66"/>
              <a:gd name="T60" fmla="*/ 1777550113 w 90"/>
              <a:gd name="T61" fmla="*/ 1259713238 h 66"/>
              <a:gd name="T62" fmla="*/ 1909222257 w 90"/>
              <a:gd name="T63" fmla="*/ 1079748741 h 66"/>
              <a:gd name="T64" fmla="*/ 1711714041 w 90"/>
              <a:gd name="T65" fmla="*/ 599863827 h 66"/>
              <a:gd name="T66" fmla="*/ 1777550113 w 90"/>
              <a:gd name="T67" fmla="*/ 539878243 h 66"/>
              <a:gd name="T68" fmla="*/ 1909222257 w 90"/>
              <a:gd name="T69" fmla="*/ 419906954 h 66"/>
              <a:gd name="T70" fmla="*/ 1777550113 w 90"/>
              <a:gd name="T71" fmla="*/ 299928041 h 66"/>
              <a:gd name="T72" fmla="*/ 1777550113 w 90"/>
              <a:gd name="T73" fmla="*/ 0 h 66"/>
              <a:gd name="T74" fmla="*/ 2147483647 w 90"/>
              <a:gd name="T75" fmla="*/ 539878243 h 66"/>
              <a:gd name="T76" fmla="*/ 2147483647 w 90"/>
              <a:gd name="T77" fmla="*/ 959777331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1975058329 w 90"/>
              <a:gd name="T105" fmla="*/ 2147483647 h 66"/>
              <a:gd name="T106" fmla="*/ 1580041896 w 90"/>
              <a:gd name="T107" fmla="*/ 2147483647 h 66"/>
              <a:gd name="T108" fmla="*/ 1250869650 w 90"/>
              <a:gd name="T109" fmla="*/ 2147483647 h 66"/>
              <a:gd name="T110" fmla="*/ 790025005 w 90"/>
              <a:gd name="T111" fmla="*/ 2147483647 h 66"/>
              <a:gd name="T112" fmla="*/ 724188933 w 90"/>
              <a:gd name="T113" fmla="*/ 2147483647 h 66"/>
              <a:gd name="T114" fmla="*/ 724188933 w 90"/>
              <a:gd name="T115" fmla="*/ 2147483647 h 66"/>
              <a:gd name="T116" fmla="*/ 460844518 w 90"/>
              <a:gd name="T117" fmla="*/ 2147483647 h 66"/>
              <a:gd name="T118" fmla="*/ 395008446 w 90"/>
              <a:gd name="T119" fmla="*/ 2147483647 h 66"/>
              <a:gd name="T120" fmla="*/ 197508280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8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66310784 w 108"/>
              <a:gd name="T5" fmla="*/ 2147483647 h 90"/>
              <a:gd name="T6" fmla="*/ 132629710 w 108"/>
              <a:gd name="T7" fmla="*/ 2147483647 h 90"/>
              <a:gd name="T8" fmla="*/ 198940510 w 108"/>
              <a:gd name="T9" fmla="*/ 2147483647 h 90"/>
              <a:gd name="T10" fmla="*/ 331562109 w 108"/>
              <a:gd name="T11" fmla="*/ 2147483647 h 90"/>
              <a:gd name="T12" fmla="*/ 331562109 w 108"/>
              <a:gd name="T13" fmla="*/ 2147483647 h 90"/>
              <a:gd name="T14" fmla="*/ 663132360 w 108"/>
              <a:gd name="T15" fmla="*/ 2147483647 h 90"/>
              <a:gd name="T16" fmla="*/ 1061013253 w 108"/>
              <a:gd name="T17" fmla="*/ 1379113409 h 90"/>
              <a:gd name="T18" fmla="*/ 1326264721 w 108"/>
              <a:gd name="T19" fmla="*/ 779497168 h 90"/>
              <a:gd name="T20" fmla="*/ 1591515934 w 108"/>
              <a:gd name="T21" fmla="*/ 179880988 h 90"/>
              <a:gd name="T22" fmla="*/ 1591515934 w 108"/>
              <a:gd name="T23" fmla="*/ 0 h 90"/>
              <a:gd name="T24" fmla="*/ 1790456381 w 108"/>
              <a:gd name="T25" fmla="*/ 0 h 90"/>
              <a:gd name="T26" fmla="*/ 1989396827 w 108"/>
              <a:gd name="T27" fmla="*/ 59957743 h 90"/>
              <a:gd name="T28" fmla="*/ 2055707594 w 108"/>
              <a:gd name="T29" fmla="*/ 119923230 h 90"/>
              <a:gd name="T30" fmla="*/ 2147483647 w 108"/>
              <a:gd name="T31" fmla="*/ 299804248 h 90"/>
              <a:gd name="T32" fmla="*/ 2147483647 w 108"/>
              <a:gd name="T33" fmla="*/ 479692920 h 90"/>
              <a:gd name="T34" fmla="*/ 2147483647 w 108"/>
              <a:gd name="T35" fmla="*/ 839462640 h 90"/>
              <a:gd name="T36" fmla="*/ 2147483647 w 108"/>
              <a:gd name="T37" fmla="*/ 959385839 h 90"/>
              <a:gd name="T38" fmla="*/ 2147483647 w 108"/>
              <a:gd name="T39" fmla="*/ 959385839 h 90"/>
              <a:gd name="T40" fmla="*/ 2147483647 w 108"/>
              <a:gd name="T41" fmla="*/ 1079309281 h 90"/>
              <a:gd name="T42" fmla="*/ 2147483647 w 108"/>
              <a:gd name="T43" fmla="*/ 1079309281 h 90"/>
              <a:gd name="T44" fmla="*/ 2147483647 w 108"/>
              <a:gd name="T45" fmla="*/ 1139267009 h 90"/>
              <a:gd name="T46" fmla="*/ 2147483647 w 108"/>
              <a:gd name="T47" fmla="*/ 1079309281 h 90"/>
              <a:gd name="T48" fmla="*/ 2147483647 w 108"/>
              <a:gd name="T49" fmla="*/ 1139267009 h 90"/>
              <a:gd name="T50" fmla="*/ 2147483647 w 108"/>
              <a:gd name="T51" fmla="*/ 1079309281 h 90"/>
              <a:gd name="T52" fmla="*/ 2147483647 w 108"/>
              <a:gd name="T53" fmla="*/ 1139267009 h 90"/>
              <a:gd name="T54" fmla="*/ 2147483647 w 108"/>
              <a:gd name="T55" fmla="*/ 1139267009 h 90"/>
              <a:gd name="T56" fmla="*/ 2147483647 w 108"/>
              <a:gd name="T57" fmla="*/ 1439071137 h 90"/>
              <a:gd name="T58" fmla="*/ 2147483647 w 108"/>
              <a:gd name="T59" fmla="*/ 1618959808 h 90"/>
              <a:gd name="T60" fmla="*/ 2147483647 w 108"/>
              <a:gd name="T61" fmla="*/ 1678917536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66310784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9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463080424 w 81"/>
              <a:gd name="T1" fmla="*/ 2147483647 h 130"/>
              <a:gd name="T2" fmla="*/ 529230104 w 81"/>
              <a:gd name="T3" fmla="*/ 2147483647 h 130"/>
              <a:gd name="T4" fmla="*/ 595388045 w 81"/>
              <a:gd name="T5" fmla="*/ 2147483647 h 130"/>
              <a:gd name="T6" fmla="*/ 595388045 w 81"/>
              <a:gd name="T7" fmla="*/ 2147483647 h 130"/>
              <a:gd name="T8" fmla="*/ 396922610 w 81"/>
              <a:gd name="T9" fmla="*/ 2147483647 h 130"/>
              <a:gd name="T10" fmla="*/ 661537725 w 81"/>
              <a:gd name="T11" fmla="*/ 2147483647 h 130"/>
              <a:gd name="T12" fmla="*/ 860003033 w 81"/>
              <a:gd name="T13" fmla="*/ 2147483647 h 130"/>
              <a:gd name="T14" fmla="*/ 926152714 w 81"/>
              <a:gd name="T15" fmla="*/ 2147483647 h 130"/>
              <a:gd name="T16" fmla="*/ 1323075451 w 81"/>
              <a:gd name="T17" fmla="*/ 2147483647 h 130"/>
              <a:gd name="T18" fmla="*/ 1124618276 w 81"/>
              <a:gd name="T19" fmla="*/ 2147483647 h 130"/>
              <a:gd name="T20" fmla="*/ 1058460208 w 81"/>
              <a:gd name="T21" fmla="*/ 2147483647 h 130"/>
              <a:gd name="T22" fmla="*/ 1058460208 w 81"/>
              <a:gd name="T23" fmla="*/ 2147483647 h 130"/>
              <a:gd name="T24" fmla="*/ 1058460208 w 81"/>
              <a:gd name="T25" fmla="*/ 2147483647 h 130"/>
              <a:gd name="T26" fmla="*/ 1058460208 w 81"/>
              <a:gd name="T27" fmla="*/ 2147483647 h 130"/>
              <a:gd name="T28" fmla="*/ 1719997933 w 81"/>
              <a:gd name="T29" fmla="*/ 0 h 130"/>
              <a:gd name="T30" fmla="*/ 2147483647 w 81"/>
              <a:gd name="T31" fmla="*/ 1138865122 h 130"/>
              <a:gd name="T32" fmla="*/ 2147483647 w 81"/>
              <a:gd name="T33" fmla="*/ 1558448869 h 130"/>
              <a:gd name="T34" fmla="*/ 2147483647 w 81"/>
              <a:gd name="T35" fmla="*/ 1738267156 h 130"/>
              <a:gd name="T36" fmla="*/ 2147483647 w 81"/>
              <a:gd name="T37" fmla="*/ 1858153756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0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16694859 w 138"/>
              <a:gd name="T13" fmla="*/ 2147483647 h 87"/>
              <a:gd name="T14" fmla="*/ 1918256289 w 138"/>
              <a:gd name="T15" fmla="*/ 2147483647 h 87"/>
              <a:gd name="T16" fmla="*/ 1719817719 w 138"/>
              <a:gd name="T17" fmla="*/ 2147483647 h 87"/>
              <a:gd name="T18" fmla="*/ 1587525338 w 138"/>
              <a:gd name="T19" fmla="*/ 2147483647 h 87"/>
              <a:gd name="T20" fmla="*/ 1521371015 w 138"/>
              <a:gd name="T21" fmla="*/ 2147483647 h 87"/>
              <a:gd name="T22" fmla="*/ 1521371015 w 138"/>
              <a:gd name="T23" fmla="*/ 2147483647 h 87"/>
              <a:gd name="T24" fmla="*/ 1322932445 w 138"/>
              <a:gd name="T25" fmla="*/ 2147483647 h 87"/>
              <a:gd name="T26" fmla="*/ 1322932445 w 138"/>
              <a:gd name="T27" fmla="*/ 2147483647 h 87"/>
              <a:gd name="T28" fmla="*/ 1190640064 w 138"/>
              <a:gd name="T29" fmla="*/ 2147483647 h 87"/>
              <a:gd name="T30" fmla="*/ 1190640064 w 138"/>
              <a:gd name="T31" fmla="*/ 2147483647 h 87"/>
              <a:gd name="T32" fmla="*/ 1124493874 w 138"/>
              <a:gd name="T33" fmla="*/ 2147483647 h 87"/>
              <a:gd name="T34" fmla="*/ 1058347430 w 138"/>
              <a:gd name="T35" fmla="*/ 2147483647 h 87"/>
              <a:gd name="T36" fmla="*/ 992201240 w 138"/>
              <a:gd name="T37" fmla="*/ 2147483647 h 87"/>
              <a:gd name="T38" fmla="*/ 727616479 w 138"/>
              <a:gd name="T39" fmla="*/ 2147483647 h 87"/>
              <a:gd name="T40" fmla="*/ 595324099 w 138"/>
              <a:gd name="T41" fmla="*/ 2147483647 h 87"/>
              <a:gd name="T42" fmla="*/ 595324099 w 138"/>
              <a:gd name="T43" fmla="*/ 2147483647 h 87"/>
              <a:gd name="T44" fmla="*/ 727616479 w 138"/>
              <a:gd name="T45" fmla="*/ 2147483647 h 87"/>
              <a:gd name="T46" fmla="*/ 727616479 w 138"/>
              <a:gd name="T47" fmla="*/ 2147483647 h 87"/>
              <a:gd name="T48" fmla="*/ 793762669 w 138"/>
              <a:gd name="T49" fmla="*/ 2147483647 h 87"/>
              <a:gd name="T50" fmla="*/ 926055049 w 138"/>
              <a:gd name="T51" fmla="*/ 2147483647 h 87"/>
              <a:gd name="T52" fmla="*/ 727616479 w 138"/>
              <a:gd name="T53" fmla="*/ 2147483647 h 87"/>
              <a:gd name="T54" fmla="*/ 529177781 w 138"/>
              <a:gd name="T55" fmla="*/ 2147483647 h 87"/>
              <a:gd name="T56" fmla="*/ 396877268 w 138"/>
              <a:gd name="T57" fmla="*/ 1855589534 h 87"/>
              <a:gd name="T58" fmla="*/ 132292412 w 138"/>
              <a:gd name="T59" fmla="*/ 1616159437 h 87"/>
              <a:gd name="T60" fmla="*/ 132292412 w 138"/>
              <a:gd name="T61" fmla="*/ 1496448257 h 87"/>
              <a:gd name="T62" fmla="*/ 132292412 w 138"/>
              <a:gd name="T63" fmla="*/ 1197158703 h 87"/>
              <a:gd name="T64" fmla="*/ 198438634 w 138"/>
              <a:gd name="T65" fmla="*/ 0 h 87"/>
              <a:gd name="T66" fmla="*/ 2147483647 w 138"/>
              <a:gd name="T67" fmla="*/ 478860314 h 87"/>
              <a:gd name="T68" fmla="*/ 2147483647 w 138"/>
              <a:gd name="T69" fmla="*/ 1137299244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1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857587386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1020146823 h 133"/>
              <a:gd name="T38" fmla="*/ 2147483647 w 86"/>
              <a:gd name="T39" fmla="*/ 540079538 h 133"/>
              <a:gd name="T40" fmla="*/ 857587386 w 86"/>
              <a:gd name="T41" fmla="*/ 0 h 133"/>
              <a:gd name="T42" fmla="*/ 857587386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2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599510464 h 106"/>
              <a:gd name="T4" fmla="*/ 1659274018 w 91"/>
              <a:gd name="T5" fmla="*/ 0 h 106"/>
              <a:gd name="T6" fmla="*/ 1659274018 w 91"/>
              <a:gd name="T7" fmla="*/ 0 h 106"/>
              <a:gd name="T8" fmla="*/ 1526529530 w 91"/>
              <a:gd name="T9" fmla="*/ 539557894 h 106"/>
              <a:gd name="T10" fmla="*/ 1393793189 w 91"/>
              <a:gd name="T11" fmla="*/ 959218146 h 106"/>
              <a:gd name="T12" fmla="*/ 1261048701 w 91"/>
              <a:gd name="T13" fmla="*/ 959218146 h 106"/>
              <a:gd name="T14" fmla="*/ 1194676458 w 91"/>
              <a:gd name="T15" fmla="*/ 899265575 h 106"/>
              <a:gd name="T16" fmla="*/ 1194676458 w 91"/>
              <a:gd name="T17" fmla="*/ 839313005 h 106"/>
              <a:gd name="T18" fmla="*/ 1128304214 w 91"/>
              <a:gd name="T19" fmla="*/ 779368177 h 106"/>
              <a:gd name="T20" fmla="*/ 995567618 w 91"/>
              <a:gd name="T21" fmla="*/ 779368177 h 106"/>
              <a:gd name="T22" fmla="*/ 796450887 w 91"/>
              <a:gd name="T23" fmla="*/ 779368177 h 106"/>
              <a:gd name="T24" fmla="*/ 796450887 w 91"/>
              <a:gd name="T25" fmla="*/ 839313005 h 106"/>
              <a:gd name="T26" fmla="*/ 796450887 w 91"/>
              <a:gd name="T27" fmla="*/ 1019170959 h 106"/>
              <a:gd name="T28" fmla="*/ 796450887 w 91"/>
              <a:gd name="T29" fmla="*/ 1498776040 h 106"/>
              <a:gd name="T30" fmla="*/ 796450887 w 91"/>
              <a:gd name="T31" fmla="*/ 1558728611 h 106"/>
              <a:gd name="T32" fmla="*/ 730078643 w 91"/>
              <a:gd name="T33" fmla="*/ 1798531151 h 106"/>
              <a:gd name="T34" fmla="*/ 730078643 w 91"/>
              <a:gd name="T35" fmla="*/ 1858483722 h 106"/>
              <a:gd name="T36" fmla="*/ 730078643 w 91"/>
              <a:gd name="T37" fmla="*/ 1918436293 h 106"/>
              <a:gd name="T38" fmla="*/ 730078643 w 91"/>
              <a:gd name="T39" fmla="*/ 2038341918 h 106"/>
              <a:gd name="T40" fmla="*/ 730078643 w 91"/>
              <a:gd name="T41" fmla="*/ 2098286746 h 106"/>
              <a:gd name="T42" fmla="*/ 730078643 w 91"/>
              <a:gd name="T43" fmla="*/ 2147483647 h 106"/>
              <a:gd name="T44" fmla="*/ 796450887 w 91"/>
              <a:gd name="T45" fmla="*/ 2147483647 h 106"/>
              <a:gd name="T46" fmla="*/ 796450887 w 91"/>
              <a:gd name="T47" fmla="*/ 2147483647 h 106"/>
              <a:gd name="T48" fmla="*/ 796450887 w 91"/>
              <a:gd name="T49" fmla="*/ 2147483647 h 106"/>
              <a:gd name="T50" fmla="*/ 862823131 w 91"/>
              <a:gd name="T51" fmla="*/ 2147483647 h 106"/>
              <a:gd name="T52" fmla="*/ 862823131 w 91"/>
              <a:gd name="T53" fmla="*/ 2147483647 h 106"/>
              <a:gd name="T54" fmla="*/ 929195375 w 91"/>
              <a:gd name="T55" fmla="*/ 2147483647 h 106"/>
              <a:gd name="T56" fmla="*/ 995567618 w 91"/>
              <a:gd name="T57" fmla="*/ 2147483647 h 106"/>
              <a:gd name="T58" fmla="*/ 929195375 w 91"/>
              <a:gd name="T59" fmla="*/ 2147483647 h 106"/>
              <a:gd name="T60" fmla="*/ 929195375 w 91"/>
              <a:gd name="T61" fmla="*/ 2147483647 h 106"/>
              <a:gd name="T62" fmla="*/ 796450887 w 91"/>
              <a:gd name="T63" fmla="*/ 2147483647 h 106"/>
              <a:gd name="T64" fmla="*/ 663706399 w 91"/>
              <a:gd name="T65" fmla="*/ 2147483647 h 106"/>
              <a:gd name="T66" fmla="*/ 597342302 w 91"/>
              <a:gd name="T67" fmla="*/ 2147483647 h 106"/>
              <a:gd name="T68" fmla="*/ 464597687 w 91"/>
              <a:gd name="T69" fmla="*/ 2147483647 h 106"/>
              <a:gd name="T70" fmla="*/ 331853200 w 91"/>
              <a:gd name="T71" fmla="*/ 2147483647 h 106"/>
              <a:gd name="T72" fmla="*/ 199116795 w 91"/>
              <a:gd name="T73" fmla="*/ 2147483647 h 106"/>
              <a:gd name="T74" fmla="*/ 199116795 w 91"/>
              <a:gd name="T75" fmla="*/ 2147483647 h 106"/>
              <a:gd name="T76" fmla="*/ 265480892 w 91"/>
              <a:gd name="T77" fmla="*/ 2147483647 h 106"/>
              <a:gd name="T78" fmla="*/ 199116795 w 91"/>
              <a:gd name="T79" fmla="*/ 2147483647 h 106"/>
              <a:gd name="T80" fmla="*/ 199116795 w 91"/>
              <a:gd name="T81" fmla="*/ 2147483647 h 106"/>
              <a:gd name="T82" fmla="*/ 199116795 w 91"/>
              <a:gd name="T83" fmla="*/ 2147483647 h 106"/>
              <a:gd name="T84" fmla="*/ 331853200 w 91"/>
              <a:gd name="T85" fmla="*/ 2147483647 h 106"/>
              <a:gd name="T86" fmla="*/ 398225443 w 91"/>
              <a:gd name="T87" fmla="*/ 2147483647 h 106"/>
              <a:gd name="T88" fmla="*/ 331853200 w 91"/>
              <a:gd name="T89" fmla="*/ 2147483647 h 106"/>
              <a:gd name="T90" fmla="*/ 331853200 w 91"/>
              <a:gd name="T91" fmla="*/ 2147483647 h 106"/>
              <a:gd name="T92" fmla="*/ 265480892 w 91"/>
              <a:gd name="T93" fmla="*/ 2147483647 h 106"/>
              <a:gd name="T94" fmla="*/ 199116795 w 91"/>
              <a:gd name="T95" fmla="*/ 2147483647 h 106"/>
              <a:gd name="T96" fmla="*/ 66372260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3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526938724 w 89"/>
              <a:gd name="T1" fmla="*/ 2147483647 h 100"/>
              <a:gd name="T2" fmla="*/ 263465304 w 89"/>
              <a:gd name="T3" fmla="*/ 2147483647 h 100"/>
              <a:gd name="T4" fmla="*/ 461070385 w 89"/>
              <a:gd name="T5" fmla="*/ 2147483647 h 100"/>
              <a:gd name="T6" fmla="*/ 461070385 w 89"/>
              <a:gd name="T7" fmla="*/ 2147483647 h 100"/>
              <a:gd name="T8" fmla="*/ 329333707 w 89"/>
              <a:gd name="T9" fmla="*/ 2147483647 h 100"/>
              <a:gd name="T10" fmla="*/ 329333707 w 89"/>
              <a:gd name="T11" fmla="*/ 2147483647 h 100"/>
              <a:gd name="T12" fmla="*/ 263465304 w 89"/>
              <a:gd name="T13" fmla="*/ 1972419885 h 100"/>
              <a:gd name="T14" fmla="*/ 131736710 w 89"/>
              <a:gd name="T15" fmla="*/ 1554026719 h 100"/>
              <a:gd name="T16" fmla="*/ 0 w 89"/>
              <a:gd name="T17" fmla="*/ 956325268 h 100"/>
              <a:gd name="T18" fmla="*/ 65868355 w 89"/>
              <a:gd name="T19" fmla="*/ 717247877 h 100"/>
              <a:gd name="T20" fmla="*/ 0 w 89"/>
              <a:gd name="T21" fmla="*/ 418393286 h 100"/>
              <a:gd name="T22" fmla="*/ 1514947959 w 89"/>
              <a:gd name="T23" fmla="*/ 179308104 h 100"/>
              <a:gd name="T24" fmla="*/ 1646684638 w 89"/>
              <a:gd name="T25" fmla="*/ 59769363 h 100"/>
              <a:gd name="T26" fmla="*/ 1844281539 w 89"/>
              <a:gd name="T27" fmla="*/ 298854591 h 100"/>
              <a:gd name="T28" fmla="*/ 1844281539 w 89"/>
              <a:gd name="T29" fmla="*/ 597701451 h 100"/>
              <a:gd name="T30" fmla="*/ 2107754896 w 89"/>
              <a:gd name="T31" fmla="*/ 717247877 h 100"/>
              <a:gd name="T32" fmla="*/ 2147483647 w 89"/>
              <a:gd name="T33" fmla="*/ 777017225 h 100"/>
              <a:gd name="T34" fmla="*/ 2147483647 w 89"/>
              <a:gd name="T35" fmla="*/ 777017225 h 100"/>
              <a:gd name="T36" fmla="*/ 2147483647 w 89"/>
              <a:gd name="T37" fmla="*/ 836786573 h 100"/>
              <a:gd name="T38" fmla="*/ 2147483647 w 89"/>
              <a:gd name="T39" fmla="*/ 777017225 h 100"/>
              <a:gd name="T40" fmla="*/ 2147483647 w 89"/>
              <a:gd name="T41" fmla="*/ 836786573 h 100"/>
              <a:gd name="T42" fmla="*/ 2147483647 w 89"/>
              <a:gd name="T43" fmla="*/ 896555921 h 100"/>
              <a:gd name="T44" fmla="*/ 2147483647 w 89"/>
              <a:gd name="T45" fmla="*/ 896555921 h 100"/>
              <a:gd name="T46" fmla="*/ 2147483647 w 89"/>
              <a:gd name="T47" fmla="*/ 1075864206 h 100"/>
              <a:gd name="T48" fmla="*/ 2147483647 w 89"/>
              <a:gd name="T49" fmla="*/ 1016094858 h 100"/>
              <a:gd name="T50" fmla="*/ 2147483647 w 89"/>
              <a:gd name="T51" fmla="*/ 1016094858 h 100"/>
              <a:gd name="T52" fmla="*/ 2147483647 w 89"/>
              <a:gd name="T53" fmla="*/ 1135633553 h 100"/>
              <a:gd name="T54" fmla="*/ 2147483647 w 89"/>
              <a:gd name="T55" fmla="*/ 1255179980 h 100"/>
              <a:gd name="T56" fmla="*/ 2147483647 w 89"/>
              <a:gd name="T57" fmla="*/ 1255179980 h 100"/>
              <a:gd name="T58" fmla="*/ 2147483647 w 89"/>
              <a:gd name="T59" fmla="*/ 1075864206 h 100"/>
              <a:gd name="T60" fmla="*/ 2147483647 w 89"/>
              <a:gd name="T61" fmla="*/ 1195410632 h 100"/>
              <a:gd name="T62" fmla="*/ 2147483647 w 89"/>
              <a:gd name="T63" fmla="*/ 1195410632 h 100"/>
              <a:gd name="T64" fmla="*/ 2147483647 w 89"/>
              <a:gd name="T65" fmla="*/ 1255179980 h 100"/>
              <a:gd name="T66" fmla="*/ 2147483647 w 89"/>
              <a:gd name="T67" fmla="*/ 1314949328 h 100"/>
              <a:gd name="T68" fmla="*/ 2147483647 w 89"/>
              <a:gd name="T69" fmla="*/ 1494257371 h 100"/>
              <a:gd name="T70" fmla="*/ 2147483647 w 89"/>
              <a:gd name="T71" fmla="*/ 1673573146 h 100"/>
              <a:gd name="T72" fmla="*/ 2147483647 w 89"/>
              <a:gd name="T73" fmla="*/ 1793111841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526938724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4" name="Freeform 52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2147483647 w 77"/>
              <a:gd name="T1" fmla="*/ 59985599 h 66"/>
              <a:gd name="T2" fmla="*/ 2147483647 w 77"/>
              <a:gd name="T3" fmla="*/ 599863827 h 66"/>
              <a:gd name="T4" fmla="*/ 2147483647 w 77"/>
              <a:gd name="T5" fmla="*/ 779820579 h 66"/>
              <a:gd name="T6" fmla="*/ 2147483647 w 77"/>
              <a:gd name="T7" fmla="*/ 1319698822 h 66"/>
              <a:gd name="T8" fmla="*/ 2147483647 w 77"/>
              <a:gd name="T9" fmla="*/ 1979547991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055903105 w 77"/>
              <a:gd name="T63" fmla="*/ 2147483647 h 66"/>
              <a:gd name="T64" fmla="*/ 994790520 w 77"/>
              <a:gd name="T65" fmla="*/ 2147483647 h 66"/>
              <a:gd name="T66" fmla="*/ 265280182 w 77"/>
              <a:gd name="T67" fmla="*/ 2147483647 h 66"/>
              <a:gd name="T68" fmla="*/ 331594168 w 77"/>
              <a:gd name="T69" fmla="*/ 2147483647 h 66"/>
              <a:gd name="T70" fmla="*/ 397916233 w 77"/>
              <a:gd name="T71" fmla="*/ 2147483647 h 66"/>
              <a:gd name="T72" fmla="*/ 397916233 w 77"/>
              <a:gd name="T73" fmla="*/ 2147483647 h 66"/>
              <a:gd name="T74" fmla="*/ 596874414 w 77"/>
              <a:gd name="T75" fmla="*/ 2147483647 h 66"/>
              <a:gd name="T76" fmla="*/ 464238299 w 77"/>
              <a:gd name="T77" fmla="*/ 1799583494 h 66"/>
              <a:gd name="T78" fmla="*/ 397916233 w 77"/>
              <a:gd name="T79" fmla="*/ 1679612326 h 66"/>
              <a:gd name="T80" fmla="*/ 265280182 w 77"/>
              <a:gd name="T81" fmla="*/ 1499655574 h 66"/>
              <a:gd name="T82" fmla="*/ 66322081 w 77"/>
              <a:gd name="T83" fmla="*/ 1139734325 h 66"/>
              <a:gd name="T84" fmla="*/ 0 w 77"/>
              <a:gd name="T85" fmla="*/ 59985599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5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596820914 w 54"/>
              <a:gd name="T1" fmla="*/ 119721841 h 95"/>
              <a:gd name="T2" fmla="*/ 795752991 w 54"/>
              <a:gd name="T3" fmla="*/ 299304648 h 95"/>
              <a:gd name="T4" fmla="*/ 994693211 w 54"/>
              <a:gd name="T5" fmla="*/ 478887364 h 95"/>
              <a:gd name="T6" fmla="*/ 994693211 w 54"/>
              <a:gd name="T7" fmla="*/ 718331107 h 95"/>
              <a:gd name="T8" fmla="*/ 928382518 w 54"/>
              <a:gd name="T9" fmla="*/ 897913823 h 95"/>
              <a:gd name="T10" fmla="*/ 729442299 w 54"/>
              <a:gd name="T11" fmla="*/ 1137349950 h 95"/>
              <a:gd name="T12" fmla="*/ 596820914 w 54"/>
              <a:gd name="T13" fmla="*/ 1197210855 h 95"/>
              <a:gd name="T14" fmla="*/ 331561732 w 54"/>
              <a:gd name="T15" fmla="*/ 1257071761 h 95"/>
              <a:gd name="T16" fmla="*/ 265250976 w 54"/>
              <a:gd name="T17" fmla="*/ 1436654477 h 95"/>
              <a:gd name="T18" fmla="*/ 397880567 w 54"/>
              <a:gd name="T19" fmla="*/ 1616237194 h 95"/>
              <a:gd name="T20" fmla="*/ 265250976 w 54"/>
              <a:gd name="T21" fmla="*/ 2035264015 h 95"/>
              <a:gd name="T22" fmla="*/ 66310708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66310708 w 54"/>
              <a:gd name="T29" fmla="*/ 2147483647 h 95"/>
              <a:gd name="T30" fmla="*/ 331561732 w 54"/>
              <a:gd name="T31" fmla="*/ 2147483647 h 95"/>
              <a:gd name="T32" fmla="*/ 663131606 w 54"/>
              <a:gd name="T33" fmla="*/ 2147483647 h 95"/>
              <a:gd name="T34" fmla="*/ 862071826 w 54"/>
              <a:gd name="T35" fmla="*/ 2147483647 h 95"/>
              <a:gd name="T36" fmla="*/ 994693211 w 54"/>
              <a:gd name="T37" fmla="*/ 2147483647 h 95"/>
              <a:gd name="T38" fmla="*/ 1259944377 w 54"/>
              <a:gd name="T39" fmla="*/ 2147483647 h 95"/>
              <a:gd name="T40" fmla="*/ 1259944377 w 54"/>
              <a:gd name="T41" fmla="*/ 2147483647 h 95"/>
              <a:gd name="T42" fmla="*/ 1061003903 w 54"/>
              <a:gd name="T43" fmla="*/ 2147483647 h 95"/>
              <a:gd name="T44" fmla="*/ 1259944377 w 54"/>
              <a:gd name="T45" fmla="*/ 2147483647 h 95"/>
              <a:gd name="T46" fmla="*/ 1591514125 w 54"/>
              <a:gd name="T47" fmla="*/ 2147483647 h 95"/>
              <a:gd name="T48" fmla="*/ 1923075729 w 54"/>
              <a:gd name="T49" fmla="*/ 2147483647 h 95"/>
              <a:gd name="T50" fmla="*/ 1989386421 w 54"/>
              <a:gd name="T51" fmla="*/ 2147483647 h 95"/>
              <a:gd name="T52" fmla="*/ 1923075729 w 54"/>
              <a:gd name="T53" fmla="*/ 2147483647 h 95"/>
              <a:gd name="T54" fmla="*/ 2122015949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778192013 h 95"/>
              <a:gd name="T90" fmla="*/ 2147483647 w 54"/>
              <a:gd name="T91" fmla="*/ 658470202 h 95"/>
              <a:gd name="T92" fmla="*/ 2147483647 w 54"/>
              <a:gd name="T93" fmla="*/ 359165554 h 95"/>
              <a:gd name="T94" fmla="*/ 2147483647 w 54"/>
              <a:gd name="T95" fmla="*/ 17958277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0996" name="Group 54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41028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618 w 52"/>
                <a:gd name="T1" fmla="*/ 1613 h 71"/>
                <a:gd name="T2" fmla="*/ 1017 w 52"/>
                <a:gd name="T3" fmla="*/ 1594 h 71"/>
                <a:gd name="T4" fmla="*/ 1066 w 52"/>
                <a:gd name="T5" fmla="*/ 1472 h 71"/>
                <a:gd name="T6" fmla="*/ 1066 w 52"/>
                <a:gd name="T7" fmla="*/ 1379 h 71"/>
                <a:gd name="T8" fmla="*/ 1138 w 52"/>
                <a:gd name="T9" fmla="*/ 1306 h 71"/>
                <a:gd name="T10" fmla="*/ 1158 w 52"/>
                <a:gd name="T11" fmla="*/ 1233 h 71"/>
                <a:gd name="T12" fmla="*/ 1182 w 52"/>
                <a:gd name="T13" fmla="*/ 1189 h 71"/>
                <a:gd name="T14" fmla="*/ 1207 w 52"/>
                <a:gd name="T15" fmla="*/ 1213 h 71"/>
                <a:gd name="T16" fmla="*/ 1231 w 52"/>
                <a:gd name="T17" fmla="*/ 1189 h 71"/>
                <a:gd name="T18" fmla="*/ 1231 w 52"/>
                <a:gd name="T19" fmla="*/ 1092 h 71"/>
                <a:gd name="T20" fmla="*/ 1207 w 52"/>
                <a:gd name="T21" fmla="*/ 999 h 71"/>
                <a:gd name="T22" fmla="*/ 1114 w 52"/>
                <a:gd name="T23" fmla="*/ 663 h 71"/>
                <a:gd name="T24" fmla="*/ 993 w 52"/>
                <a:gd name="T25" fmla="*/ 663 h 71"/>
                <a:gd name="T26" fmla="*/ 851 w 52"/>
                <a:gd name="T27" fmla="*/ 853 h 71"/>
                <a:gd name="T28" fmla="*/ 827 w 52"/>
                <a:gd name="T29" fmla="*/ 833 h 71"/>
                <a:gd name="T30" fmla="*/ 783 w 52"/>
                <a:gd name="T31" fmla="*/ 809 h 71"/>
                <a:gd name="T32" fmla="*/ 783 w 52"/>
                <a:gd name="T33" fmla="*/ 711 h 71"/>
                <a:gd name="T34" fmla="*/ 851 w 52"/>
                <a:gd name="T35" fmla="*/ 663 h 71"/>
                <a:gd name="T36" fmla="*/ 851 w 52"/>
                <a:gd name="T37" fmla="*/ 619 h 71"/>
                <a:gd name="T38" fmla="*/ 900 w 52"/>
                <a:gd name="T39" fmla="*/ 570 h 71"/>
                <a:gd name="T40" fmla="*/ 900 w 52"/>
                <a:gd name="T41" fmla="*/ 404 h 71"/>
                <a:gd name="T42" fmla="*/ 876 w 52"/>
                <a:gd name="T43" fmla="*/ 331 h 71"/>
                <a:gd name="T44" fmla="*/ 827 w 52"/>
                <a:gd name="T45" fmla="*/ 283 h 71"/>
                <a:gd name="T46" fmla="*/ 876 w 52"/>
                <a:gd name="T47" fmla="*/ 239 h 71"/>
                <a:gd name="T48" fmla="*/ 851 w 52"/>
                <a:gd name="T49" fmla="*/ 166 h 71"/>
                <a:gd name="T50" fmla="*/ 710 w 52"/>
                <a:gd name="T51" fmla="*/ 93 h 71"/>
                <a:gd name="T52" fmla="*/ 618 w 52"/>
                <a:gd name="T53" fmla="*/ 49 h 71"/>
                <a:gd name="T54" fmla="*/ 496 w 52"/>
                <a:gd name="T55" fmla="*/ 24 h 71"/>
                <a:gd name="T56" fmla="*/ 428 w 52"/>
                <a:gd name="T57" fmla="*/ 24 h 71"/>
                <a:gd name="T58" fmla="*/ 355 w 52"/>
                <a:gd name="T59" fmla="*/ 73 h 71"/>
                <a:gd name="T60" fmla="*/ 355 w 52"/>
                <a:gd name="T61" fmla="*/ 141 h 71"/>
                <a:gd name="T62" fmla="*/ 380 w 52"/>
                <a:gd name="T63" fmla="*/ 166 h 71"/>
                <a:gd name="T64" fmla="*/ 355 w 52"/>
                <a:gd name="T65" fmla="*/ 190 h 71"/>
                <a:gd name="T66" fmla="*/ 307 w 52"/>
                <a:gd name="T67" fmla="*/ 239 h 71"/>
                <a:gd name="T68" fmla="*/ 282 w 52"/>
                <a:gd name="T69" fmla="*/ 307 h 71"/>
                <a:gd name="T70" fmla="*/ 282 w 52"/>
                <a:gd name="T71" fmla="*/ 404 h 71"/>
                <a:gd name="T72" fmla="*/ 238 w 52"/>
                <a:gd name="T73" fmla="*/ 380 h 71"/>
                <a:gd name="T74" fmla="*/ 238 w 52"/>
                <a:gd name="T75" fmla="*/ 307 h 71"/>
                <a:gd name="T76" fmla="*/ 238 w 52"/>
                <a:gd name="T77" fmla="*/ 263 h 71"/>
                <a:gd name="T78" fmla="*/ 190 w 52"/>
                <a:gd name="T79" fmla="*/ 307 h 71"/>
                <a:gd name="T80" fmla="*/ 190 w 52"/>
                <a:gd name="T81" fmla="*/ 380 h 71"/>
                <a:gd name="T82" fmla="*/ 117 w 52"/>
                <a:gd name="T83" fmla="*/ 404 h 71"/>
                <a:gd name="T84" fmla="*/ 92 w 52"/>
                <a:gd name="T85" fmla="*/ 453 h 71"/>
                <a:gd name="T86" fmla="*/ 73 w 52"/>
                <a:gd name="T87" fmla="*/ 546 h 71"/>
                <a:gd name="T88" fmla="*/ 49 w 52"/>
                <a:gd name="T89" fmla="*/ 663 h 71"/>
                <a:gd name="T90" fmla="*/ 24 w 52"/>
                <a:gd name="T91" fmla="*/ 760 h 71"/>
                <a:gd name="T92" fmla="*/ 49 w 52"/>
                <a:gd name="T93" fmla="*/ 877 h 71"/>
                <a:gd name="T94" fmla="*/ 49 w 52"/>
                <a:gd name="T95" fmla="*/ 975 h 71"/>
                <a:gd name="T96" fmla="*/ 141 w 52"/>
                <a:gd name="T97" fmla="*/ 1189 h 71"/>
                <a:gd name="T98" fmla="*/ 165 w 52"/>
                <a:gd name="T99" fmla="*/ 1306 h 71"/>
                <a:gd name="T100" fmla="*/ 165 w 52"/>
                <a:gd name="T101" fmla="*/ 1330 h 71"/>
                <a:gd name="T102" fmla="*/ 141 w 52"/>
                <a:gd name="T103" fmla="*/ 1472 h 71"/>
                <a:gd name="T104" fmla="*/ 49 w 52"/>
                <a:gd name="T105" fmla="*/ 1637 h 71"/>
                <a:gd name="T106" fmla="*/ 0 w 52"/>
                <a:gd name="T107" fmla="*/ 168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98 w 83"/>
                <a:gd name="T1" fmla="*/ 380 h 41"/>
                <a:gd name="T2" fmla="*/ 190 w 83"/>
                <a:gd name="T3" fmla="*/ 307 h 41"/>
                <a:gd name="T4" fmla="*/ 478 w 83"/>
                <a:gd name="T5" fmla="*/ 141 h 41"/>
                <a:gd name="T6" fmla="*/ 620 w 83"/>
                <a:gd name="T7" fmla="*/ 24 h 41"/>
                <a:gd name="T8" fmla="*/ 737 w 83"/>
                <a:gd name="T9" fmla="*/ 24 h 41"/>
                <a:gd name="T10" fmla="*/ 668 w 83"/>
                <a:gd name="T11" fmla="*/ 98 h 41"/>
                <a:gd name="T12" fmla="*/ 547 w 83"/>
                <a:gd name="T13" fmla="*/ 215 h 41"/>
                <a:gd name="T14" fmla="*/ 547 w 83"/>
                <a:gd name="T15" fmla="*/ 288 h 41"/>
                <a:gd name="T16" fmla="*/ 668 w 83"/>
                <a:gd name="T17" fmla="*/ 239 h 41"/>
                <a:gd name="T18" fmla="*/ 927 w 83"/>
                <a:gd name="T19" fmla="*/ 356 h 41"/>
                <a:gd name="T20" fmla="*/ 1025 w 83"/>
                <a:gd name="T21" fmla="*/ 380 h 41"/>
                <a:gd name="T22" fmla="*/ 1049 w 83"/>
                <a:gd name="T23" fmla="*/ 405 h 41"/>
                <a:gd name="T24" fmla="*/ 1166 w 83"/>
                <a:gd name="T25" fmla="*/ 307 h 41"/>
                <a:gd name="T26" fmla="*/ 1522 w 83"/>
                <a:gd name="T27" fmla="*/ 190 h 41"/>
                <a:gd name="T28" fmla="*/ 1498 w 83"/>
                <a:gd name="T29" fmla="*/ 263 h 41"/>
                <a:gd name="T30" fmla="*/ 1571 w 83"/>
                <a:gd name="T31" fmla="*/ 332 h 41"/>
                <a:gd name="T32" fmla="*/ 1713 w 83"/>
                <a:gd name="T33" fmla="*/ 307 h 41"/>
                <a:gd name="T34" fmla="*/ 1810 w 83"/>
                <a:gd name="T35" fmla="*/ 429 h 41"/>
                <a:gd name="T36" fmla="*/ 1952 w 83"/>
                <a:gd name="T37" fmla="*/ 454 h 41"/>
                <a:gd name="T38" fmla="*/ 1952 w 83"/>
                <a:gd name="T39" fmla="*/ 498 h 41"/>
                <a:gd name="T40" fmla="*/ 1879 w 83"/>
                <a:gd name="T41" fmla="*/ 498 h 41"/>
                <a:gd name="T42" fmla="*/ 1786 w 83"/>
                <a:gd name="T43" fmla="*/ 498 h 41"/>
                <a:gd name="T44" fmla="*/ 1644 w 83"/>
                <a:gd name="T45" fmla="*/ 498 h 41"/>
                <a:gd name="T46" fmla="*/ 1644 w 83"/>
                <a:gd name="T47" fmla="*/ 571 h 41"/>
                <a:gd name="T48" fmla="*/ 1478 w 83"/>
                <a:gd name="T49" fmla="*/ 498 h 41"/>
                <a:gd name="T50" fmla="*/ 1357 w 83"/>
                <a:gd name="T51" fmla="*/ 546 h 41"/>
                <a:gd name="T52" fmla="*/ 1308 w 83"/>
                <a:gd name="T53" fmla="*/ 595 h 41"/>
                <a:gd name="T54" fmla="*/ 1191 w 83"/>
                <a:gd name="T55" fmla="*/ 595 h 41"/>
                <a:gd name="T56" fmla="*/ 1093 w 83"/>
                <a:gd name="T57" fmla="*/ 712 h 41"/>
                <a:gd name="T58" fmla="*/ 1117 w 83"/>
                <a:gd name="T59" fmla="*/ 668 h 41"/>
                <a:gd name="T60" fmla="*/ 1049 w 83"/>
                <a:gd name="T61" fmla="*/ 668 h 41"/>
                <a:gd name="T62" fmla="*/ 1000 w 83"/>
                <a:gd name="T63" fmla="*/ 644 h 41"/>
                <a:gd name="T64" fmla="*/ 952 w 83"/>
                <a:gd name="T65" fmla="*/ 761 h 41"/>
                <a:gd name="T66" fmla="*/ 859 w 83"/>
                <a:gd name="T67" fmla="*/ 902 h 41"/>
                <a:gd name="T68" fmla="*/ 810 w 83"/>
                <a:gd name="T69" fmla="*/ 927 h 41"/>
                <a:gd name="T70" fmla="*/ 834 w 83"/>
                <a:gd name="T71" fmla="*/ 859 h 41"/>
                <a:gd name="T72" fmla="*/ 761 w 83"/>
                <a:gd name="T73" fmla="*/ 859 h 41"/>
                <a:gd name="T74" fmla="*/ 712 w 83"/>
                <a:gd name="T75" fmla="*/ 688 h 41"/>
                <a:gd name="T76" fmla="*/ 693 w 83"/>
                <a:gd name="T77" fmla="*/ 668 h 41"/>
                <a:gd name="T78" fmla="*/ 547 w 83"/>
                <a:gd name="T79" fmla="*/ 620 h 41"/>
                <a:gd name="T80" fmla="*/ 522 w 83"/>
                <a:gd name="T81" fmla="*/ 620 h 41"/>
                <a:gd name="T82" fmla="*/ 381 w 83"/>
                <a:gd name="T83" fmla="*/ 571 h 41"/>
                <a:gd name="T84" fmla="*/ 98 w 83"/>
                <a:gd name="T85" fmla="*/ 454 h 41"/>
                <a:gd name="T86" fmla="*/ 0 w 83"/>
                <a:gd name="T87" fmla="*/ 405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0997" name="Freeform 57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66843900 w 40"/>
              <a:gd name="T1" fmla="*/ 299463286 h 72"/>
              <a:gd name="T2" fmla="*/ 267367426 w 40"/>
              <a:gd name="T3" fmla="*/ 2147483647 h 72"/>
              <a:gd name="T4" fmla="*/ 267367426 w 40"/>
              <a:gd name="T5" fmla="*/ 2147483647 h 72"/>
              <a:gd name="T6" fmla="*/ 267367426 w 40"/>
              <a:gd name="T7" fmla="*/ 2147483647 h 72"/>
              <a:gd name="T8" fmla="*/ 267367426 w 40"/>
              <a:gd name="T9" fmla="*/ 2147483647 h 72"/>
              <a:gd name="T10" fmla="*/ 334203199 w 40"/>
              <a:gd name="T11" fmla="*/ 2147483647 h 72"/>
              <a:gd name="T12" fmla="*/ 401047084 w 40"/>
              <a:gd name="T13" fmla="*/ 2147483647 h 72"/>
              <a:gd name="T14" fmla="*/ 267367426 w 40"/>
              <a:gd name="T15" fmla="*/ 2147483647 h 72"/>
              <a:gd name="T16" fmla="*/ 267367426 w 40"/>
              <a:gd name="T17" fmla="*/ 2147483647 h 72"/>
              <a:gd name="T18" fmla="*/ 133679625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66843900 w 40"/>
              <a:gd name="T33" fmla="*/ 2147483647 h 72"/>
              <a:gd name="T34" fmla="*/ 133679625 w 40"/>
              <a:gd name="T35" fmla="*/ 2147483647 h 72"/>
              <a:gd name="T36" fmla="*/ 133679625 w 40"/>
              <a:gd name="T37" fmla="*/ 2147483647 h 72"/>
              <a:gd name="T38" fmla="*/ 133679625 w 40"/>
              <a:gd name="T39" fmla="*/ 2147483647 h 72"/>
              <a:gd name="T40" fmla="*/ 334203199 w 40"/>
              <a:gd name="T41" fmla="*/ 2147483647 h 72"/>
              <a:gd name="T42" fmla="*/ 534726677 w 40"/>
              <a:gd name="T43" fmla="*/ 2147483647 h 72"/>
              <a:gd name="T44" fmla="*/ 802085991 w 40"/>
              <a:gd name="T45" fmla="*/ 2147483647 h 72"/>
              <a:gd name="T46" fmla="*/ 802085991 w 40"/>
              <a:gd name="T47" fmla="*/ 2147483647 h 72"/>
              <a:gd name="T48" fmla="*/ 868929876 w 40"/>
              <a:gd name="T49" fmla="*/ 2147483647 h 72"/>
              <a:gd name="T50" fmla="*/ 935773760 w 40"/>
              <a:gd name="T51" fmla="*/ 2147483647 h 72"/>
              <a:gd name="T52" fmla="*/ 1069453354 w 40"/>
              <a:gd name="T53" fmla="*/ 2147483647 h 72"/>
              <a:gd name="T54" fmla="*/ 1136297494 w 40"/>
              <a:gd name="T55" fmla="*/ 2147483647 h 72"/>
              <a:gd name="T56" fmla="*/ 1203133203 w 40"/>
              <a:gd name="T57" fmla="*/ 2147483647 h 72"/>
              <a:gd name="T58" fmla="*/ 1269977087 w 40"/>
              <a:gd name="T59" fmla="*/ 2147483647 h 72"/>
              <a:gd name="T60" fmla="*/ 1336820972 w 40"/>
              <a:gd name="T61" fmla="*/ 2147483647 h 72"/>
              <a:gd name="T62" fmla="*/ 1403656681 w 40"/>
              <a:gd name="T63" fmla="*/ 2147483647 h 72"/>
              <a:gd name="T64" fmla="*/ 1470500565 w 40"/>
              <a:gd name="T65" fmla="*/ 2147483647 h 72"/>
              <a:gd name="T66" fmla="*/ 1604180158 w 40"/>
              <a:gd name="T67" fmla="*/ 2147483647 h 72"/>
              <a:gd name="T68" fmla="*/ 1804703636 w 40"/>
              <a:gd name="T69" fmla="*/ 2147483647 h 72"/>
              <a:gd name="T70" fmla="*/ 1871539345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59892648 h 72"/>
              <a:gd name="T94" fmla="*/ 2147483647 w 40"/>
              <a:gd name="T95" fmla="*/ 0 h 72"/>
              <a:gd name="T96" fmla="*/ 601570689 w 40"/>
              <a:gd name="T97" fmla="*/ 179677960 h 72"/>
              <a:gd name="T98" fmla="*/ 534726677 w 40"/>
              <a:gd name="T99" fmla="*/ 239570593 h 72"/>
              <a:gd name="T100" fmla="*/ 401047084 w 40"/>
              <a:gd name="T101" fmla="*/ 299463286 h 72"/>
              <a:gd name="T102" fmla="*/ 334203199 w 40"/>
              <a:gd name="T103" fmla="*/ 359355919 h 72"/>
              <a:gd name="T104" fmla="*/ 200523542 w 40"/>
              <a:gd name="T105" fmla="*/ 359355919 h 72"/>
              <a:gd name="T106" fmla="*/ 66843900 w 40"/>
              <a:gd name="T107" fmla="*/ 299463286 h 72"/>
              <a:gd name="T108" fmla="*/ 66843900 w 40"/>
              <a:gd name="T109" fmla="*/ 299463286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8" name="Freeform 58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985703678 w 47"/>
              <a:gd name="T3" fmla="*/ 120004564 h 83"/>
              <a:gd name="T4" fmla="*/ 985703678 w 47"/>
              <a:gd name="T5" fmla="*/ 180014608 h 83"/>
              <a:gd name="T6" fmla="*/ 788564614 w 47"/>
              <a:gd name="T7" fmla="*/ 300019203 h 83"/>
              <a:gd name="T8" fmla="*/ 788564614 w 47"/>
              <a:gd name="T9" fmla="*/ 480033750 h 83"/>
              <a:gd name="T10" fmla="*/ 788564614 w 47"/>
              <a:gd name="T11" fmla="*/ 660048419 h 83"/>
              <a:gd name="T12" fmla="*/ 722846189 w 47"/>
              <a:gd name="T13" fmla="*/ 720050686 h 83"/>
              <a:gd name="T14" fmla="*/ 591417444 w 47"/>
              <a:gd name="T15" fmla="*/ 840055220 h 83"/>
              <a:gd name="T16" fmla="*/ 459996679 w 47"/>
              <a:gd name="T17" fmla="*/ 960067501 h 83"/>
              <a:gd name="T18" fmla="*/ 394278254 w 47"/>
              <a:gd name="T19" fmla="*/ 1020070010 h 83"/>
              <a:gd name="T20" fmla="*/ 394278254 w 47"/>
              <a:gd name="T21" fmla="*/ 1140074544 h 83"/>
              <a:gd name="T22" fmla="*/ 328567935 w 47"/>
              <a:gd name="T23" fmla="*/ 1260086825 h 83"/>
              <a:gd name="T24" fmla="*/ 328567935 w 47"/>
              <a:gd name="T25" fmla="*/ 1320089092 h 83"/>
              <a:gd name="T26" fmla="*/ 262857552 w 47"/>
              <a:gd name="T27" fmla="*/ 1500103639 h 83"/>
              <a:gd name="T28" fmla="*/ 197139127 w 47"/>
              <a:gd name="T29" fmla="*/ 1620108174 h 83"/>
              <a:gd name="T30" fmla="*/ 262857552 w 47"/>
              <a:gd name="T31" fmla="*/ 1800122721 h 83"/>
              <a:gd name="T32" fmla="*/ 328567935 w 47"/>
              <a:gd name="T33" fmla="*/ 1860124988 h 83"/>
              <a:gd name="T34" fmla="*/ 328567935 w 47"/>
              <a:gd name="T35" fmla="*/ 1980137269 h 83"/>
              <a:gd name="T36" fmla="*/ 328567935 w 47"/>
              <a:gd name="T37" fmla="*/ 1980137269 h 83"/>
              <a:gd name="T38" fmla="*/ 328567935 w 47"/>
              <a:gd name="T39" fmla="*/ 2040140020 h 83"/>
              <a:gd name="T40" fmla="*/ 328567935 w 47"/>
              <a:gd name="T41" fmla="*/ 2040140020 h 83"/>
              <a:gd name="T42" fmla="*/ 262857552 w 47"/>
              <a:gd name="T43" fmla="*/ 2147483647 h 83"/>
              <a:gd name="T44" fmla="*/ 328567935 w 47"/>
              <a:gd name="T45" fmla="*/ 2147483647 h 83"/>
              <a:gd name="T46" fmla="*/ 262857552 w 47"/>
              <a:gd name="T47" fmla="*/ 2147483647 h 83"/>
              <a:gd name="T48" fmla="*/ 394278254 w 47"/>
              <a:gd name="T49" fmla="*/ 2147483647 h 83"/>
              <a:gd name="T50" fmla="*/ 394278254 w 47"/>
              <a:gd name="T51" fmla="*/ 2147483647 h 83"/>
              <a:gd name="T52" fmla="*/ 459996679 w 47"/>
              <a:gd name="T53" fmla="*/ 2147483647 h 83"/>
              <a:gd name="T54" fmla="*/ 525706999 w 47"/>
              <a:gd name="T55" fmla="*/ 2147483647 h 83"/>
              <a:gd name="T56" fmla="*/ 525706999 w 47"/>
              <a:gd name="T57" fmla="*/ 2147483647 h 83"/>
              <a:gd name="T58" fmla="*/ 394278254 w 47"/>
              <a:gd name="T59" fmla="*/ 2147483647 h 83"/>
              <a:gd name="T60" fmla="*/ 394278254 w 47"/>
              <a:gd name="T61" fmla="*/ 2147483647 h 83"/>
              <a:gd name="T62" fmla="*/ 328567935 w 47"/>
              <a:gd name="T63" fmla="*/ 2147483647 h 83"/>
              <a:gd name="T64" fmla="*/ 19713912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1774260186 w 47"/>
              <a:gd name="T71" fmla="*/ 2147483647 h 83"/>
              <a:gd name="T72" fmla="*/ 1774260186 w 47"/>
              <a:gd name="T73" fmla="*/ 2147483647 h 83"/>
              <a:gd name="T74" fmla="*/ 1708549867 w 47"/>
              <a:gd name="T75" fmla="*/ 2147483647 h 83"/>
              <a:gd name="T76" fmla="*/ 1774260186 w 47"/>
              <a:gd name="T77" fmla="*/ 2147483647 h 83"/>
              <a:gd name="T78" fmla="*/ 1905688931 w 47"/>
              <a:gd name="T79" fmla="*/ 2147483647 h 83"/>
              <a:gd name="T80" fmla="*/ 1971399250 w 47"/>
              <a:gd name="T81" fmla="*/ 2147483647 h 83"/>
              <a:gd name="T82" fmla="*/ 2102827994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120004564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9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1252248076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02578397 h 51"/>
              <a:gd name="T20" fmla="*/ 2147483647 w 79"/>
              <a:gd name="T21" fmla="*/ 1982433953 h 51"/>
              <a:gd name="T22" fmla="*/ 2147483647 w 79"/>
              <a:gd name="T23" fmla="*/ 1862282242 h 51"/>
              <a:gd name="T24" fmla="*/ 2147483647 w 79"/>
              <a:gd name="T25" fmla="*/ 1802214138 h 51"/>
              <a:gd name="T26" fmla="*/ 2147483647 w 79"/>
              <a:gd name="T27" fmla="*/ 1742138282 h 51"/>
              <a:gd name="T28" fmla="*/ 2147483647 w 79"/>
              <a:gd name="T29" fmla="*/ 1682062427 h 51"/>
              <a:gd name="T30" fmla="*/ 2147483647 w 79"/>
              <a:gd name="T31" fmla="*/ 1621994322 h 51"/>
              <a:gd name="T32" fmla="*/ 2147483647 w 79"/>
              <a:gd name="T33" fmla="*/ 1621994322 h 51"/>
              <a:gd name="T34" fmla="*/ 2147483647 w 79"/>
              <a:gd name="T35" fmla="*/ 1561918467 h 51"/>
              <a:gd name="T36" fmla="*/ 2147483647 w 79"/>
              <a:gd name="T37" fmla="*/ 1561918467 h 51"/>
              <a:gd name="T38" fmla="*/ 2147483647 w 79"/>
              <a:gd name="T39" fmla="*/ 1441766757 h 51"/>
              <a:gd name="T40" fmla="*/ 2147483647 w 79"/>
              <a:gd name="T41" fmla="*/ 1441766757 h 51"/>
              <a:gd name="T42" fmla="*/ 2147483647 w 79"/>
              <a:gd name="T43" fmla="*/ 1381698652 h 51"/>
              <a:gd name="T44" fmla="*/ 2147483647 w 79"/>
              <a:gd name="T45" fmla="*/ 1201478837 h 51"/>
              <a:gd name="T46" fmla="*/ 2147483647 w 79"/>
              <a:gd name="T47" fmla="*/ 1201478837 h 51"/>
              <a:gd name="T48" fmla="*/ 2147483647 w 79"/>
              <a:gd name="T49" fmla="*/ 1081327126 h 51"/>
              <a:gd name="T50" fmla="*/ 2147483647 w 79"/>
              <a:gd name="T51" fmla="*/ 1021251271 h 51"/>
              <a:gd name="T52" fmla="*/ 2147483647 w 79"/>
              <a:gd name="T53" fmla="*/ 1021251271 h 51"/>
              <a:gd name="T54" fmla="*/ 2147483647 w 79"/>
              <a:gd name="T55" fmla="*/ 961182924 h 51"/>
              <a:gd name="T56" fmla="*/ 2147483647 w 79"/>
              <a:gd name="T57" fmla="*/ 901107069 h 51"/>
              <a:gd name="T58" fmla="*/ 2147483647 w 79"/>
              <a:gd name="T59" fmla="*/ 720887254 h 51"/>
              <a:gd name="T60" fmla="*/ 2147483647 w 79"/>
              <a:gd name="T61" fmla="*/ 660811398 h 51"/>
              <a:gd name="T62" fmla="*/ 2147483647 w 79"/>
              <a:gd name="T63" fmla="*/ 600735543 h 51"/>
              <a:gd name="T64" fmla="*/ 2147483647 w 79"/>
              <a:gd name="T65" fmla="*/ 540667438 h 51"/>
              <a:gd name="T66" fmla="*/ 2147483647 w 79"/>
              <a:gd name="T67" fmla="*/ 540667438 h 51"/>
              <a:gd name="T68" fmla="*/ 2147483647 w 79"/>
              <a:gd name="T69" fmla="*/ 480591462 h 51"/>
              <a:gd name="T70" fmla="*/ 2147483647 w 79"/>
              <a:gd name="T71" fmla="*/ 480591462 h 51"/>
              <a:gd name="T72" fmla="*/ 2147483647 w 79"/>
              <a:gd name="T73" fmla="*/ 420515607 h 51"/>
              <a:gd name="T74" fmla="*/ 2147483647 w 79"/>
              <a:gd name="T75" fmla="*/ 360439751 h 51"/>
              <a:gd name="T76" fmla="*/ 2147483647 w 79"/>
              <a:gd name="T77" fmla="*/ 180219876 h 51"/>
              <a:gd name="T78" fmla="*/ 2147483647 w 79"/>
              <a:gd name="T79" fmla="*/ 180219876 h 51"/>
              <a:gd name="T80" fmla="*/ 2147483647 w 79"/>
              <a:gd name="T81" fmla="*/ 120143990 h 51"/>
              <a:gd name="T82" fmla="*/ 2147483647 w 79"/>
              <a:gd name="T83" fmla="*/ 120143990 h 51"/>
              <a:gd name="T84" fmla="*/ 2147483647 w 79"/>
              <a:gd name="T85" fmla="*/ 120143990 h 51"/>
              <a:gd name="T86" fmla="*/ 2147483647 w 79"/>
              <a:gd name="T87" fmla="*/ 60075870 h 51"/>
              <a:gd name="T88" fmla="*/ 2147483647 w 79"/>
              <a:gd name="T89" fmla="*/ 0 h 51"/>
              <a:gd name="T90" fmla="*/ 593167591 w 79"/>
              <a:gd name="T91" fmla="*/ 660811398 h 51"/>
              <a:gd name="T92" fmla="*/ 527262688 w 79"/>
              <a:gd name="T93" fmla="*/ 420515607 h 51"/>
              <a:gd name="T94" fmla="*/ 329540243 w 79"/>
              <a:gd name="T95" fmla="*/ 600735543 h 51"/>
              <a:gd name="T96" fmla="*/ 329540243 w 79"/>
              <a:gd name="T97" fmla="*/ 600735543 h 51"/>
              <a:gd name="T98" fmla="*/ 263627285 w 79"/>
              <a:gd name="T99" fmla="*/ 540667438 h 51"/>
              <a:gd name="T100" fmla="*/ 263627285 w 79"/>
              <a:gd name="T101" fmla="*/ 540667438 h 51"/>
              <a:gd name="T102" fmla="*/ 197722509 w 79"/>
              <a:gd name="T103" fmla="*/ 660811398 h 51"/>
              <a:gd name="T104" fmla="*/ 65904792 w 79"/>
              <a:gd name="T105" fmla="*/ 780955358 h 51"/>
              <a:gd name="T106" fmla="*/ 0 w 79"/>
              <a:gd name="T107" fmla="*/ 841031214 h 51"/>
              <a:gd name="T108" fmla="*/ 263627285 w 79"/>
              <a:gd name="T109" fmla="*/ 2147483647 h 51"/>
              <a:gd name="T110" fmla="*/ 395445018 w 79"/>
              <a:gd name="T111" fmla="*/ 2147483647 h 51"/>
              <a:gd name="T112" fmla="*/ 1252248076 w 79"/>
              <a:gd name="T113" fmla="*/ 2147483647 h 51"/>
              <a:gd name="T114" fmla="*/ 1252248076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0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2053962265 w 102"/>
              <a:gd name="T1" fmla="*/ 2147483647 h 59"/>
              <a:gd name="T2" fmla="*/ 1722671546 w 102"/>
              <a:gd name="T3" fmla="*/ 2147483647 h 59"/>
              <a:gd name="T4" fmla="*/ 1457647111 w 102"/>
              <a:gd name="T5" fmla="*/ 2147483647 h 59"/>
              <a:gd name="T6" fmla="*/ 331282706 w 102"/>
              <a:gd name="T7" fmla="*/ 2147483647 h 59"/>
              <a:gd name="T8" fmla="*/ 596307268 w 102"/>
              <a:gd name="T9" fmla="*/ 2147483647 h 59"/>
              <a:gd name="T10" fmla="*/ 662565412 w 102"/>
              <a:gd name="T11" fmla="*/ 2147483647 h 59"/>
              <a:gd name="T12" fmla="*/ 1258880820 w 102"/>
              <a:gd name="T13" fmla="*/ 2147483647 h 59"/>
              <a:gd name="T14" fmla="*/ 1391388967 w 102"/>
              <a:gd name="T15" fmla="*/ 2147483647 h 59"/>
              <a:gd name="T16" fmla="*/ 1788929690 w 102"/>
              <a:gd name="T17" fmla="*/ 2147483647 h 59"/>
              <a:gd name="T18" fmla="*/ 192144597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6794810 h 59"/>
              <a:gd name="T26" fmla="*/ 2147483647 w 102"/>
              <a:gd name="T27" fmla="*/ 1669729029 h 59"/>
              <a:gd name="T28" fmla="*/ 2147483647 w 102"/>
              <a:gd name="T29" fmla="*/ 1073401266 h 59"/>
              <a:gd name="T30" fmla="*/ 2147483647 w 102"/>
              <a:gd name="T31" fmla="*/ 1133032498 h 59"/>
              <a:gd name="T32" fmla="*/ 2147483647 w 102"/>
              <a:gd name="T33" fmla="*/ 715598190 h 59"/>
              <a:gd name="T34" fmla="*/ 2147483647 w 102"/>
              <a:gd name="T35" fmla="*/ 596335726 h 59"/>
              <a:gd name="T36" fmla="*/ 2147483647 w 102"/>
              <a:gd name="T37" fmla="*/ 298164002 h 59"/>
              <a:gd name="T38" fmla="*/ 2147483647 w 102"/>
              <a:gd name="T39" fmla="*/ 59631247 h 59"/>
              <a:gd name="T40" fmla="*/ 2147483647 w 102"/>
              <a:gd name="T41" fmla="*/ 238532710 h 59"/>
              <a:gd name="T42" fmla="*/ 2147483647 w 102"/>
              <a:gd name="T43" fmla="*/ 59631247 h 59"/>
              <a:gd name="T44" fmla="*/ 2147483647 w 102"/>
              <a:gd name="T45" fmla="*/ 119270216 h 59"/>
              <a:gd name="T46" fmla="*/ 2147483647 w 102"/>
              <a:gd name="T47" fmla="*/ 238532710 h 59"/>
              <a:gd name="T48" fmla="*/ 2147483647 w 102"/>
              <a:gd name="T49" fmla="*/ 477065420 h 59"/>
              <a:gd name="T50" fmla="*/ 2147483647 w 102"/>
              <a:gd name="T51" fmla="*/ 834868376 h 59"/>
              <a:gd name="T52" fmla="*/ 2147483647 w 102"/>
              <a:gd name="T53" fmla="*/ 894499607 h 59"/>
              <a:gd name="T54" fmla="*/ 2147483647 w 102"/>
              <a:gd name="T55" fmla="*/ 1013762312 h 59"/>
              <a:gd name="T56" fmla="*/ 2147483647 w 102"/>
              <a:gd name="T57" fmla="*/ 1073401266 h 59"/>
              <a:gd name="T58" fmla="*/ 2147483647 w 102"/>
              <a:gd name="T59" fmla="*/ 1192663730 h 59"/>
              <a:gd name="T60" fmla="*/ 2147483647 w 102"/>
              <a:gd name="T61" fmla="*/ 1371565148 h 59"/>
              <a:gd name="T62" fmla="*/ 2147483647 w 102"/>
              <a:gd name="T63" fmla="*/ 1550466565 h 59"/>
              <a:gd name="T64" fmla="*/ 2147483647 w 102"/>
              <a:gd name="T65" fmla="*/ 1729360261 h 59"/>
              <a:gd name="T66" fmla="*/ 2147483647 w 102"/>
              <a:gd name="T67" fmla="*/ 1788999215 h 59"/>
              <a:gd name="T68" fmla="*/ 2147483647 w 102"/>
              <a:gd name="T69" fmla="*/ 1848630446 h 59"/>
              <a:gd name="T70" fmla="*/ 2147483647 w 102"/>
              <a:gd name="T71" fmla="*/ 1908261678 h 59"/>
              <a:gd name="T72" fmla="*/ 2147483647 w 102"/>
              <a:gd name="T73" fmla="*/ 1967892910 h 59"/>
              <a:gd name="T74" fmla="*/ 2147483647 w 102"/>
              <a:gd name="T75" fmla="*/ 2146794810 h 59"/>
              <a:gd name="T76" fmla="*/ 2147483647 w 102"/>
              <a:gd name="T77" fmla="*/ 2146794810 h 59"/>
              <a:gd name="T78" fmla="*/ 2147483647 w 102"/>
              <a:gd name="T79" fmla="*/ 2147483647 h 59"/>
              <a:gd name="T80" fmla="*/ 2147483647 w 102"/>
              <a:gd name="T81" fmla="*/ 2146794810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1" name="Freeform 61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044746186 w 69"/>
              <a:gd name="T9" fmla="*/ 2147483647 h 53"/>
              <a:gd name="T10" fmla="*/ 1912827896 w 69"/>
              <a:gd name="T11" fmla="*/ 2147483647 h 53"/>
              <a:gd name="T12" fmla="*/ 1648991316 w 69"/>
              <a:gd name="T13" fmla="*/ 2030456852 h 53"/>
              <a:gd name="T14" fmla="*/ 1517073026 w 69"/>
              <a:gd name="T15" fmla="*/ 1911022788 h 53"/>
              <a:gd name="T16" fmla="*/ 1451109820 w 69"/>
              <a:gd name="T17" fmla="*/ 1791581479 h 53"/>
              <a:gd name="T18" fmla="*/ 989391490 w 69"/>
              <a:gd name="T19" fmla="*/ 1492985934 h 53"/>
              <a:gd name="T20" fmla="*/ 857473200 w 69"/>
              <a:gd name="T21" fmla="*/ 1373544625 h 53"/>
              <a:gd name="T22" fmla="*/ 659599826 w 69"/>
              <a:gd name="T23" fmla="*/ 1134669735 h 53"/>
              <a:gd name="T24" fmla="*/ 527673287 w 69"/>
              <a:gd name="T25" fmla="*/ 955507530 h 53"/>
              <a:gd name="T26" fmla="*/ 65963222 w 69"/>
              <a:gd name="T27" fmla="*/ 836073949 h 53"/>
              <a:gd name="T28" fmla="*/ 65963222 w 69"/>
              <a:gd name="T29" fmla="*/ 597191331 h 53"/>
              <a:gd name="T30" fmla="*/ 197881559 w 69"/>
              <a:gd name="T31" fmla="*/ 477757629 h 53"/>
              <a:gd name="T32" fmla="*/ 197881559 w 69"/>
              <a:gd name="T33" fmla="*/ 418036974 h 53"/>
              <a:gd name="T34" fmla="*/ 527673287 w 69"/>
              <a:gd name="T35" fmla="*/ 298595665 h 53"/>
              <a:gd name="T36" fmla="*/ 791518116 w 69"/>
              <a:gd name="T37" fmla="*/ 179154296 h 53"/>
              <a:gd name="T38" fmla="*/ 857473200 w 69"/>
              <a:gd name="T39" fmla="*/ 119441339 h 53"/>
              <a:gd name="T40" fmla="*/ 2044746186 w 69"/>
              <a:gd name="T41" fmla="*/ 59720670 h 53"/>
              <a:gd name="T42" fmla="*/ 2044746186 w 69"/>
              <a:gd name="T43" fmla="*/ 119441339 h 53"/>
              <a:gd name="T44" fmla="*/ 2147483647 w 69"/>
              <a:gd name="T45" fmla="*/ 238874951 h 53"/>
              <a:gd name="T46" fmla="*/ 2147483647 w 69"/>
              <a:gd name="T47" fmla="*/ 238874951 h 53"/>
              <a:gd name="T48" fmla="*/ 2147483647 w 69"/>
              <a:gd name="T49" fmla="*/ 1015228426 h 53"/>
              <a:gd name="T50" fmla="*/ 2147483647 w 69"/>
              <a:gd name="T51" fmla="*/ 1134669735 h 53"/>
              <a:gd name="T52" fmla="*/ 2147483647 w 69"/>
              <a:gd name="T53" fmla="*/ 1433265280 h 53"/>
              <a:gd name="T54" fmla="*/ 2147483647 w 69"/>
              <a:gd name="T55" fmla="*/ 1672140170 h 53"/>
              <a:gd name="T56" fmla="*/ 2147483647 w 69"/>
              <a:gd name="T57" fmla="*/ 1791581479 h 53"/>
              <a:gd name="T58" fmla="*/ 2147483647 w 69"/>
              <a:gd name="T59" fmla="*/ 1851302133 h 53"/>
              <a:gd name="T60" fmla="*/ 2147483647 w 69"/>
              <a:gd name="T61" fmla="*/ 1970735715 h 53"/>
              <a:gd name="T62" fmla="*/ 2147483647 w 69"/>
              <a:gd name="T63" fmla="*/ 209017750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2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598534219 w 73"/>
              <a:gd name="T1" fmla="*/ 2147483647 h 77"/>
              <a:gd name="T2" fmla="*/ 731541766 w 73"/>
              <a:gd name="T3" fmla="*/ 2147483647 h 77"/>
              <a:gd name="T4" fmla="*/ 864549314 w 73"/>
              <a:gd name="T5" fmla="*/ 2147483647 h 77"/>
              <a:gd name="T6" fmla="*/ 864549314 w 73"/>
              <a:gd name="T7" fmla="*/ 2147483647 h 77"/>
              <a:gd name="T8" fmla="*/ 931053088 w 73"/>
              <a:gd name="T9" fmla="*/ 2147483647 h 77"/>
              <a:gd name="T10" fmla="*/ 864549314 w 73"/>
              <a:gd name="T11" fmla="*/ 2147483647 h 77"/>
              <a:gd name="T12" fmla="*/ 798045540 w 73"/>
              <a:gd name="T13" fmla="*/ 2147483647 h 77"/>
              <a:gd name="T14" fmla="*/ 931053088 w 73"/>
              <a:gd name="T15" fmla="*/ 2147483647 h 77"/>
              <a:gd name="T16" fmla="*/ 1064060635 w 73"/>
              <a:gd name="T17" fmla="*/ 2147483647 h 77"/>
              <a:gd name="T18" fmla="*/ 1130564664 w 73"/>
              <a:gd name="T19" fmla="*/ 2147483647 h 77"/>
              <a:gd name="T20" fmla="*/ 1197068438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1922963460 h 77"/>
              <a:gd name="T56" fmla="*/ 2147483647 w 73"/>
              <a:gd name="T57" fmla="*/ 1802777305 h 77"/>
              <a:gd name="T58" fmla="*/ 2147483647 w 73"/>
              <a:gd name="T59" fmla="*/ 1622505825 h 77"/>
              <a:gd name="T60" fmla="*/ 2147483647 w 73"/>
              <a:gd name="T61" fmla="*/ 1502319670 h 77"/>
              <a:gd name="T62" fmla="*/ 2147483647 w 73"/>
              <a:gd name="T63" fmla="*/ 1382133515 h 77"/>
              <a:gd name="T64" fmla="*/ 2147483647 w 73"/>
              <a:gd name="T65" fmla="*/ 1081668127 h 77"/>
              <a:gd name="T66" fmla="*/ 2147483647 w 73"/>
              <a:gd name="T67" fmla="*/ 961481730 h 77"/>
              <a:gd name="T68" fmla="*/ 2147483647 w 73"/>
              <a:gd name="T69" fmla="*/ 721109420 h 77"/>
              <a:gd name="T70" fmla="*/ 2147483647 w 73"/>
              <a:gd name="T71" fmla="*/ 540837940 h 77"/>
              <a:gd name="T72" fmla="*/ 2128113115 w 73"/>
              <a:gd name="T73" fmla="*/ 420651663 h 77"/>
              <a:gd name="T74" fmla="*/ 2128113115 w 73"/>
              <a:gd name="T75" fmla="*/ 180279293 h 77"/>
              <a:gd name="T76" fmla="*/ 2147483647 w 73"/>
              <a:gd name="T77" fmla="*/ 60093093 h 77"/>
              <a:gd name="T78" fmla="*/ 2147483647 w 73"/>
              <a:gd name="T79" fmla="*/ 0 h 77"/>
              <a:gd name="T80" fmla="*/ 0 w 73"/>
              <a:gd name="T81" fmla="*/ 300465509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3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2147483647 w 62"/>
              <a:gd name="T1" fmla="*/ 119151282 h 29"/>
              <a:gd name="T2" fmla="*/ 132597985 w 62"/>
              <a:gd name="T3" fmla="*/ 1012789980 h 29"/>
              <a:gd name="T4" fmla="*/ 265187828 w 62"/>
              <a:gd name="T5" fmla="*/ 953217973 h 29"/>
              <a:gd name="T6" fmla="*/ 530383798 w 62"/>
              <a:gd name="T7" fmla="*/ 774487236 h 29"/>
              <a:gd name="T8" fmla="*/ 662973736 w 62"/>
              <a:gd name="T9" fmla="*/ 655335984 h 29"/>
              <a:gd name="T10" fmla="*/ 729276784 w 62"/>
              <a:gd name="T11" fmla="*/ 595764218 h 29"/>
              <a:gd name="T12" fmla="*/ 928169643 w 62"/>
              <a:gd name="T13" fmla="*/ 536184733 h 29"/>
              <a:gd name="T14" fmla="*/ 1259652567 w 62"/>
              <a:gd name="T15" fmla="*/ 417033361 h 29"/>
              <a:gd name="T16" fmla="*/ 1392250520 w 62"/>
              <a:gd name="T17" fmla="*/ 476605127 h 29"/>
              <a:gd name="T18" fmla="*/ 1524848473 w 62"/>
              <a:gd name="T19" fmla="*/ 476605127 h 29"/>
              <a:gd name="T20" fmla="*/ 1657438284 w 62"/>
              <a:gd name="T21" fmla="*/ 714915469 h 29"/>
              <a:gd name="T22" fmla="*/ 1790036237 w 62"/>
              <a:gd name="T23" fmla="*/ 714915469 h 29"/>
              <a:gd name="T24" fmla="*/ 1790036237 w 62"/>
              <a:gd name="T25" fmla="*/ 834066721 h 29"/>
              <a:gd name="T26" fmla="*/ 2055232144 w 62"/>
              <a:gd name="T27" fmla="*/ 893638488 h 29"/>
              <a:gd name="T28" fmla="*/ 2147483647 w 62"/>
              <a:gd name="T29" fmla="*/ 1012789980 h 29"/>
              <a:gd name="T30" fmla="*/ 2147483647 w 62"/>
              <a:gd name="T31" fmla="*/ 1131948951 h 29"/>
              <a:gd name="T32" fmla="*/ 2121527049 w 62"/>
              <a:gd name="T33" fmla="*/ 1489402705 h 29"/>
              <a:gd name="T34" fmla="*/ 2147483647 w 62"/>
              <a:gd name="T35" fmla="*/ 1608553957 h 29"/>
              <a:gd name="T36" fmla="*/ 2147483647 w 62"/>
              <a:gd name="T37" fmla="*/ 1668125724 h 29"/>
              <a:gd name="T38" fmla="*/ 2147483647 w 62"/>
              <a:gd name="T39" fmla="*/ 1668125724 h 29"/>
              <a:gd name="T40" fmla="*/ 2147483647 w 62"/>
              <a:gd name="T41" fmla="*/ 1608553957 h 29"/>
              <a:gd name="T42" fmla="*/ 2147483647 w 62"/>
              <a:gd name="T43" fmla="*/ 1727705209 h 29"/>
              <a:gd name="T44" fmla="*/ 2147483647 w 62"/>
              <a:gd name="T45" fmla="*/ 1668125724 h 29"/>
              <a:gd name="T46" fmla="*/ 2147483647 w 62"/>
              <a:gd name="T47" fmla="*/ 1548974472 h 29"/>
              <a:gd name="T48" fmla="*/ 2147483647 w 62"/>
              <a:gd name="T49" fmla="*/ 1489402705 h 29"/>
              <a:gd name="T50" fmla="*/ 2147483647 w 62"/>
              <a:gd name="T51" fmla="*/ 1429823220 h 29"/>
              <a:gd name="T52" fmla="*/ 2147483647 w 62"/>
              <a:gd name="T53" fmla="*/ 1370251454 h 29"/>
              <a:gd name="T54" fmla="*/ 2147483647 w 62"/>
              <a:gd name="T55" fmla="*/ 1131948951 h 29"/>
              <a:gd name="T56" fmla="*/ 2147483647 w 62"/>
              <a:gd name="T57" fmla="*/ 953217973 h 29"/>
              <a:gd name="T58" fmla="*/ 2147483647 w 62"/>
              <a:gd name="T59" fmla="*/ 714915469 h 29"/>
              <a:gd name="T60" fmla="*/ 2147483647 w 62"/>
              <a:gd name="T61" fmla="*/ 595764218 h 29"/>
              <a:gd name="T62" fmla="*/ 2147483647 w 62"/>
              <a:gd name="T63" fmla="*/ 536184733 h 29"/>
              <a:gd name="T64" fmla="*/ 2147483647 w 62"/>
              <a:gd name="T65" fmla="*/ 357453875 h 29"/>
              <a:gd name="T66" fmla="*/ 2147483647 w 62"/>
              <a:gd name="T67" fmla="*/ 238302564 h 29"/>
              <a:gd name="T68" fmla="*/ 2147483647 w 62"/>
              <a:gd name="T69" fmla="*/ 238302564 h 29"/>
              <a:gd name="T70" fmla="*/ 2147483647 w 62"/>
              <a:gd name="T71" fmla="*/ 476605127 h 29"/>
              <a:gd name="T72" fmla="*/ 2147483647 w 62"/>
              <a:gd name="T73" fmla="*/ 595764218 h 29"/>
              <a:gd name="T74" fmla="*/ 2147483647 w 62"/>
              <a:gd name="T75" fmla="*/ 714915469 h 29"/>
              <a:gd name="T76" fmla="*/ 2147483647 w 62"/>
              <a:gd name="T77" fmla="*/ 953217973 h 29"/>
              <a:gd name="T78" fmla="*/ 2147483647 w 62"/>
              <a:gd name="T79" fmla="*/ 1072369466 h 29"/>
              <a:gd name="T80" fmla="*/ 2147483647 w 62"/>
              <a:gd name="T81" fmla="*/ 1131948951 h 29"/>
              <a:gd name="T82" fmla="*/ 2147483647 w 62"/>
              <a:gd name="T83" fmla="*/ 1251100202 h 29"/>
              <a:gd name="T84" fmla="*/ 2147483647 w 62"/>
              <a:gd name="T85" fmla="*/ 1429823220 h 29"/>
              <a:gd name="T86" fmla="*/ 2147483647 w 62"/>
              <a:gd name="T87" fmla="*/ 1489402705 h 29"/>
              <a:gd name="T88" fmla="*/ 2147483647 w 62"/>
              <a:gd name="T89" fmla="*/ 1429823220 h 29"/>
              <a:gd name="T90" fmla="*/ 2147483647 w 62"/>
              <a:gd name="T91" fmla="*/ 1548974472 h 29"/>
              <a:gd name="T92" fmla="*/ 2147483647 w 62"/>
              <a:gd name="T93" fmla="*/ 1668125724 h 29"/>
              <a:gd name="T94" fmla="*/ 2147483647 w 62"/>
              <a:gd name="T95" fmla="*/ 1727705209 h 29"/>
              <a:gd name="T96" fmla="*/ 2147483647 w 62"/>
              <a:gd name="T97" fmla="*/ 1668125724 h 29"/>
              <a:gd name="T98" fmla="*/ 2147483647 w 62"/>
              <a:gd name="T99" fmla="*/ 1548974472 h 29"/>
              <a:gd name="T100" fmla="*/ 2147483647 w 62"/>
              <a:gd name="T101" fmla="*/ 1131948951 h 29"/>
              <a:gd name="T102" fmla="*/ 2147483647 w 62"/>
              <a:gd name="T103" fmla="*/ 1251100202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4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970428171 w 15"/>
              <a:gd name="T1" fmla="*/ 1317641560 h 24"/>
              <a:gd name="T2" fmla="*/ 970428171 w 15"/>
              <a:gd name="T3" fmla="*/ 1197856711 h 24"/>
              <a:gd name="T4" fmla="*/ 905735658 w 15"/>
              <a:gd name="T5" fmla="*/ 1078071862 h 24"/>
              <a:gd name="T6" fmla="*/ 776342587 w 15"/>
              <a:gd name="T7" fmla="*/ 958286772 h 24"/>
              <a:gd name="T8" fmla="*/ 646949517 w 15"/>
              <a:gd name="T9" fmla="*/ 898394347 h 24"/>
              <a:gd name="T10" fmla="*/ 582257003 w 15"/>
              <a:gd name="T11" fmla="*/ 838501923 h 24"/>
              <a:gd name="T12" fmla="*/ 582257003 w 15"/>
              <a:gd name="T13" fmla="*/ 718717074 h 24"/>
              <a:gd name="T14" fmla="*/ 452863807 w 15"/>
              <a:gd name="T15" fmla="*/ 539032062 h 24"/>
              <a:gd name="T16" fmla="*/ 388171294 w 15"/>
              <a:gd name="T17" fmla="*/ 479139516 h 24"/>
              <a:gd name="T18" fmla="*/ 323478780 w 15"/>
              <a:gd name="T19" fmla="*/ 359354667 h 24"/>
              <a:gd name="T20" fmla="*/ 258778160 w 15"/>
              <a:gd name="T21" fmla="*/ 299462243 h 24"/>
              <a:gd name="T22" fmla="*/ 258778160 w 15"/>
              <a:gd name="T23" fmla="*/ 239569758 h 24"/>
              <a:gd name="T24" fmla="*/ 258778160 w 15"/>
              <a:gd name="T25" fmla="*/ 239569758 h 24"/>
              <a:gd name="T26" fmla="*/ 258778160 w 15"/>
              <a:gd name="T27" fmla="*/ 179677334 h 24"/>
              <a:gd name="T28" fmla="*/ 323478780 w 15"/>
              <a:gd name="T29" fmla="*/ 0 h 24"/>
              <a:gd name="T30" fmla="*/ 258778160 w 15"/>
              <a:gd name="T31" fmla="*/ 0 h 24"/>
              <a:gd name="T32" fmla="*/ 129393102 w 15"/>
              <a:gd name="T33" fmla="*/ 0 h 24"/>
              <a:gd name="T34" fmla="*/ 64692529 w 15"/>
              <a:gd name="T35" fmla="*/ 59892440 h 24"/>
              <a:gd name="T36" fmla="*/ 64692529 w 15"/>
              <a:gd name="T37" fmla="*/ 119784879 h 24"/>
              <a:gd name="T38" fmla="*/ 64692529 w 15"/>
              <a:gd name="T39" fmla="*/ 179677334 h 24"/>
              <a:gd name="T40" fmla="*/ 0 w 15"/>
              <a:gd name="T41" fmla="*/ 179677334 h 24"/>
              <a:gd name="T42" fmla="*/ 452863807 w 15"/>
              <a:gd name="T43" fmla="*/ 1437426409 h 24"/>
              <a:gd name="T44" fmla="*/ 970428171 w 15"/>
              <a:gd name="T45" fmla="*/ 1317641560 h 24"/>
              <a:gd name="T46" fmla="*/ 970428171 w 15"/>
              <a:gd name="T47" fmla="*/ 1317641560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5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1861212754 h 42"/>
              <a:gd name="T2" fmla="*/ 0 w 19"/>
              <a:gd name="T3" fmla="*/ 1921255858 h 42"/>
              <a:gd name="T4" fmla="*/ 134089252 w 19"/>
              <a:gd name="T5" fmla="*/ 2041334803 h 42"/>
              <a:gd name="T6" fmla="*/ 402275976 w 19"/>
              <a:gd name="T7" fmla="*/ 2147483647 h 42"/>
              <a:gd name="T8" fmla="*/ 603409933 w 19"/>
              <a:gd name="T9" fmla="*/ 2147483647 h 42"/>
              <a:gd name="T10" fmla="*/ 670462731 w 19"/>
              <a:gd name="T11" fmla="*/ 2147483647 h 42"/>
              <a:gd name="T12" fmla="*/ 737507341 w 19"/>
              <a:gd name="T13" fmla="*/ 2147483647 h 42"/>
              <a:gd name="T14" fmla="*/ 871596561 w 19"/>
              <a:gd name="T15" fmla="*/ 2147483647 h 42"/>
              <a:gd name="T16" fmla="*/ 938641171 w 19"/>
              <a:gd name="T17" fmla="*/ 2101377908 h 42"/>
              <a:gd name="T18" fmla="*/ 1139783445 w 19"/>
              <a:gd name="T19" fmla="*/ 1801177397 h 42"/>
              <a:gd name="T20" fmla="*/ 1273872665 w 19"/>
              <a:gd name="T21" fmla="*/ 1561020476 h 42"/>
              <a:gd name="T22" fmla="*/ 1206828055 w 19"/>
              <a:gd name="T23" fmla="*/ 1140749737 h 42"/>
              <a:gd name="T24" fmla="*/ 1139783445 w 19"/>
              <a:gd name="T25" fmla="*/ 780506364 h 42"/>
              <a:gd name="T26" fmla="*/ 938641171 w 19"/>
              <a:gd name="T27" fmla="*/ 840549468 h 42"/>
              <a:gd name="T28" fmla="*/ 871596561 w 19"/>
              <a:gd name="T29" fmla="*/ 840549468 h 42"/>
              <a:gd name="T30" fmla="*/ 804551951 w 19"/>
              <a:gd name="T31" fmla="*/ 840549468 h 42"/>
              <a:gd name="T32" fmla="*/ 871596561 w 19"/>
              <a:gd name="T33" fmla="*/ 660427903 h 42"/>
              <a:gd name="T34" fmla="*/ 938641171 w 19"/>
              <a:gd name="T35" fmla="*/ 660427903 h 42"/>
              <a:gd name="T36" fmla="*/ 1005685781 w 19"/>
              <a:gd name="T37" fmla="*/ 480313965 h 42"/>
              <a:gd name="T38" fmla="*/ 1072738579 w 19"/>
              <a:gd name="T39" fmla="*/ 360235504 h 42"/>
              <a:gd name="T40" fmla="*/ 268186692 w 19"/>
              <a:gd name="T41" fmla="*/ 0 h 42"/>
              <a:gd name="T42" fmla="*/ 201133894 w 19"/>
              <a:gd name="T43" fmla="*/ 120078491 h 42"/>
              <a:gd name="T44" fmla="*/ 134089252 w 19"/>
              <a:gd name="T45" fmla="*/ 360235504 h 42"/>
              <a:gd name="T46" fmla="*/ 0 w 19"/>
              <a:gd name="T47" fmla="*/ 480313965 h 42"/>
              <a:gd name="T48" fmla="*/ 67044626 w 19"/>
              <a:gd name="T49" fmla="*/ 540357190 h 42"/>
              <a:gd name="T50" fmla="*/ 67044626 w 19"/>
              <a:gd name="T51" fmla="*/ 660427903 h 42"/>
              <a:gd name="T52" fmla="*/ 67044626 w 19"/>
              <a:gd name="T53" fmla="*/ 900584824 h 42"/>
              <a:gd name="T54" fmla="*/ 201133894 w 19"/>
              <a:gd name="T55" fmla="*/ 1020671276 h 42"/>
              <a:gd name="T56" fmla="*/ 335231366 w 19"/>
              <a:gd name="T57" fmla="*/ 1080706632 h 42"/>
              <a:gd name="T58" fmla="*/ 469320586 w 19"/>
              <a:gd name="T59" fmla="*/ 1140749737 h 42"/>
              <a:gd name="T60" fmla="*/ 603409933 w 19"/>
              <a:gd name="T61" fmla="*/ 1260828198 h 42"/>
              <a:gd name="T62" fmla="*/ 268186692 w 19"/>
              <a:gd name="T63" fmla="*/ 1440942015 h 42"/>
              <a:gd name="T64" fmla="*/ 67044626 w 19"/>
              <a:gd name="T65" fmla="*/ 168109893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6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238456745 h 22"/>
              <a:gd name="T2" fmla="*/ 530675387 w 23"/>
              <a:gd name="T3" fmla="*/ 119228373 h 22"/>
              <a:gd name="T4" fmla="*/ 530675387 w 23"/>
              <a:gd name="T5" fmla="*/ 178842574 h 22"/>
              <a:gd name="T6" fmla="*/ 597004831 w 23"/>
              <a:gd name="T7" fmla="*/ 178842574 h 22"/>
              <a:gd name="T8" fmla="*/ 597004831 w 23"/>
              <a:gd name="T9" fmla="*/ 178842574 h 22"/>
              <a:gd name="T10" fmla="*/ 1326676442 w 23"/>
              <a:gd name="T11" fmla="*/ 0 h 22"/>
              <a:gd name="T12" fmla="*/ 1525680682 w 23"/>
              <a:gd name="T13" fmla="*/ 536527783 h 22"/>
              <a:gd name="T14" fmla="*/ 1525680682 w 23"/>
              <a:gd name="T15" fmla="*/ 596141954 h 22"/>
              <a:gd name="T16" fmla="*/ 1459343221 w 23"/>
              <a:gd name="T17" fmla="*/ 596141954 h 22"/>
              <a:gd name="T18" fmla="*/ 1525680682 w 23"/>
              <a:gd name="T19" fmla="*/ 655763846 h 22"/>
              <a:gd name="T20" fmla="*/ 1525680682 w 23"/>
              <a:gd name="T21" fmla="*/ 655763846 h 22"/>
              <a:gd name="T22" fmla="*/ 1393013903 w 23"/>
              <a:gd name="T23" fmla="*/ 715378018 h 22"/>
              <a:gd name="T24" fmla="*/ 1127680346 w 23"/>
              <a:gd name="T25" fmla="*/ 774992189 h 22"/>
              <a:gd name="T26" fmla="*/ 1061342630 w 23"/>
              <a:gd name="T27" fmla="*/ 774992189 h 22"/>
              <a:gd name="T28" fmla="*/ 1061342630 w 23"/>
              <a:gd name="T29" fmla="*/ 774992189 h 22"/>
              <a:gd name="T30" fmla="*/ 1061342630 w 23"/>
              <a:gd name="T31" fmla="*/ 834606360 h 22"/>
              <a:gd name="T32" fmla="*/ 1061342630 w 23"/>
              <a:gd name="T33" fmla="*/ 834606360 h 22"/>
              <a:gd name="T34" fmla="*/ 862338389 w 23"/>
              <a:gd name="T35" fmla="*/ 894220532 h 22"/>
              <a:gd name="T36" fmla="*/ 663342293 w 23"/>
              <a:gd name="T37" fmla="*/ 953834703 h 22"/>
              <a:gd name="T38" fmla="*/ 663342293 w 23"/>
              <a:gd name="T39" fmla="*/ 953834703 h 22"/>
              <a:gd name="T40" fmla="*/ 530675387 w 23"/>
              <a:gd name="T41" fmla="*/ 1073063287 h 22"/>
              <a:gd name="T42" fmla="*/ 199004304 w 23"/>
              <a:gd name="T43" fmla="*/ 1251905801 h 22"/>
              <a:gd name="T44" fmla="*/ 132666811 w 23"/>
              <a:gd name="T45" fmla="*/ 1311519972 h 22"/>
              <a:gd name="T46" fmla="*/ 0 w 23"/>
              <a:gd name="T47" fmla="*/ 1251905801 h 22"/>
              <a:gd name="T48" fmla="*/ 132666811 w 23"/>
              <a:gd name="T49" fmla="*/ 1132677458 h 22"/>
              <a:gd name="T50" fmla="*/ 132666811 w 23"/>
              <a:gd name="T51" fmla="*/ 1073063287 h 22"/>
              <a:gd name="T52" fmla="*/ 132666811 w 23"/>
              <a:gd name="T53" fmla="*/ 1013449115 h 22"/>
              <a:gd name="T54" fmla="*/ 0 w 23"/>
              <a:gd name="T55" fmla="*/ 238456745 h 22"/>
              <a:gd name="T56" fmla="*/ 0 w 23"/>
              <a:gd name="T57" fmla="*/ 238456745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7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669847700 w 45"/>
              <a:gd name="T1" fmla="*/ 418316999 h 23"/>
              <a:gd name="T2" fmla="*/ 1607645835 w 45"/>
              <a:gd name="T3" fmla="*/ 179276514 h 23"/>
              <a:gd name="T4" fmla="*/ 1674627306 w 45"/>
              <a:gd name="T5" fmla="*/ 179276514 h 23"/>
              <a:gd name="T6" fmla="*/ 1674627306 w 45"/>
              <a:gd name="T7" fmla="*/ 119520243 h 23"/>
              <a:gd name="T8" fmla="*/ 1808598432 w 45"/>
              <a:gd name="T9" fmla="*/ 0 h 23"/>
              <a:gd name="T10" fmla="*/ 1942569557 w 45"/>
              <a:gd name="T11" fmla="*/ 0 h 23"/>
              <a:gd name="T12" fmla="*/ 2076540683 w 45"/>
              <a:gd name="T13" fmla="*/ 179276514 h 23"/>
              <a:gd name="T14" fmla="*/ 2143522154 w 45"/>
              <a:gd name="T15" fmla="*/ 298796787 h 23"/>
              <a:gd name="T16" fmla="*/ 2009551028 w 45"/>
              <a:gd name="T17" fmla="*/ 418316999 h 23"/>
              <a:gd name="T18" fmla="*/ 1942569557 w 45"/>
              <a:gd name="T19" fmla="*/ 597593574 h 23"/>
              <a:gd name="T20" fmla="*/ 2147483647 w 45"/>
              <a:gd name="T21" fmla="*/ 597593574 h 23"/>
              <a:gd name="T22" fmla="*/ 2147483647 w 45"/>
              <a:gd name="T23" fmla="*/ 896397970 h 23"/>
              <a:gd name="T24" fmla="*/ 2147483647 w 45"/>
              <a:gd name="T25" fmla="*/ 956154211 h 23"/>
              <a:gd name="T26" fmla="*/ 2147483647 w 45"/>
              <a:gd name="T27" fmla="*/ 836633999 h 23"/>
              <a:gd name="T28" fmla="*/ 2147483647 w 45"/>
              <a:gd name="T29" fmla="*/ 717113786 h 23"/>
              <a:gd name="T30" fmla="*/ 2147483647 w 45"/>
              <a:gd name="T31" fmla="*/ 597593574 h 23"/>
              <a:gd name="T32" fmla="*/ 2147483647 w 45"/>
              <a:gd name="T33" fmla="*/ 657357545 h 23"/>
              <a:gd name="T34" fmla="*/ 2147483647 w 45"/>
              <a:gd name="T35" fmla="*/ 956154211 h 23"/>
              <a:gd name="T36" fmla="*/ 2147483647 w 45"/>
              <a:gd name="T37" fmla="*/ 1015910694 h 23"/>
              <a:gd name="T38" fmla="*/ 2147483647 w 45"/>
              <a:gd name="T39" fmla="*/ 1135430907 h 23"/>
              <a:gd name="T40" fmla="*/ 2147483647 w 45"/>
              <a:gd name="T41" fmla="*/ 1254951119 h 23"/>
              <a:gd name="T42" fmla="*/ 2147483647 w 45"/>
              <a:gd name="T43" fmla="*/ 1195194878 h 23"/>
              <a:gd name="T44" fmla="*/ 2147483647 w 45"/>
              <a:gd name="T45" fmla="*/ 1075674665 h 23"/>
              <a:gd name="T46" fmla="*/ 2147483647 w 45"/>
              <a:gd name="T47" fmla="*/ 1314715091 h 23"/>
              <a:gd name="T48" fmla="*/ 2143522154 w 45"/>
              <a:gd name="T49" fmla="*/ 1314715091 h 23"/>
              <a:gd name="T50" fmla="*/ 2143522154 w 45"/>
              <a:gd name="T51" fmla="*/ 1254951119 h 23"/>
              <a:gd name="T52" fmla="*/ 2009551028 w 45"/>
              <a:gd name="T53" fmla="*/ 1195194878 h 23"/>
              <a:gd name="T54" fmla="*/ 1875579902 w 45"/>
              <a:gd name="T55" fmla="*/ 1135430907 h 23"/>
              <a:gd name="T56" fmla="*/ 1808598432 w 45"/>
              <a:gd name="T57" fmla="*/ 1015910694 h 23"/>
              <a:gd name="T58" fmla="*/ 1406685055 w 45"/>
              <a:gd name="T59" fmla="*/ 1015910694 h 23"/>
              <a:gd name="T60" fmla="*/ 669847700 w 45"/>
              <a:gd name="T61" fmla="*/ 1195194878 h 23"/>
              <a:gd name="T62" fmla="*/ 602866229 w 45"/>
              <a:gd name="T63" fmla="*/ 1135430907 h 23"/>
              <a:gd name="T64" fmla="*/ 0 w 45"/>
              <a:gd name="T65" fmla="*/ 1254951119 h 23"/>
              <a:gd name="T66" fmla="*/ 0 w 45"/>
              <a:gd name="T67" fmla="*/ 537837333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8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122162272 h 13"/>
              <a:gd name="T2" fmla="*/ 195360579 w 12"/>
              <a:gd name="T3" fmla="*/ 671880847 h 13"/>
              <a:gd name="T4" fmla="*/ 195360579 w 12"/>
              <a:gd name="T5" fmla="*/ 732965875 h 13"/>
              <a:gd name="T6" fmla="*/ 130245755 w 12"/>
              <a:gd name="T7" fmla="*/ 732965875 h 13"/>
              <a:gd name="T8" fmla="*/ 195360579 w 12"/>
              <a:gd name="T9" fmla="*/ 794043088 h 13"/>
              <a:gd name="T10" fmla="*/ 195360579 w 12"/>
              <a:gd name="T11" fmla="*/ 794043088 h 13"/>
              <a:gd name="T12" fmla="*/ 195360579 w 12"/>
              <a:gd name="T13" fmla="*/ 794043088 h 13"/>
              <a:gd name="T14" fmla="*/ 390729227 w 12"/>
              <a:gd name="T15" fmla="*/ 732965875 h 13"/>
              <a:gd name="T16" fmla="*/ 455844019 w 12"/>
              <a:gd name="T17" fmla="*/ 671880847 h 13"/>
              <a:gd name="T18" fmla="*/ 455844019 w 12"/>
              <a:gd name="T19" fmla="*/ 610803634 h 13"/>
              <a:gd name="T20" fmla="*/ 455844019 w 12"/>
              <a:gd name="T21" fmla="*/ 549718606 h 13"/>
              <a:gd name="T22" fmla="*/ 455844019 w 12"/>
              <a:gd name="T23" fmla="*/ 427564058 h 13"/>
              <a:gd name="T24" fmla="*/ 520966881 w 12"/>
              <a:gd name="T25" fmla="*/ 366479030 h 13"/>
              <a:gd name="T26" fmla="*/ 520966881 w 12"/>
              <a:gd name="T27" fmla="*/ 427564058 h 13"/>
              <a:gd name="T28" fmla="*/ 520966881 w 12"/>
              <a:gd name="T29" fmla="*/ 488641271 h 13"/>
              <a:gd name="T30" fmla="*/ 520966881 w 12"/>
              <a:gd name="T31" fmla="*/ 610803634 h 13"/>
              <a:gd name="T32" fmla="*/ 586089869 w 12"/>
              <a:gd name="T33" fmla="*/ 610803634 h 13"/>
              <a:gd name="T34" fmla="*/ 586089869 w 12"/>
              <a:gd name="T35" fmla="*/ 610803634 h 13"/>
              <a:gd name="T36" fmla="*/ 586089869 w 12"/>
              <a:gd name="T37" fmla="*/ 549718606 h 13"/>
              <a:gd name="T38" fmla="*/ 651212731 w 12"/>
              <a:gd name="T39" fmla="*/ 549718606 h 13"/>
              <a:gd name="T40" fmla="*/ 716327523 w 12"/>
              <a:gd name="T41" fmla="*/ 488641271 h 13"/>
              <a:gd name="T42" fmla="*/ 781450385 w 12"/>
              <a:gd name="T43" fmla="*/ 488641271 h 13"/>
              <a:gd name="T44" fmla="*/ 781450385 w 12"/>
              <a:gd name="T45" fmla="*/ 488641271 h 13"/>
              <a:gd name="T46" fmla="*/ 716327523 w 12"/>
              <a:gd name="T47" fmla="*/ 427564058 h 13"/>
              <a:gd name="T48" fmla="*/ 716327523 w 12"/>
              <a:gd name="T49" fmla="*/ 366479030 h 13"/>
              <a:gd name="T50" fmla="*/ 716327523 w 12"/>
              <a:gd name="T51" fmla="*/ 366479030 h 13"/>
              <a:gd name="T52" fmla="*/ 651212731 w 12"/>
              <a:gd name="T53" fmla="*/ 366479030 h 13"/>
              <a:gd name="T54" fmla="*/ 586089869 w 12"/>
              <a:gd name="T55" fmla="*/ 305401817 h 13"/>
              <a:gd name="T56" fmla="*/ 586089869 w 12"/>
              <a:gd name="T57" fmla="*/ 305401817 h 13"/>
              <a:gd name="T58" fmla="*/ 455844019 w 12"/>
              <a:gd name="T59" fmla="*/ 244324543 h 13"/>
              <a:gd name="T60" fmla="*/ 390729227 w 12"/>
              <a:gd name="T61" fmla="*/ 122162272 h 13"/>
              <a:gd name="T62" fmla="*/ 390729227 w 12"/>
              <a:gd name="T63" fmla="*/ 122162272 h 13"/>
              <a:gd name="T64" fmla="*/ 325606365 w 12"/>
              <a:gd name="T65" fmla="*/ 0 h 13"/>
              <a:gd name="T66" fmla="*/ 0 w 12"/>
              <a:gd name="T67" fmla="*/ 122162272 h 13"/>
              <a:gd name="T68" fmla="*/ 0 w 12"/>
              <a:gd name="T69" fmla="*/ 12216227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9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1399766787 w 21"/>
              <a:gd name="T1" fmla="*/ 2147483647 h 47"/>
              <a:gd name="T2" fmla="*/ 1333113583 w 21"/>
              <a:gd name="T3" fmla="*/ 2147483647 h 47"/>
              <a:gd name="T4" fmla="*/ 1266452214 w 21"/>
              <a:gd name="T5" fmla="*/ 2147483647 h 47"/>
              <a:gd name="T6" fmla="*/ 1199799010 w 21"/>
              <a:gd name="T7" fmla="*/ 2147483647 h 47"/>
              <a:gd name="T8" fmla="*/ 1133145806 w 21"/>
              <a:gd name="T9" fmla="*/ 2147483647 h 47"/>
              <a:gd name="T10" fmla="*/ 1133145806 w 21"/>
              <a:gd name="T11" fmla="*/ 2147483647 h 47"/>
              <a:gd name="T12" fmla="*/ 1133145806 w 21"/>
              <a:gd name="T13" fmla="*/ 2147483647 h 47"/>
              <a:gd name="T14" fmla="*/ 1133145806 w 21"/>
              <a:gd name="T15" fmla="*/ 2147483647 h 47"/>
              <a:gd name="T16" fmla="*/ 1066492346 w 21"/>
              <a:gd name="T17" fmla="*/ 2147483647 h 47"/>
              <a:gd name="T18" fmla="*/ 1066492346 w 21"/>
              <a:gd name="T19" fmla="*/ 2147483647 h 47"/>
              <a:gd name="T20" fmla="*/ 133314605 w 21"/>
              <a:gd name="T21" fmla="*/ 2147483647 h 47"/>
              <a:gd name="T22" fmla="*/ 66653220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66653220 w 21"/>
              <a:gd name="T29" fmla="*/ 2147483647 h 47"/>
              <a:gd name="T30" fmla="*/ 0 w 21"/>
              <a:gd name="T31" fmla="*/ 2147483647 h 47"/>
              <a:gd name="T32" fmla="*/ 0 w 21"/>
              <a:gd name="T33" fmla="*/ 2034150113 h 47"/>
              <a:gd name="T34" fmla="*/ 0 w 21"/>
              <a:gd name="T35" fmla="*/ 1914491523 h 47"/>
              <a:gd name="T36" fmla="*/ 66653220 w 21"/>
              <a:gd name="T37" fmla="*/ 1675183044 h 47"/>
              <a:gd name="T38" fmla="*/ 66653220 w 21"/>
              <a:gd name="T39" fmla="*/ 1555524936 h 47"/>
              <a:gd name="T40" fmla="*/ 66653220 w 21"/>
              <a:gd name="T41" fmla="*/ 1435866829 h 47"/>
              <a:gd name="T42" fmla="*/ 66653220 w 21"/>
              <a:gd name="T43" fmla="*/ 1316216457 h 47"/>
              <a:gd name="T44" fmla="*/ 66653220 w 21"/>
              <a:gd name="T45" fmla="*/ 1256387404 h 47"/>
              <a:gd name="T46" fmla="*/ 66653220 w 21"/>
              <a:gd name="T47" fmla="*/ 1196558350 h 47"/>
              <a:gd name="T48" fmla="*/ 266621045 w 21"/>
              <a:gd name="T49" fmla="*/ 1076900243 h 47"/>
              <a:gd name="T50" fmla="*/ 333274314 w 21"/>
              <a:gd name="T51" fmla="*/ 837591522 h 47"/>
              <a:gd name="T52" fmla="*/ 266621045 w 21"/>
              <a:gd name="T53" fmla="*/ 717933415 h 47"/>
              <a:gd name="T54" fmla="*/ 266621045 w 21"/>
              <a:gd name="T55" fmla="*/ 598283042 h 47"/>
              <a:gd name="T56" fmla="*/ 266621045 w 21"/>
              <a:gd name="T57" fmla="*/ 598283042 h 47"/>
              <a:gd name="T58" fmla="*/ 266621045 w 21"/>
              <a:gd name="T59" fmla="*/ 538453989 h 47"/>
              <a:gd name="T60" fmla="*/ 199967841 w 21"/>
              <a:gd name="T61" fmla="*/ 418795761 h 47"/>
              <a:gd name="T62" fmla="*/ 266621045 w 21"/>
              <a:gd name="T63" fmla="*/ 239308540 h 47"/>
              <a:gd name="T64" fmla="*/ 199967841 w 21"/>
              <a:gd name="T65" fmla="*/ 179487221 h 47"/>
              <a:gd name="T66" fmla="*/ 199967841 w 21"/>
              <a:gd name="T67" fmla="*/ 119658137 h 47"/>
              <a:gd name="T68" fmla="*/ 266621045 w 21"/>
              <a:gd name="T69" fmla="*/ 119658137 h 47"/>
              <a:gd name="T70" fmla="*/ 333274314 w 21"/>
              <a:gd name="T71" fmla="*/ 59829069 h 47"/>
              <a:gd name="T72" fmla="*/ 399935682 w 21"/>
              <a:gd name="T73" fmla="*/ 59829069 h 47"/>
              <a:gd name="T74" fmla="*/ 399935682 w 21"/>
              <a:gd name="T75" fmla="*/ 59829069 h 47"/>
              <a:gd name="T76" fmla="*/ 466588887 w 21"/>
              <a:gd name="T77" fmla="*/ 0 h 47"/>
              <a:gd name="T78" fmla="*/ 1133145806 w 21"/>
              <a:gd name="T79" fmla="*/ 1735012097 h 47"/>
              <a:gd name="T80" fmla="*/ 1133145806 w 21"/>
              <a:gd name="T81" fmla="*/ 1794841151 h 47"/>
              <a:gd name="T82" fmla="*/ 1133145806 w 21"/>
              <a:gd name="T83" fmla="*/ 1854662469 h 47"/>
              <a:gd name="T84" fmla="*/ 1133145806 w 21"/>
              <a:gd name="T85" fmla="*/ 1854662469 h 47"/>
              <a:gd name="T86" fmla="*/ 1266452214 w 21"/>
              <a:gd name="T87" fmla="*/ 1974320576 h 47"/>
              <a:gd name="T88" fmla="*/ 1333113583 w 21"/>
              <a:gd name="T89" fmla="*/ 1974320576 h 47"/>
              <a:gd name="T90" fmla="*/ 1333113583 w 21"/>
              <a:gd name="T91" fmla="*/ 2034150113 h 47"/>
              <a:gd name="T92" fmla="*/ 1333113583 w 21"/>
              <a:gd name="T93" fmla="*/ 2093979167 h 47"/>
              <a:gd name="T94" fmla="*/ 1399766787 w 21"/>
              <a:gd name="T95" fmla="*/ 2147483647 h 47"/>
              <a:gd name="T96" fmla="*/ 1399766787 w 21"/>
              <a:gd name="T97" fmla="*/ 2147483647 h 47"/>
              <a:gd name="T98" fmla="*/ 1399766787 w 21"/>
              <a:gd name="T99" fmla="*/ 2147483647 h 47"/>
              <a:gd name="T100" fmla="*/ 1399766787 w 21"/>
              <a:gd name="T101" fmla="*/ 2147483647 h 47"/>
              <a:gd name="T102" fmla="*/ 139976678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10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661277858 w 49"/>
              <a:gd name="T1" fmla="*/ 2147483647 h 79"/>
              <a:gd name="T2" fmla="*/ 661277858 w 49"/>
              <a:gd name="T3" fmla="*/ 2147483647 h 79"/>
              <a:gd name="T4" fmla="*/ 793535006 w 49"/>
              <a:gd name="T5" fmla="*/ 2147483647 h 79"/>
              <a:gd name="T6" fmla="*/ 859663579 w 49"/>
              <a:gd name="T7" fmla="*/ 2147483647 h 79"/>
              <a:gd name="T8" fmla="*/ 925792153 w 49"/>
              <a:gd name="T9" fmla="*/ 2147483647 h 79"/>
              <a:gd name="T10" fmla="*/ 991912595 w 49"/>
              <a:gd name="T11" fmla="*/ 2147483647 h 79"/>
              <a:gd name="T12" fmla="*/ 1058041168 w 49"/>
              <a:gd name="T13" fmla="*/ 2147483647 h 79"/>
              <a:gd name="T14" fmla="*/ 1190298569 w 49"/>
              <a:gd name="T15" fmla="*/ 2147483647 h 79"/>
              <a:gd name="T16" fmla="*/ 1190298569 w 49"/>
              <a:gd name="T17" fmla="*/ 2147483647 h 79"/>
              <a:gd name="T18" fmla="*/ 1322555717 w 49"/>
              <a:gd name="T19" fmla="*/ 2147483647 h 79"/>
              <a:gd name="T20" fmla="*/ 1388684290 w 49"/>
              <a:gd name="T21" fmla="*/ 2147483647 h 79"/>
              <a:gd name="T22" fmla="*/ 1454812864 w 49"/>
              <a:gd name="T23" fmla="*/ 2147483647 h 79"/>
              <a:gd name="T24" fmla="*/ 1454812864 w 49"/>
              <a:gd name="T25" fmla="*/ 2147483647 h 79"/>
              <a:gd name="T26" fmla="*/ 1719319026 w 49"/>
              <a:gd name="T27" fmla="*/ 2147483647 h 79"/>
              <a:gd name="T28" fmla="*/ 1719319026 w 49"/>
              <a:gd name="T29" fmla="*/ 2147483647 h 79"/>
              <a:gd name="T30" fmla="*/ 1851576174 w 49"/>
              <a:gd name="T31" fmla="*/ 2147483647 h 79"/>
              <a:gd name="T32" fmla="*/ 1917704747 w 49"/>
              <a:gd name="T33" fmla="*/ 2147483647 h 79"/>
              <a:gd name="T34" fmla="*/ 2049961895 w 49"/>
              <a:gd name="T35" fmla="*/ 2147483647 h 79"/>
              <a:gd name="T36" fmla="*/ 2049961895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094893888 h 79"/>
              <a:gd name="T60" fmla="*/ 2147483647 w 49"/>
              <a:gd name="T61" fmla="*/ 1915328280 h 79"/>
              <a:gd name="T62" fmla="*/ 2147483647 w 49"/>
              <a:gd name="T63" fmla="*/ 1855478397 h 79"/>
              <a:gd name="T64" fmla="*/ 2147483647 w 49"/>
              <a:gd name="T65" fmla="*/ 1915328280 h 79"/>
              <a:gd name="T66" fmla="*/ 2147483647 w 49"/>
              <a:gd name="T67" fmla="*/ 1675913273 h 79"/>
              <a:gd name="T68" fmla="*/ 2147483647 w 49"/>
              <a:gd name="T69" fmla="*/ 1556205769 h 79"/>
              <a:gd name="T70" fmla="*/ 2147483647 w 49"/>
              <a:gd name="T71" fmla="*/ 1556205769 h 79"/>
              <a:gd name="T72" fmla="*/ 2147483647 w 49"/>
              <a:gd name="T73" fmla="*/ 1556205769 h 79"/>
              <a:gd name="T74" fmla="*/ 2147483647 w 49"/>
              <a:gd name="T75" fmla="*/ 1496355885 h 79"/>
              <a:gd name="T76" fmla="*/ 2147483647 w 49"/>
              <a:gd name="T77" fmla="*/ 1316790762 h 79"/>
              <a:gd name="T78" fmla="*/ 1587070011 w 49"/>
              <a:gd name="T79" fmla="*/ 0 h 79"/>
              <a:gd name="T80" fmla="*/ 1454812864 w 49"/>
              <a:gd name="T81" fmla="*/ 0 h 79"/>
              <a:gd name="T82" fmla="*/ 1388684290 w 49"/>
              <a:gd name="T83" fmla="*/ 119707534 h 79"/>
              <a:gd name="T84" fmla="*/ 1190298569 w 49"/>
              <a:gd name="T85" fmla="*/ 119707534 h 79"/>
              <a:gd name="T86" fmla="*/ 991912595 w 49"/>
              <a:gd name="T87" fmla="*/ 299272749 h 79"/>
              <a:gd name="T88" fmla="*/ 925792153 w 49"/>
              <a:gd name="T89" fmla="*/ 119707534 h 79"/>
              <a:gd name="T90" fmla="*/ 859663579 w 49"/>
              <a:gd name="T91" fmla="*/ 59857635 h 79"/>
              <a:gd name="T92" fmla="*/ 396763437 w 49"/>
              <a:gd name="T93" fmla="*/ 957668008 h 79"/>
              <a:gd name="T94" fmla="*/ 462892010 w 49"/>
              <a:gd name="T95" fmla="*/ 1137225638 h 79"/>
              <a:gd name="T96" fmla="*/ 462892010 w 49"/>
              <a:gd name="T97" fmla="*/ 1316790762 h 79"/>
              <a:gd name="T98" fmla="*/ 330634863 w 49"/>
              <a:gd name="T99" fmla="*/ 1436498265 h 79"/>
              <a:gd name="T100" fmla="*/ 396763437 w 49"/>
              <a:gd name="T101" fmla="*/ 1915328280 h 79"/>
              <a:gd name="T102" fmla="*/ 264514358 w 49"/>
              <a:gd name="T103" fmla="*/ 2147483647 h 79"/>
              <a:gd name="T104" fmla="*/ 264514358 w 49"/>
              <a:gd name="T105" fmla="*/ 2147483647 h 79"/>
              <a:gd name="T106" fmla="*/ 198385784 w 49"/>
              <a:gd name="T107" fmla="*/ 2147483647 h 79"/>
              <a:gd name="T108" fmla="*/ 198385784 w 49"/>
              <a:gd name="T109" fmla="*/ 2147483647 h 79"/>
              <a:gd name="T110" fmla="*/ 66128589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1011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41020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66 h 19"/>
                <a:gd name="T2" fmla="*/ 24 w 16"/>
                <a:gd name="T3" fmla="*/ 313 h 19"/>
                <a:gd name="T4" fmla="*/ 24 w 16"/>
                <a:gd name="T5" fmla="*/ 382 h 19"/>
                <a:gd name="T6" fmla="*/ 141 w 16"/>
                <a:gd name="T7" fmla="*/ 455 h 19"/>
                <a:gd name="T8" fmla="*/ 190 w 16"/>
                <a:gd name="T9" fmla="*/ 382 h 19"/>
                <a:gd name="T10" fmla="*/ 380 w 16"/>
                <a:gd name="T11" fmla="*/ 264 h 19"/>
                <a:gd name="T12" fmla="*/ 307 w 16"/>
                <a:gd name="T13" fmla="*/ 117 h 19"/>
                <a:gd name="T14" fmla="*/ 73 w 16"/>
                <a:gd name="T15" fmla="*/ 0 h 19"/>
                <a:gd name="T16" fmla="*/ 73 w 16"/>
                <a:gd name="T17" fmla="*/ 117 h 19"/>
                <a:gd name="T18" fmla="*/ 0 w 16"/>
                <a:gd name="T19" fmla="*/ 166 h 19"/>
                <a:gd name="T20" fmla="*/ 0 w 16"/>
                <a:gd name="T21" fmla="*/ 16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21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73 w 9"/>
                <a:gd name="T1" fmla="*/ 140 h 6"/>
                <a:gd name="T2" fmla="*/ 191 w 9"/>
                <a:gd name="T3" fmla="*/ 140 h 6"/>
                <a:gd name="T4" fmla="*/ 215 w 9"/>
                <a:gd name="T5" fmla="*/ 72 h 6"/>
                <a:gd name="T6" fmla="*/ 117 w 9"/>
                <a:gd name="T7" fmla="*/ 48 h 6"/>
                <a:gd name="T8" fmla="*/ 73 w 9"/>
                <a:gd name="T9" fmla="*/ 48 h 6"/>
                <a:gd name="T10" fmla="*/ 49 w 9"/>
                <a:gd name="T11" fmla="*/ 0 h 6"/>
                <a:gd name="T12" fmla="*/ 0 w 9"/>
                <a:gd name="T13" fmla="*/ 48 h 6"/>
                <a:gd name="T14" fmla="*/ 49 w 9"/>
                <a:gd name="T15" fmla="*/ 116 h 6"/>
                <a:gd name="T16" fmla="*/ 73 w 9"/>
                <a:gd name="T17" fmla="*/ 140 h 6"/>
                <a:gd name="T18" fmla="*/ 73 w 9"/>
                <a:gd name="T19" fmla="*/ 14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22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50 h 2"/>
                <a:gd name="T2" fmla="*/ 100 w 4"/>
                <a:gd name="T3" fmla="*/ 0 h 2"/>
                <a:gd name="T4" fmla="*/ 100 w 4"/>
                <a:gd name="T5" fmla="*/ 50 h 2"/>
                <a:gd name="T6" fmla="*/ 0 w 4"/>
                <a:gd name="T7" fmla="*/ 50 h 2"/>
                <a:gd name="T8" fmla="*/ 0 w 4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47 w 4"/>
                <a:gd name="T1" fmla="*/ 0 h 3"/>
                <a:gd name="T2" fmla="*/ 47 w 4"/>
                <a:gd name="T3" fmla="*/ 0 h 3"/>
                <a:gd name="T4" fmla="*/ 66 w 4"/>
                <a:gd name="T5" fmla="*/ 0 h 3"/>
                <a:gd name="T6" fmla="*/ 66 w 4"/>
                <a:gd name="T7" fmla="*/ 0 h 3"/>
                <a:gd name="T8" fmla="*/ 66 w 4"/>
                <a:gd name="T9" fmla="*/ 0 h 3"/>
                <a:gd name="T10" fmla="*/ 66 w 4"/>
                <a:gd name="T11" fmla="*/ 23 h 3"/>
                <a:gd name="T12" fmla="*/ 66 w 4"/>
                <a:gd name="T13" fmla="*/ 23 h 3"/>
                <a:gd name="T14" fmla="*/ 66 w 4"/>
                <a:gd name="T15" fmla="*/ 23 h 3"/>
                <a:gd name="T16" fmla="*/ 90 w 4"/>
                <a:gd name="T17" fmla="*/ 23 h 3"/>
                <a:gd name="T18" fmla="*/ 66 w 4"/>
                <a:gd name="T19" fmla="*/ 42 h 3"/>
                <a:gd name="T20" fmla="*/ 66 w 4"/>
                <a:gd name="T21" fmla="*/ 42 h 3"/>
                <a:gd name="T22" fmla="*/ 66 w 4"/>
                <a:gd name="T23" fmla="*/ 42 h 3"/>
                <a:gd name="T24" fmla="*/ 66 w 4"/>
                <a:gd name="T25" fmla="*/ 65 h 3"/>
                <a:gd name="T26" fmla="*/ 66 w 4"/>
                <a:gd name="T27" fmla="*/ 65 h 3"/>
                <a:gd name="T28" fmla="*/ 66 w 4"/>
                <a:gd name="T29" fmla="*/ 65 h 3"/>
                <a:gd name="T30" fmla="*/ 47 w 4"/>
                <a:gd name="T31" fmla="*/ 65 h 3"/>
                <a:gd name="T32" fmla="*/ 47 w 4"/>
                <a:gd name="T33" fmla="*/ 65 h 3"/>
                <a:gd name="T34" fmla="*/ 47 w 4"/>
                <a:gd name="T35" fmla="*/ 65 h 3"/>
                <a:gd name="T36" fmla="*/ 24 w 4"/>
                <a:gd name="T37" fmla="*/ 65 h 3"/>
                <a:gd name="T38" fmla="*/ 24 w 4"/>
                <a:gd name="T39" fmla="*/ 65 h 3"/>
                <a:gd name="T40" fmla="*/ 24 w 4"/>
                <a:gd name="T41" fmla="*/ 65 h 3"/>
                <a:gd name="T42" fmla="*/ 24 w 4"/>
                <a:gd name="T43" fmla="*/ 42 h 3"/>
                <a:gd name="T44" fmla="*/ 0 w 4"/>
                <a:gd name="T45" fmla="*/ 42 h 3"/>
                <a:gd name="T46" fmla="*/ 0 w 4"/>
                <a:gd name="T47" fmla="*/ 42 h 3"/>
                <a:gd name="T48" fmla="*/ 0 w 4"/>
                <a:gd name="T49" fmla="*/ 23 h 3"/>
                <a:gd name="T50" fmla="*/ 0 w 4"/>
                <a:gd name="T51" fmla="*/ 23 h 3"/>
                <a:gd name="T52" fmla="*/ 0 w 4"/>
                <a:gd name="T53" fmla="*/ 23 h 3"/>
                <a:gd name="T54" fmla="*/ 24 w 4"/>
                <a:gd name="T55" fmla="*/ 23 h 3"/>
                <a:gd name="T56" fmla="*/ 24 w 4"/>
                <a:gd name="T57" fmla="*/ 0 h 3"/>
                <a:gd name="T58" fmla="*/ 24 w 4"/>
                <a:gd name="T59" fmla="*/ 0 h 3"/>
                <a:gd name="T60" fmla="*/ 24 w 4"/>
                <a:gd name="T61" fmla="*/ 0 h 3"/>
                <a:gd name="T62" fmla="*/ 47 w 4"/>
                <a:gd name="T63" fmla="*/ 0 h 3"/>
                <a:gd name="T64" fmla="*/ 47 w 4"/>
                <a:gd name="T65" fmla="*/ 0 h 3"/>
                <a:gd name="T66" fmla="*/ 47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75 h 3"/>
                <a:gd name="T2" fmla="*/ 166 w 8"/>
                <a:gd name="T3" fmla="*/ 75 h 3"/>
                <a:gd name="T4" fmla="*/ 190 w 8"/>
                <a:gd name="T5" fmla="*/ 0 h 3"/>
                <a:gd name="T6" fmla="*/ 49 w 8"/>
                <a:gd name="T7" fmla="*/ 0 h 3"/>
                <a:gd name="T8" fmla="*/ 0 w 8"/>
                <a:gd name="T9" fmla="*/ 75 h 3"/>
                <a:gd name="T10" fmla="*/ 0 w 8"/>
                <a:gd name="T11" fmla="*/ 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91 h 5"/>
                <a:gd name="T2" fmla="*/ 66 w 8"/>
                <a:gd name="T3" fmla="*/ 115 h 5"/>
                <a:gd name="T4" fmla="*/ 133 w 8"/>
                <a:gd name="T5" fmla="*/ 115 h 5"/>
                <a:gd name="T6" fmla="*/ 180 w 8"/>
                <a:gd name="T7" fmla="*/ 48 h 5"/>
                <a:gd name="T8" fmla="*/ 114 w 8"/>
                <a:gd name="T9" fmla="*/ 0 h 5"/>
                <a:gd name="T10" fmla="*/ 24 w 8"/>
                <a:gd name="T11" fmla="*/ 48 h 5"/>
                <a:gd name="T12" fmla="*/ 0 w 8"/>
                <a:gd name="T13" fmla="*/ 91 h 5"/>
                <a:gd name="T14" fmla="*/ 0 w 8"/>
                <a:gd name="T15" fmla="*/ 9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15 h 5"/>
                <a:gd name="T2" fmla="*/ 100 w 4"/>
                <a:gd name="T3" fmla="*/ 48 h 5"/>
                <a:gd name="T4" fmla="*/ 100 w 4"/>
                <a:gd name="T5" fmla="*/ 0 h 5"/>
                <a:gd name="T6" fmla="*/ 0 w 4"/>
                <a:gd name="T7" fmla="*/ 91 h 5"/>
                <a:gd name="T8" fmla="*/ 0 w 4"/>
                <a:gd name="T9" fmla="*/ 115 h 5"/>
                <a:gd name="T10" fmla="*/ 0 w 4"/>
                <a:gd name="T11" fmla="*/ 11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27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73 w 8"/>
                <a:gd name="T1" fmla="*/ 165 h 7"/>
                <a:gd name="T2" fmla="*/ 190 w 8"/>
                <a:gd name="T3" fmla="*/ 165 h 7"/>
                <a:gd name="T4" fmla="*/ 190 w 8"/>
                <a:gd name="T5" fmla="*/ 92 h 7"/>
                <a:gd name="T6" fmla="*/ 97 w 8"/>
                <a:gd name="T7" fmla="*/ 0 h 7"/>
                <a:gd name="T8" fmla="*/ 0 w 8"/>
                <a:gd name="T9" fmla="*/ 49 h 7"/>
                <a:gd name="T10" fmla="*/ 73 w 8"/>
                <a:gd name="T11" fmla="*/ 165 h 7"/>
                <a:gd name="T12" fmla="*/ 73 w 8"/>
                <a:gd name="T13" fmla="*/ 165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1012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1992</a:t>
            </a:r>
          </a:p>
        </p:txBody>
      </p:sp>
      <p:sp>
        <p:nvSpPr>
          <p:cNvPr id="41013" name="Text Box 132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1014" name="Text Box 150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41015" name="Rectangle 151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1016" name="Rectangle 152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1017" name="Rectangle 153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1018" name="Rectangle 154"/>
          <p:cNvSpPr>
            <a:spLocks noChangeArrowheads="1"/>
          </p:cNvSpPr>
          <p:nvPr/>
        </p:nvSpPr>
        <p:spPr bwMode="auto">
          <a:xfrm>
            <a:off x="3448050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1019" name="Rectangle 155"/>
          <p:cNvSpPr>
            <a:spLocks noChangeArrowheads="1"/>
          </p:cNvSpPr>
          <p:nvPr/>
        </p:nvSpPr>
        <p:spPr bwMode="auto">
          <a:xfrm>
            <a:off x="444500" y="5892800"/>
            <a:ext cx="40846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 advTm="766">
    <p:randomBar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Freeform 5"/>
          <p:cNvSpPr>
            <a:spLocks/>
          </p:cNvSpPr>
          <p:nvPr/>
        </p:nvSpPr>
        <p:spPr bwMode="auto">
          <a:xfrm>
            <a:off x="4513263" y="2003425"/>
            <a:ext cx="725487" cy="427038"/>
          </a:xfrm>
          <a:custGeom>
            <a:avLst/>
            <a:gdLst>
              <a:gd name="T0" fmla="*/ 0 w 89"/>
              <a:gd name="T1" fmla="*/ 2147483647 h 55"/>
              <a:gd name="T2" fmla="*/ 332240453 w 89"/>
              <a:gd name="T3" fmla="*/ 0 h 55"/>
              <a:gd name="T4" fmla="*/ 2147483647 w 89"/>
              <a:gd name="T5" fmla="*/ 180854486 h 55"/>
              <a:gd name="T6" fmla="*/ 2147483647 w 89"/>
              <a:gd name="T7" fmla="*/ 241136706 h 55"/>
              <a:gd name="T8" fmla="*/ 2147483647 w 89"/>
              <a:gd name="T9" fmla="*/ 301426751 h 55"/>
              <a:gd name="T10" fmla="*/ 2147483647 w 89"/>
              <a:gd name="T11" fmla="*/ 542563518 h 55"/>
              <a:gd name="T12" fmla="*/ 2147483647 w 89"/>
              <a:gd name="T13" fmla="*/ 602845738 h 55"/>
              <a:gd name="T14" fmla="*/ 2147483647 w 89"/>
              <a:gd name="T15" fmla="*/ 783700163 h 55"/>
              <a:gd name="T16" fmla="*/ 2147483647 w 89"/>
              <a:gd name="T17" fmla="*/ 1085127035 h 55"/>
              <a:gd name="T18" fmla="*/ 2147483647 w 89"/>
              <a:gd name="T19" fmla="*/ 1386553665 h 55"/>
              <a:gd name="T20" fmla="*/ 2147483647 w 89"/>
              <a:gd name="T21" fmla="*/ 1507118105 h 55"/>
              <a:gd name="T22" fmla="*/ 2147483647 w 89"/>
              <a:gd name="T23" fmla="*/ 1808544735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87" name="Freeform 6"/>
          <p:cNvSpPr>
            <a:spLocks/>
          </p:cNvSpPr>
          <p:nvPr/>
        </p:nvSpPr>
        <p:spPr bwMode="auto">
          <a:xfrm>
            <a:off x="4481513" y="2398713"/>
            <a:ext cx="766762" cy="495300"/>
          </a:xfrm>
          <a:custGeom>
            <a:avLst/>
            <a:gdLst>
              <a:gd name="T0" fmla="*/ 0 w 94"/>
              <a:gd name="T1" fmla="*/ 2147483647 h 64"/>
              <a:gd name="T2" fmla="*/ 199610987 w 94"/>
              <a:gd name="T3" fmla="*/ 1018182017 h 64"/>
              <a:gd name="T4" fmla="*/ 266147962 w 94"/>
              <a:gd name="T5" fmla="*/ 0 h 64"/>
              <a:gd name="T6" fmla="*/ 2147483647 w 94"/>
              <a:gd name="T7" fmla="*/ 239570365 h 64"/>
              <a:gd name="T8" fmla="*/ 2147483647 w 94"/>
              <a:gd name="T9" fmla="*/ 359355578 h 64"/>
              <a:gd name="T10" fmla="*/ 2147483647 w 94"/>
              <a:gd name="T11" fmla="*/ 419248154 h 64"/>
              <a:gd name="T12" fmla="*/ 2147483647 w 94"/>
              <a:gd name="T13" fmla="*/ 598933742 h 64"/>
              <a:gd name="T14" fmla="*/ 2147483647 w 94"/>
              <a:gd name="T15" fmla="*/ 658826318 h 64"/>
              <a:gd name="T16" fmla="*/ 2147483647 w 94"/>
              <a:gd name="T17" fmla="*/ 898396623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88" name="Freeform 7"/>
          <p:cNvSpPr>
            <a:spLocks/>
          </p:cNvSpPr>
          <p:nvPr/>
        </p:nvSpPr>
        <p:spPr bwMode="auto">
          <a:xfrm>
            <a:off x="4456113" y="2794000"/>
            <a:ext cx="906462" cy="425450"/>
          </a:xfrm>
          <a:custGeom>
            <a:avLst/>
            <a:gdLst>
              <a:gd name="T0" fmla="*/ 0 w 111"/>
              <a:gd name="T1" fmla="*/ 2034463625 h 55"/>
              <a:gd name="T2" fmla="*/ 200066788 w 111"/>
              <a:gd name="T3" fmla="*/ 0 h 55"/>
              <a:gd name="T4" fmla="*/ 2147483647 w 111"/>
              <a:gd name="T5" fmla="*/ 179508969 h 55"/>
              <a:gd name="T6" fmla="*/ 2147483647 w 111"/>
              <a:gd name="T7" fmla="*/ 359025673 h 55"/>
              <a:gd name="T8" fmla="*/ 2147483647 w 111"/>
              <a:gd name="T9" fmla="*/ 359025673 h 55"/>
              <a:gd name="T10" fmla="*/ 2147483647 w 111"/>
              <a:gd name="T11" fmla="*/ 299184213 h 55"/>
              <a:gd name="T12" fmla="*/ 2147483647 w 111"/>
              <a:gd name="T13" fmla="*/ 359025673 h 55"/>
              <a:gd name="T14" fmla="*/ 2147483647 w 111"/>
              <a:gd name="T15" fmla="*/ 538534702 h 55"/>
              <a:gd name="T16" fmla="*/ 2147483647 w 111"/>
              <a:gd name="T17" fmla="*/ 538534702 h 55"/>
              <a:gd name="T18" fmla="*/ 2147483647 w 111"/>
              <a:gd name="T19" fmla="*/ 538534702 h 55"/>
              <a:gd name="T20" fmla="*/ 2147483647 w 111"/>
              <a:gd name="T21" fmla="*/ 418859397 h 55"/>
              <a:gd name="T22" fmla="*/ 2147483647 w 111"/>
              <a:gd name="T23" fmla="*/ 418859397 h 55"/>
              <a:gd name="T24" fmla="*/ 2147483647 w 111"/>
              <a:gd name="T25" fmla="*/ 478700857 h 55"/>
              <a:gd name="T26" fmla="*/ 2147483647 w 111"/>
              <a:gd name="T27" fmla="*/ 658209886 h 55"/>
              <a:gd name="T28" fmla="*/ 2147483647 w 111"/>
              <a:gd name="T29" fmla="*/ 777885070 h 55"/>
              <a:gd name="T30" fmla="*/ 2147483647 w 111"/>
              <a:gd name="T31" fmla="*/ 897560255 h 55"/>
              <a:gd name="T32" fmla="*/ 2147483647 w 111"/>
              <a:gd name="T33" fmla="*/ 957393979 h 55"/>
              <a:gd name="T34" fmla="*/ 2147483647 w 111"/>
              <a:gd name="T35" fmla="*/ 1017235680 h 55"/>
              <a:gd name="T36" fmla="*/ 2147483647 w 111"/>
              <a:gd name="T37" fmla="*/ 1136910864 h 55"/>
              <a:gd name="T38" fmla="*/ 2147483647 w 111"/>
              <a:gd name="T39" fmla="*/ 1256586048 h 55"/>
              <a:gd name="T40" fmla="*/ 2147483647 w 111"/>
              <a:gd name="T41" fmla="*/ 1436094957 h 55"/>
              <a:gd name="T42" fmla="*/ 2147483647 w 111"/>
              <a:gd name="T43" fmla="*/ 1495928681 h 55"/>
              <a:gd name="T44" fmla="*/ 2147483647 w 111"/>
              <a:gd name="T45" fmla="*/ 1555770141 h 55"/>
              <a:gd name="T46" fmla="*/ 2147483647 w 111"/>
              <a:gd name="T47" fmla="*/ 1675445325 h 55"/>
              <a:gd name="T48" fmla="*/ 2147483647 w 111"/>
              <a:gd name="T49" fmla="*/ 1735279049 h 55"/>
              <a:gd name="T50" fmla="*/ 2147483647 w 111"/>
              <a:gd name="T51" fmla="*/ 1795120509 h 55"/>
              <a:gd name="T52" fmla="*/ 2147483647 w 111"/>
              <a:gd name="T53" fmla="*/ 1914795693 h 55"/>
              <a:gd name="T54" fmla="*/ 2147483647 w 111"/>
              <a:gd name="T55" fmla="*/ 2034463625 h 55"/>
              <a:gd name="T56" fmla="*/ 2147483647 w 111"/>
              <a:gd name="T57" fmla="*/ 2094305085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1667220493 w 111"/>
              <a:gd name="T87" fmla="*/ 2147483647 h 55"/>
              <a:gd name="T88" fmla="*/ 1733906680 w 111"/>
              <a:gd name="T89" fmla="*/ 2147483647 h 55"/>
              <a:gd name="T90" fmla="*/ 0 w 111"/>
              <a:gd name="T91" fmla="*/ 2034463625 h 55"/>
              <a:gd name="T92" fmla="*/ 0 w 111"/>
              <a:gd name="T93" fmla="*/ 2034463625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89" name="Freeform 8"/>
          <p:cNvSpPr>
            <a:spLocks/>
          </p:cNvSpPr>
          <p:nvPr/>
        </p:nvSpPr>
        <p:spPr bwMode="auto">
          <a:xfrm>
            <a:off x="4637088" y="3203575"/>
            <a:ext cx="812800" cy="411163"/>
          </a:xfrm>
          <a:custGeom>
            <a:avLst/>
            <a:gdLst>
              <a:gd name="T0" fmla="*/ 198193155 w 100"/>
              <a:gd name="T1" fmla="*/ 0 h 53"/>
              <a:gd name="T2" fmla="*/ 2147483647 w 100"/>
              <a:gd name="T3" fmla="*/ 120369903 h 53"/>
              <a:gd name="T4" fmla="*/ 2147483647 w 100"/>
              <a:gd name="T5" fmla="*/ 361101983 h 53"/>
              <a:gd name="T6" fmla="*/ 2147483647 w 100"/>
              <a:gd name="T7" fmla="*/ 481464098 h 53"/>
              <a:gd name="T8" fmla="*/ 2147483647 w 100"/>
              <a:gd name="T9" fmla="*/ 601834092 h 53"/>
              <a:gd name="T10" fmla="*/ 2147483647 w 100"/>
              <a:gd name="T11" fmla="*/ 722203965 h 53"/>
              <a:gd name="T12" fmla="*/ 2147483647 w 100"/>
              <a:gd name="T13" fmla="*/ 722203965 h 53"/>
              <a:gd name="T14" fmla="*/ 2147483647 w 100"/>
              <a:gd name="T15" fmla="*/ 902751017 h 53"/>
              <a:gd name="T16" fmla="*/ 2147483647 w 100"/>
              <a:gd name="T17" fmla="*/ 962935953 h 53"/>
              <a:gd name="T18" fmla="*/ 2147483647 w 100"/>
              <a:gd name="T19" fmla="*/ 962935953 h 53"/>
              <a:gd name="T20" fmla="*/ 2147483647 w 100"/>
              <a:gd name="T21" fmla="*/ 1023113375 h 53"/>
              <a:gd name="T22" fmla="*/ 2147483647 w 100"/>
              <a:gd name="T23" fmla="*/ 2147483647 h 53"/>
              <a:gd name="T24" fmla="*/ 0 w 100"/>
              <a:gd name="T25" fmla="*/ 2147483647 h 53"/>
              <a:gd name="T26" fmla="*/ 198193155 w 100"/>
              <a:gd name="T27" fmla="*/ 0 h 53"/>
              <a:gd name="T28" fmla="*/ 198193155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0" name="Freeform 9"/>
          <p:cNvSpPr>
            <a:spLocks/>
          </p:cNvSpPr>
          <p:nvPr/>
        </p:nvSpPr>
        <p:spPr bwMode="auto">
          <a:xfrm>
            <a:off x="4521200" y="3590925"/>
            <a:ext cx="944563" cy="465138"/>
          </a:xfrm>
          <a:custGeom>
            <a:avLst/>
            <a:gdLst>
              <a:gd name="T0" fmla="*/ 928269299 w 116"/>
              <a:gd name="T1" fmla="*/ 60095829 h 60"/>
              <a:gd name="T2" fmla="*/ 0 w 116"/>
              <a:gd name="T3" fmla="*/ 540885828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1863040499 h 60"/>
              <a:gd name="T68" fmla="*/ 2147483647 w 116"/>
              <a:gd name="T69" fmla="*/ 180295256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1" name="Freeform 10"/>
          <p:cNvSpPr>
            <a:spLocks/>
          </p:cNvSpPr>
          <p:nvPr/>
        </p:nvSpPr>
        <p:spPr bwMode="auto">
          <a:xfrm>
            <a:off x="5232400" y="2740025"/>
            <a:ext cx="666750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39118966 h 54"/>
              <a:gd name="T4" fmla="*/ 2147483647 w 82"/>
              <a:gd name="T5" fmla="*/ 358674613 h 54"/>
              <a:gd name="T6" fmla="*/ 2147483647 w 82"/>
              <a:gd name="T7" fmla="*/ 777130886 h 54"/>
              <a:gd name="T8" fmla="*/ 2147483647 w 82"/>
              <a:gd name="T9" fmla="*/ 956475864 h 54"/>
              <a:gd name="T10" fmla="*/ 2147483647 w 82"/>
              <a:gd name="T11" fmla="*/ 1076031693 h 54"/>
              <a:gd name="T12" fmla="*/ 2147483647 w 82"/>
              <a:gd name="T13" fmla="*/ 1255368939 h 54"/>
              <a:gd name="T14" fmla="*/ 2147483647 w 82"/>
              <a:gd name="T15" fmla="*/ 1554269504 h 54"/>
              <a:gd name="T16" fmla="*/ 2147483647 w 82"/>
              <a:gd name="T17" fmla="*/ 1733606750 h 54"/>
              <a:gd name="T18" fmla="*/ 2147483647 w 82"/>
              <a:gd name="T19" fmla="*/ 1853162337 h 54"/>
              <a:gd name="T20" fmla="*/ 2147483647 w 82"/>
              <a:gd name="T21" fmla="*/ 2032507798 h 54"/>
              <a:gd name="T22" fmla="*/ 2147483647 w 82"/>
              <a:gd name="T23" fmla="*/ 2092281726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727261611 w 82"/>
              <a:gd name="T37" fmla="*/ 2147483647 h 54"/>
              <a:gd name="T38" fmla="*/ 727261611 w 82"/>
              <a:gd name="T39" fmla="*/ 2147483647 h 54"/>
              <a:gd name="T40" fmla="*/ 595033752 w 82"/>
              <a:gd name="T41" fmla="*/ 2147483647 h 54"/>
              <a:gd name="T42" fmla="*/ 661147682 w 82"/>
              <a:gd name="T43" fmla="*/ 2147483647 h 54"/>
              <a:gd name="T44" fmla="*/ 528919695 w 82"/>
              <a:gd name="T45" fmla="*/ 2147483647 h 54"/>
              <a:gd name="T46" fmla="*/ 528919695 w 82"/>
              <a:gd name="T47" fmla="*/ 2147483647 h 54"/>
              <a:gd name="T48" fmla="*/ 396691836 w 82"/>
              <a:gd name="T49" fmla="*/ 1972725656 h 54"/>
              <a:gd name="T50" fmla="*/ 330569775 w 82"/>
              <a:gd name="T51" fmla="*/ 1853162337 h 54"/>
              <a:gd name="T52" fmla="*/ 198341853 w 82"/>
              <a:gd name="T53" fmla="*/ 1554269504 h 54"/>
              <a:gd name="T54" fmla="*/ 264455782 w 82"/>
              <a:gd name="T55" fmla="*/ 1374932257 h 54"/>
              <a:gd name="T56" fmla="*/ 132227891 w 82"/>
              <a:gd name="T57" fmla="*/ 1195587280 h 54"/>
              <a:gd name="T58" fmla="*/ 132227891 w 82"/>
              <a:gd name="T59" fmla="*/ 1076031693 h 54"/>
              <a:gd name="T60" fmla="*/ 132227891 w 82"/>
              <a:gd name="T61" fmla="*/ 717356958 h 54"/>
              <a:gd name="T62" fmla="*/ 132227891 w 82"/>
              <a:gd name="T63" fmla="*/ 597793640 h 54"/>
              <a:gd name="T64" fmla="*/ 66113946 w 82"/>
              <a:gd name="T65" fmla="*/ 358674613 h 54"/>
              <a:gd name="T66" fmla="*/ 66113946 w 82"/>
              <a:gd name="T67" fmla="*/ 179337307 h 54"/>
              <a:gd name="T68" fmla="*/ 132227891 w 82"/>
              <a:gd name="T69" fmla="*/ 119555617 h 54"/>
              <a:gd name="T70" fmla="*/ 132227891 w 82"/>
              <a:gd name="T71" fmla="*/ 11955561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2" name="Freeform 11"/>
          <p:cNvSpPr>
            <a:spLocks/>
          </p:cNvSpPr>
          <p:nvPr/>
        </p:nvSpPr>
        <p:spPr bwMode="auto">
          <a:xfrm>
            <a:off x="5322888" y="3127375"/>
            <a:ext cx="730250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033687399 h 78"/>
              <a:gd name="T40" fmla="*/ 2147483647 w 90"/>
              <a:gd name="T41" fmla="*/ 1794428778 h 78"/>
              <a:gd name="T42" fmla="*/ 2147483647 w 90"/>
              <a:gd name="T43" fmla="*/ 1614985175 h 78"/>
              <a:gd name="T44" fmla="*/ 2147483647 w 90"/>
              <a:gd name="T45" fmla="*/ 1734614244 h 78"/>
              <a:gd name="T46" fmla="*/ 2147483647 w 90"/>
              <a:gd name="T47" fmla="*/ 1315912504 h 78"/>
              <a:gd name="T48" fmla="*/ 2147483647 w 90"/>
              <a:gd name="T49" fmla="*/ 1076662101 h 78"/>
              <a:gd name="T50" fmla="*/ 2147483647 w 90"/>
              <a:gd name="T51" fmla="*/ 777589187 h 78"/>
              <a:gd name="T52" fmla="*/ 2147483647 w 90"/>
              <a:gd name="T53" fmla="*/ 358887327 h 78"/>
              <a:gd name="T54" fmla="*/ 2147483647 w 90"/>
              <a:gd name="T55" fmla="*/ 239258198 h 78"/>
              <a:gd name="T56" fmla="*/ 0 w 90"/>
              <a:gd name="T57" fmla="*/ 119629099 h 78"/>
              <a:gd name="T58" fmla="*/ 131672176 w 90"/>
              <a:gd name="T59" fmla="*/ 299072792 h 78"/>
              <a:gd name="T60" fmla="*/ 329172373 w 90"/>
              <a:gd name="T61" fmla="*/ 538331050 h 78"/>
              <a:gd name="T62" fmla="*/ 329172373 w 90"/>
              <a:gd name="T63" fmla="*/ 657960119 h 78"/>
              <a:gd name="T64" fmla="*/ 724188933 w 90"/>
              <a:gd name="T65" fmla="*/ 957032790 h 78"/>
              <a:gd name="T66" fmla="*/ 592516789 w 90"/>
              <a:gd name="T67" fmla="*/ 1196283435 h 78"/>
              <a:gd name="T68" fmla="*/ 724188933 w 90"/>
              <a:gd name="T69" fmla="*/ 1315912504 h 78"/>
              <a:gd name="T70" fmla="*/ 855861077 w 90"/>
              <a:gd name="T71" fmla="*/ 1555170641 h 78"/>
              <a:gd name="T72" fmla="*/ 987525108 w 90"/>
              <a:gd name="T73" fmla="*/ 1614985175 h 78"/>
              <a:gd name="T74" fmla="*/ 1053361180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3" name="Freeform 12"/>
          <p:cNvSpPr>
            <a:spLocks/>
          </p:cNvSpPr>
          <p:nvPr/>
        </p:nvSpPr>
        <p:spPr bwMode="auto">
          <a:xfrm>
            <a:off x="5597525" y="2282825"/>
            <a:ext cx="577850" cy="588963"/>
          </a:xfrm>
          <a:custGeom>
            <a:avLst/>
            <a:gdLst>
              <a:gd name="T0" fmla="*/ 1920927719 w 71"/>
              <a:gd name="T1" fmla="*/ 2147483647 h 76"/>
              <a:gd name="T2" fmla="*/ 1589738424 w 71"/>
              <a:gd name="T3" fmla="*/ 2147483647 h 76"/>
              <a:gd name="T4" fmla="*/ 1457256195 w 71"/>
              <a:gd name="T5" fmla="*/ 2147483647 h 76"/>
              <a:gd name="T6" fmla="*/ 1523497309 w 71"/>
              <a:gd name="T7" fmla="*/ 2147483647 h 76"/>
              <a:gd name="T8" fmla="*/ 1391015080 w 71"/>
              <a:gd name="T9" fmla="*/ 2147483647 h 76"/>
              <a:gd name="T10" fmla="*/ 1391015080 w 71"/>
              <a:gd name="T11" fmla="*/ 2147483647 h 76"/>
              <a:gd name="T12" fmla="*/ 1126058761 w 71"/>
              <a:gd name="T13" fmla="*/ 2147483647 h 76"/>
              <a:gd name="T14" fmla="*/ 794869212 w 71"/>
              <a:gd name="T15" fmla="*/ 2147483647 h 76"/>
              <a:gd name="T16" fmla="*/ 529912766 w 71"/>
              <a:gd name="T17" fmla="*/ 2147483647 h 76"/>
              <a:gd name="T18" fmla="*/ 463671651 w 71"/>
              <a:gd name="T19" fmla="*/ 2147483647 h 76"/>
              <a:gd name="T20" fmla="*/ 198715268 w 71"/>
              <a:gd name="T21" fmla="*/ 2147483647 h 76"/>
              <a:gd name="T22" fmla="*/ 66241130 w 71"/>
              <a:gd name="T23" fmla="*/ 2147483647 h 76"/>
              <a:gd name="T24" fmla="*/ 132474122 w 71"/>
              <a:gd name="T25" fmla="*/ 1861704030 h 76"/>
              <a:gd name="T26" fmla="*/ 198715268 w 71"/>
              <a:gd name="T27" fmla="*/ 1681535671 h 76"/>
              <a:gd name="T28" fmla="*/ 0 w 71"/>
              <a:gd name="T29" fmla="*/ 1501375062 h 76"/>
              <a:gd name="T30" fmla="*/ 66241130 w 71"/>
              <a:gd name="T31" fmla="*/ 1321206703 h 76"/>
              <a:gd name="T32" fmla="*/ 331197561 w 71"/>
              <a:gd name="T33" fmla="*/ 1020936437 h 76"/>
              <a:gd name="T34" fmla="*/ 463671651 w 71"/>
              <a:gd name="T35" fmla="*/ 960877492 h 76"/>
              <a:gd name="T36" fmla="*/ 463671651 w 71"/>
              <a:gd name="T37" fmla="*/ 360329090 h 76"/>
              <a:gd name="T38" fmla="*/ 596154007 w 71"/>
              <a:gd name="T39" fmla="*/ 300278136 h 76"/>
              <a:gd name="T40" fmla="*/ 861110326 w 71"/>
              <a:gd name="T41" fmla="*/ 300278136 h 76"/>
              <a:gd name="T42" fmla="*/ 1457256195 w 71"/>
              <a:gd name="T43" fmla="*/ 60058718 h 76"/>
              <a:gd name="T44" fmla="*/ 1589738424 w 71"/>
              <a:gd name="T45" fmla="*/ 60058718 h 76"/>
              <a:gd name="T46" fmla="*/ 1523497309 w 71"/>
              <a:gd name="T47" fmla="*/ 180168420 h 76"/>
              <a:gd name="T48" fmla="*/ 1457256195 w 71"/>
              <a:gd name="T49" fmla="*/ 360329090 h 76"/>
              <a:gd name="T50" fmla="*/ 1722212514 w 71"/>
              <a:gd name="T51" fmla="*/ 300278136 h 76"/>
              <a:gd name="T52" fmla="*/ 1854686604 w 71"/>
              <a:gd name="T53" fmla="*/ 360329090 h 76"/>
              <a:gd name="T54" fmla="*/ 2053409948 w 71"/>
              <a:gd name="T55" fmla="*/ 480438746 h 76"/>
              <a:gd name="T56" fmla="*/ 2119642924 w 71"/>
              <a:gd name="T57" fmla="*/ 600548523 h 76"/>
              <a:gd name="T58" fmla="*/ 2147483647 w 71"/>
              <a:gd name="T59" fmla="*/ 780716882 h 76"/>
              <a:gd name="T60" fmla="*/ 2147483647 w 71"/>
              <a:gd name="T61" fmla="*/ 900826538 h 76"/>
              <a:gd name="T62" fmla="*/ 2147483647 w 71"/>
              <a:gd name="T63" fmla="*/ 900826538 h 76"/>
              <a:gd name="T64" fmla="*/ 2147483647 w 71"/>
              <a:gd name="T65" fmla="*/ 900826538 h 76"/>
              <a:gd name="T66" fmla="*/ 2147483647 w 71"/>
              <a:gd name="T67" fmla="*/ 960877492 h 76"/>
              <a:gd name="T68" fmla="*/ 2147483647 w 71"/>
              <a:gd name="T69" fmla="*/ 1020936437 h 76"/>
              <a:gd name="T70" fmla="*/ 2147483647 w 71"/>
              <a:gd name="T71" fmla="*/ 1080987390 h 76"/>
              <a:gd name="T72" fmla="*/ 2147483647 w 71"/>
              <a:gd name="T73" fmla="*/ 1261155749 h 76"/>
              <a:gd name="T74" fmla="*/ 2147483647 w 71"/>
              <a:gd name="T75" fmla="*/ 1501375062 h 76"/>
              <a:gd name="T76" fmla="*/ 2147483647 w 71"/>
              <a:gd name="T77" fmla="*/ 1501375062 h 76"/>
              <a:gd name="T78" fmla="*/ 2147483647 w 71"/>
              <a:gd name="T79" fmla="*/ 1621484718 h 76"/>
              <a:gd name="T80" fmla="*/ 2147483647 w 71"/>
              <a:gd name="T81" fmla="*/ 1801645327 h 76"/>
              <a:gd name="T82" fmla="*/ 2147483647 w 71"/>
              <a:gd name="T83" fmla="*/ 1981813686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01923827 h 76"/>
              <a:gd name="T90" fmla="*/ 2147483647 w 71"/>
              <a:gd name="T91" fmla="*/ 1981813686 h 76"/>
              <a:gd name="T92" fmla="*/ 2147483647 w 71"/>
              <a:gd name="T93" fmla="*/ 1861704030 h 76"/>
              <a:gd name="T94" fmla="*/ 2147483647 w 71"/>
              <a:gd name="T95" fmla="*/ 1681535671 h 76"/>
              <a:gd name="T96" fmla="*/ 2147483647 w 71"/>
              <a:gd name="T97" fmla="*/ 1621484718 h 76"/>
              <a:gd name="T98" fmla="*/ 2147483647 w 71"/>
              <a:gd name="T99" fmla="*/ 1501375062 h 76"/>
              <a:gd name="T100" fmla="*/ 2147483647 w 71"/>
              <a:gd name="T101" fmla="*/ 1561426015 h 76"/>
              <a:gd name="T102" fmla="*/ 2147483647 w 71"/>
              <a:gd name="T103" fmla="*/ 1981813686 h 76"/>
              <a:gd name="T104" fmla="*/ 2147483647 w 71"/>
              <a:gd name="T105" fmla="*/ 210192382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1987168833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4" name="Freeform 13"/>
          <p:cNvSpPr>
            <a:spLocks/>
          </p:cNvSpPr>
          <p:nvPr/>
        </p:nvSpPr>
        <p:spPr bwMode="auto">
          <a:xfrm>
            <a:off x="6011863" y="3265488"/>
            <a:ext cx="808037" cy="395287"/>
          </a:xfrm>
          <a:custGeom>
            <a:avLst/>
            <a:gdLst>
              <a:gd name="T0" fmla="*/ 1332363331 w 99"/>
              <a:gd name="T1" fmla="*/ 2147483647 h 51"/>
              <a:gd name="T2" fmla="*/ 1265745190 w 99"/>
              <a:gd name="T3" fmla="*/ 2147483647 h 51"/>
              <a:gd name="T4" fmla="*/ 1465599613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02578397 h 51"/>
              <a:gd name="T12" fmla="*/ 2147483647 w 99"/>
              <a:gd name="T13" fmla="*/ 1982433953 h 51"/>
              <a:gd name="T14" fmla="*/ 2147483647 w 99"/>
              <a:gd name="T15" fmla="*/ 1862282242 h 51"/>
              <a:gd name="T16" fmla="*/ 2147483647 w 99"/>
              <a:gd name="T17" fmla="*/ 1381698652 h 51"/>
              <a:gd name="T18" fmla="*/ 2147483647 w 99"/>
              <a:gd name="T19" fmla="*/ 1321622797 h 51"/>
              <a:gd name="T20" fmla="*/ 2147483647 w 99"/>
              <a:gd name="T21" fmla="*/ 1261546941 h 51"/>
              <a:gd name="T22" fmla="*/ 2147483647 w 99"/>
              <a:gd name="T23" fmla="*/ 1201478837 h 51"/>
              <a:gd name="T24" fmla="*/ 2147483647 w 99"/>
              <a:gd name="T25" fmla="*/ 1201478837 h 51"/>
              <a:gd name="T26" fmla="*/ 2147483647 w 99"/>
              <a:gd name="T27" fmla="*/ 841031214 h 51"/>
              <a:gd name="T28" fmla="*/ 2147483647 w 99"/>
              <a:gd name="T29" fmla="*/ 720887254 h 51"/>
              <a:gd name="T30" fmla="*/ 2147483647 w 99"/>
              <a:gd name="T31" fmla="*/ 480591462 h 51"/>
              <a:gd name="T32" fmla="*/ 2147483647 w 99"/>
              <a:gd name="T33" fmla="*/ 420515607 h 51"/>
              <a:gd name="T34" fmla="*/ 2147483647 w 99"/>
              <a:gd name="T35" fmla="*/ 240295731 h 51"/>
              <a:gd name="T36" fmla="*/ 2147483647 w 99"/>
              <a:gd name="T37" fmla="*/ 240295731 h 51"/>
              <a:gd name="T38" fmla="*/ 2147483647 w 99"/>
              <a:gd name="T39" fmla="*/ 360439751 h 51"/>
              <a:gd name="T40" fmla="*/ 2147483647 w 99"/>
              <a:gd name="T41" fmla="*/ 360439751 h 51"/>
              <a:gd name="T42" fmla="*/ 2147483647 w 99"/>
              <a:gd name="T43" fmla="*/ 360439751 h 51"/>
              <a:gd name="T44" fmla="*/ 2147483647 w 99"/>
              <a:gd name="T45" fmla="*/ 300371647 h 51"/>
              <a:gd name="T46" fmla="*/ 2147483647 w 99"/>
              <a:gd name="T47" fmla="*/ 240295731 h 51"/>
              <a:gd name="T48" fmla="*/ 2147483647 w 99"/>
              <a:gd name="T49" fmla="*/ 0 h 51"/>
              <a:gd name="T50" fmla="*/ 2147483647 w 99"/>
              <a:gd name="T51" fmla="*/ 60075870 h 51"/>
              <a:gd name="T52" fmla="*/ 2147483647 w 99"/>
              <a:gd name="T53" fmla="*/ 0 h 51"/>
              <a:gd name="T54" fmla="*/ 2147483647 w 99"/>
              <a:gd name="T55" fmla="*/ 120143990 h 51"/>
              <a:gd name="T56" fmla="*/ 2147483647 w 99"/>
              <a:gd name="T57" fmla="*/ 360439751 h 51"/>
              <a:gd name="T58" fmla="*/ 2147483647 w 99"/>
              <a:gd name="T59" fmla="*/ 480591462 h 51"/>
              <a:gd name="T60" fmla="*/ 2147483647 w 99"/>
              <a:gd name="T61" fmla="*/ 480591462 h 51"/>
              <a:gd name="T62" fmla="*/ 2147483647 w 99"/>
              <a:gd name="T63" fmla="*/ 1081327126 h 51"/>
              <a:gd name="T64" fmla="*/ 2147483647 w 99"/>
              <a:gd name="T65" fmla="*/ 1261546941 h 51"/>
              <a:gd name="T66" fmla="*/ 2147483647 w 99"/>
              <a:gd name="T67" fmla="*/ 1141402982 h 51"/>
              <a:gd name="T68" fmla="*/ 2147483647 w 99"/>
              <a:gd name="T69" fmla="*/ 1441766757 h 51"/>
              <a:gd name="T70" fmla="*/ 2147483647 w 99"/>
              <a:gd name="T71" fmla="*/ 1441766757 h 51"/>
              <a:gd name="T72" fmla="*/ 2131781023 w 99"/>
              <a:gd name="T73" fmla="*/ 1381698652 h 51"/>
              <a:gd name="T74" fmla="*/ 1998544741 w 99"/>
              <a:gd name="T75" fmla="*/ 1561918467 h 51"/>
              <a:gd name="T76" fmla="*/ 1732072177 w 99"/>
              <a:gd name="T77" fmla="*/ 1441766757 h 51"/>
              <a:gd name="T78" fmla="*/ 1332363331 w 99"/>
              <a:gd name="T79" fmla="*/ 1501842612 h 51"/>
              <a:gd name="T80" fmla="*/ 1332363331 w 99"/>
              <a:gd name="T81" fmla="*/ 1621994322 h 51"/>
              <a:gd name="T82" fmla="*/ 1199127048 w 99"/>
              <a:gd name="T83" fmla="*/ 1621994322 h 51"/>
              <a:gd name="T84" fmla="*/ 1199127048 w 99"/>
              <a:gd name="T85" fmla="*/ 1621994322 h 51"/>
              <a:gd name="T86" fmla="*/ 1132508907 w 99"/>
              <a:gd name="T87" fmla="*/ 1802214138 h 51"/>
              <a:gd name="T88" fmla="*/ 1132508907 w 99"/>
              <a:gd name="T89" fmla="*/ 1802214138 h 51"/>
              <a:gd name="T90" fmla="*/ 1199127048 w 99"/>
              <a:gd name="T91" fmla="*/ 1982433953 h 51"/>
              <a:gd name="T92" fmla="*/ 799417947 w 99"/>
              <a:gd name="T93" fmla="*/ 2042510293 h 51"/>
              <a:gd name="T94" fmla="*/ 866036088 w 99"/>
              <a:gd name="T95" fmla="*/ 2147483647 h 51"/>
              <a:gd name="T96" fmla="*/ 666181665 w 99"/>
              <a:gd name="T97" fmla="*/ 2147483647 h 51"/>
              <a:gd name="T98" fmla="*/ 399708974 w 99"/>
              <a:gd name="T99" fmla="*/ 2147483647 h 51"/>
              <a:gd name="T100" fmla="*/ 266472628 w 99"/>
              <a:gd name="T101" fmla="*/ 2147483647 h 51"/>
              <a:gd name="T102" fmla="*/ 266472628 w 99"/>
              <a:gd name="T103" fmla="*/ 2147483647 h 51"/>
              <a:gd name="T104" fmla="*/ 333090833 w 99"/>
              <a:gd name="T105" fmla="*/ 2147483647 h 51"/>
              <a:gd name="T106" fmla="*/ 199854487 w 99"/>
              <a:gd name="T107" fmla="*/ 2147483647 h 51"/>
              <a:gd name="T108" fmla="*/ 6661815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5" name="Freeform 14"/>
          <p:cNvSpPr>
            <a:spLocks/>
          </p:cNvSpPr>
          <p:nvPr/>
        </p:nvSpPr>
        <p:spPr bwMode="auto">
          <a:xfrm>
            <a:off x="5940425" y="3560763"/>
            <a:ext cx="901700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179443663 h 39"/>
              <a:gd name="T4" fmla="*/ 2147483647 w 111"/>
              <a:gd name="T5" fmla="*/ 239258198 h 39"/>
              <a:gd name="T6" fmla="*/ 2045689172 w 111"/>
              <a:gd name="T7" fmla="*/ 538331050 h 39"/>
              <a:gd name="T8" fmla="*/ 2045689172 w 111"/>
              <a:gd name="T9" fmla="*/ 478516395 h 39"/>
              <a:gd name="T10" fmla="*/ 1847721398 w 111"/>
              <a:gd name="T11" fmla="*/ 538331050 h 39"/>
              <a:gd name="T12" fmla="*/ 1913707948 w 111"/>
              <a:gd name="T13" fmla="*/ 598145585 h 39"/>
              <a:gd name="T14" fmla="*/ 1913707948 w 111"/>
              <a:gd name="T15" fmla="*/ 657960119 h 39"/>
              <a:gd name="T16" fmla="*/ 593911700 w 111"/>
              <a:gd name="T17" fmla="*/ 777589187 h 39"/>
              <a:gd name="T18" fmla="*/ 527916900 w 111"/>
              <a:gd name="T19" fmla="*/ 897218256 h 39"/>
              <a:gd name="T20" fmla="*/ 461930349 w 111"/>
              <a:gd name="T21" fmla="*/ 1076662101 h 39"/>
              <a:gd name="T22" fmla="*/ 527916900 w 111"/>
              <a:gd name="T23" fmla="*/ 1136476635 h 39"/>
              <a:gd name="T24" fmla="*/ 461930349 w 111"/>
              <a:gd name="T25" fmla="*/ 1315912504 h 39"/>
              <a:gd name="T26" fmla="*/ 461930349 w 111"/>
              <a:gd name="T27" fmla="*/ 1315912504 h 39"/>
              <a:gd name="T28" fmla="*/ 461930349 w 111"/>
              <a:gd name="T29" fmla="*/ 1375727038 h 39"/>
              <a:gd name="T30" fmla="*/ 395943799 w 111"/>
              <a:gd name="T31" fmla="*/ 1495356107 h 39"/>
              <a:gd name="T32" fmla="*/ 329949125 w 111"/>
              <a:gd name="T33" fmla="*/ 1555170641 h 39"/>
              <a:gd name="T34" fmla="*/ 263962512 w 111"/>
              <a:gd name="T35" fmla="*/ 1794428778 h 39"/>
              <a:gd name="T36" fmla="*/ 131981256 w 111"/>
              <a:gd name="T37" fmla="*/ 1914057847 h 39"/>
              <a:gd name="T38" fmla="*/ 131981256 w 111"/>
              <a:gd name="T39" fmla="*/ 2093501933 h 39"/>
              <a:gd name="T40" fmla="*/ 131981256 w 111"/>
              <a:gd name="T41" fmla="*/ 2147483647 h 39"/>
              <a:gd name="T42" fmla="*/ 131981256 w 111"/>
              <a:gd name="T43" fmla="*/ 2147483647 h 39"/>
              <a:gd name="T44" fmla="*/ 0 w 111"/>
              <a:gd name="T45" fmla="*/ 2147483647 h 39"/>
              <a:gd name="T46" fmla="*/ 1913707948 w 111"/>
              <a:gd name="T47" fmla="*/ 2147483647 h 39"/>
              <a:gd name="T48" fmla="*/ 2147483647 w 111"/>
              <a:gd name="T49" fmla="*/ 2033687399 h 39"/>
              <a:gd name="T50" fmla="*/ 2147483647 w 111"/>
              <a:gd name="T51" fmla="*/ 1914057847 h 39"/>
              <a:gd name="T52" fmla="*/ 2147483647 w 111"/>
              <a:gd name="T53" fmla="*/ 1674799710 h 39"/>
              <a:gd name="T54" fmla="*/ 2147483647 w 111"/>
              <a:gd name="T55" fmla="*/ 1674799710 h 39"/>
              <a:gd name="T56" fmla="*/ 2147483647 w 111"/>
              <a:gd name="T57" fmla="*/ 1674799710 h 39"/>
              <a:gd name="T58" fmla="*/ 2147483647 w 111"/>
              <a:gd name="T59" fmla="*/ 1614985175 h 39"/>
              <a:gd name="T60" fmla="*/ 2147483647 w 111"/>
              <a:gd name="T61" fmla="*/ 1555170641 h 39"/>
              <a:gd name="T62" fmla="*/ 2147483647 w 111"/>
              <a:gd name="T63" fmla="*/ 1495356107 h 39"/>
              <a:gd name="T64" fmla="*/ 2147483647 w 111"/>
              <a:gd name="T65" fmla="*/ 1435541572 h 39"/>
              <a:gd name="T66" fmla="*/ 2147483647 w 111"/>
              <a:gd name="T67" fmla="*/ 1375727038 h 39"/>
              <a:gd name="T68" fmla="*/ 2147483647 w 111"/>
              <a:gd name="T69" fmla="*/ 1315912504 h 39"/>
              <a:gd name="T70" fmla="*/ 2147483647 w 111"/>
              <a:gd name="T71" fmla="*/ 1256097969 h 39"/>
              <a:gd name="T72" fmla="*/ 2147483647 w 111"/>
              <a:gd name="T73" fmla="*/ 1076662101 h 39"/>
              <a:gd name="T74" fmla="*/ 2147483647 w 111"/>
              <a:gd name="T75" fmla="*/ 1076662101 h 39"/>
              <a:gd name="T76" fmla="*/ 2147483647 w 111"/>
              <a:gd name="T77" fmla="*/ 957032790 h 39"/>
              <a:gd name="T78" fmla="*/ 2147483647 w 111"/>
              <a:gd name="T79" fmla="*/ 837403722 h 39"/>
              <a:gd name="T80" fmla="*/ 2147483647 w 111"/>
              <a:gd name="T81" fmla="*/ 837403722 h 39"/>
              <a:gd name="T82" fmla="*/ 2147483647 w 111"/>
              <a:gd name="T83" fmla="*/ 837403722 h 39"/>
              <a:gd name="T84" fmla="*/ 2147483647 w 111"/>
              <a:gd name="T85" fmla="*/ 837403722 h 39"/>
              <a:gd name="T86" fmla="*/ 2147483647 w 111"/>
              <a:gd name="T87" fmla="*/ 777589187 h 39"/>
              <a:gd name="T88" fmla="*/ 2147483647 w 111"/>
              <a:gd name="T89" fmla="*/ 717774653 h 39"/>
              <a:gd name="T90" fmla="*/ 2147483647 w 111"/>
              <a:gd name="T91" fmla="*/ 717774653 h 39"/>
              <a:gd name="T92" fmla="*/ 2147483647 w 111"/>
              <a:gd name="T93" fmla="*/ 777589187 h 39"/>
              <a:gd name="T94" fmla="*/ 2147483647 w 111"/>
              <a:gd name="T95" fmla="*/ 717774653 h 39"/>
              <a:gd name="T96" fmla="*/ 2147483647 w 111"/>
              <a:gd name="T97" fmla="*/ 717774653 h 39"/>
              <a:gd name="T98" fmla="*/ 2147483647 w 111"/>
              <a:gd name="T99" fmla="*/ 598145585 h 39"/>
              <a:gd name="T100" fmla="*/ 2147483647 w 111"/>
              <a:gd name="T101" fmla="*/ 598145585 h 39"/>
              <a:gd name="T102" fmla="*/ 2147483647 w 111"/>
              <a:gd name="T103" fmla="*/ 598145585 h 39"/>
              <a:gd name="T104" fmla="*/ 2147483647 w 111"/>
              <a:gd name="T105" fmla="*/ 358887327 h 39"/>
              <a:gd name="T106" fmla="*/ 2147483647 w 111"/>
              <a:gd name="T107" fmla="*/ 299072792 h 39"/>
              <a:gd name="T108" fmla="*/ 2147483647 w 111"/>
              <a:gd name="T109" fmla="*/ 239258198 h 39"/>
              <a:gd name="T110" fmla="*/ 2147483647 w 111"/>
              <a:gd name="T111" fmla="*/ 179443663 h 39"/>
              <a:gd name="T112" fmla="*/ 2147483647 w 111"/>
              <a:gd name="T113" fmla="*/ 59814549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6" name="Freeform 15"/>
          <p:cNvSpPr>
            <a:spLocks/>
          </p:cNvSpPr>
          <p:nvPr/>
        </p:nvSpPr>
        <p:spPr bwMode="auto">
          <a:xfrm>
            <a:off x="6175375" y="3824288"/>
            <a:ext cx="422275" cy="641350"/>
          </a:xfrm>
          <a:custGeom>
            <a:avLst/>
            <a:gdLst>
              <a:gd name="T0" fmla="*/ 0 w 52"/>
              <a:gd name="T1" fmla="*/ 179122095 h 83"/>
              <a:gd name="T2" fmla="*/ 65947983 w 52"/>
              <a:gd name="T3" fmla="*/ 298544572 h 83"/>
              <a:gd name="T4" fmla="*/ 0 w 52"/>
              <a:gd name="T5" fmla="*/ 2147483647 h 83"/>
              <a:gd name="T6" fmla="*/ 0 w 52"/>
              <a:gd name="T7" fmla="*/ 2147483647 h 83"/>
              <a:gd name="T8" fmla="*/ 197835843 w 52"/>
              <a:gd name="T9" fmla="*/ 2147483647 h 83"/>
              <a:gd name="T10" fmla="*/ 263783810 w 52"/>
              <a:gd name="T11" fmla="*/ 2147483647 h 83"/>
              <a:gd name="T12" fmla="*/ 329723719 w 52"/>
              <a:gd name="T13" fmla="*/ 2147483647 h 83"/>
              <a:gd name="T14" fmla="*/ 461619652 w 52"/>
              <a:gd name="T15" fmla="*/ 2147483647 h 83"/>
              <a:gd name="T16" fmla="*/ 527567619 w 52"/>
              <a:gd name="T17" fmla="*/ 2147483647 h 83"/>
              <a:gd name="T18" fmla="*/ 527567619 w 52"/>
              <a:gd name="T19" fmla="*/ 2147483647 h 83"/>
              <a:gd name="T20" fmla="*/ 593507592 w 52"/>
              <a:gd name="T21" fmla="*/ 2147483647 h 83"/>
              <a:gd name="T22" fmla="*/ 659455559 w 52"/>
              <a:gd name="T23" fmla="*/ 2147483647 h 83"/>
              <a:gd name="T24" fmla="*/ 659455559 w 52"/>
              <a:gd name="T25" fmla="*/ 2147483647 h 83"/>
              <a:gd name="T26" fmla="*/ 725403526 w 52"/>
              <a:gd name="T27" fmla="*/ 2147483647 h 83"/>
              <a:gd name="T28" fmla="*/ 857291338 w 52"/>
              <a:gd name="T29" fmla="*/ 2147483647 h 83"/>
              <a:gd name="T30" fmla="*/ 923239305 w 52"/>
              <a:gd name="T31" fmla="*/ 2147483647 h 83"/>
              <a:gd name="T32" fmla="*/ 989179151 w 52"/>
              <a:gd name="T33" fmla="*/ 2147483647 h 83"/>
              <a:gd name="T34" fmla="*/ 1121075338 w 52"/>
              <a:gd name="T35" fmla="*/ 2147483647 h 83"/>
              <a:gd name="T36" fmla="*/ 1121075338 w 52"/>
              <a:gd name="T37" fmla="*/ 2147483647 h 83"/>
              <a:gd name="T38" fmla="*/ 1187015184 w 52"/>
              <a:gd name="T39" fmla="*/ 2147483647 h 83"/>
              <a:gd name="T40" fmla="*/ 1187015184 w 52"/>
              <a:gd name="T41" fmla="*/ 2147483647 h 83"/>
              <a:gd name="T42" fmla="*/ 1187015184 w 52"/>
              <a:gd name="T43" fmla="*/ 2147483647 h 83"/>
              <a:gd name="T44" fmla="*/ 1121075338 w 52"/>
              <a:gd name="T45" fmla="*/ 2147483647 h 83"/>
              <a:gd name="T46" fmla="*/ 1121075338 w 52"/>
              <a:gd name="T47" fmla="*/ 2147483647 h 83"/>
              <a:gd name="T48" fmla="*/ 1187015184 w 52"/>
              <a:gd name="T49" fmla="*/ 2147483647 h 83"/>
              <a:gd name="T50" fmla="*/ 1187015184 w 52"/>
              <a:gd name="T51" fmla="*/ 2147483647 h 83"/>
              <a:gd name="T52" fmla="*/ 1055127118 w 52"/>
              <a:gd name="T53" fmla="*/ 2147483647 h 83"/>
              <a:gd name="T54" fmla="*/ 1055127118 w 52"/>
              <a:gd name="T55" fmla="*/ 2147483647 h 83"/>
              <a:gd name="T56" fmla="*/ 989179151 w 52"/>
              <a:gd name="T57" fmla="*/ 2147483647 h 83"/>
              <a:gd name="T58" fmla="*/ 923239305 w 52"/>
              <a:gd name="T59" fmla="*/ 2147483647 h 83"/>
              <a:gd name="T60" fmla="*/ 923239305 w 52"/>
              <a:gd name="T61" fmla="*/ 2147483647 h 83"/>
              <a:gd name="T62" fmla="*/ 923239305 w 52"/>
              <a:gd name="T63" fmla="*/ 2147483647 h 83"/>
              <a:gd name="T64" fmla="*/ 923239305 w 52"/>
              <a:gd name="T65" fmla="*/ 2147483647 h 83"/>
              <a:gd name="T66" fmla="*/ 923239305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179122095 h 83"/>
              <a:gd name="T106" fmla="*/ 0 w 52"/>
              <a:gd name="T107" fmla="*/ 179122095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7" name="Freeform 16"/>
          <p:cNvSpPr>
            <a:spLocks/>
          </p:cNvSpPr>
          <p:nvPr/>
        </p:nvSpPr>
        <p:spPr bwMode="auto">
          <a:xfrm>
            <a:off x="6445250" y="2840038"/>
            <a:ext cx="461963" cy="487362"/>
          </a:xfrm>
          <a:custGeom>
            <a:avLst/>
            <a:gdLst>
              <a:gd name="T0" fmla="*/ 328423313 w 57"/>
              <a:gd name="T1" fmla="*/ 2147483647 h 63"/>
              <a:gd name="T2" fmla="*/ 525478846 w 57"/>
              <a:gd name="T3" fmla="*/ 2147483647 h 63"/>
              <a:gd name="T4" fmla="*/ 656846627 w 57"/>
              <a:gd name="T5" fmla="*/ 2147483647 h 63"/>
              <a:gd name="T6" fmla="*/ 853902159 w 57"/>
              <a:gd name="T7" fmla="*/ 2147483647 h 63"/>
              <a:gd name="T8" fmla="*/ 1182325599 w 57"/>
              <a:gd name="T9" fmla="*/ 2147483647 h 63"/>
              <a:gd name="T10" fmla="*/ 1445069011 w 57"/>
              <a:gd name="T11" fmla="*/ 2147483647 h 63"/>
              <a:gd name="T12" fmla="*/ 1642116440 w 57"/>
              <a:gd name="T13" fmla="*/ 2147483647 h 63"/>
              <a:gd name="T14" fmla="*/ 1839171973 w 57"/>
              <a:gd name="T15" fmla="*/ 2147483647 h 63"/>
              <a:gd name="T16" fmla="*/ 1904859852 w 57"/>
              <a:gd name="T17" fmla="*/ 2147483647 h 63"/>
              <a:gd name="T18" fmla="*/ 2036227505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034705881 h 63"/>
              <a:gd name="T48" fmla="*/ 2147483647 w 57"/>
              <a:gd name="T49" fmla="*/ 1555953575 h 63"/>
              <a:gd name="T50" fmla="*/ 2147483647 w 57"/>
              <a:gd name="T51" fmla="*/ 1376418741 h 63"/>
              <a:gd name="T52" fmla="*/ 2147483647 w 57"/>
              <a:gd name="T53" fmla="*/ 1316573796 h 63"/>
              <a:gd name="T54" fmla="*/ 2147483647 w 57"/>
              <a:gd name="T55" fmla="*/ 179534895 h 63"/>
              <a:gd name="T56" fmla="*/ 2147483647 w 57"/>
              <a:gd name="T57" fmla="*/ 359062053 h 63"/>
              <a:gd name="T58" fmla="*/ 2147483647 w 57"/>
              <a:gd name="T59" fmla="*/ 598441953 h 63"/>
              <a:gd name="T60" fmla="*/ 2147483647 w 57"/>
              <a:gd name="T61" fmla="*/ 598441953 h 63"/>
              <a:gd name="T62" fmla="*/ 1970539626 w 57"/>
              <a:gd name="T63" fmla="*/ 777976788 h 63"/>
              <a:gd name="T64" fmla="*/ 1773492198 w 57"/>
              <a:gd name="T65" fmla="*/ 718131843 h 63"/>
              <a:gd name="T66" fmla="*/ 1642116440 w 57"/>
              <a:gd name="T67" fmla="*/ 718131843 h 63"/>
              <a:gd name="T68" fmla="*/ 1642116440 w 57"/>
              <a:gd name="T69" fmla="*/ 658286898 h 63"/>
              <a:gd name="T70" fmla="*/ 1248013478 w 57"/>
              <a:gd name="T71" fmla="*/ 538597009 h 63"/>
              <a:gd name="T72" fmla="*/ 1116637720 w 57"/>
              <a:gd name="T73" fmla="*/ 598441953 h 63"/>
              <a:gd name="T74" fmla="*/ 0 w 57"/>
              <a:gd name="T75" fmla="*/ 658286898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8" name="Freeform 17"/>
          <p:cNvSpPr>
            <a:spLocks/>
          </p:cNvSpPr>
          <p:nvPr/>
        </p:nvSpPr>
        <p:spPr bwMode="auto">
          <a:xfrm>
            <a:off x="6573838" y="3459163"/>
            <a:ext cx="968375" cy="395287"/>
          </a:xfrm>
          <a:custGeom>
            <a:avLst/>
            <a:gdLst>
              <a:gd name="T0" fmla="*/ 132439520 w 119"/>
              <a:gd name="T1" fmla="*/ 2147483647 h 51"/>
              <a:gd name="T2" fmla="*/ 264879040 w 119"/>
              <a:gd name="T3" fmla="*/ 2147483647 h 51"/>
              <a:gd name="T4" fmla="*/ 331102916 w 119"/>
              <a:gd name="T5" fmla="*/ 2147483647 h 51"/>
              <a:gd name="T6" fmla="*/ 927084809 w 119"/>
              <a:gd name="T7" fmla="*/ 1862282242 h 51"/>
              <a:gd name="T8" fmla="*/ 1191972177 w 119"/>
              <a:gd name="T9" fmla="*/ 1621994322 h 51"/>
              <a:gd name="T10" fmla="*/ 1324411665 w 119"/>
              <a:gd name="T11" fmla="*/ 1621994322 h 51"/>
              <a:gd name="T12" fmla="*/ 1390635478 w 119"/>
              <a:gd name="T13" fmla="*/ 1501842612 h 51"/>
              <a:gd name="T14" fmla="*/ 1523074966 w 119"/>
              <a:gd name="T15" fmla="*/ 1501842612 h 51"/>
              <a:gd name="T16" fmla="*/ 1854177755 w 119"/>
              <a:gd name="T17" fmla="*/ 1381698652 h 51"/>
              <a:gd name="T18" fmla="*/ 2147483647 w 119"/>
              <a:gd name="T19" fmla="*/ 1021251271 h 51"/>
              <a:gd name="T20" fmla="*/ 2147483647 w 119"/>
              <a:gd name="T21" fmla="*/ 780955358 h 51"/>
              <a:gd name="T22" fmla="*/ 2147483647 w 119"/>
              <a:gd name="T23" fmla="*/ 780955358 h 51"/>
              <a:gd name="T24" fmla="*/ 2147483647 w 119"/>
              <a:gd name="T25" fmla="*/ 720887254 h 51"/>
              <a:gd name="T26" fmla="*/ 2147483647 w 119"/>
              <a:gd name="T27" fmla="*/ 60075870 h 51"/>
              <a:gd name="T28" fmla="*/ 2147483647 w 119"/>
              <a:gd name="T29" fmla="*/ 120143990 h 51"/>
              <a:gd name="T30" fmla="*/ 2147483647 w 119"/>
              <a:gd name="T31" fmla="*/ 300371647 h 51"/>
              <a:gd name="T32" fmla="*/ 2147483647 w 119"/>
              <a:gd name="T33" fmla="*/ 360439751 h 51"/>
              <a:gd name="T34" fmla="*/ 2147483647 w 119"/>
              <a:gd name="T35" fmla="*/ 300371647 h 51"/>
              <a:gd name="T36" fmla="*/ 2147483647 w 119"/>
              <a:gd name="T37" fmla="*/ 360439751 h 51"/>
              <a:gd name="T38" fmla="*/ 2147483647 w 119"/>
              <a:gd name="T39" fmla="*/ 480591462 h 51"/>
              <a:gd name="T40" fmla="*/ 2147483647 w 119"/>
              <a:gd name="T41" fmla="*/ 660811398 h 51"/>
              <a:gd name="T42" fmla="*/ 2147483647 w 119"/>
              <a:gd name="T43" fmla="*/ 720887254 h 51"/>
              <a:gd name="T44" fmla="*/ 2147483647 w 119"/>
              <a:gd name="T45" fmla="*/ 540667438 h 51"/>
              <a:gd name="T46" fmla="*/ 2147483647 w 119"/>
              <a:gd name="T47" fmla="*/ 660811398 h 51"/>
              <a:gd name="T48" fmla="*/ 2147483647 w 119"/>
              <a:gd name="T49" fmla="*/ 660811398 h 51"/>
              <a:gd name="T50" fmla="*/ 2147483647 w 119"/>
              <a:gd name="T51" fmla="*/ 540667438 h 51"/>
              <a:gd name="T52" fmla="*/ 2147483647 w 119"/>
              <a:gd name="T53" fmla="*/ 841031214 h 51"/>
              <a:gd name="T54" fmla="*/ 2147483647 w 119"/>
              <a:gd name="T55" fmla="*/ 1021251271 h 51"/>
              <a:gd name="T56" fmla="*/ 2147483647 w 119"/>
              <a:gd name="T57" fmla="*/ 1141402982 h 51"/>
              <a:gd name="T58" fmla="*/ 2147483647 w 119"/>
              <a:gd name="T59" fmla="*/ 1201478837 h 51"/>
              <a:gd name="T60" fmla="*/ 2147483647 w 119"/>
              <a:gd name="T61" fmla="*/ 1141402982 h 51"/>
              <a:gd name="T62" fmla="*/ 2147483647 w 119"/>
              <a:gd name="T63" fmla="*/ 1081327126 h 51"/>
              <a:gd name="T64" fmla="*/ 2147483647 w 119"/>
              <a:gd name="T65" fmla="*/ 1261546941 h 51"/>
              <a:gd name="T66" fmla="*/ 2147483647 w 119"/>
              <a:gd name="T67" fmla="*/ 1321622797 h 51"/>
              <a:gd name="T68" fmla="*/ 2147483647 w 119"/>
              <a:gd name="T69" fmla="*/ 1441766757 h 51"/>
              <a:gd name="T70" fmla="*/ 2147483647 w 119"/>
              <a:gd name="T71" fmla="*/ 1621994322 h 51"/>
              <a:gd name="T72" fmla="*/ 2147483647 w 119"/>
              <a:gd name="T73" fmla="*/ 1742138282 h 51"/>
              <a:gd name="T74" fmla="*/ 2147483647 w 119"/>
              <a:gd name="T75" fmla="*/ 1621994322 h 51"/>
              <a:gd name="T76" fmla="*/ 2147483647 w 119"/>
              <a:gd name="T77" fmla="*/ 1621994322 h 51"/>
              <a:gd name="T78" fmla="*/ 2147483647 w 119"/>
              <a:gd name="T79" fmla="*/ 1922358098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1986617243 w 119"/>
              <a:gd name="T95" fmla="*/ 2147483647 h 51"/>
              <a:gd name="T96" fmla="*/ 172173826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9" name="Freeform 18"/>
          <p:cNvSpPr>
            <a:spLocks/>
          </p:cNvSpPr>
          <p:nvPr/>
        </p:nvSpPr>
        <p:spPr bwMode="auto">
          <a:xfrm>
            <a:off x="6289675" y="4311650"/>
            <a:ext cx="1000125" cy="719138"/>
          </a:xfrm>
          <a:custGeom>
            <a:avLst/>
            <a:gdLst>
              <a:gd name="T0" fmla="*/ 0 w 123"/>
              <a:gd name="T1" fmla="*/ 478350457 h 93"/>
              <a:gd name="T2" fmla="*/ 0 w 123"/>
              <a:gd name="T3" fmla="*/ 597943961 h 93"/>
              <a:gd name="T4" fmla="*/ 132227907 w 123"/>
              <a:gd name="T5" fmla="*/ 717529612 h 93"/>
              <a:gd name="T6" fmla="*/ 198341877 w 123"/>
              <a:gd name="T7" fmla="*/ 896911954 h 93"/>
              <a:gd name="T8" fmla="*/ 264455815 w 123"/>
              <a:gd name="T9" fmla="*/ 1016497846 h 93"/>
              <a:gd name="T10" fmla="*/ 198341877 w 123"/>
              <a:gd name="T11" fmla="*/ 1136091230 h 93"/>
              <a:gd name="T12" fmla="*/ 462805823 w 123"/>
              <a:gd name="T13" fmla="*/ 1076294538 h 93"/>
              <a:gd name="T14" fmla="*/ 595033826 w 123"/>
              <a:gd name="T15" fmla="*/ 896911954 h 93"/>
              <a:gd name="T16" fmla="*/ 661147764 w 123"/>
              <a:gd name="T17" fmla="*/ 896911954 h 93"/>
              <a:gd name="T18" fmla="*/ 595033826 w 123"/>
              <a:gd name="T19" fmla="*/ 1016497846 h 93"/>
              <a:gd name="T20" fmla="*/ 1256181590 w 123"/>
              <a:gd name="T21" fmla="*/ 837115262 h 93"/>
              <a:gd name="T22" fmla="*/ 1256181590 w 123"/>
              <a:gd name="T23" fmla="*/ 956708646 h 93"/>
              <a:gd name="T24" fmla="*/ 1652865217 w 123"/>
              <a:gd name="T25" fmla="*/ 1016497846 h 93"/>
              <a:gd name="T26" fmla="*/ 1917329100 w 123"/>
              <a:gd name="T27" fmla="*/ 1076294538 h 93"/>
              <a:gd name="T28" fmla="*/ 2049556975 w 123"/>
              <a:gd name="T29" fmla="*/ 1136091230 h 93"/>
              <a:gd name="T30" fmla="*/ 2049556975 w 123"/>
              <a:gd name="T31" fmla="*/ 1195880189 h 93"/>
              <a:gd name="T32" fmla="*/ 2147483647 w 123"/>
              <a:gd name="T33" fmla="*/ 1435059223 h 93"/>
              <a:gd name="T34" fmla="*/ 2147483647 w 123"/>
              <a:gd name="T35" fmla="*/ 1494855915 h 93"/>
              <a:gd name="T36" fmla="*/ 2147483647 w 123"/>
              <a:gd name="T37" fmla="*/ 1554644874 h 93"/>
              <a:gd name="T38" fmla="*/ 2147483647 w 123"/>
              <a:gd name="T39" fmla="*/ 1435059223 h 93"/>
              <a:gd name="T40" fmla="*/ 2147483647 w 123"/>
              <a:gd name="T41" fmla="*/ 1255676881 h 93"/>
              <a:gd name="T42" fmla="*/ 2147483647 w 123"/>
              <a:gd name="T43" fmla="*/ 1076294538 h 93"/>
              <a:gd name="T44" fmla="*/ 2147483647 w 123"/>
              <a:gd name="T45" fmla="*/ 1255676881 h 93"/>
              <a:gd name="T46" fmla="*/ 2147483647 w 123"/>
              <a:gd name="T47" fmla="*/ 1674238257 h 93"/>
              <a:gd name="T48" fmla="*/ 2147483647 w 123"/>
              <a:gd name="T49" fmla="*/ 1793823908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1734027216 h 93"/>
              <a:gd name="T102" fmla="*/ 2147483647 w 123"/>
              <a:gd name="T103" fmla="*/ 1435059223 h 93"/>
              <a:gd name="T104" fmla="*/ 2147483647 w 123"/>
              <a:gd name="T105" fmla="*/ 478350457 h 93"/>
              <a:gd name="T106" fmla="*/ 2147483647 w 123"/>
              <a:gd name="T107" fmla="*/ 358764806 h 93"/>
              <a:gd name="T108" fmla="*/ 2147483647 w 123"/>
              <a:gd name="T109" fmla="*/ 59796707 h 93"/>
              <a:gd name="T110" fmla="*/ 2147483647 w 123"/>
              <a:gd name="T111" fmla="*/ 59796707 h 93"/>
              <a:gd name="T112" fmla="*/ 2147483647 w 123"/>
              <a:gd name="T113" fmla="*/ 418561497 h 93"/>
              <a:gd name="T114" fmla="*/ 2147483647 w 123"/>
              <a:gd name="T115" fmla="*/ 478350457 h 93"/>
              <a:gd name="T116" fmla="*/ 2147483647 w 123"/>
              <a:gd name="T117" fmla="*/ 418561497 h 93"/>
              <a:gd name="T118" fmla="*/ 2147483647 w 123"/>
              <a:gd name="T119" fmla="*/ 179382403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0" name="Freeform 19"/>
          <p:cNvSpPr>
            <a:spLocks/>
          </p:cNvSpPr>
          <p:nvPr/>
        </p:nvSpPr>
        <p:spPr bwMode="auto">
          <a:xfrm>
            <a:off x="6735763" y="3009900"/>
            <a:ext cx="496887" cy="465138"/>
          </a:xfrm>
          <a:custGeom>
            <a:avLst/>
            <a:gdLst>
              <a:gd name="T0" fmla="*/ 1327046877 w 61"/>
              <a:gd name="T1" fmla="*/ 0 h 60"/>
              <a:gd name="T2" fmla="*/ 1327046877 w 61"/>
              <a:gd name="T3" fmla="*/ 180295256 h 60"/>
              <a:gd name="T4" fmla="*/ 1393393494 w 61"/>
              <a:gd name="T5" fmla="*/ 300494697 h 60"/>
              <a:gd name="T6" fmla="*/ 1260692115 w 61"/>
              <a:gd name="T7" fmla="*/ 781276838 h 60"/>
              <a:gd name="T8" fmla="*/ 1260692115 w 61"/>
              <a:gd name="T9" fmla="*/ 901476219 h 60"/>
              <a:gd name="T10" fmla="*/ 1194337353 w 61"/>
              <a:gd name="T11" fmla="*/ 1141867470 h 60"/>
              <a:gd name="T12" fmla="*/ 995280958 w 61"/>
              <a:gd name="T13" fmla="*/ 1322162666 h 60"/>
              <a:gd name="T14" fmla="*/ 862579579 w 61"/>
              <a:gd name="T15" fmla="*/ 1382258480 h 60"/>
              <a:gd name="T16" fmla="*/ 729878201 w 61"/>
              <a:gd name="T17" fmla="*/ 1442354294 h 60"/>
              <a:gd name="T18" fmla="*/ 663523439 w 61"/>
              <a:gd name="T19" fmla="*/ 1562553675 h 60"/>
              <a:gd name="T20" fmla="*/ 597168677 w 61"/>
              <a:gd name="T21" fmla="*/ 1802944685 h 60"/>
              <a:gd name="T22" fmla="*/ 398112409 w 61"/>
              <a:gd name="T23" fmla="*/ 1802944685 h 60"/>
              <a:gd name="T24" fmla="*/ 265410966 w 61"/>
              <a:gd name="T25" fmla="*/ 2043336179 h 60"/>
              <a:gd name="T26" fmla="*/ 265410966 w 61"/>
              <a:gd name="T27" fmla="*/ 2147483647 h 60"/>
              <a:gd name="T28" fmla="*/ 132701410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199056204 w 61"/>
              <a:gd name="T35" fmla="*/ 2147483647 h 60"/>
              <a:gd name="T36" fmla="*/ 398112409 w 61"/>
              <a:gd name="T37" fmla="*/ 2147483647 h 60"/>
              <a:gd name="T38" fmla="*/ 530821933 w 61"/>
              <a:gd name="T39" fmla="*/ 2147483647 h 60"/>
              <a:gd name="T40" fmla="*/ 530821933 w 61"/>
              <a:gd name="T41" fmla="*/ 2147483647 h 60"/>
              <a:gd name="T42" fmla="*/ 663523439 w 61"/>
              <a:gd name="T43" fmla="*/ 2147483647 h 60"/>
              <a:gd name="T44" fmla="*/ 663523439 w 61"/>
              <a:gd name="T45" fmla="*/ 2147483647 h 60"/>
              <a:gd name="T46" fmla="*/ 995280958 w 61"/>
              <a:gd name="T47" fmla="*/ 2147483647 h 60"/>
              <a:gd name="T48" fmla="*/ 1194337353 w 61"/>
              <a:gd name="T49" fmla="*/ 2147483647 h 60"/>
              <a:gd name="T50" fmla="*/ 1260692115 w 61"/>
              <a:gd name="T51" fmla="*/ 2147483647 h 60"/>
              <a:gd name="T52" fmla="*/ 1393393494 w 61"/>
              <a:gd name="T53" fmla="*/ 2147483647 h 60"/>
              <a:gd name="T54" fmla="*/ 1658804397 w 61"/>
              <a:gd name="T55" fmla="*/ 2147483647 h 60"/>
              <a:gd name="T56" fmla="*/ 1725159159 w 61"/>
              <a:gd name="T57" fmla="*/ 2147483647 h 60"/>
              <a:gd name="T58" fmla="*/ 1990570062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1923144066 h 60"/>
              <a:gd name="T66" fmla="*/ 2147483647 w 61"/>
              <a:gd name="T67" fmla="*/ 1983239880 h 60"/>
              <a:gd name="T68" fmla="*/ 2147483647 w 61"/>
              <a:gd name="T69" fmla="*/ 2103439745 h 60"/>
              <a:gd name="T70" fmla="*/ 2147483647 w 61"/>
              <a:gd name="T71" fmla="*/ 1923144066 h 60"/>
              <a:gd name="T72" fmla="*/ 2147483647 w 61"/>
              <a:gd name="T73" fmla="*/ 1622649489 h 60"/>
              <a:gd name="T74" fmla="*/ 2147483647 w 61"/>
              <a:gd name="T75" fmla="*/ 1502457861 h 60"/>
              <a:gd name="T76" fmla="*/ 2147483647 w 61"/>
              <a:gd name="T77" fmla="*/ 1382258480 h 60"/>
              <a:gd name="T78" fmla="*/ 2147483647 w 61"/>
              <a:gd name="T79" fmla="*/ 1201963285 h 60"/>
              <a:gd name="T80" fmla="*/ 2147483647 w 61"/>
              <a:gd name="T81" fmla="*/ 1141867470 h 60"/>
              <a:gd name="T82" fmla="*/ 2147483647 w 61"/>
              <a:gd name="T83" fmla="*/ 901476219 h 60"/>
              <a:gd name="T84" fmla="*/ 2147483647 w 61"/>
              <a:gd name="T85" fmla="*/ 1141867470 h 60"/>
              <a:gd name="T86" fmla="*/ 2147483647 w 61"/>
              <a:gd name="T87" fmla="*/ 1141867470 h 60"/>
              <a:gd name="T88" fmla="*/ 2147483647 w 61"/>
              <a:gd name="T89" fmla="*/ 781276838 h 60"/>
              <a:gd name="T90" fmla="*/ 2147483647 w 61"/>
              <a:gd name="T91" fmla="*/ 661077457 h 60"/>
              <a:gd name="T92" fmla="*/ 2147483647 w 61"/>
              <a:gd name="T93" fmla="*/ 661077457 h 60"/>
              <a:gd name="T94" fmla="*/ 2147483647 w 61"/>
              <a:gd name="T95" fmla="*/ 721181023 h 60"/>
              <a:gd name="T96" fmla="*/ 2147483647 w 61"/>
              <a:gd name="T97" fmla="*/ 841372652 h 60"/>
              <a:gd name="T98" fmla="*/ 2147483647 w 61"/>
              <a:gd name="T99" fmla="*/ 781276838 h 60"/>
              <a:gd name="T100" fmla="*/ 2147483647 w 61"/>
              <a:gd name="T101" fmla="*/ 901476219 h 60"/>
              <a:gd name="T102" fmla="*/ 2147483647 w 61"/>
              <a:gd name="T103" fmla="*/ 1021668089 h 60"/>
              <a:gd name="T104" fmla="*/ 2147483647 w 61"/>
              <a:gd name="T105" fmla="*/ 1201963285 h 60"/>
              <a:gd name="T106" fmla="*/ 2147483647 w 61"/>
              <a:gd name="T107" fmla="*/ 781276838 h 60"/>
              <a:gd name="T108" fmla="*/ 1393393494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1" name="Freeform 20"/>
          <p:cNvSpPr>
            <a:spLocks/>
          </p:cNvSpPr>
          <p:nvPr/>
        </p:nvSpPr>
        <p:spPr bwMode="auto">
          <a:xfrm>
            <a:off x="5449888" y="3660775"/>
            <a:ext cx="546100" cy="479425"/>
          </a:xfrm>
          <a:custGeom>
            <a:avLst/>
            <a:gdLst>
              <a:gd name="T0" fmla="*/ 0 w 67"/>
              <a:gd name="T1" fmla="*/ 179382293 h 62"/>
              <a:gd name="T2" fmla="*/ 2147483647 w 67"/>
              <a:gd name="T3" fmla="*/ 0 h 62"/>
              <a:gd name="T4" fmla="*/ 2147483647 w 67"/>
              <a:gd name="T5" fmla="*/ 59796670 h 62"/>
              <a:gd name="T6" fmla="*/ 2147483647 w 67"/>
              <a:gd name="T7" fmla="*/ 119585608 h 62"/>
              <a:gd name="T8" fmla="*/ 2147483647 w 67"/>
              <a:gd name="T9" fmla="*/ 179382293 h 62"/>
              <a:gd name="T10" fmla="*/ 2147483647 w 67"/>
              <a:gd name="T11" fmla="*/ 298967931 h 62"/>
              <a:gd name="T12" fmla="*/ 2147483647 w 67"/>
              <a:gd name="T13" fmla="*/ 358764586 h 62"/>
              <a:gd name="T14" fmla="*/ 2147483647 w 67"/>
              <a:gd name="T15" fmla="*/ 478350163 h 62"/>
              <a:gd name="T16" fmla="*/ 2147483647 w 67"/>
              <a:gd name="T17" fmla="*/ 538146939 h 62"/>
              <a:gd name="T18" fmla="*/ 2147483647 w 67"/>
              <a:gd name="T19" fmla="*/ 538146939 h 62"/>
              <a:gd name="T20" fmla="*/ 2147483647 w 67"/>
              <a:gd name="T21" fmla="*/ 538146939 h 62"/>
              <a:gd name="T22" fmla="*/ 2147483647 w 67"/>
              <a:gd name="T23" fmla="*/ 597943594 h 62"/>
              <a:gd name="T24" fmla="*/ 2147483647 w 67"/>
              <a:gd name="T25" fmla="*/ 717529172 h 62"/>
              <a:gd name="T26" fmla="*/ 2147483647 w 67"/>
              <a:gd name="T27" fmla="*/ 777325827 h 62"/>
              <a:gd name="T28" fmla="*/ 2147483647 w 67"/>
              <a:gd name="T29" fmla="*/ 1016497223 h 62"/>
              <a:gd name="T30" fmla="*/ 2147483647 w 67"/>
              <a:gd name="T31" fmla="*/ 1136090533 h 62"/>
              <a:gd name="T32" fmla="*/ 2147483647 w 67"/>
              <a:gd name="T33" fmla="*/ 1315472766 h 62"/>
              <a:gd name="T34" fmla="*/ 2147483647 w 67"/>
              <a:gd name="T35" fmla="*/ 1494854998 h 62"/>
              <a:gd name="T36" fmla="*/ 2147483647 w 67"/>
              <a:gd name="T37" fmla="*/ 1494854998 h 62"/>
              <a:gd name="T38" fmla="*/ 2147483647 w 67"/>
              <a:gd name="T39" fmla="*/ 1554643920 h 62"/>
              <a:gd name="T40" fmla="*/ 2147483647 w 67"/>
              <a:gd name="T41" fmla="*/ 1614440575 h 62"/>
              <a:gd name="T42" fmla="*/ 2147483647 w 67"/>
              <a:gd name="T43" fmla="*/ 1734026153 h 62"/>
              <a:gd name="T44" fmla="*/ 2147483647 w 67"/>
              <a:gd name="T45" fmla="*/ 1913408385 h 62"/>
              <a:gd name="T46" fmla="*/ 2147483647 w 67"/>
              <a:gd name="T47" fmla="*/ 2092791101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531477446 w 67"/>
              <a:gd name="T83" fmla="*/ 2147483647 h 62"/>
              <a:gd name="T84" fmla="*/ 531477446 w 67"/>
              <a:gd name="T85" fmla="*/ 2147483647 h 62"/>
              <a:gd name="T86" fmla="*/ 398604041 w 67"/>
              <a:gd name="T87" fmla="*/ 2147483647 h 62"/>
              <a:gd name="T88" fmla="*/ 265738723 w 67"/>
              <a:gd name="T89" fmla="*/ 2147483647 h 62"/>
              <a:gd name="T90" fmla="*/ 265738723 w 67"/>
              <a:gd name="T91" fmla="*/ 2147483647 h 62"/>
              <a:gd name="T92" fmla="*/ 132865286 w 67"/>
              <a:gd name="T93" fmla="*/ 2147483647 h 62"/>
              <a:gd name="T94" fmla="*/ 132865286 w 67"/>
              <a:gd name="T95" fmla="*/ 1315472766 h 62"/>
              <a:gd name="T96" fmla="*/ 0 w 67"/>
              <a:gd name="T97" fmla="*/ 179382293 h 62"/>
              <a:gd name="T98" fmla="*/ 0 w 67"/>
              <a:gd name="T99" fmla="*/ 179382293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2" name="Freeform 21"/>
          <p:cNvSpPr>
            <a:spLocks/>
          </p:cNvSpPr>
          <p:nvPr/>
        </p:nvSpPr>
        <p:spPr bwMode="auto">
          <a:xfrm>
            <a:off x="2366963" y="2562225"/>
            <a:ext cx="877887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1453626526 w 108"/>
              <a:gd name="T19" fmla="*/ 2147483647 h 184"/>
              <a:gd name="T20" fmla="*/ 1453626526 w 108"/>
              <a:gd name="T21" fmla="*/ 2147483647 h 184"/>
              <a:gd name="T22" fmla="*/ 1519695633 w 108"/>
              <a:gd name="T23" fmla="*/ 2147483647 h 184"/>
              <a:gd name="T24" fmla="*/ 1387549291 w 108"/>
              <a:gd name="T25" fmla="*/ 2147483647 h 184"/>
              <a:gd name="T26" fmla="*/ 1453626526 w 108"/>
              <a:gd name="T27" fmla="*/ 2147483647 h 184"/>
              <a:gd name="T28" fmla="*/ 1057179118 w 108"/>
              <a:gd name="T29" fmla="*/ 2147483647 h 184"/>
              <a:gd name="T30" fmla="*/ 792886434 w 108"/>
              <a:gd name="T31" fmla="*/ 2147483647 h 184"/>
              <a:gd name="T32" fmla="*/ 925032776 w 108"/>
              <a:gd name="T33" fmla="*/ 2147483647 h 184"/>
              <a:gd name="T34" fmla="*/ 925032776 w 108"/>
              <a:gd name="T35" fmla="*/ 2147483647 h 184"/>
              <a:gd name="T36" fmla="*/ 594662857 w 108"/>
              <a:gd name="T37" fmla="*/ 2147483647 h 184"/>
              <a:gd name="T38" fmla="*/ 594662857 w 108"/>
              <a:gd name="T39" fmla="*/ 2147483647 h 184"/>
              <a:gd name="T40" fmla="*/ 726809199 w 108"/>
              <a:gd name="T41" fmla="*/ 2147483647 h 184"/>
              <a:gd name="T42" fmla="*/ 792886434 w 108"/>
              <a:gd name="T43" fmla="*/ 2147483647 h 184"/>
              <a:gd name="T44" fmla="*/ 991110011 w 108"/>
              <a:gd name="T45" fmla="*/ 2147483647 h 184"/>
              <a:gd name="T46" fmla="*/ 925032776 w 108"/>
              <a:gd name="T47" fmla="*/ 2147483647 h 184"/>
              <a:gd name="T48" fmla="*/ 792886434 w 108"/>
              <a:gd name="T49" fmla="*/ 2147483647 h 184"/>
              <a:gd name="T50" fmla="*/ 462516388 w 108"/>
              <a:gd name="T51" fmla="*/ 2147483647 h 184"/>
              <a:gd name="T52" fmla="*/ 396447281 w 108"/>
              <a:gd name="T53" fmla="*/ 2147483647 h 184"/>
              <a:gd name="T54" fmla="*/ 66077251 w 108"/>
              <a:gd name="T55" fmla="*/ 2147483647 h 184"/>
              <a:gd name="T56" fmla="*/ 66077251 w 108"/>
              <a:gd name="T57" fmla="*/ 2147483647 h 184"/>
              <a:gd name="T58" fmla="*/ 264292747 w 108"/>
              <a:gd name="T59" fmla="*/ 2147483647 h 184"/>
              <a:gd name="T60" fmla="*/ 132146374 w 108"/>
              <a:gd name="T61" fmla="*/ 1916579349 h 184"/>
              <a:gd name="T62" fmla="*/ 0 w 108"/>
              <a:gd name="T63" fmla="*/ 1677008926 h 184"/>
              <a:gd name="T64" fmla="*/ 0 w 108"/>
              <a:gd name="T65" fmla="*/ 1437438502 h 184"/>
              <a:gd name="T66" fmla="*/ 396447281 w 108"/>
              <a:gd name="T67" fmla="*/ 898397069 h 184"/>
              <a:gd name="T68" fmla="*/ 594662857 w 108"/>
              <a:gd name="T69" fmla="*/ 598934039 h 184"/>
              <a:gd name="T70" fmla="*/ 594662857 w 108"/>
              <a:gd name="T71" fmla="*/ 59892621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3" name="Freeform 22"/>
          <p:cNvSpPr>
            <a:spLocks/>
          </p:cNvSpPr>
          <p:nvPr/>
        </p:nvSpPr>
        <p:spPr bwMode="auto">
          <a:xfrm>
            <a:off x="3740150" y="2452688"/>
            <a:ext cx="766763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601293283 h 78"/>
              <a:gd name="T6" fmla="*/ 665379025 w 94"/>
              <a:gd name="T7" fmla="*/ 0 h 78"/>
              <a:gd name="T8" fmla="*/ 598833806 w 94"/>
              <a:gd name="T9" fmla="*/ 481039206 h 78"/>
              <a:gd name="T10" fmla="*/ 199611248 w 94"/>
              <a:gd name="T11" fmla="*/ 2147483647 h 78"/>
              <a:gd name="T12" fmla="*/ 133074154 w 94"/>
              <a:gd name="T13" fmla="*/ 2147483647 h 78"/>
              <a:gd name="T14" fmla="*/ 0 w 94"/>
              <a:gd name="T15" fmla="*/ 2147483647 h 78"/>
              <a:gd name="T16" fmla="*/ 1663435199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4" name="Freeform 23"/>
          <p:cNvSpPr>
            <a:spLocks/>
          </p:cNvSpPr>
          <p:nvPr/>
        </p:nvSpPr>
        <p:spPr bwMode="auto">
          <a:xfrm>
            <a:off x="3863975" y="3003550"/>
            <a:ext cx="806450" cy="595313"/>
          </a:xfrm>
          <a:custGeom>
            <a:avLst/>
            <a:gdLst>
              <a:gd name="T0" fmla="*/ 0 w 99"/>
              <a:gd name="T1" fmla="*/ 2147483647 h 77"/>
              <a:gd name="T2" fmla="*/ 663569919 w 99"/>
              <a:gd name="T3" fmla="*/ 0 h 77"/>
              <a:gd name="T4" fmla="*/ 2147483647 w 99"/>
              <a:gd name="T5" fmla="*/ 418412218 h 77"/>
              <a:gd name="T6" fmla="*/ 2147483647 w 99"/>
              <a:gd name="T7" fmla="*/ 537961966 h 77"/>
              <a:gd name="T8" fmla="*/ 2147483647 w 99"/>
              <a:gd name="T9" fmla="*/ 155411470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5" name="Freeform 24"/>
          <p:cNvSpPr>
            <a:spLocks/>
          </p:cNvSpPr>
          <p:nvPr/>
        </p:nvSpPr>
        <p:spPr bwMode="auto">
          <a:xfrm>
            <a:off x="3759200" y="3521075"/>
            <a:ext cx="769938" cy="758825"/>
          </a:xfrm>
          <a:custGeom>
            <a:avLst/>
            <a:gdLst>
              <a:gd name="T0" fmla="*/ 853901744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788213897 w 95"/>
              <a:gd name="T7" fmla="*/ 2147483647 h 98"/>
              <a:gd name="T8" fmla="*/ 853901744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1079204160 h 98"/>
              <a:gd name="T28" fmla="*/ 2147483647 w 95"/>
              <a:gd name="T29" fmla="*/ 1079204160 h 98"/>
              <a:gd name="T30" fmla="*/ 2147483647 w 95"/>
              <a:gd name="T31" fmla="*/ 539602080 h 98"/>
              <a:gd name="T32" fmla="*/ 853901744 w 95"/>
              <a:gd name="T33" fmla="*/ 0 h 98"/>
              <a:gd name="T34" fmla="*/ 853901744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6" name="Freeform 25"/>
          <p:cNvSpPr>
            <a:spLocks/>
          </p:cNvSpPr>
          <p:nvPr/>
        </p:nvSpPr>
        <p:spPr bwMode="auto">
          <a:xfrm>
            <a:off x="4051300" y="3660775"/>
            <a:ext cx="1538288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66244048 w 189"/>
              <a:gd name="T35" fmla="*/ 2147483647 h 184"/>
              <a:gd name="T36" fmla="*/ 331220286 w 189"/>
              <a:gd name="T37" fmla="*/ 2147483647 h 184"/>
              <a:gd name="T38" fmla="*/ 1523629516 w 189"/>
              <a:gd name="T39" fmla="*/ 2147483647 h 184"/>
              <a:gd name="T40" fmla="*/ 1656117579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7" name="Freeform 26"/>
          <p:cNvSpPr>
            <a:spLocks/>
          </p:cNvSpPr>
          <p:nvPr/>
        </p:nvSpPr>
        <p:spPr bwMode="auto">
          <a:xfrm>
            <a:off x="6940550" y="2306638"/>
            <a:ext cx="828675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033687399 h 78"/>
              <a:gd name="T42" fmla="*/ 2147483647 w 102"/>
              <a:gd name="T43" fmla="*/ 1495356107 h 78"/>
              <a:gd name="T44" fmla="*/ 2147483647 w 102"/>
              <a:gd name="T45" fmla="*/ 1435541572 h 78"/>
              <a:gd name="T46" fmla="*/ 2147483647 w 102"/>
              <a:gd name="T47" fmla="*/ 1256097969 h 78"/>
              <a:gd name="T48" fmla="*/ 2147483647 w 102"/>
              <a:gd name="T49" fmla="*/ 717774653 h 78"/>
              <a:gd name="T50" fmla="*/ 2147483647 w 102"/>
              <a:gd name="T51" fmla="*/ 179443663 h 78"/>
              <a:gd name="T52" fmla="*/ 2147483647 w 102"/>
              <a:gd name="T53" fmla="*/ 0 h 78"/>
              <a:gd name="T54" fmla="*/ 2147483647 w 102"/>
              <a:gd name="T55" fmla="*/ 239258198 h 78"/>
              <a:gd name="T56" fmla="*/ 2147483647 w 102"/>
              <a:gd name="T57" fmla="*/ 837403722 h 78"/>
              <a:gd name="T58" fmla="*/ 2147483647 w 102"/>
              <a:gd name="T59" fmla="*/ 1076662101 h 78"/>
              <a:gd name="T60" fmla="*/ 2147483647 w 102"/>
              <a:gd name="T61" fmla="*/ 1375727038 h 78"/>
              <a:gd name="T62" fmla="*/ 2147483647 w 102"/>
              <a:gd name="T63" fmla="*/ 1495356107 h 78"/>
              <a:gd name="T64" fmla="*/ 2147483647 w 102"/>
              <a:gd name="T65" fmla="*/ 1614985175 h 78"/>
              <a:gd name="T66" fmla="*/ 2147483647 w 102"/>
              <a:gd name="T67" fmla="*/ 1914057847 h 78"/>
              <a:gd name="T68" fmla="*/ 1980110704 w 102"/>
              <a:gd name="T69" fmla="*/ 2147483647 h 78"/>
              <a:gd name="T70" fmla="*/ 1254069757 w 102"/>
              <a:gd name="T71" fmla="*/ 2147483647 h 78"/>
              <a:gd name="T72" fmla="*/ 594030063 w 102"/>
              <a:gd name="T73" fmla="*/ 2147483647 h 78"/>
              <a:gd name="T74" fmla="*/ 396025416 w 102"/>
              <a:gd name="T75" fmla="*/ 2147483647 h 78"/>
              <a:gd name="T76" fmla="*/ 594030063 w 102"/>
              <a:gd name="T77" fmla="*/ 2147483647 h 78"/>
              <a:gd name="T78" fmla="*/ 132011169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8" name="Freeform 27"/>
          <p:cNvSpPr>
            <a:spLocks/>
          </p:cNvSpPr>
          <p:nvPr/>
        </p:nvSpPr>
        <p:spPr bwMode="auto">
          <a:xfrm>
            <a:off x="7493000" y="2266950"/>
            <a:ext cx="187325" cy="325438"/>
          </a:xfrm>
          <a:custGeom>
            <a:avLst/>
            <a:gdLst>
              <a:gd name="T0" fmla="*/ 0 w 23"/>
              <a:gd name="T1" fmla="*/ 300201070 h 42"/>
              <a:gd name="T2" fmla="*/ 66337478 w 23"/>
              <a:gd name="T3" fmla="*/ 420279900 h 42"/>
              <a:gd name="T4" fmla="*/ 0 w 23"/>
              <a:gd name="T5" fmla="*/ 480315440 h 42"/>
              <a:gd name="T6" fmla="*/ 66337478 w 23"/>
              <a:gd name="T7" fmla="*/ 480315440 h 42"/>
              <a:gd name="T8" fmla="*/ 66337478 w 23"/>
              <a:gd name="T9" fmla="*/ 540358851 h 42"/>
              <a:gd name="T10" fmla="*/ 199004304 w 23"/>
              <a:gd name="T11" fmla="*/ 840552051 h 42"/>
              <a:gd name="T12" fmla="*/ 265333621 w 23"/>
              <a:gd name="T13" fmla="*/ 1020674412 h 42"/>
              <a:gd name="T14" fmla="*/ 199004304 w 23"/>
              <a:gd name="T15" fmla="*/ 1140753242 h 42"/>
              <a:gd name="T16" fmla="*/ 199004304 w 23"/>
              <a:gd name="T17" fmla="*/ 1260832072 h 42"/>
              <a:gd name="T18" fmla="*/ 331671147 w 23"/>
              <a:gd name="T19" fmla="*/ 1561033021 h 42"/>
              <a:gd name="T20" fmla="*/ 331671147 w 23"/>
              <a:gd name="T21" fmla="*/ 1681111851 h 42"/>
              <a:gd name="T22" fmla="*/ 331671147 w 23"/>
              <a:gd name="T23" fmla="*/ 1741147391 h 42"/>
              <a:gd name="T24" fmla="*/ 398000464 w 23"/>
              <a:gd name="T25" fmla="*/ 1741147391 h 42"/>
              <a:gd name="T26" fmla="*/ 331671147 w 23"/>
              <a:gd name="T27" fmla="*/ 1681111851 h 42"/>
              <a:gd name="T28" fmla="*/ 398000464 w 23"/>
              <a:gd name="T29" fmla="*/ 1681111851 h 42"/>
              <a:gd name="T30" fmla="*/ 464337925 w 23"/>
              <a:gd name="T31" fmla="*/ 1801190681 h 42"/>
              <a:gd name="T32" fmla="*/ 530675387 w 23"/>
              <a:gd name="T33" fmla="*/ 2041348825 h 42"/>
              <a:gd name="T34" fmla="*/ 530675387 w 23"/>
              <a:gd name="T35" fmla="*/ 2147483647 h 42"/>
              <a:gd name="T36" fmla="*/ 597004831 w 23"/>
              <a:gd name="T37" fmla="*/ 2147483647 h 42"/>
              <a:gd name="T38" fmla="*/ 663342293 w 23"/>
              <a:gd name="T39" fmla="*/ 2147483647 h 42"/>
              <a:gd name="T40" fmla="*/ 1326676442 w 23"/>
              <a:gd name="T41" fmla="*/ 2147483647 h 42"/>
              <a:gd name="T42" fmla="*/ 1260347125 w 23"/>
              <a:gd name="T43" fmla="*/ 2147483647 h 42"/>
              <a:gd name="T44" fmla="*/ 1194009663 w 23"/>
              <a:gd name="T45" fmla="*/ 2147483647 h 42"/>
              <a:gd name="T46" fmla="*/ 1194009663 w 23"/>
              <a:gd name="T47" fmla="*/ 2147483647 h 42"/>
              <a:gd name="T48" fmla="*/ 1260347125 w 23"/>
              <a:gd name="T49" fmla="*/ 2147483647 h 42"/>
              <a:gd name="T50" fmla="*/ 1194009663 w 23"/>
              <a:gd name="T51" fmla="*/ 2041348825 h 42"/>
              <a:gd name="T52" fmla="*/ 1194009663 w 23"/>
              <a:gd name="T53" fmla="*/ 1621068562 h 42"/>
              <a:gd name="T54" fmla="*/ 1194009663 w 23"/>
              <a:gd name="T55" fmla="*/ 1500989732 h 42"/>
              <a:gd name="T56" fmla="*/ 1260347125 w 23"/>
              <a:gd name="T57" fmla="*/ 1260832072 h 42"/>
              <a:gd name="T58" fmla="*/ 1260347125 w 23"/>
              <a:gd name="T59" fmla="*/ 1140753242 h 42"/>
              <a:gd name="T60" fmla="*/ 1260347125 w 23"/>
              <a:gd name="T61" fmla="*/ 1020674412 h 42"/>
              <a:gd name="T62" fmla="*/ 1260347125 w 23"/>
              <a:gd name="T63" fmla="*/ 900595340 h 42"/>
              <a:gd name="T64" fmla="*/ 1260347125 w 23"/>
              <a:gd name="T65" fmla="*/ 840552051 h 42"/>
              <a:gd name="T66" fmla="*/ 1260347125 w 23"/>
              <a:gd name="T67" fmla="*/ 780516510 h 42"/>
              <a:gd name="T68" fmla="*/ 1459343221 w 23"/>
              <a:gd name="T69" fmla="*/ 660437681 h 42"/>
              <a:gd name="T70" fmla="*/ 1525680682 w 23"/>
              <a:gd name="T71" fmla="*/ 420279900 h 42"/>
              <a:gd name="T72" fmla="*/ 1459343221 w 23"/>
              <a:gd name="T73" fmla="*/ 300201070 h 42"/>
              <a:gd name="T74" fmla="*/ 1459343221 w 23"/>
              <a:gd name="T75" fmla="*/ 180122180 h 42"/>
              <a:gd name="T76" fmla="*/ 1459343221 w 23"/>
              <a:gd name="T77" fmla="*/ 180122180 h 42"/>
              <a:gd name="T78" fmla="*/ 1459343221 w 23"/>
              <a:gd name="T79" fmla="*/ 120078860 h 42"/>
              <a:gd name="T80" fmla="*/ 1393013903 w 23"/>
              <a:gd name="T81" fmla="*/ 0 h 42"/>
              <a:gd name="T82" fmla="*/ 0 w 23"/>
              <a:gd name="T83" fmla="*/ 300201070 h 42"/>
              <a:gd name="T84" fmla="*/ 0 w 23"/>
              <a:gd name="T85" fmla="*/ 300201070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2009" name="Group 28"/>
          <p:cNvGrpSpPr>
            <a:grpSpLocks/>
          </p:cNvGrpSpPr>
          <p:nvPr/>
        </p:nvGrpSpPr>
        <p:grpSpPr bwMode="auto">
          <a:xfrm>
            <a:off x="1155700" y="3886200"/>
            <a:ext cx="2009775" cy="1390650"/>
            <a:chOff x="768" y="2832"/>
            <a:chExt cx="1203" cy="876"/>
          </a:xfrm>
        </p:grpSpPr>
        <p:sp>
          <p:nvSpPr>
            <p:cNvPr id="42054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331 w 188"/>
                <a:gd name="T1" fmla="*/ 736 h 160"/>
                <a:gd name="T2" fmla="*/ 618 w 188"/>
                <a:gd name="T3" fmla="*/ 951 h 160"/>
                <a:gd name="T4" fmla="*/ 428 w 188"/>
                <a:gd name="T5" fmla="*/ 1189 h 160"/>
                <a:gd name="T6" fmla="*/ 380 w 188"/>
                <a:gd name="T7" fmla="*/ 1024 h 160"/>
                <a:gd name="T8" fmla="*/ 117 w 188"/>
                <a:gd name="T9" fmla="*/ 1307 h 160"/>
                <a:gd name="T10" fmla="*/ 263 w 188"/>
                <a:gd name="T11" fmla="*/ 1521 h 160"/>
                <a:gd name="T12" fmla="*/ 638 w 188"/>
                <a:gd name="T13" fmla="*/ 1448 h 160"/>
                <a:gd name="T14" fmla="*/ 521 w 188"/>
                <a:gd name="T15" fmla="*/ 1760 h 160"/>
                <a:gd name="T16" fmla="*/ 428 w 188"/>
                <a:gd name="T17" fmla="*/ 1877 h 160"/>
                <a:gd name="T18" fmla="*/ 238 w 188"/>
                <a:gd name="T19" fmla="*/ 1950 h 160"/>
                <a:gd name="T20" fmla="*/ 141 w 188"/>
                <a:gd name="T21" fmla="*/ 2330 h 160"/>
                <a:gd name="T22" fmla="*/ 263 w 188"/>
                <a:gd name="T23" fmla="*/ 2545 h 160"/>
                <a:gd name="T24" fmla="*/ 521 w 188"/>
                <a:gd name="T25" fmla="*/ 2662 h 160"/>
                <a:gd name="T26" fmla="*/ 521 w 188"/>
                <a:gd name="T27" fmla="*/ 2852 h 160"/>
                <a:gd name="T28" fmla="*/ 827 w 188"/>
                <a:gd name="T29" fmla="*/ 2925 h 160"/>
                <a:gd name="T30" fmla="*/ 993 w 188"/>
                <a:gd name="T31" fmla="*/ 2969 h 160"/>
                <a:gd name="T32" fmla="*/ 686 w 188"/>
                <a:gd name="T33" fmla="*/ 3349 h 160"/>
                <a:gd name="T34" fmla="*/ 448 w 188"/>
                <a:gd name="T35" fmla="*/ 3495 h 160"/>
                <a:gd name="T36" fmla="*/ 73 w 188"/>
                <a:gd name="T37" fmla="*/ 3685 h 160"/>
                <a:gd name="T38" fmla="*/ 73 w 188"/>
                <a:gd name="T39" fmla="*/ 3802 h 160"/>
                <a:gd name="T40" fmla="*/ 686 w 188"/>
                <a:gd name="T41" fmla="*/ 3539 h 160"/>
                <a:gd name="T42" fmla="*/ 1470 w 188"/>
                <a:gd name="T43" fmla="*/ 2852 h 160"/>
                <a:gd name="T44" fmla="*/ 1397 w 188"/>
                <a:gd name="T45" fmla="*/ 2779 h 160"/>
                <a:gd name="T46" fmla="*/ 1825 w 188"/>
                <a:gd name="T47" fmla="*/ 2257 h 160"/>
                <a:gd name="T48" fmla="*/ 1703 w 188"/>
                <a:gd name="T49" fmla="*/ 2398 h 160"/>
                <a:gd name="T50" fmla="*/ 1728 w 188"/>
                <a:gd name="T51" fmla="*/ 2589 h 160"/>
                <a:gd name="T52" fmla="*/ 1703 w 188"/>
                <a:gd name="T53" fmla="*/ 2711 h 160"/>
                <a:gd name="T54" fmla="*/ 2039 w 188"/>
                <a:gd name="T55" fmla="*/ 2520 h 160"/>
                <a:gd name="T56" fmla="*/ 2039 w 188"/>
                <a:gd name="T57" fmla="*/ 2330 h 160"/>
                <a:gd name="T58" fmla="*/ 2536 w 188"/>
                <a:gd name="T59" fmla="*/ 2447 h 160"/>
                <a:gd name="T60" fmla="*/ 2867 w 188"/>
                <a:gd name="T61" fmla="*/ 2398 h 160"/>
                <a:gd name="T62" fmla="*/ 3436 w 188"/>
                <a:gd name="T63" fmla="*/ 2589 h 160"/>
                <a:gd name="T64" fmla="*/ 3626 w 188"/>
                <a:gd name="T65" fmla="*/ 2828 h 160"/>
                <a:gd name="T66" fmla="*/ 3933 w 188"/>
                <a:gd name="T67" fmla="*/ 3042 h 160"/>
                <a:gd name="T68" fmla="*/ 4453 w 188"/>
                <a:gd name="T69" fmla="*/ 3091 h 160"/>
                <a:gd name="T70" fmla="*/ 4380 w 188"/>
                <a:gd name="T71" fmla="*/ 2779 h 160"/>
                <a:gd name="T72" fmla="*/ 4171 w 188"/>
                <a:gd name="T73" fmla="*/ 2735 h 160"/>
                <a:gd name="T74" fmla="*/ 3860 w 188"/>
                <a:gd name="T75" fmla="*/ 2520 h 160"/>
                <a:gd name="T76" fmla="*/ 3480 w 188"/>
                <a:gd name="T77" fmla="*/ 2257 h 160"/>
                <a:gd name="T78" fmla="*/ 3339 w 188"/>
                <a:gd name="T79" fmla="*/ 2447 h 160"/>
                <a:gd name="T80" fmla="*/ 3056 w 188"/>
                <a:gd name="T81" fmla="*/ 2208 h 160"/>
                <a:gd name="T82" fmla="*/ 2769 w 188"/>
                <a:gd name="T83" fmla="*/ 1901 h 160"/>
                <a:gd name="T84" fmla="*/ 2414 w 188"/>
                <a:gd name="T85" fmla="*/ 497 h 160"/>
                <a:gd name="T86" fmla="*/ 2132 w 188"/>
                <a:gd name="T87" fmla="*/ 117 h 160"/>
                <a:gd name="T88" fmla="*/ 1635 w 188"/>
                <a:gd name="T89" fmla="*/ 117 h 160"/>
                <a:gd name="T90" fmla="*/ 1397 w 188"/>
                <a:gd name="T91" fmla="*/ 117 h 160"/>
                <a:gd name="T92" fmla="*/ 1066 w 188"/>
                <a:gd name="T93" fmla="*/ 0 h 160"/>
                <a:gd name="T94" fmla="*/ 827 w 188"/>
                <a:gd name="T95" fmla="*/ 98 h 160"/>
                <a:gd name="T96" fmla="*/ 569 w 188"/>
                <a:gd name="T97" fmla="*/ 307 h 160"/>
                <a:gd name="T98" fmla="*/ 448 w 188"/>
                <a:gd name="T99" fmla="*/ 497 h 160"/>
                <a:gd name="T100" fmla="*/ 238 w 188"/>
                <a:gd name="T101" fmla="*/ 619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55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50 w 4"/>
                <a:gd name="T1" fmla="*/ 42 h 3"/>
                <a:gd name="T2" fmla="*/ 50 w 4"/>
                <a:gd name="T3" fmla="*/ 23 h 3"/>
                <a:gd name="T4" fmla="*/ 50 w 4"/>
                <a:gd name="T5" fmla="*/ 23 h 3"/>
                <a:gd name="T6" fmla="*/ 50 w 4"/>
                <a:gd name="T7" fmla="*/ 23 h 3"/>
                <a:gd name="T8" fmla="*/ 50 w 4"/>
                <a:gd name="T9" fmla="*/ 23 h 3"/>
                <a:gd name="T10" fmla="*/ 50 w 4"/>
                <a:gd name="T11" fmla="*/ 23 h 3"/>
                <a:gd name="T12" fmla="*/ 50 w 4"/>
                <a:gd name="T13" fmla="*/ 23 h 3"/>
                <a:gd name="T14" fmla="*/ 25 w 4"/>
                <a:gd name="T15" fmla="*/ 0 h 3"/>
                <a:gd name="T16" fmla="*/ 25 w 4"/>
                <a:gd name="T17" fmla="*/ 0 h 3"/>
                <a:gd name="T18" fmla="*/ 0 w 4"/>
                <a:gd name="T19" fmla="*/ 23 h 3"/>
                <a:gd name="T20" fmla="*/ 0 w 4"/>
                <a:gd name="T21" fmla="*/ 23 h 3"/>
                <a:gd name="T22" fmla="*/ 0 w 4"/>
                <a:gd name="T23" fmla="*/ 23 h 3"/>
                <a:gd name="T24" fmla="*/ 0 w 4"/>
                <a:gd name="T25" fmla="*/ 23 h 3"/>
                <a:gd name="T26" fmla="*/ 0 w 4"/>
                <a:gd name="T27" fmla="*/ 23 h 3"/>
                <a:gd name="T28" fmla="*/ 0 w 4"/>
                <a:gd name="T29" fmla="*/ 23 h 3"/>
                <a:gd name="T30" fmla="*/ 0 w 4"/>
                <a:gd name="T31" fmla="*/ 42 h 3"/>
                <a:gd name="T32" fmla="*/ 0 w 4"/>
                <a:gd name="T33" fmla="*/ 42 h 3"/>
                <a:gd name="T34" fmla="*/ 25 w 4"/>
                <a:gd name="T35" fmla="*/ 42 h 3"/>
                <a:gd name="T36" fmla="*/ 25 w 4"/>
                <a:gd name="T37" fmla="*/ 42 h 3"/>
                <a:gd name="T38" fmla="*/ 25 w 4"/>
                <a:gd name="T39" fmla="*/ 65 h 3"/>
                <a:gd name="T40" fmla="*/ 50 w 4"/>
                <a:gd name="T41" fmla="*/ 65 h 3"/>
                <a:gd name="T42" fmla="*/ 50 w 4"/>
                <a:gd name="T43" fmla="*/ 65 h 3"/>
                <a:gd name="T44" fmla="*/ 75 w 4"/>
                <a:gd name="T45" fmla="*/ 65 h 3"/>
                <a:gd name="T46" fmla="*/ 75 w 4"/>
                <a:gd name="T47" fmla="*/ 65 h 3"/>
                <a:gd name="T48" fmla="*/ 100 w 4"/>
                <a:gd name="T49" fmla="*/ 42 h 3"/>
                <a:gd name="T50" fmla="*/ 100 w 4"/>
                <a:gd name="T51" fmla="*/ 42 h 3"/>
                <a:gd name="T52" fmla="*/ 100 w 4"/>
                <a:gd name="T53" fmla="*/ 42 h 3"/>
                <a:gd name="T54" fmla="*/ 100 w 4"/>
                <a:gd name="T55" fmla="*/ 23 h 3"/>
                <a:gd name="T56" fmla="*/ 100 w 4"/>
                <a:gd name="T57" fmla="*/ 23 h 3"/>
                <a:gd name="T58" fmla="*/ 100 w 4"/>
                <a:gd name="T59" fmla="*/ 23 h 3"/>
                <a:gd name="T60" fmla="*/ 100 w 4"/>
                <a:gd name="T61" fmla="*/ 23 h 3"/>
                <a:gd name="T62" fmla="*/ 100 w 4"/>
                <a:gd name="T63" fmla="*/ 23 h 3"/>
                <a:gd name="T64" fmla="*/ 100 w 4"/>
                <a:gd name="T65" fmla="*/ 0 h 3"/>
                <a:gd name="T66" fmla="*/ 100 w 4"/>
                <a:gd name="T67" fmla="*/ 0 h 3"/>
                <a:gd name="T68" fmla="*/ 100 w 4"/>
                <a:gd name="T69" fmla="*/ 0 h 3"/>
                <a:gd name="T70" fmla="*/ 100 w 4"/>
                <a:gd name="T71" fmla="*/ 0 h 3"/>
                <a:gd name="T72" fmla="*/ 100 w 4"/>
                <a:gd name="T73" fmla="*/ 23 h 3"/>
                <a:gd name="T74" fmla="*/ 75 w 4"/>
                <a:gd name="T75" fmla="*/ 23 h 3"/>
                <a:gd name="T76" fmla="*/ 75 w 4"/>
                <a:gd name="T77" fmla="*/ 23 h 3"/>
                <a:gd name="T78" fmla="*/ 50 w 4"/>
                <a:gd name="T79" fmla="*/ 42 h 3"/>
                <a:gd name="T80" fmla="*/ 50 w 4"/>
                <a:gd name="T81" fmla="*/ 42 h 3"/>
                <a:gd name="T82" fmla="*/ 50 w 4"/>
                <a:gd name="T83" fmla="*/ 42 h 3"/>
                <a:gd name="T84" fmla="*/ 50 w 4"/>
                <a:gd name="T85" fmla="*/ 42 h 3"/>
                <a:gd name="T86" fmla="*/ 50 w 4"/>
                <a:gd name="T87" fmla="*/ 65 h 3"/>
                <a:gd name="T88" fmla="*/ 75 w 4"/>
                <a:gd name="T89" fmla="*/ 65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56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158 w 9"/>
                <a:gd name="T1" fmla="*/ 0 h 6"/>
                <a:gd name="T2" fmla="*/ 91 w 9"/>
                <a:gd name="T3" fmla="*/ 0 h 6"/>
                <a:gd name="T4" fmla="*/ 67 w 9"/>
                <a:gd name="T5" fmla="*/ 25 h 6"/>
                <a:gd name="T6" fmla="*/ 67 w 9"/>
                <a:gd name="T7" fmla="*/ 25 h 6"/>
                <a:gd name="T8" fmla="*/ 67 w 9"/>
                <a:gd name="T9" fmla="*/ 50 h 6"/>
                <a:gd name="T10" fmla="*/ 67 w 9"/>
                <a:gd name="T11" fmla="*/ 75 h 6"/>
                <a:gd name="T12" fmla="*/ 48 w 9"/>
                <a:gd name="T13" fmla="*/ 75 h 6"/>
                <a:gd name="T14" fmla="*/ 48 w 9"/>
                <a:gd name="T15" fmla="*/ 75 h 6"/>
                <a:gd name="T16" fmla="*/ 24 w 9"/>
                <a:gd name="T17" fmla="*/ 75 h 6"/>
                <a:gd name="T18" fmla="*/ 24 w 9"/>
                <a:gd name="T19" fmla="*/ 100 h 6"/>
                <a:gd name="T20" fmla="*/ 24 w 9"/>
                <a:gd name="T21" fmla="*/ 125 h 6"/>
                <a:gd name="T22" fmla="*/ 0 w 9"/>
                <a:gd name="T23" fmla="*/ 125 h 6"/>
                <a:gd name="T24" fmla="*/ 0 w 9"/>
                <a:gd name="T25" fmla="*/ 150 h 6"/>
                <a:gd name="T26" fmla="*/ 0 w 9"/>
                <a:gd name="T27" fmla="*/ 150 h 6"/>
                <a:gd name="T28" fmla="*/ 0 w 9"/>
                <a:gd name="T29" fmla="*/ 150 h 6"/>
                <a:gd name="T30" fmla="*/ 0 w 9"/>
                <a:gd name="T31" fmla="*/ 150 h 6"/>
                <a:gd name="T32" fmla="*/ 0 w 9"/>
                <a:gd name="T33" fmla="*/ 150 h 6"/>
                <a:gd name="T34" fmla="*/ 0 w 9"/>
                <a:gd name="T35" fmla="*/ 150 h 6"/>
                <a:gd name="T36" fmla="*/ 0 w 9"/>
                <a:gd name="T37" fmla="*/ 150 h 6"/>
                <a:gd name="T38" fmla="*/ 24 w 9"/>
                <a:gd name="T39" fmla="*/ 150 h 6"/>
                <a:gd name="T40" fmla="*/ 48 w 9"/>
                <a:gd name="T41" fmla="*/ 150 h 6"/>
                <a:gd name="T42" fmla="*/ 67 w 9"/>
                <a:gd name="T43" fmla="*/ 125 h 6"/>
                <a:gd name="T44" fmla="*/ 139 w 9"/>
                <a:gd name="T45" fmla="*/ 75 h 6"/>
                <a:gd name="T46" fmla="*/ 158 w 9"/>
                <a:gd name="T47" fmla="*/ 50 h 6"/>
                <a:gd name="T48" fmla="*/ 182 w 9"/>
                <a:gd name="T49" fmla="*/ 50 h 6"/>
                <a:gd name="T50" fmla="*/ 205 w 9"/>
                <a:gd name="T51" fmla="*/ 25 h 6"/>
                <a:gd name="T52" fmla="*/ 205 w 9"/>
                <a:gd name="T53" fmla="*/ 25 h 6"/>
                <a:gd name="T54" fmla="*/ 205 w 9"/>
                <a:gd name="T55" fmla="*/ 25 h 6"/>
                <a:gd name="T56" fmla="*/ 182 w 9"/>
                <a:gd name="T57" fmla="*/ 0 h 6"/>
                <a:gd name="T58" fmla="*/ 182 w 9"/>
                <a:gd name="T59" fmla="*/ 0 h 6"/>
                <a:gd name="T60" fmla="*/ 182 w 9"/>
                <a:gd name="T61" fmla="*/ 0 h 6"/>
                <a:gd name="T62" fmla="*/ 182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57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191 w 9"/>
                <a:gd name="T1" fmla="*/ 73 h 7"/>
                <a:gd name="T2" fmla="*/ 191 w 9"/>
                <a:gd name="T3" fmla="*/ 24 h 7"/>
                <a:gd name="T4" fmla="*/ 117 w 9"/>
                <a:gd name="T5" fmla="*/ 73 h 7"/>
                <a:gd name="T6" fmla="*/ 98 w 9"/>
                <a:gd name="T7" fmla="*/ 92 h 7"/>
                <a:gd name="T8" fmla="*/ 98 w 9"/>
                <a:gd name="T9" fmla="*/ 92 h 7"/>
                <a:gd name="T10" fmla="*/ 49 w 9"/>
                <a:gd name="T11" fmla="*/ 117 h 7"/>
                <a:gd name="T12" fmla="*/ 24 w 9"/>
                <a:gd name="T13" fmla="*/ 141 h 7"/>
                <a:gd name="T14" fmla="*/ 0 w 9"/>
                <a:gd name="T15" fmla="*/ 141 h 7"/>
                <a:gd name="T16" fmla="*/ 49 w 9"/>
                <a:gd name="T17" fmla="*/ 141 h 7"/>
                <a:gd name="T18" fmla="*/ 73 w 9"/>
                <a:gd name="T19" fmla="*/ 117 h 7"/>
                <a:gd name="T20" fmla="*/ 142 w 9"/>
                <a:gd name="T21" fmla="*/ 92 h 7"/>
                <a:gd name="T22" fmla="*/ 191 w 9"/>
                <a:gd name="T23" fmla="*/ 73 h 7"/>
                <a:gd name="T24" fmla="*/ 191 w 9"/>
                <a:gd name="T25" fmla="*/ 73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58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190 w 8"/>
                <a:gd name="T1" fmla="*/ 48 h 6"/>
                <a:gd name="T2" fmla="*/ 190 w 8"/>
                <a:gd name="T3" fmla="*/ 24 h 6"/>
                <a:gd name="T4" fmla="*/ 190 w 8"/>
                <a:gd name="T5" fmla="*/ 24 h 6"/>
                <a:gd name="T6" fmla="*/ 190 w 8"/>
                <a:gd name="T7" fmla="*/ 0 h 6"/>
                <a:gd name="T8" fmla="*/ 190 w 8"/>
                <a:gd name="T9" fmla="*/ 0 h 6"/>
                <a:gd name="T10" fmla="*/ 190 w 8"/>
                <a:gd name="T11" fmla="*/ 0 h 6"/>
                <a:gd name="T12" fmla="*/ 190 w 8"/>
                <a:gd name="T13" fmla="*/ 0 h 6"/>
                <a:gd name="T14" fmla="*/ 190 w 8"/>
                <a:gd name="T15" fmla="*/ 0 h 6"/>
                <a:gd name="T16" fmla="*/ 190 w 8"/>
                <a:gd name="T17" fmla="*/ 0 h 6"/>
                <a:gd name="T18" fmla="*/ 190 w 8"/>
                <a:gd name="T19" fmla="*/ 0 h 6"/>
                <a:gd name="T20" fmla="*/ 166 w 8"/>
                <a:gd name="T21" fmla="*/ 0 h 6"/>
                <a:gd name="T22" fmla="*/ 166 w 8"/>
                <a:gd name="T23" fmla="*/ 0 h 6"/>
                <a:gd name="T24" fmla="*/ 141 w 8"/>
                <a:gd name="T25" fmla="*/ 0 h 6"/>
                <a:gd name="T26" fmla="*/ 117 w 8"/>
                <a:gd name="T27" fmla="*/ 24 h 6"/>
                <a:gd name="T28" fmla="*/ 117 w 8"/>
                <a:gd name="T29" fmla="*/ 48 h 6"/>
                <a:gd name="T30" fmla="*/ 117 w 8"/>
                <a:gd name="T31" fmla="*/ 48 h 6"/>
                <a:gd name="T32" fmla="*/ 97 w 8"/>
                <a:gd name="T33" fmla="*/ 48 h 6"/>
                <a:gd name="T34" fmla="*/ 97 w 8"/>
                <a:gd name="T35" fmla="*/ 48 h 6"/>
                <a:gd name="T36" fmla="*/ 97 w 8"/>
                <a:gd name="T37" fmla="*/ 48 h 6"/>
                <a:gd name="T38" fmla="*/ 97 w 8"/>
                <a:gd name="T39" fmla="*/ 72 h 6"/>
                <a:gd name="T40" fmla="*/ 97 w 8"/>
                <a:gd name="T41" fmla="*/ 72 h 6"/>
                <a:gd name="T42" fmla="*/ 97 w 8"/>
                <a:gd name="T43" fmla="*/ 72 h 6"/>
                <a:gd name="T44" fmla="*/ 97 w 8"/>
                <a:gd name="T45" fmla="*/ 72 h 6"/>
                <a:gd name="T46" fmla="*/ 49 w 8"/>
                <a:gd name="T47" fmla="*/ 92 h 6"/>
                <a:gd name="T48" fmla="*/ 49 w 8"/>
                <a:gd name="T49" fmla="*/ 92 h 6"/>
                <a:gd name="T50" fmla="*/ 49 w 8"/>
                <a:gd name="T51" fmla="*/ 92 h 6"/>
                <a:gd name="T52" fmla="*/ 49 w 8"/>
                <a:gd name="T53" fmla="*/ 92 h 6"/>
                <a:gd name="T54" fmla="*/ 24 w 8"/>
                <a:gd name="T55" fmla="*/ 92 h 6"/>
                <a:gd name="T56" fmla="*/ 24 w 8"/>
                <a:gd name="T57" fmla="*/ 116 h 6"/>
                <a:gd name="T58" fmla="*/ 24 w 8"/>
                <a:gd name="T59" fmla="*/ 116 h 6"/>
                <a:gd name="T60" fmla="*/ 0 w 8"/>
                <a:gd name="T61" fmla="*/ 116 h 6"/>
                <a:gd name="T62" fmla="*/ 0 w 8"/>
                <a:gd name="T63" fmla="*/ 116 h 6"/>
                <a:gd name="T64" fmla="*/ 0 w 8"/>
                <a:gd name="T65" fmla="*/ 116 h 6"/>
                <a:gd name="T66" fmla="*/ 24 w 8"/>
                <a:gd name="T67" fmla="*/ 140 h 6"/>
                <a:gd name="T68" fmla="*/ 24 w 8"/>
                <a:gd name="T69" fmla="*/ 140 h 6"/>
                <a:gd name="T70" fmla="*/ 24 w 8"/>
                <a:gd name="T71" fmla="*/ 140 h 6"/>
                <a:gd name="T72" fmla="*/ 24 w 8"/>
                <a:gd name="T73" fmla="*/ 140 h 6"/>
                <a:gd name="T74" fmla="*/ 49 w 8"/>
                <a:gd name="T75" fmla="*/ 116 h 6"/>
                <a:gd name="T76" fmla="*/ 49 w 8"/>
                <a:gd name="T77" fmla="*/ 116 h 6"/>
                <a:gd name="T78" fmla="*/ 73 w 8"/>
                <a:gd name="T79" fmla="*/ 116 h 6"/>
                <a:gd name="T80" fmla="*/ 73 w 8"/>
                <a:gd name="T81" fmla="*/ 92 h 6"/>
                <a:gd name="T82" fmla="*/ 73 w 8"/>
                <a:gd name="T83" fmla="*/ 92 h 6"/>
                <a:gd name="T84" fmla="*/ 117 w 8"/>
                <a:gd name="T85" fmla="*/ 92 h 6"/>
                <a:gd name="T86" fmla="*/ 117 w 8"/>
                <a:gd name="T87" fmla="*/ 72 h 6"/>
                <a:gd name="T88" fmla="*/ 141 w 8"/>
                <a:gd name="T89" fmla="*/ 72 h 6"/>
                <a:gd name="T90" fmla="*/ 166 w 8"/>
                <a:gd name="T91" fmla="*/ 72 h 6"/>
                <a:gd name="T92" fmla="*/ 166 w 8"/>
                <a:gd name="T93" fmla="*/ 48 h 6"/>
                <a:gd name="T94" fmla="*/ 166 w 8"/>
                <a:gd name="T95" fmla="*/ 48 h 6"/>
                <a:gd name="T96" fmla="*/ 190 w 8"/>
                <a:gd name="T97" fmla="*/ 48 h 6"/>
                <a:gd name="T98" fmla="*/ 190 w 8"/>
                <a:gd name="T99" fmla="*/ 48 h 6"/>
                <a:gd name="T100" fmla="*/ 190 w 8"/>
                <a:gd name="T101" fmla="*/ 48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59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0 w 1"/>
                <a:gd name="T3" fmla="*/ 0 h 1"/>
                <a:gd name="T4" fmla="*/ 0 w 1"/>
                <a:gd name="T5" fmla="*/ 25 h 1"/>
                <a:gd name="T6" fmla="*/ 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60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25 w 1"/>
                <a:gd name="T1" fmla="*/ 0 h 1"/>
                <a:gd name="T2" fmla="*/ 25 w 1"/>
                <a:gd name="T3" fmla="*/ 0 h 1"/>
                <a:gd name="T4" fmla="*/ 25 w 1"/>
                <a:gd name="T5" fmla="*/ 0 h 1"/>
                <a:gd name="T6" fmla="*/ 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25 h 1"/>
                <a:gd name="T18" fmla="*/ 0 w 1"/>
                <a:gd name="T19" fmla="*/ 25 h 1"/>
                <a:gd name="T20" fmla="*/ 0 w 1"/>
                <a:gd name="T21" fmla="*/ 25 h 1"/>
                <a:gd name="T22" fmla="*/ 0 w 1"/>
                <a:gd name="T23" fmla="*/ 25 h 1"/>
                <a:gd name="T24" fmla="*/ 0 w 1"/>
                <a:gd name="T25" fmla="*/ 25 h 1"/>
                <a:gd name="T26" fmla="*/ 25 w 1"/>
                <a:gd name="T27" fmla="*/ 25 h 1"/>
                <a:gd name="T28" fmla="*/ 25 w 1"/>
                <a:gd name="T29" fmla="*/ 0 h 1"/>
                <a:gd name="T30" fmla="*/ 25 w 1"/>
                <a:gd name="T31" fmla="*/ 0 h 1"/>
                <a:gd name="T32" fmla="*/ 25 w 1"/>
                <a:gd name="T33" fmla="*/ 0 h 1"/>
                <a:gd name="T34" fmla="*/ 25 w 1"/>
                <a:gd name="T35" fmla="*/ 0 h 1"/>
                <a:gd name="T36" fmla="*/ 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61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42 w 3"/>
                <a:gd name="T1" fmla="*/ 23 h 3"/>
                <a:gd name="T2" fmla="*/ 65 w 3"/>
                <a:gd name="T3" fmla="*/ 23 h 3"/>
                <a:gd name="T4" fmla="*/ 42 w 3"/>
                <a:gd name="T5" fmla="*/ 23 h 3"/>
                <a:gd name="T6" fmla="*/ 65 w 3"/>
                <a:gd name="T7" fmla="*/ 42 h 3"/>
                <a:gd name="T8" fmla="*/ 42 w 3"/>
                <a:gd name="T9" fmla="*/ 42 h 3"/>
                <a:gd name="T10" fmla="*/ 23 w 3"/>
                <a:gd name="T11" fmla="*/ 65 h 3"/>
                <a:gd name="T12" fmla="*/ 0 w 3"/>
                <a:gd name="T13" fmla="*/ 65 h 3"/>
                <a:gd name="T14" fmla="*/ 23 w 3"/>
                <a:gd name="T15" fmla="*/ 23 h 3"/>
                <a:gd name="T16" fmla="*/ 42 w 3"/>
                <a:gd name="T17" fmla="*/ 2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62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42 w 3"/>
                <a:gd name="T1" fmla="*/ 0 h 2"/>
                <a:gd name="T2" fmla="*/ 42 w 3"/>
                <a:gd name="T3" fmla="*/ 0 h 2"/>
                <a:gd name="T4" fmla="*/ 42 w 3"/>
                <a:gd name="T5" fmla="*/ 0 h 2"/>
                <a:gd name="T6" fmla="*/ 42 w 3"/>
                <a:gd name="T7" fmla="*/ 0 h 2"/>
                <a:gd name="T8" fmla="*/ 65 w 3"/>
                <a:gd name="T9" fmla="*/ 0 h 2"/>
                <a:gd name="T10" fmla="*/ 65 w 3"/>
                <a:gd name="T11" fmla="*/ 0 h 2"/>
                <a:gd name="T12" fmla="*/ 65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0 h 2"/>
                <a:gd name="T22" fmla="*/ 42 w 3"/>
                <a:gd name="T23" fmla="*/ 0 h 2"/>
                <a:gd name="T24" fmla="*/ 42 w 3"/>
                <a:gd name="T25" fmla="*/ 22 h 2"/>
                <a:gd name="T26" fmla="*/ 65 w 3"/>
                <a:gd name="T27" fmla="*/ 22 h 2"/>
                <a:gd name="T28" fmla="*/ 65 w 3"/>
                <a:gd name="T29" fmla="*/ 22 h 2"/>
                <a:gd name="T30" fmla="*/ 65 w 3"/>
                <a:gd name="T31" fmla="*/ 22 h 2"/>
                <a:gd name="T32" fmla="*/ 42 w 3"/>
                <a:gd name="T33" fmla="*/ 22 h 2"/>
                <a:gd name="T34" fmla="*/ 42 w 3"/>
                <a:gd name="T35" fmla="*/ 22 h 2"/>
                <a:gd name="T36" fmla="*/ 42 w 3"/>
                <a:gd name="T37" fmla="*/ 22 h 2"/>
                <a:gd name="T38" fmla="*/ 42 w 3"/>
                <a:gd name="T39" fmla="*/ 22 h 2"/>
                <a:gd name="T40" fmla="*/ 42 w 3"/>
                <a:gd name="T41" fmla="*/ 22 h 2"/>
                <a:gd name="T42" fmla="*/ 23 w 3"/>
                <a:gd name="T43" fmla="*/ 40 h 2"/>
                <a:gd name="T44" fmla="*/ 23 w 3"/>
                <a:gd name="T45" fmla="*/ 40 h 2"/>
                <a:gd name="T46" fmla="*/ 23 w 3"/>
                <a:gd name="T47" fmla="*/ 40 h 2"/>
                <a:gd name="T48" fmla="*/ 0 w 3"/>
                <a:gd name="T49" fmla="*/ 40 h 2"/>
                <a:gd name="T50" fmla="*/ 0 w 3"/>
                <a:gd name="T51" fmla="*/ 40 h 2"/>
                <a:gd name="T52" fmla="*/ 0 w 3"/>
                <a:gd name="T53" fmla="*/ 22 h 2"/>
                <a:gd name="T54" fmla="*/ 23 w 3"/>
                <a:gd name="T55" fmla="*/ 22 h 2"/>
                <a:gd name="T56" fmla="*/ 23 w 3"/>
                <a:gd name="T57" fmla="*/ 22 h 2"/>
                <a:gd name="T58" fmla="*/ 23 w 3"/>
                <a:gd name="T59" fmla="*/ 22 h 2"/>
                <a:gd name="T60" fmla="*/ 23 w 3"/>
                <a:gd name="T61" fmla="*/ 0 h 2"/>
                <a:gd name="T62" fmla="*/ 42 w 3"/>
                <a:gd name="T63" fmla="*/ 0 h 2"/>
                <a:gd name="T64" fmla="*/ 42 w 3"/>
                <a:gd name="T65" fmla="*/ 0 h 2"/>
                <a:gd name="T66" fmla="*/ 42 w 3"/>
                <a:gd name="T67" fmla="*/ 0 h 2"/>
                <a:gd name="T68" fmla="*/ 42 w 3"/>
                <a:gd name="T69" fmla="*/ 0 h 2"/>
                <a:gd name="T70" fmla="*/ 42 w 3"/>
                <a:gd name="T71" fmla="*/ 0 h 2"/>
                <a:gd name="T72" fmla="*/ 42 w 3"/>
                <a:gd name="T73" fmla="*/ 0 h 2"/>
                <a:gd name="T74" fmla="*/ 42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63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66 w 4"/>
                <a:gd name="T1" fmla="*/ 25 h 2"/>
                <a:gd name="T2" fmla="*/ 66 w 4"/>
                <a:gd name="T3" fmla="*/ 0 h 2"/>
                <a:gd name="T4" fmla="*/ 90 w 4"/>
                <a:gd name="T5" fmla="*/ 0 h 2"/>
                <a:gd name="T6" fmla="*/ 90 w 4"/>
                <a:gd name="T7" fmla="*/ 25 h 2"/>
                <a:gd name="T8" fmla="*/ 24 w 4"/>
                <a:gd name="T9" fmla="*/ 50 h 2"/>
                <a:gd name="T10" fmla="*/ 66 w 4"/>
                <a:gd name="T11" fmla="*/ 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64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42 w 3"/>
                <a:gd name="T1" fmla="*/ 25 h 2"/>
                <a:gd name="T2" fmla="*/ 42 w 3"/>
                <a:gd name="T3" fmla="*/ 25 h 2"/>
                <a:gd name="T4" fmla="*/ 42 w 3"/>
                <a:gd name="T5" fmla="*/ 0 h 2"/>
                <a:gd name="T6" fmla="*/ 42 w 3"/>
                <a:gd name="T7" fmla="*/ 0 h 2"/>
                <a:gd name="T8" fmla="*/ 42 w 3"/>
                <a:gd name="T9" fmla="*/ 0 h 2"/>
                <a:gd name="T10" fmla="*/ 42 w 3"/>
                <a:gd name="T11" fmla="*/ 0 h 2"/>
                <a:gd name="T12" fmla="*/ 42 w 3"/>
                <a:gd name="T13" fmla="*/ 0 h 2"/>
                <a:gd name="T14" fmla="*/ 65 w 3"/>
                <a:gd name="T15" fmla="*/ 0 h 2"/>
                <a:gd name="T16" fmla="*/ 65 w 3"/>
                <a:gd name="T17" fmla="*/ 0 h 2"/>
                <a:gd name="T18" fmla="*/ 65 w 3"/>
                <a:gd name="T19" fmla="*/ 0 h 2"/>
                <a:gd name="T20" fmla="*/ 65 w 3"/>
                <a:gd name="T21" fmla="*/ 25 h 2"/>
                <a:gd name="T22" fmla="*/ 65 w 3"/>
                <a:gd name="T23" fmla="*/ 25 h 2"/>
                <a:gd name="T24" fmla="*/ 65 w 3"/>
                <a:gd name="T25" fmla="*/ 25 h 2"/>
                <a:gd name="T26" fmla="*/ 65 w 3"/>
                <a:gd name="T27" fmla="*/ 25 h 2"/>
                <a:gd name="T28" fmla="*/ 42 w 3"/>
                <a:gd name="T29" fmla="*/ 50 h 2"/>
                <a:gd name="T30" fmla="*/ 23 w 3"/>
                <a:gd name="T31" fmla="*/ 50 h 2"/>
                <a:gd name="T32" fmla="*/ 0 w 3"/>
                <a:gd name="T33" fmla="*/ 50 h 2"/>
                <a:gd name="T34" fmla="*/ 0 w 3"/>
                <a:gd name="T35" fmla="*/ 50 h 2"/>
                <a:gd name="T36" fmla="*/ 0 w 3"/>
                <a:gd name="T37" fmla="*/ 50 h 2"/>
                <a:gd name="T38" fmla="*/ 0 w 3"/>
                <a:gd name="T39" fmla="*/ 50 h 2"/>
                <a:gd name="T40" fmla="*/ 0 w 3"/>
                <a:gd name="T41" fmla="*/ 50 h 2"/>
                <a:gd name="T42" fmla="*/ 0 w 3"/>
                <a:gd name="T43" fmla="*/ 50 h 2"/>
                <a:gd name="T44" fmla="*/ 23 w 3"/>
                <a:gd name="T45" fmla="*/ 50 h 2"/>
                <a:gd name="T46" fmla="*/ 42 w 3"/>
                <a:gd name="T47" fmla="*/ 25 h 2"/>
                <a:gd name="T48" fmla="*/ 42 w 3"/>
                <a:gd name="T49" fmla="*/ 25 h 2"/>
                <a:gd name="T50" fmla="*/ 42 w 3"/>
                <a:gd name="T51" fmla="*/ 25 h 2"/>
                <a:gd name="T52" fmla="*/ 42 w 3"/>
                <a:gd name="T53" fmla="*/ 25 h 2"/>
                <a:gd name="T54" fmla="*/ 42 w 3"/>
                <a:gd name="T55" fmla="*/ 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65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0 w 2"/>
                <a:gd name="T3" fmla="*/ 0 h 3"/>
                <a:gd name="T4" fmla="*/ 0 w 2"/>
                <a:gd name="T5" fmla="*/ 0 h 3"/>
                <a:gd name="T6" fmla="*/ 25 w 2"/>
                <a:gd name="T7" fmla="*/ 50 h 3"/>
                <a:gd name="T8" fmla="*/ 0 w 2"/>
                <a:gd name="T9" fmla="*/ 50 h 3"/>
                <a:gd name="T10" fmla="*/ 0 w 2"/>
                <a:gd name="T11" fmla="*/ 50 h 3"/>
                <a:gd name="T12" fmla="*/ 0 w 2"/>
                <a:gd name="T13" fmla="*/ 75 h 3"/>
                <a:gd name="T14" fmla="*/ 25 w 2"/>
                <a:gd name="T15" fmla="*/ 75 h 3"/>
                <a:gd name="T16" fmla="*/ 25 w 2"/>
                <a:gd name="T17" fmla="*/ 75 h 3"/>
                <a:gd name="T18" fmla="*/ 50 w 2"/>
                <a:gd name="T19" fmla="*/ 75 h 3"/>
                <a:gd name="T20" fmla="*/ 50 w 2"/>
                <a:gd name="T21" fmla="*/ 25 h 3"/>
                <a:gd name="T22" fmla="*/ 50 w 2"/>
                <a:gd name="T23" fmla="*/ 0 h 3"/>
                <a:gd name="T24" fmla="*/ 25 w 2"/>
                <a:gd name="T25" fmla="*/ 0 h 3"/>
                <a:gd name="T26" fmla="*/ 25 w 2"/>
                <a:gd name="T27" fmla="*/ 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66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25 w 2"/>
                <a:gd name="T1" fmla="*/ 25 h 3"/>
                <a:gd name="T2" fmla="*/ 25 w 2"/>
                <a:gd name="T3" fmla="*/ 0 h 3"/>
                <a:gd name="T4" fmla="*/ 25 w 2"/>
                <a:gd name="T5" fmla="*/ 0 h 3"/>
                <a:gd name="T6" fmla="*/ 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25 h 3"/>
                <a:gd name="T14" fmla="*/ 25 w 2"/>
                <a:gd name="T15" fmla="*/ 25 h 3"/>
                <a:gd name="T16" fmla="*/ 25 w 2"/>
                <a:gd name="T17" fmla="*/ 25 h 3"/>
                <a:gd name="T18" fmla="*/ 25 w 2"/>
                <a:gd name="T19" fmla="*/ 50 h 3"/>
                <a:gd name="T20" fmla="*/ 0 w 2"/>
                <a:gd name="T21" fmla="*/ 50 h 3"/>
                <a:gd name="T22" fmla="*/ 0 w 2"/>
                <a:gd name="T23" fmla="*/ 50 h 3"/>
                <a:gd name="T24" fmla="*/ 0 w 2"/>
                <a:gd name="T25" fmla="*/ 50 h 3"/>
                <a:gd name="T26" fmla="*/ 0 w 2"/>
                <a:gd name="T27" fmla="*/ 50 h 3"/>
                <a:gd name="T28" fmla="*/ 0 w 2"/>
                <a:gd name="T29" fmla="*/ 50 h 3"/>
                <a:gd name="T30" fmla="*/ 0 w 2"/>
                <a:gd name="T31" fmla="*/ 50 h 3"/>
                <a:gd name="T32" fmla="*/ 0 w 2"/>
                <a:gd name="T33" fmla="*/ 75 h 3"/>
                <a:gd name="T34" fmla="*/ 25 w 2"/>
                <a:gd name="T35" fmla="*/ 75 h 3"/>
                <a:gd name="T36" fmla="*/ 25 w 2"/>
                <a:gd name="T37" fmla="*/ 75 h 3"/>
                <a:gd name="T38" fmla="*/ 25 w 2"/>
                <a:gd name="T39" fmla="*/ 75 h 3"/>
                <a:gd name="T40" fmla="*/ 25 w 2"/>
                <a:gd name="T41" fmla="*/ 75 h 3"/>
                <a:gd name="T42" fmla="*/ 25 w 2"/>
                <a:gd name="T43" fmla="*/ 75 h 3"/>
                <a:gd name="T44" fmla="*/ 50 w 2"/>
                <a:gd name="T45" fmla="*/ 75 h 3"/>
                <a:gd name="T46" fmla="*/ 50 w 2"/>
                <a:gd name="T47" fmla="*/ 50 h 3"/>
                <a:gd name="T48" fmla="*/ 50 w 2"/>
                <a:gd name="T49" fmla="*/ 25 h 3"/>
                <a:gd name="T50" fmla="*/ 50 w 2"/>
                <a:gd name="T51" fmla="*/ 25 h 3"/>
                <a:gd name="T52" fmla="*/ 50 w 2"/>
                <a:gd name="T53" fmla="*/ 25 h 3"/>
                <a:gd name="T54" fmla="*/ 50 w 2"/>
                <a:gd name="T55" fmla="*/ 0 h 3"/>
                <a:gd name="T56" fmla="*/ 50 w 2"/>
                <a:gd name="T57" fmla="*/ 0 h 3"/>
                <a:gd name="T58" fmla="*/ 50 w 2"/>
                <a:gd name="T59" fmla="*/ 0 h 3"/>
                <a:gd name="T60" fmla="*/ 25 w 2"/>
                <a:gd name="T61" fmla="*/ 0 h 3"/>
                <a:gd name="T62" fmla="*/ 25 w 2"/>
                <a:gd name="T63" fmla="*/ 0 h 3"/>
                <a:gd name="T64" fmla="*/ 25 w 2"/>
                <a:gd name="T65" fmla="*/ 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67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75 w 3"/>
                <a:gd name="T1" fmla="*/ 75 h 3"/>
                <a:gd name="T2" fmla="*/ 75 w 3"/>
                <a:gd name="T3" fmla="*/ 75 h 3"/>
                <a:gd name="T4" fmla="*/ 75 w 3"/>
                <a:gd name="T5" fmla="*/ 75 h 3"/>
                <a:gd name="T6" fmla="*/ 75 w 3"/>
                <a:gd name="T7" fmla="*/ 75 h 3"/>
                <a:gd name="T8" fmla="*/ 75 w 3"/>
                <a:gd name="T9" fmla="*/ 75 h 3"/>
                <a:gd name="T10" fmla="*/ 75 w 3"/>
                <a:gd name="T11" fmla="*/ 75 h 3"/>
                <a:gd name="T12" fmla="*/ 50 w 3"/>
                <a:gd name="T13" fmla="*/ 50 h 3"/>
                <a:gd name="T14" fmla="*/ 25 w 3"/>
                <a:gd name="T15" fmla="*/ 25 h 3"/>
                <a:gd name="T16" fmla="*/ 25 w 3"/>
                <a:gd name="T17" fmla="*/ 25 h 3"/>
                <a:gd name="T18" fmla="*/ 25 w 3"/>
                <a:gd name="T19" fmla="*/ 25 h 3"/>
                <a:gd name="T20" fmla="*/ 25 w 3"/>
                <a:gd name="T21" fmla="*/ 25 h 3"/>
                <a:gd name="T22" fmla="*/ 25 w 3"/>
                <a:gd name="T23" fmla="*/ 25 h 3"/>
                <a:gd name="T24" fmla="*/ 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25 h 3"/>
                <a:gd name="T42" fmla="*/ 0 w 3"/>
                <a:gd name="T43" fmla="*/ 25 h 3"/>
                <a:gd name="T44" fmla="*/ 0 w 3"/>
                <a:gd name="T45" fmla="*/ 25 h 3"/>
                <a:gd name="T46" fmla="*/ 0 w 3"/>
                <a:gd name="T47" fmla="*/ 25 h 3"/>
                <a:gd name="T48" fmla="*/ 25 w 3"/>
                <a:gd name="T49" fmla="*/ 25 h 3"/>
                <a:gd name="T50" fmla="*/ 25 w 3"/>
                <a:gd name="T51" fmla="*/ 50 h 3"/>
                <a:gd name="T52" fmla="*/ 25 w 3"/>
                <a:gd name="T53" fmla="*/ 50 h 3"/>
                <a:gd name="T54" fmla="*/ 50 w 3"/>
                <a:gd name="T55" fmla="*/ 75 h 3"/>
                <a:gd name="T56" fmla="*/ 50 w 3"/>
                <a:gd name="T57" fmla="*/ 75 h 3"/>
                <a:gd name="T58" fmla="*/ 75 w 3"/>
                <a:gd name="T59" fmla="*/ 75 h 3"/>
                <a:gd name="T60" fmla="*/ 75 w 3"/>
                <a:gd name="T61" fmla="*/ 75 h 3"/>
                <a:gd name="T62" fmla="*/ 75 w 3"/>
                <a:gd name="T63" fmla="*/ 75 h 3"/>
                <a:gd name="T64" fmla="*/ 75 w 3"/>
                <a:gd name="T65" fmla="*/ 75 h 3"/>
                <a:gd name="T66" fmla="*/ 75 w 3"/>
                <a:gd name="T67" fmla="*/ 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68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25 h 2"/>
                <a:gd name="T2" fmla="*/ 0 w 4"/>
                <a:gd name="T3" fmla="*/ 25 h 2"/>
                <a:gd name="T4" fmla="*/ 24 w 4"/>
                <a:gd name="T5" fmla="*/ 0 h 2"/>
                <a:gd name="T6" fmla="*/ 24 w 4"/>
                <a:gd name="T7" fmla="*/ 0 h 2"/>
                <a:gd name="T8" fmla="*/ 47 w 4"/>
                <a:gd name="T9" fmla="*/ 0 h 2"/>
                <a:gd name="T10" fmla="*/ 66 w 4"/>
                <a:gd name="T11" fmla="*/ 0 h 2"/>
                <a:gd name="T12" fmla="*/ 66 w 4"/>
                <a:gd name="T13" fmla="*/ 0 h 2"/>
                <a:gd name="T14" fmla="*/ 66 w 4"/>
                <a:gd name="T15" fmla="*/ 0 h 2"/>
                <a:gd name="T16" fmla="*/ 66 w 4"/>
                <a:gd name="T17" fmla="*/ 25 h 2"/>
                <a:gd name="T18" fmla="*/ 90 w 4"/>
                <a:gd name="T19" fmla="*/ 25 h 2"/>
                <a:gd name="T20" fmla="*/ 90 w 4"/>
                <a:gd name="T21" fmla="*/ 25 h 2"/>
                <a:gd name="T22" fmla="*/ 90 w 4"/>
                <a:gd name="T23" fmla="*/ 25 h 2"/>
                <a:gd name="T24" fmla="*/ 90 w 4"/>
                <a:gd name="T25" fmla="*/ 25 h 2"/>
                <a:gd name="T26" fmla="*/ 90 w 4"/>
                <a:gd name="T27" fmla="*/ 25 h 2"/>
                <a:gd name="T28" fmla="*/ 90 w 4"/>
                <a:gd name="T29" fmla="*/ 25 h 2"/>
                <a:gd name="T30" fmla="*/ 90 w 4"/>
                <a:gd name="T31" fmla="*/ 25 h 2"/>
                <a:gd name="T32" fmla="*/ 90 w 4"/>
                <a:gd name="T33" fmla="*/ 50 h 2"/>
                <a:gd name="T34" fmla="*/ 90 w 4"/>
                <a:gd name="T35" fmla="*/ 50 h 2"/>
                <a:gd name="T36" fmla="*/ 90 w 4"/>
                <a:gd name="T37" fmla="*/ 50 h 2"/>
                <a:gd name="T38" fmla="*/ 90 w 4"/>
                <a:gd name="T39" fmla="*/ 50 h 2"/>
                <a:gd name="T40" fmla="*/ 66 w 4"/>
                <a:gd name="T41" fmla="*/ 25 h 2"/>
                <a:gd name="T42" fmla="*/ 66 w 4"/>
                <a:gd name="T43" fmla="*/ 25 h 2"/>
                <a:gd name="T44" fmla="*/ 66 w 4"/>
                <a:gd name="T45" fmla="*/ 50 h 2"/>
                <a:gd name="T46" fmla="*/ 66 w 4"/>
                <a:gd name="T47" fmla="*/ 50 h 2"/>
                <a:gd name="T48" fmla="*/ 66 w 4"/>
                <a:gd name="T49" fmla="*/ 50 h 2"/>
                <a:gd name="T50" fmla="*/ 47 w 4"/>
                <a:gd name="T51" fmla="*/ 50 h 2"/>
                <a:gd name="T52" fmla="*/ 47 w 4"/>
                <a:gd name="T53" fmla="*/ 50 h 2"/>
                <a:gd name="T54" fmla="*/ 47 w 4"/>
                <a:gd name="T55" fmla="*/ 50 h 2"/>
                <a:gd name="T56" fmla="*/ 47 w 4"/>
                <a:gd name="T57" fmla="*/ 50 h 2"/>
                <a:gd name="T58" fmla="*/ 47 w 4"/>
                <a:gd name="T59" fmla="*/ 50 h 2"/>
                <a:gd name="T60" fmla="*/ 47 w 4"/>
                <a:gd name="T61" fmla="*/ 50 h 2"/>
                <a:gd name="T62" fmla="*/ 47 w 4"/>
                <a:gd name="T63" fmla="*/ 50 h 2"/>
                <a:gd name="T64" fmla="*/ 24 w 4"/>
                <a:gd name="T65" fmla="*/ 50 h 2"/>
                <a:gd name="T66" fmla="*/ 24 w 4"/>
                <a:gd name="T67" fmla="*/ 50 h 2"/>
                <a:gd name="T68" fmla="*/ 24 w 4"/>
                <a:gd name="T69" fmla="*/ 25 h 2"/>
                <a:gd name="T70" fmla="*/ 24 w 4"/>
                <a:gd name="T71" fmla="*/ 25 h 2"/>
                <a:gd name="T72" fmla="*/ 24 w 4"/>
                <a:gd name="T73" fmla="*/ 25 h 2"/>
                <a:gd name="T74" fmla="*/ 24 w 4"/>
                <a:gd name="T75" fmla="*/ 25 h 2"/>
                <a:gd name="T76" fmla="*/ 24 w 4"/>
                <a:gd name="T77" fmla="*/ 25 h 2"/>
                <a:gd name="T78" fmla="*/ 24 w 4"/>
                <a:gd name="T79" fmla="*/ 25 h 2"/>
                <a:gd name="T80" fmla="*/ 24 w 4"/>
                <a:gd name="T81" fmla="*/ 25 h 2"/>
                <a:gd name="T82" fmla="*/ 24 w 4"/>
                <a:gd name="T83" fmla="*/ 25 h 2"/>
                <a:gd name="T84" fmla="*/ 24 w 4"/>
                <a:gd name="T85" fmla="*/ 25 h 2"/>
                <a:gd name="T86" fmla="*/ 24 w 4"/>
                <a:gd name="T87" fmla="*/ 25 h 2"/>
                <a:gd name="T88" fmla="*/ 24 w 4"/>
                <a:gd name="T89" fmla="*/ 25 h 2"/>
                <a:gd name="T90" fmla="*/ 24 w 4"/>
                <a:gd name="T91" fmla="*/ 25 h 2"/>
                <a:gd name="T92" fmla="*/ 24 w 4"/>
                <a:gd name="T93" fmla="*/ 25 h 2"/>
                <a:gd name="T94" fmla="*/ 0 w 4"/>
                <a:gd name="T95" fmla="*/ 25 h 2"/>
                <a:gd name="T96" fmla="*/ 0 w 4"/>
                <a:gd name="T97" fmla="*/ 25 h 2"/>
                <a:gd name="T98" fmla="*/ 0 w 4"/>
                <a:gd name="T99" fmla="*/ 25 h 2"/>
                <a:gd name="T100" fmla="*/ 0 w 4"/>
                <a:gd name="T101" fmla="*/ 25 h 2"/>
                <a:gd name="T102" fmla="*/ 0 w 4"/>
                <a:gd name="T103" fmla="*/ 25 h 2"/>
                <a:gd name="T104" fmla="*/ 0 w 4"/>
                <a:gd name="T105" fmla="*/ 25 h 2"/>
                <a:gd name="T106" fmla="*/ 0 w 4"/>
                <a:gd name="T107" fmla="*/ 25 h 2"/>
                <a:gd name="T108" fmla="*/ 0 w 4"/>
                <a:gd name="T109" fmla="*/ 25 h 2"/>
                <a:gd name="T110" fmla="*/ 0 w 4"/>
                <a:gd name="T111" fmla="*/ 25 h 2"/>
                <a:gd name="T112" fmla="*/ 0 w 4"/>
                <a:gd name="T113" fmla="*/ 25 h 2"/>
                <a:gd name="T114" fmla="*/ 0 w 4"/>
                <a:gd name="T115" fmla="*/ 25 h 2"/>
                <a:gd name="T116" fmla="*/ 0 w 4"/>
                <a:gd name="T117" fmla="*/ 25 h 2"/>
                <a:gd name="T118" fmla="*/ 0 w 4"/>
                <a:gd name="T119" fmla="*/ 25 h 2"/>
                <a:gd name="T120" fmla="*/ 0 w 4"/>
                <a:gd name="T121" fmla="*/ 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010" name="Freeform 44"/>
          <p:cNvSpPr>
            <a:spLocks/>
          </p:cNvSpPr>
          <p:nvPr/>
        </p:nvSpPr>
        <p:spPr bwMode="auto">
          <a:xfrm>
            <a:off x="3325813" y="2794000"/>
            <a:ext cx="620712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1615351768 h 94"/>
              <a:gd name="T4" fmla="*/ 2147483647 w 76"/>
              <a:gd name="T5" fmla="*/ 1376035883 h 94"/>
              <a:gd name="T6" fmla="*/ 2147483647 w 76"/>
              <a:gd name="T7" fmla="*/ 358966214 h 94"/>
              <a:gd name="T8" fmla="*/ 106726510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1" name="Freeform 45"/>
          <p:cNvSpPr>
            <a:spLocks/>
          </p:cNvSpPr>
          <p:nvPr/>
        </p:nvSpPr>
        <p:spPr bwMode="auto">
          <a:xfrm>
            <a:off x="2636838" y="1709738"/>
            <a:ext cx="730250" cy="511175"/>
          </a:xfrm>
          <a:custGeom>
            <a:avLst/>
            <a:gdLst>
              <a:gd name="T0" fmla="*/ 65836088 w 90"/>
              <a:gd name="T1" fmla="*/ 2147483647 h 66"/>
              <a:gd name="T2" fmla="*/ 0 w 90"/>
              <a:gd name="T3" fmla="*/ 2147483647 h 66"/>
              <a:gd name="T4" fmla="*/ 65836088 w 90"/>
              <a:gd name="T5" fmla="*/ 2147483647 h 66"/>
              <a:gd name="T6" fmla="*/ 65836088 w 90"/>
              <a:gd name="T7" fmla="*/ 2099519644 h 66"/>
              <a:gd name="T8" fmla="*/ 65836088 w 90"/>
              <a:gd name="T9" fmla="*/ 2099519644 h 66"/>
              <a:gd name="T10" fmla="*/ 131672176 w 90"/>
              <a:gd name="T11" fmla="*/ 2147483647 h 66"/>
              <a:gd name="T12" fmla="*/ 65836088 w 90"/>
              <a:gd name="T13" fmla="*/ 2147483647 h 66"/>
              <a:gd name="T14" fmla="*/ 197508280 w 90"/>
              <a:gd name="T15" fmla="*/ 2147483647 h 66"/>
              <a:gd name="T16" fmla="*/ 197508280 w 90"/>
              <a:gd name="T17" fmla="*/ 2099519644 h 66"/>
              <a:gd name="T18" fmla="*/ 197508280 w 90"/>
              <a:gd name="T19" fmla="*/ 1979547991 h 66"/>
              <a:gd name="T20" fmla="*/ 131672176 w 90"/>
              <a:gd name="T21" fmla="*/ 1799583494 h 66"/>
              <a:gd name="T22" fmla="*/ 197508280 w 90"/>
              <a:gd name="T23" fmla="*/ 1799583494 h 66"/>
              <a:gd name="T24" fmla="*/ 329172373 w 90"/>
              <a:gd name="T25" fmla="*/ 1739597910 h 66"/>
              <a:gd name="T26" fmla="*/ 263344352 w 90"/>
              <a:gd name="T27" fmla="*/ 1679612326 h 66"/>
              <a:gd name="T28" fmla="*/ 197508280 w 90"/>
              <a:gd name="T29" fmla="*/ 1739597910 h 66"/>
              <a:gd name="T30" fmla="*/ 197508280 w 90"/>
              <a:gd name="T31" fmla="*/ 1499655574 h 66"/>
              <a:gd name="T32" fmla="*/ 197508280 w 90"/>
              <a:gd name="T33" fmla="*/ 1319698822 h 66"/>
              <a:gd name="T34" fmla="*/ 197508280 w 90"/>
              <a:gd name="T35" fmla="*/ 1019763157 h 66"/>
              <a:gd name="T36" fmla="*/ 131672176 w 90"/>
              <a:gd name="T37" fmla="*/ 659849411 h 66"/>
              <a:gd name="T38" fmla="*/ 131672176 w 90"/>
              <a:gd name="T39" fmla="*/ 359913625 h 66"/>
              <a:gd name="T40" fmla="*/ 724188933 w 90"/>
              <a:gd name="T41" fmla="*/ 539878243 h 66"/>
              <a:gd name="T42" fmla="*/ 1250869650 w 90"/>
              <a:gd name="T43" fmla="*/ 779820579 h 66"/>
              <a:gd name="T44" fmla="*/ 1514205824 w 90"/>
              <a:gd name="T45" fmla="*/ 839806163 h 66"/>
              <a:gd name="T46" fmla="*/ 1580041896 w 90"/>
              <a:gd name="T47" fmla="*/ 899791747 h 66"/>
              <a:gd name="T48" fmla="*/ 1580041896 w 90"/>
              <a:gd name="T49" fmla="*/ 1199727654 h 66"/>
              <a:gd name="T50" fmla="*/ 1448377866 w 90"/>
              <a:gd name="T51" fmla="*/ 1379684406 h 66"/>
              <a:gd name="T52" fmla="*/ 1448377866 w 90"/>
              <a:gd name="T53" fmla="*/ 1499655574 h 66"/>
              <a:gd name="T54" fmla="*/ 1448377866 w 90"/>
              <a:gd name="T55" fmla="*/ 1619626742 h 66"/>
              <a:gd name="T56" fmla="*/ 1514205824 w 90"/>
              <a:gd name="T57" fmla="*/ 1679612326 h 66"/>
              <a:gd name="T58" fmla="*/ 1645877968 w 90"/>
              <a:gd name="T59" fmla="*/ 1439669990 h 66"/>
              <a:gd name="T60" fmla="*/ 1777550113 w 90"/>
              <a:gd name="T61" fmla="*/ 1259713238 h 66"/>
              <a:gd name="T62" fmla="*/ 1909222257 w 90"/>
              <a:gd name="T63" fmla="*/ 1079748741 h 66"/>
              <a:gd name="T64" fmla="*/ 1711714041 w 90"/>
              <a:gd name="T65" fmla="*/ 599863827 h 66"/>
              <a:gd name="T66" fmla="*/ 1777550113 w 90"/>
              <a:gd name="T67" fmla="*/ 539878243 h 66"/>
              <a:gd name="T68" fmla="*/ 1909222257 w 90"/>
              <a:gd name="T69" fmla="*/ 419906954 h 66"/>
              <a:gd name="T70" fmla="*/ 1777550113 w 90"/>
              <a:gd name="T71" fmla="*/ 299928041 h 66"/>
              <a:gd name="T72" fmla="*/ 1777550113 w 90"/>
              <a:gd name="T73" fmla="*/ 0 h 66"/>
              <a:gd name="T74" fmla="*/ 2147483647 w 90"/>
              <a:gd name="T75" fmla="*/ 539878243 h 66"/>
              <a:gd name="T76" fmla="*/ 2147483647 w 90"/>
              <a:gd name="T77" fmla="*/ 959777331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1975058329 w 90"/>
              <a:gd name="T105" fmla="*/ 2147483647 h 66"/>
              <a:gd name="T106" fmla="*/ 1580041896 w 90"/>
              <a:gd name="T107" fmla="*/ 2147483647 h 66"/>
              <a:gd name="T108" fmla="*/ 1250869650 w 90"/>
              <a:gd name="T109" fmla="*/ 2147483647 h 66"/>
              <a:gd name="T110" fmla="*/ 790025005 w 90"/>
              <a:gd name="T111" fmla="*/ 2147483647 h 66"/>
              <a:gd name="T112" fmla="*/ 724188933 w 90"/>
              <a:gd name="T113" fmla="*/ 2147483647 h 66"/>
              <a:gd name="T114" fmla="*/ 724188933 w 90"/>
              <a:gd name="T115" fmla="*/ 2147483647 h 66"/>
              <a:gd name="T116" fmla="*/ 460844518 w 90"/>
              <a:gd name="T117" fmla="*/ 2147483647 h 66"/>
              <a:gd name="T118" fmla="*/ 395008446 w 90"/>
              <a:gd name="T119" fmla="*/ 2147483647 h 66"/>
              <a:gd name="T120" fmla="*/ 197508280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2" name="Freeform 46"/>
          <p:cNvSpPr>
            <a:spLocks/>
          </p:cNvSpPr>
          <p:nvPr/>
        </p:nvSpPr>
        <p:spPr bwMode="auto">
          <a:xfrm>
            <a:off x="2439988" y="2035175"/>
            <a:ext cx="879475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66310784 w 108"/>
              <a:gd name="T5" fmla="*/ 2147483647 h 90"/>
              <a:gd name="T6" fmla="*/ 132629710 w 108"/>
              <a:gd name="T7" fmla="*/ 2147483647 h 90"/>
              <a:gd name="T8" fmla="*/ 198940510 w 108"/>
              <a:gd name="T9" fmla="*/ 2147483647 h 90"/>
              <a:gd name="T10" fmla="*/ 331562109 w 108"/>
              <a:gd name="T11" fmla="*/ 2147483647 h 90"/>
              <a:gd name="T12" fmla="*/ 331562109 w 108"/>
              <a:gd name="T13" fmla="*/ 2147483647 h 90"/>
              <a:gd name="T14" fmla="*/ 663132360 w 108"/>
              <a:gd name="T15" fmla="*/ 2147483647 h 90"/>
              <a:gd name="T16" fmla="*/ 1061013253 w 108"/>
              <a:gd name="T17" fmla="*/ 1379113409 h 90"/>
              <a:gd name="T18" fmla="*/ 1326264721 w 108"/>
              <a:gd name="T19" fmla="*/ 779497168 h 90"/>
              <a:gd name="T20" fmla="*/ 1591515934 w 108"/>
              <a:gd name="T21" fmla="*/ 179880988 h 90"/>
              <a:gd name="T22" fmla="*/ 1591515934 w 108"/>
              <a:gd name="T23" fmla="*/ 0 h 90"/>
              <a:gd name="T24" fmla="*/ 1790456381 w 108"/>
              <a:gd name="T25" fmla="*/ 0 h 90"/>
              <a:gd name="T26" fmla="*/ 1989396827 w 108"/>
              <a:gd name="T27" fmla="*/ 59957743 h 90"/>
              <a:gd name="T28" fmla="*/ 2055707594 w 108"/>
              <a:gd name="T29" fmla="*/ 119923230 h 90"/>
              <a:gd name="T30" fmla="*/ 2147483647 w 108"/>
              <a:gd name="T31" fmla="*/ 299804248 h 90"/>
              <a:gd name="T32" fmla="*/ 2147483647 w 108"/>
              <a:gd name="T33" fmla="*/ 479692920 h 90"/>
              <a:gd name="T34" fmla="*/ 2147483647 w 108"/>
              <a:gd name="T35" fmla="*/ 839462640 h 90"/>
              <a:gd name="T36" fmla="*/ 2147483647 w 108"/>
              <a:gd name="T37" fmla="*/ 959385839 h 90"/>
              <a:gd name="T38" fmla="*/ 2147483647 w 108"/>
              <a:gd name="T39" fmla="*/ 959385839 h 90"/>
              <a:gd name="T40" fmla="*/ 2147483647 w 108"/>
              <a:gd name="T41" fmla="*/ 1079309281 h 90"/>
              <a:gd name="T42" fmla="*/ 2147483647 w 108"/>
              <a:gd name="T43" fmla="*/ 1079309281 h 90"/>
              <a:gd name="T44" fmla="*/ 2147483647 w 108"/>
              <a:gd name="T45" fmla="*/ 1139267009 h 90"/>
              <a:gd name="T46" fmla="*/ 2147483647 w 108"/>
              <a:gd name="T47" fmla="*/ 1079309281 h 90"/>
              <a:gd name="T48" fmla="*/ 2147483647 w 108"/>
              <a:gd name="T49" fmla="*/ 1139267009 h 90"/>
              <a:gd name="T50" fmla="*/ 2147483647 w 108"/>
              <a:gd name="T51" fmla="*/ 1079309281 h 90"/>
              <a:gd name="T52" fmla="*/ 2147483647 w 108"/>
              <a:gd name="T53" fmla="*/ 1139267009 h 90"/>
              <a:gd name="T54" fmla="*/ 2147483647 w 108"/>
              <a:gd name="T55" fmla="*/ 1139267009 h 90"/>
              <a:gd name="T56" fmla="*/ 2147483647 w 108"/>
              <a:gd name="T57" fmla="*/ 1439071137 h 90"/>
              <a:gd name="T58" fmla="*/ 2147483647 w 108"/>
              <a:gd name="T59" fmla="*/ 1618959808 h 90"/>
              <a:gd name="T60" fmla="*/ 2147483647 w 108"/>
              <a:gd name="T61" fmla="*/ 1678917536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66310784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3" name="Freeform 47"/>
          <p:cNvSpPr>
            <a:spLocks/>
          </p:cNvSpPr>
          <p:nvPr/>
        </p:nvSpPr>
        <p:spPr bwMode="auto">
          <a:xfrm>
            <a:off x="3155950" y="1833563"/>
            <a:ext cx="658813" cy="1006475"/>
          </a:xfrm>
          <a:custGeom>
            <a:avLst/>
            <a:gdLst>
              <a:gd name="T0" fmla="*/ 463080424 w 81"/>
              <a:gd name="T1" fmla="*/ 2147483647 h 130"/>
              <a:gd name="T2" fmla="*/ 529230104 w 81"/>
              <a:gd name="T3" fmla="*/ 2147483647 h 130"/>
              <a:gd name="T4" fmla="*/ 595388045 w 81"/>
              <a:gd name="T5" fmla="*/ 2147483647 h 130"/>
              <a:gd name="T6" fmla="*/ 595388045 w 81"/>
              <a:gd name="T7" fmla="*/ 2147483647 h 130"/>
              <a:gd name="T8" fmla="*/ 396922610 w 81"/>
              <a:gd name="T9" fmla="*/ 2147483647 h 130"/>
              <a:gd name="T10" fmla="*/ 661537725 w 81"/>
              <a:gd name="T11" fmla="*/ 2147483647 h 130"/>
              <a:gd name="T12" fmla="*/ 860003033 w 81"/>
              <a:gd name="T13" fmla="*/ 2147483647 h 130"/>
              <a:gd name="T14" fmla="*/ 926152714 w 81"/>
              <a:gd name="T15" fmla="*/ 2147483647 h 130"/>
              <a:gd name="T16" fmla="*/ 1323075451 w 81"/>
              <a:gd name="T17" fmla="*/ 2147483647 h 130"/>
              <a:gd name="T18" fmla="*/ 1124618276 w 81"/>
              <a:gd name="T19" fmla="*/ 2147483647 h 130"/>
              <a:gd name="T20" fmla="*/ 1058460208 w 81"/>
              <a:gd name="T21" fmla="*/ 2147483647 h 130"/>
              <a:gd name="T22" fmla="*/ 1058460208 w 81"/>
              <a:gd name="T23" fmla="*/ 2147483647 h 130"/>
              <a:gd name="T24" fmla="*/ 1058460208 w 81"/>
              <a:gd name="T25" fmla="*/ 2147483647 h 130"/>
              <a:gd name="T26" fmla="*/ 1058460208 w 81"/>
              <a:gd name="T27" fmla="*/ 2147483647 h 130"/>
              <a:gd name="T28" fmla="*/ 1719997933 w 81"/>
              <a:gd name="T29" fmla="*/ 0 h 130"/>
              <a:gd name="T30" fmla="*/ 2147483647 w 81"/>
              <a:gd name="T31" fmla="*/ 1138865122 h 130"/>
              <a:gd name="T32" fmla="*/ 2147483647 w 81"/>
              <a:gd name="T33" fmla="*/ 1558448869 h 130"/>
              <a:gd name="T34" fmla="*/ 2147483647 w 81"/>
              <a:gd name="T35" fmla="*/ 1738267156 h 130"/>
              <a:gd name="T36" fmla="*/ 2147483647 w 81"/>
              <a:gd name="T37" fmla="*/ 1858153756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4" name="Freeform 48"/>
          <p:cNvSpPr>
            <a:spLocks/>
          </p:cNvSpPr>
          <p:nvPr/>
        </p:nvSpPr>
        <p:spPr bwMode="auto">
          <a:xfrm>
            <a:off x="3432175" y="1857375"/>
            <a:ext cx="1122363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16694859 w 138"/>
              <a:gd name="T13" fmla="*/ 2147483647 h 87"/>
              <a:gd name="T14" fmla="*/ 1918256289 w 138"/>
              <a:gd name="T15" fmla="*/ 2147483647 h 87"/>
              <a:gd name="T16" fmla="*/ 1719817719 w 138"/>
              <a:gd name="T17" fmla="*/ 2147483647 h 87"/>
              <a:gd name="T18" fmla="*/ 1587525338 w 138"/>
              <a:gd name="T19" fmla="*/ 2147483647 h 87"/>
              <a:gd name="T20" fmla="*/ 1521371015 w 138"/>
              <a:gd name="T21" fmla="*/ 2147483647 h 87"/>
              <a:gd name="T22" fmla="*/ 1521371015 w 138"/>
              <a:gd name="T23" fmla="*/ 2147483647 h 87"/>
              <a:gd name="T24" fmla="*/ 1322932445 w 138"/>
              <a:gd name="T25" fmla="*/ 2147483647 h 87"/>
              <a:gd name="T26" fmla="*/ 1322932445 w 138"/>
              <a:gd name="T27" fmla="*/ 2147483647 h 87"/>
              <a:gd name="T28" fmla="*/ 1190640064 w 138"/>
              <a:gd name="T29" fmla="*/ 2147483647 h 87"/>
              <a:gd name="T30" fmla="*/ 1190640064 w 138"/>
              <a:gd name="T31" fmla="*/ 2147483647 h 87"/>
              <a:gd name="T32" fmla="*/ 1124493874 w 138"/>
              <a:gd name="T33" fmla="*/ 2147483647 h 87"/>
              <a:gd name="T34" fmla="*/ 1058347430 w 138"/>
              <a:gd name="T35" fmla="*/ 2147483647 h 87"/>
              <a:gd name="T36" fmla="*/ 992201240 w 138"/>
              <a:gd name="T37" fmla="*/ 2147483647 h 87"/>
              <a:gd name="T38" fmla="*/ 727616479 w 138"/>
              <a:gd name="T39" fmla="*/ 2147483647 h 87"/>
              <a:gd name="T40" fmla="*/ 595324099 w 138"/>
              <a:gd name="T41" fmla="*/ 2147483647 h 87"/>
              <a:gd name="T42" fmla="*/ 595324099 w 138"/>
              <a:gd name="T43" fmla="*/ 2147483647 h 87"/>
              <a:gd name="T44" fmla="*/ 727616479 w 138"/>
              <a:gd name="T45" fmla="*/ 2147483647 h 87"/>
              <a:gd name="T46" fmla="*/ 727616479 w 138"/>
              <a:gd name="T47" fmla="*/ 2147483647 h 87"/>
              <a:gd name="T48" fmla="*/ 793762669 w 138"/>
              <a:gd name="T49" fmla="*/ 2147483647 h 87"/>
              <a:gd name="T50" fmla="*/ 926055049 w 138"/>
              <a:gd name="T51" fmla="*/ 2147483647 h 87"/>
              <a:gd name="T52" fmla="*/ 727616479 w 138"/>
              <a:gd name="T53" fmla="*/ 2147483647 h 87"/>
              <a:gd name="T54" fmla="*/ 529177781 w 138"/>
              <a:gd name="T55" fmla="*/ 2147483647 h 87"/>
              <a:gd name="T56" fmla="*/ 396877268 w 138"/>
              <a:gd name="T57" fmla="*/ 1855589534 h 87"/>
              <a:gd name="T58" fmla="*/ 132292412 w 138"/>
              <a:gd name="T59" fmla="*/ 1616159437 h 87"/>
              <a:gd name="T60" fmla="*/ 132292412 w 138"/>
              <a:gd name="T61" fmla="*/ 1496448257 h 87"/>
              <a:gd name="T62" fmla="*/ 132292412 w 138"/>
              <a:gd name="T63" fmla="*/ 1197158703 h 87"/>
              <a:gd name="T64" fmla="*/ 198438634 w 138"/>
              <a:gd name="T65" fmla="*/ 0 h 87"/>
              <a:gd name="T66" fmla="*/ 2147483647 w 138"/>
              <a:gd name="T67" fmla="*/ 478860314 h 87"/>
              <a:gd name="T68" fmla="*/ 2147483647 w 138"/>
              <a:gd name="T69" fmla="*/ 1137299244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5" name="Freeform 49"/>
          <p:cNvSpPr>
            <a:spLocks/>
          </p:cNvSpPr>
          <p:nvPr/>
        </p:nvSpPr>
        <p:spPr bwMode="auto">
          <a:xfrm>
            <a:off x="2757488" y="2662238"/>
            <a:ext cx="698500" cy="1030287"/>
          </a:xfrm>
          <a:custGeom>
            <a:avLst/>
            <a:gdLst>
              <a:gd name="T0" fmla="*/ 857587386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1020146823 h 133"/>
              <a:gd name="T38" fmla="*/ 2147483647 w 86"/>
              <a:gd name="T39" fmla="*/ 540079538 h 133"/>
              <a:gd name="T40" fmla="*/ 857587386 w 86"/>
              <a:gd name="T41" fmla="*/ 0 h 133"/>
              <a:gd name="T42" fmla="*/ 857587386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6" name="Freeform 50"/>
          <p:cNvSpPr>
            <a:spLocks/>
          </p:cNvSpPr>
          <p:nvPr/>
        </p:nvSpPr>
        <p:spPr bwMode="auto">
          <a:xfrm>
            <a:off x="3122613" y="3444875"/>
            <a:ext cx="741362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599510464 h 106"/>
              <a:gd name="T4" fmla="*/ 1659274018 w 91"/>
              <a:gd name="T5" fmla="*/ 0 h 106"/>
              <a:gd name="T6" fmla="*/ 1659274018 w 91"/>
              <a:gd name="T7" fmla="*/ 0 h 106"/>
              <a:gd name="T8" fmla="*/ 1526529530 w 91"/>
              <a:gd name="T9" fmla="*/ 539557894 h 106"/>
              <a:gd name="T10" fmla="*/ 1393793189 w 91"/>
              <a:gd name="T11" fmla="*/ 959218146 h 106"/>
              <a:gd name="T12" fmla="*/ 1261048701 w 91"/>
              <a:gd name="T13" fmla="*/ 959218146 h 106"/>
              <a:gd name="T14" fmla="*/ 1194676458 w 91"/>
              <a:gd name="T15" fmla="*/ 899265575 h 106"/>
              <a:gd name="T16" fmla="*/ 1194676458 w 91"/>
              <a:gd name="T17" fmla="*/ 839313005 h 106"/>
              <a:gd name="T18" fmla="*/ 1128304214 w 91"/>
              <a:gd name="T19" fmla="*/ 779368177 h 106"/>
              <a:gd name="T20" fmla="*/ 995567618 w 91"/>
              <a:gd name="T21" fmla="*/ 779368177 h 106"/>
              <a:gd name="T22" fmla="*/ 796450887 w 91"/>
              <a:gd name="T23" fmla="*/ 779368177 h 106"/>
              <a:gd name="T24" fmla="*/ 796450887 w 91"/>
              <a:gd name="T25" fmla="*/ 839313005 h 106"/>
              <a:gd name="T26" fmla="*/ 796450887 w 91"/>
              <a:gd name="T27" fmla="*/ 1019170959 h 106"/>
              <a:gd name="T28" fmla="*/ 796450887 w 91"/>
              <a:gd name="T29" fmla="*/ 1498776040 h 106"/>
              <a:gd name="T30" fmla="*/ 796450887 w 91"/>
              <a:gd name="T31" fmla="*/ 1558728611 h 106"/>
              <a:gd name="T32" fmla="*/ 730078643 w 91"/>
              <a:gd name="T33" fmla="*/ 1798531151 h 106"/>
              <a:gd name="T34" fmla="*/ 730078643 w 91"/>
              <a:gd name="T35" fmla="*/ 1858483722 h 106"/>
              <a:gd name="T36" fmla="*/ 730078643 w 91"/>
              <a:gd name="T37" fmla="*/ 1918436293 h 106"/>
              <a:gd name="T38" fmla="*/ 730078643 w 91"/>
              <a:gd name="T39" fmla="*/ 2038341918 h 106"/>
              <a:gd name="T40" fmla="*/ 730078643 w 91"/>
              <a:gd name="T41" fmla="*/ 2098286746 h 106"/>
              <a:gd name="T42" fmla="*/ 730078643 w 91"/>
              <a:gd name="T43" fmla="*/ 2147483647 h 106"/>
              <a:gd name="T44" fmla="*/ 796450887 w 91"/>
              <a:gd name="T45" fmla="*/ 2147483647 h 106"/>
              <a:gd name="T46" fmla="*/ 796450887 w 91"/>
              <a:gd name="T47" fmla="*/ 2147483647 h 106"/>
              <a:gd name="T48" fmla="*/ 796450887 w 91"/>
              <a:gd name="T49" fmla="*/ 2147483647 h 106"/>
              <a:gd name="T50" fmla="*/ 862823131 w 91"/>
              <a:gd name="T51" fmla="*/ 2147483647 h 106"/>
              <a:gd name="T52" fmla="*/ 862823131 w 91"/>
              <a:gd name="T53" fmla="*/ 2147483647 h 106"/>
              <a:gd name="T54" fmla="*/ 929195375 w 91"/>
              <a:gd name="T55" fmla="*/ 2147483647 h 106"/>
              <a:gd name="T56" fmla="*/ 995567618 w 91"/>
              <a:gd name="T57" fmla="*/ 2147483647 h 106"/>
              <a:gd name="T58" fmla="*/ 929195375 w 91"/>
              <a:gd name="T59" fmla="*/ 2147483647 h 106"/>
              <a:gd name="T60" fmla="*/ 929195375 w 91"/>
              <a:gd name="T61" fmla="*/ 2147483647 h 106"/>
              <a:gd name="T62" fmla="*/ 796450887 w 91"/>
              <a:gd name="T63" fmla="*/ 2147483647 h 106"/>
              <a:gd name="T64" fmla="*/ 663706399 w 91"/>
              <a:gd name="T65" fmla="*/ 2147483647 h 106"/>
              <a:gd name="T66" fmla="*/ 597342302 w 91"/>
              <a:gd name="T67" fmla="*/ 2147483647 h 106"/>
              <a:gd name="T68" fmla="*/ 464597687 w 91"/>
              <a:gd name="T69" fmla="*/ 2147483647 h 106"/>
              <a:gd name="T70" fmla="*/ 331853200 w 91"/>
              <a:gd name="T71" fmla="*/ 2147483647 h 106"/>
              <a:gd name="T72" fmla="*/ 199116795 w 91"/>
              <a:gd name="T73" fmla="*/ 2147483647 h 106"/>
              <a:gd name="T74" fmla="*/ 199116795 w 91"/>
              <a:gd name="T75" fmla="*/ 2147483647 h 106"/>
              <a:gd name="T76" fmla="*/ 265480892 w 91"/>
              <a:gd name="T77" fmla="*/ 2147483647 h 106"/>
              <a:gd name="T78" fmla="*/ 199116795 w 91"/>
              <a:gd name="T79" fmla="*/ 2147483647 h 106"/>
              <a:gd name="T80" fmla="*/ 199116795 w 91"/>
              <a:gd name="T81" fmla="*/ 2147483647 h 106"/>
              <a:gd name="T82" fmla="*/ 199116795 w 91"/>
              <a:gd name="T83" fmla="*/ 2147483647 h 106"/>
              <a:gd name="T84" fmla="*/ 331853200 w 91"/>
              <a:gd name="T85" fmla="*/ 2147483647 h 106"/>
              <a:gd name="T86" fmla="*/ 398225443 w 91"/>
              <a:gd name="T87" fmla="*/ 2147483647 h 106"/>
              <a:gd name="T88" fmla="*/ 331853200 w 91"/>
              <a:gd name="T89" fmla="*/ 2147483647 h 106"/>
              <a:gd name="T90" fmla="*/ 331853200 w 91"/>
              <a:gd name="T91" fmla="*/ 2147483647 h 106"/>
              <a:gd name="T92" fmla="*/ 265480892 w 91"/>
              <a:gd name="T93" fmla="*/ 2147483647 h 106"/>
              <a:gd name="T94" fmla="*/ 199116795 w 91"/>
              <a:gd name="T95" fmla="*/ 2147483647 h 106"/>
              <a:gd name="T96" fmla="*/ 66372260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7" name="Freeform 51"/>
          <p:cNvSpPr>
            <a:spLocks/>
          </p:cNvSpPr>
          <p:nvPr/>
        </p:nvSpPr>
        <p:spPr bwMode="auto">
          <a:xfrm>
            <a:off x="5183188" y="1981200"/>
            <a:ext cx="722312" cy="773113"/>
          </a:xfrm>
          <a:custGeom>
            <a:avLst/>
            <a:gdLst>
              <a:gd name="T0" fmla="*/ 526938724 w 89"/>
              <a:gd name="T1" fmla="*/ 2147483647 h 100"/>
              <a:gd name="T2" fmla="*/ 263465304 w 89"/>
              <a:gd name="T3" fmla="*/ 2147483647 h 100"/>
              <a:gd name="T4" fmla="*/ 461070385 w 89"/>
              <a:gd name="T5" fmla="*/ 2147483647 h 100"/>
              <a:gd name="T6" fmla="*/ 461070385 w 89"/>
              <a:gd name="T7" fmla="*/ 2147483647 h 100"/>
              <a:gd name="T8" fmla="*/ 329333707 w 89"/>
              <a:gd name="T9" fmla="*/ 2147483647 h 100"/>
              <a:gd name="T10" fmla="*/ 329333707 w 89"/>
              <a:gd name="T11" fmla="*/ 2147483647 h 100"/>
              <a:gd name="T12" fmla="*/ 263465304 w 89"/>
              <a:gd name="T13" fmla="*/ 1972419885 h 100"/>
              <a:gd name="T14" fmla="*/ 131736710 w 89"/>
              <a:gd name="T15" fmla="*/ 1554026719 h 100"/>
              <a:gd name="T16" fmla="*/ 0 w 89"/>
              <a:gd name="T17" fmla="*/ 956325268 h 100"/>
              <a:gd name="T18" fmla="*/ 65868355 w 89"/>
              <a:gd name="T19" fmla="*/ 717247877 h 100"/>
              <a:gd name="T20" fmla="*/ 0 w 89"/>
              <a:gd name="T21" fmla="*/ 418393286 h 100"/>
              <a:gd name="T22" fmla="*/ 1514947959 w 89"/>
              <a:gd name="T23" fmla="*/ 179308104 h 100"/>
              <a:gd name="T24" fmla="*/ 1646684638 w 89"/>
              <a:gd name="T25" fmla="*/ 59769363 h 100"/>
              <a:gd name="T26" fmla="*/ 1844281539 w 89"/>
              <a:gd name="T27" fmla="*/ 298854591 h 100"/>
              <a:gd name="T28" fmla="*/ 1844281539 w 89"/>
              <a:gd name="T29" fmla="*/ 597701451 h 100"/>
              <a:gd name="T30" fmla="*/ 2107754896 w 89"/>
              <a:gd name="T31" fmla="*/ 717247877 h 100"/>
              <a:gd name="T32" fmla="*/ 2147483647 w 89"/>
              <a:gd name="T33" fmla="*/ 777017225 h 100"/>
              <a:gd name="T34" fmla="*/ 2147483647 w 89"/>
              <a:gd name="T35" fmla="*/ 777017225 h 100"/>
              <a:gd name="T36" fmla="*/ 2147483647 w 89"/>
              <a:gd name="T37" fmla="*/ 836786573 h 100"/>
              <a:gd name="T38" fmla="*/ 2147483647 w 89"/>
              <a:gd name="T39" fmla="*/ 777017225 h 100"/>
              <a:gd name="T40" fmla="*/ 2147483647 w 89"/>
              <a:gd name="T41" fmla="*/ 836786573 h 100"/>
              <a:gd name="T42" fmla="*/ 2147483647 w 89"/>
              <a:gd name="T43" fmla="*/ 896555921 h 100"/>
              <a:gd name="T44" fmla="*/ 2147483647 w 89"/>
              <a:gd name="T45" fmla="*/ 896555921 h 100"/>
              <a:gd name="T46" fmla="*/ 2147483647 w 89"/>
              <a:gd name="T47" fmla="*/ 1075864206 h 100"/>
              <a:gd name="T48" fmla="*/ 2147483647 w 89"/>
              <a:gd name="T49" fmla="*/ 1016094858 h 100"/>
              <a:gd name="T50" fmla="*/ 2147483647 w 89"/>
              <a:gd name="T51" fmla="*/ 1016094858 h 100"/>
              <a:gd name="T52" fmla="*/ 2147483647 w 89"/>
              <a:gd name="T53" fmla="*/ 1135633553 h 100"/>
              <a:gd name="T54" fmla="*/ 2147483647 w 89"/>
              <a:gd name="T55" fmla="*/ 1255179980 h 100"/>
              <a:gd name="T56" fmla="*/ 2147483647 w 89"/>
              <a:gd name="T57" fmla="*/ 1255179980 h 100"/>
              <a:gd name="T58" fmla="*/ 2147483647 w 89"/>
              <a:gd name="T59" fmla="*/ 1075864206 h 100"/>
              <a:gd name="T60" fmla="*/ 2147483647 w 89"/>
              <a:gd name="T61" fmla="*/ 1195410632 h 100"/>
              <a:gd name="T62" fmla="*/ 2147483647 w 89"/>
              <a:gd name="T63" fmla="*/ 1195410632 h 100"/>
              <a:gd name="T64" fmla="*/ 2147483647 w 89"/>
              <a:gd name="T65" fmla="*/ 1255179980 h 100"/>
              <a:gd name="T66" fmla="*/ 2147483647 w 89"/>
              <a:gd name="T67" fmla="*/ 1314949328 h 100"/>
              <a:gd name="T68" fmla="*/ 2147483647 w 89"/>
              <a:gd name="T69" fmla="*/ 1494257371 h 100"/>
              <a:gd name="T70" fmla="*/ 2147483647 w 89"/>
              <a:gd name="T71" fmla="*/ 1673573146 h 100"/>
              <a:gd name="T72" fmla="*/ 2147483647 w 89"/>
              <a:gd name="T73" fmla="*/ 1793111841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526938724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8" name="Freeform 52"/>
          <p:cNvSpPr>
            <a:spLocks/>
          </p:cNvSpPr>
          <p:nvPr/>
        </p:nvSpPr>
        <p:spPr bwMode="auto">
          <a:xfrm>
            <a:off x="5514975" y="4133850"/>
            <a:ext cx="627063" cy="511175"/>
          </a:xfrm>
          <a:custGeom>
            <a:avLst/>
            <a:gdLst>
              <a:gd name="T0" fmla="*/ 2147483647 w 77"/>
              <a:gd name="T1" fmla="*/ 59985599 h 66"/>
              <a:gd name="T2" fmla="*/ 2147483647 w 77"/>
              <a:gd name="T3" fmla="*/ 599863827 h 66"/>
              <a:gd name="T4" fmla="*/ 2147483647 w 77"/>
              <a:gd name="T5" fmla="*/ 779820579 h 66"/>
              <a:gd name="T6" fmla="*/ 2147483647 w 77"/>
              <a:gd name="T7" fmla="*/ 1319698822 h 66"/>
              <a:gd name="T8" fmla="*/ 2147483647 w 77"/>
              <a:gd name="T9" fmla="*/ 1979547991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055903105 w 77"/>
              <a:gd name="T63" fmla="*/ 2147483647 h 66"/>
              <a:gd name="T64" fmla="*/ 994790520 w 77"/>
              <a:gd name="T65" fmla="*/ 2147483647 h 66"/>
              <a:gd name="T66" fmla="*/ 265280182 w 77"/>
              <a:gd name="T67" fmla="*/ 2147483647 h 66"/>
              <a:gd name="T68" fmla="*/ 331594168 w 77"/>
              <a:gd name="T69" fmla="*/ 2147483647 h 66"/>
              <a:gd name="T70" fmla="*/ 397916233 w 77"/>
              <a:gd name="T71" fmla="*/ 2147483647 h 66"/>
              <a:gd name="T72" fmla="*/ 397916233 w 77"/>
              <a:gd name="T73" fmla="*/ 2147483647 h 66"/>
              <a:gd name="T74" fmla="*/ 596874414 w 77"/>
              <a:gd name="T75" fmla="*/ 2147483647 h 66"/>
              <a:gd name="T76" fmla="*/ 464238299 w 77"/>
              <a:gd name="T77" fmla="*/ 1799583494 h 66"/>
              <a:gd name="T78" fmla="*/ 397916233 w 77"/>
              <a:gd name="T79" fmla="*/ 1679612326 h 66"/>
              <a:gd name="T80" fmla="*/ 265280182 w 77"/>
              <a:gd name="T81" fmla="*/ 1499655574 h 66"/>
              <a:gd name="T82" fmla="*/ 66322081 w 77"/>
              <a:gd name="T83" fmla="*/ 1139734325 h 66"/>
              <a:gd name="T84" fmla="*/ 0 w 77"/>
              <a:gd name="T85" fmla="*/ 59985599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9" name="Freeform 53"/>
          <p:cNvSpPr>
            <a:spLocks/>
          </p:cNvSpPr>
          <p:nvPr/>
        </p:nvSpPr>
        <p:spPr bwMode="auto">
          <a:xfrm>
            <a:off x="5767388" y="2855913"/>
            <a:ext cx="439737" cy="735012"/>
          </a:xfrm>
          <a:custGeom>
            <a:avLst/>
            <a:gdLst>
              <a:gd name="T0" fmla="*/ 596820914 w 54"/>
              <a:gd name="T1" fmla="*/ 119721841 h 95"/>
              <a:gd name="T2" fmla="*/ 795752991 w 54"/>
              <a:gd name="T3" fmla="*/ 299304648 h 95"/>
              <a:gd name="T4" fmla="*/ 994693211 w 54"/>
              <a:gd name="T5" fmla="*/ 478887364 h 95"/>
              <a:gd name="T6" fmla="*/ 994693211 w 54"/>
              <a:gd name="T7" fmla="*/ 718331107 h 95"/>
              <a:gd name="T8" fmla="*/ 928382518 w 54"/>
              <a:gd name="T9" fmla="*/ 897913823 h 95"/>
              <a:gd name="T10" fmla="*/ 729442299 w 54"/>
              <a:gd name="T11" fmla="*/ 1137349950 h 95"/>
              <a:gd name="T12" fmla="*/ 596820914 w 54"/>
              <a:gd name="T13" fmla="*/ 1197210855 h 95"/>
              <a:gd name="T14" fmla="*/ 331561732 w 54"/>
              <a:gd name="T15" fmla="*/ 1257071761 h 95"/>
              <a:gd name="T16" fmla="*/ 265250976 w 54"/>
              <a:gd name="T17" fmla="*/ 1436654477 h 95"/>
              <a:gd name="T18" fmla="*/ 397880567 w 54"/>
              <a:gd name="T19" fmla="*/ 1616237194 h 95"/>
              <a:gd name="T20" fmla="*/ 265250976 w 54"/>
              <a:gd name="T21" fmla="*/ 2035264015 h 95"/>
              <a:gd name="T22" fmla="*/ 66310708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66310708 w 54"/>
              <a:gd name="T29" fmla="*/ 2147483647 h 95"/>
              <a:gd name="T30" fmla="*/ 331561732 w 54"/>
              <a:gd name="T31" fmla="*/ 2147483647 h 95"/>
              <a:gd name="T32" fmla="*/ 663131606 w 54"/>
              <a:gd name="T33" fmla="*/ 2147483647 h 95"/>
              <a:gd name="T34" fmla="*/ 862071826 w 54"/>
              <a:gd name="T35" fmla="*/ 2147483647 h 95"/>
              <a:gd name="T36" fmla="*/ 994693211 w 54"/>
              <a:gd name="T37" fmla="*/ 2147483647 h 95"/>
              <a:gd name="T38" fmla="*/ 1259944377 w 54"/>
              <a:gd name="T39" fmla="*/ 2147483647 h 95"/>
              <a:gd name="T40" fmla="*/ 1259944377 w 54"/>
              <a:gd name="T41" fmla="*/ 2147483647 h 95"/>
              <a:gd name="T42" fmla="*/ 1061003903 w 54"/>
              <a:gd name="T43" fmla="*/ 2147483647 h 95"/>
              <a:gd name="T44" fmla="*/ 1259944377 w 54"/>
              <a:gd name="T45" fmla="*/ 2147483647 h 95"/>
              <a:gd name="T46" fmla="*/ 1591514125 w 54"/>
              <a:gd name="T47" fmla="*/ 2147483647 h 95"/>
              <a:gd name="T48" fmla="*/ 1923075729 w 54"/>
              <a:gd name="T49" fmla="*/ 2147483647 h 95"/>
              <a:gd name="T50" fmla="*/ 1989386421 w 54"/>
              <a:gd name="T51" fmla="*/ 2147483647 h 95"/>
              <a:gd name="T52" fmla="*/ 1923075729 w 54"/>
              <a:gd name="T53" fmla="*/ 2147483647 h 95"/>
              <a:gd name="T54" fmla="*/ 2122015949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778192013 h 95"/>
              <a:gd name="T90" fmla="*/ 2147483647 w 54"/>
              <a:gd name="T91" fmla="*/ 658470202 h 95"/>
              <a:gd name="T92" fmla="*/ 2147483647 w 54"/>
              <a:gd name="T93" fmla="*/ 359165554 h 95"/>
              <a:gd name="T94" fmla="*/ 2147483647 w 54"/>
              <a:gd name="T95" fmla="*/ 17958277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2020" name="Group 54"/>
          <p:cNvGrpSpPr>
            <a:grpSpLocks/>
          </p:cNvGrpSpPr>
          <p:nvPr/>
        </p:nvGrpSpPr>
        <p:grpSpPr bwMode="auto">
          <a:xfrm>
            <a:off x="5824538" y="2197100"/>
            <a:ext cx="830262" cy="742950"/>
            <a:chOff x="3562" y="1636"/>
            <a:chExt cx="497" cy="468"/>
          </a:xfrm>
        </p:grpSpPr>
        <p:sp>
          <p:nvSpPr>
            <p:cNvPr id="42052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618 w 52"/>
                <a:gd name="T1" fmla="*/ 1613 h 71"/>
                <a:gd name="T2" fmla="*/ 1017 w 52"/>
                <a:gd name="T3" fmla="*/ 1594 h 71"/>
                <a:gd name="T4" fmla="*/ 1066 w 52"/>
                <a:gd name="T5" fmla="*/ 1472 h 71"/>
                <a:gd name="T6" fmla="*/ 1066 w 52"/>
                <a:gd name="T7" fmla="*/ 1379 h 71"/>
                <a:gd name="T8" fmla="*/ 1138 w 52"/>
                <a:gd name="T9" fmla="*/ 1306 h 71"/>
                <a:gd name="T10" fmla="*/ 1158 w 52"/>
                <a:gd name="T11" fmla="*/ 1233 h 71"/>
                <a:gd name="T12" fmla="*/ 1182 w 52"/>
                <a:gd name="T13" fmla="*/ 1189 h 71"/>
                <a:gd name="T14" fmla="*/ 1207 w 52"/>
                <a:gd name="T15" fmla="*/ 1213 h 71"/>
                <a:gd name="T16" fmla="*/ 1231 w 52"/>
                <a:gd name="T17" fmla="*/ 1189 h 71"/>
                <a:gd name="T18" fmla="*/ 1231 w 52"/>
                <a:gd name="T19" fmla="*/ 1092 h 71"/>
                <a:gd name="T20" fmla="*/ 1207 w 52"/>
                <a:gd name="T21" fmla="*/ 999 h 71"/>
                <a:gd name="T22" fmla="*/ 1114 w 52"/>
                <a:gd name="T23" fmla="*/ 663 h 71"/>
                <a:gd name="T24" fmla="*/ 993 w 52"/>
                <a:gd name="T25" fmla="*/ 663 h 71"/>
                <a:gd name="T26" fmla="*/ 851 w 52"/>
                <a:gd name="T27" fmla="*/ 853 h 71"/>
                <a:gd name="T28" fmla="*/ 827 w 52"/>
                <a:gd name="T29" fmla="*/ 833 h 71"/>
                <a:gd name="T30" fmla="*/ 783 w 52"/>
                <a:gd name="T31" fmla="*/ 809 h 71"/>
                <a:gd name="T32" fmla="*/ 783 w 52"/>
                <a:gd name="T33" fmla="*/ 711 h 71"/>
                <a:gd name="T34" fmla="*/ 851 w 52"/>
                <a:gd name="T35" fmla="*/ 663 h 71"/>
                <a:gd name="T36" fmla="*/ 851 w 52"/>
                <a:gd name="T37" fmla="*/ 619 h 71"/>
                <a:gd name="T38" fmla="*/ 900 w 52"/>
                <a:gd name="T39" fmla="*/ 570 h 71"/>
                <a:gd name="T40" fmla="*/ 900 w 52"/>
                <a:gd name="T41" fmla="*/ 404 h 71"/>
                <a:gd name="T42" fmla="*/ 876 w 52"/>
                <a:gd name="T43" fmla="*/ 331 h 71"/>
                <a:gd name="T44" fmla="*/ 827 w 52"/>
                <a:gd name="T45" fmla="*/ 283 h 71"/>
                <a:gd name="T46" fmla="*/ 876 w 52"/>
                <a:gd name="T47" fmla="*/ 239 h 71"/>
                <a:gd name="T48" fmla="*/ 851 w 52"/>
                <a:gd name="T49" fmla="*/ 166 h 71"/>
                <a:gd name="T50" fmla="*/ 710 w 52"/>
                <a:gd name="T51" fmla="*/ 93 h 71"/>
                <a:gd name="T52" fmla="*/ 618 w 52"/>
                <a:gd name="T53" fmla="*/ 49 h 71"/>
                <a:gd name="T54" fmla="*/ 496 w 52"/>
                <a:gd name="T55" fmla="*/ 24 h 71"/>
                <a:gd name="T56" fmla="*/ 428 w 52"/>
                <a:gd name="T57" fmla="*/ 24 h 71"/>
                <a:gd name="T58" fmla="*/ 355 w 52"/>
                <a:gd name="T59" fmla="*/ 73 h 71"/>
                <a:gd name="T60" fmla="*/ 355 w 52"/>
                <a:gd name="T61" fmla="*/ 141 h 71"/>
                <a:gd name="T62" fmla="*/ 380 w 52"/>
                <a:gd name="T63" fmla="*/ 166 h 71"/>
                <a:gd name="T64" fmla="*/ 355 w 52"/>
                <a:gd name="T65" fmla="*/ 190 h 71"/>
                <a:gd name="T66" fmla="*/ 307 w 52"/>
                <a:gd name="T67" fmla="*/ 239 h 71"/>
                <a:gd name="T68" fmla="*/ 282 w 52"/>
                <a:gd name="T69" fmla="*/ 307 h 71"/>
                <a:gd name="T70" fmla="*/ 282 w 52"/>
                <a:gd name="T71" fmla="*/ 404 h 71"/>
                <a:gd name="T72" fmla="*/ 238 w 52"/>
                <a:gd name="T73" fmla="*/ 380 h 71"/>
                <a:gd name="T74" fmla="*/ 238 w 52"/>
                <a:gd name="T75" fmla="*/ 307 h 71"/>
                <a:gd name="T76" fmla="*/ 238 w 52"/>
                <a:gd name="T77" fmla="*/ 263 h 71"/>
                <a:gd name="T78" fmla="*/ 190 w 52"/>
                <a:gd name="T79" fmla="*/ 307 h 71"/>
                <a:gd name="T80" fmla="*/ 190 w 52"/>
                <a:gd name="T81" fmla="*/ 380 h 71"/>
                <a:gd name="T82" fmla="*/ 117 w 52"/>
                <a:gd name="T83" fmla="*/ 404 h 71"/>
                <a:gd name="T84" fmla="*/ 92 w 52"/>
                <a:gd name="T85" fmla="*/ 453 h 71"/>
                <a:gd name="T86" fmla="*/ 73 w 52"/>
                <a:gd name="T87" fmla="*/ 546 h 71"/>
                <a:gd name="T88" fmla="*/ 49 w 52"/>
                <a:gd name="T89" fmla="*/ 663 h 71"/>
                <a:gd name="T90" fmla="*/ 24 w 52"/>
                <a:gd name="T91" fmla="*/ 760 h 71"/>
                <a:gd name="T92" fmla="*/ 49 w 52"/>
                <a:gd name="T93" fmla="*/ 877 h 71"/>
                <a:gd name="T94" fmla="*/ 49 w 52"/>
                <a:gd name="T95" fmla="*/ 975 h 71"/>
                <a:gd name="T96" fmla="*/ 141 w 52"/>
                <a:gd name="T97" fmla="*/ 1189 h 71"/>
                <a:gd name="T98" fmla="*/ 165 w 52"/>
                <a:gd name="T99" fmla="*/ 1306 h 71"/>
                <a:gd name="T100" fmla="*/ 165 w 52"/>
                <a:gd name="T101" fmla="*/ 1330 h 71"/>
                <a:gd name="T102" fmla="*/ 141 w 52"/>
                <a:gd name="T103" fmla="*/ 1472 h 71"/>
                <a:gd name="T104" fmla="*/ 49 w 52"/>
                <a:gd name="T105" fmla="*/ 1637 h 71"/>
                <a:gd name="T106" fmla="*/ 0 w 52"/>
                <a:gd name="T107" fmla="*/ 168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53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98 w 83"/>
                <a:gd name="T1" fmla="*/ 380 h 41"/>
                <a:gd name="T2" fmla="*/ 190 w 83"/>
                <a:gd name="T3" fmla="*/ 307 h 41"/>
                <a:gd name="T4" fmla="*/ 478 w 83"/>
                <a:gd name="T5" fmla="*/ 141 h 41"/>
                <a:gd name="T6" fmla="*/ 620 w 83"/>
                <a:gd name="T7" fmla="*/ 24 h 41"/>
                <a:gd name="T8" fmla="*/ 737 w 83"/>
                <a:gd name="T9" fmla="*/ 24 h 41"/>
                <a:gd name="T10" fmla="*/ 668 w 83"/>
                <a:gd name="T11" fmla="*/ 98 h 41"/>
                <a:gd name="T12" fmla="*/ 547 w 83"/>
                <a:gd name="T13" fmla="*/ 215 h 41"/>
                <a:gd name="T14" fmla="*/ 547 w 83"/>
                <a:gd name="T15" fmla="*/ 288 h 41"/>
                <a:gd name="T16" fmla="*/ 668 w 83"/>
                <a:gd name="T17" fmla="*/ 239 h 41"/>
                <a:gd name="T18" fmla="*/ 927 w 83"/>
                <a:gd name="T19" fmla="*/ 356 h 41"/>
                <a:gd name="T20" fmla="*/ 1025 w 83"/>
                <a:gd name="T21" fmla="*/ 380 h 41"/>
                <a:gd name="T22" fmla="*/ 1049 w 83"/>
                <a:gd name="T23" fmla="*/ 405 h 41"/>
                <a:gd name="T24" fmla="*/ 1166 w 83"/>
                <a:gd name="T25" fmla="*/ 307 h 41"/>
                <a:gd name="T26" fmla="*/ 1522 w 83"/>
                <a:gd name="T27" fmla="*/ 190 h 41"/>
                <a:gd name="T28" fmla="*/ 1498 w 83"/>
                <a:gd name="T29" fmla="*/ 263 h 41"/>
                <a:gd name="T30" fmla="*/ 1571 w 83"/>
                <a:gd name="T31" fmla="*/ 332 h 41"/>
                <a:gd name="T32" fmla="*/ 1713 w 83"/>
                <a:gd name="T33" fmla="*/ 307 h 41"/>
                <a:gd name="T34" fmla="*/ 1810 w 83"/>
                <a:gd name="T35" fmla="*/ 429 h 41"/>
                <a:gd name="T36" fmla="*/ 1952 w 83"/>
                <a:gd name="T37" fmla="*/ 454 h 41"/>
                <a:gd name="T38" fmla="*/ 1952 w 83"/>
                <a:gd name="T39" fmla="*/ 498 h 41"/>
                <a:gd name="T40" fmla="*/ 1879 w 83"/>
                <a:gd name="T41" fmla="*/ 498 h 41"/>
                <a:gd name="T42" fmla="*/ 1786 w 83"/>
                <a:gd name="T43" fmla="*/ 498 h 41"/>
                <a:gd name="T44" fmla="*/ 1644 w 83"/>
                <a:gd name="T45" fmla="*/ 498 h 41"/>
                <a:gd name="T46" fmla="*/ 1644 w 83"/>
                <a:gd name="T47" fmla="*/ 571 h 41"/>
                <a:gd name="T48" fmla="*/ 1478 w 83"/>
                <a:gd name="T49" fmla="*/ 498 h 41"/>
                <a:gd name="T50" fmla="*/ 1357 w 83"/>
                <a:gd name="T51" fmla="*/ 546 h 41"/>
                <a:gd name="T52" fmla="*/ 1308 w 83"/>
                <a:gd name="T53" fmla="*/ 595 h 41"/>
                <a:gd name="T54" fmla="*/ 1191 w 83"/>
                <a:gd name="T55" fmla="*/ 595 h 41"/>
                <a:gd name="T56" fmla="*/ 1093 w 83"/>
                <a:gd name="T57" fmla="*/ 712 h 41"/>
                <a:gd name="T58" fmla="*/ 1117 w 83"/>
                <a:gd name="T59" fmla="*/ 668 h 41"/>
                <a:gd name="T60" fmla="*/ 1049 w 83"/>
                <a:gd name="T61" fmla="*/ 668 h 41"/>
                <a:gd name="T62" fmla="*/ 1000 w 83"/>
                <a:gd name="T63" fmla="*/ 644 h 41"/>
                <a:gd name="T64" fmla="*/ 952 w 83"/>
                <a:gd name="T65" fmla="*/ 761 h 41"/>
                <a:gd name="T66" fmla="*/ 859 w 83"/>
                <a:gd name="T67" fmla="*/ 902 h 41"/>
                <a:gd name="T68" fmla="*/ 810 w 83"/>
                <a:gd name="T69" fmla="*/ 927 h 41"/>
                <a:gd name="T70" fmla="*/ 834 w 83"/>
                <a:gd name="T71" fmla="*/ 859 h 41"/>
                <a:gd name="T72" fmla="*/ 761 w 83"/>
                <a:gd name="T73" fmla="*/ 859 h 41"/>
                <a:gd name="T74" fmla="*/ 712 w 83"/>
                <a:gd name="T75" fmla="*/ 688 h 41"/>
                <a:gd name="T76" fmla="*/ 693 w 83"/>
                <a:gd name="T77" fmla="*/ 668 h 41"/>
                <a:gd name="T78" fmla="*/ 547 w 83"/>
                <a:gd name="T79" fmla="*/ 620 h 41"/>
                <a:gd name="T80" fmla="*/ 522 w 83"/>
                <a:gd name="T81" fmla="*/ 620 h 41"/>
                <a:gd name="T82" fmla="*/ 381 w 83"/>
                <a:gd name="T83" fmla="*/ 571 h 41"/>
                <a:gd name="T84" fmla="*/ 98 w 83"/>
                <a:gd name="T85" fmla="*/ 454 h 41"/>
                <a:gd name="T86" fmla="*/ 0 w 83"/>
                <a:gd name="T87" fmla="*/ 405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021" name="Freeform 57"/>
          <p:cNvSpPr>
            <a:spLocks/>
          </p:cNvSpPr>
          <p:nvPr/>
        </p:nvSpPr>
        <p:spPr bwMode="auto">
          <a:xfrm>
            <a:off x="6157913" y="2917825"/>
            <a:ext cx="327025" cy="557213"/>
          </a:xfrm>
          <a:custGeom>
            <a:avLst/>
            <a:gdLst>
              <a:gd name="T0" fmla="*/ 66843900 w 40"/>
              <a:gd name="T1" fmla="*/ 299463286 h 72"/>
              <a:gd name="T2" fmla="*/ 267367426 w 40"/>
              <a:gd name="T3" fmla="*/ 2147483647 h 72"/>
              <a:gd name="T4" fmla="*/ 267367426 w 40"/>
              <a:gd name="T5" fmla="*/ 2147483647 h 72"/>
              <a:gd name="T6" fmla="*/ 267367426 w 40"/>
              <a:gd name="T7" fmla="*/ 2147483647 h 72"/>
              <a:gd name="T8" fmla="*/ 267367426 w 40"/>
              <a:gd name="T9" fmla="*/ 2147483647 h 72"/>
              <a:gd name="T10" fmla="*/ 334203199 w 40"/>
              <a:gd name="T11" fmla="*/ 2147483647 h 72"/>
              <a:gd name="T12" fmla="*/ 401047084 w 40"/>
              <a:gd name="T13" fmla="*/ 2147483647 h 72"/>
              <a:gd name="T14" fmla="*/ 267367426 w 40"/>
              <a:gd name="T15" fmla="*/ 2147483647 h 72"/>
              <a:gd name="T16" fmla="*/ 267367426 w 40"/>
              <a:gd name="T17" fmla="*/ 2147483647 h 72"/>
              <a:gd name="T18" fmla="*/ 133679625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66843900 w 40"/>
              <a:gd name="T33" fmla="*/ 2147483647 h 72"/>
              <a:gd name="T34" fmla="*/ 133679625 w 40"/>
              <a:gd name="T35" fmla="*/ 2147483647 h 72"/>
              <a:gd name="T36" fmla="*/ 133679625 w 40"/>
              <a:gd name="T37" fmla="*/ 2147483647 h 72"/>
              <a:gd name="T38" fmla="*/ 133679625 w 40"/>
              <a:gd name="T39" fmla="*/ 2147483647 h 72"/>
              <a:gd name="T40" fmla="*/ 334203199 w 40"/>
              <a:gd name="T41" fmla="*/ 2147483647 h 72"/>
              <a:gd name="T42" fmla="*/ 534726677 w 40"/>
              <a:gd name="T43" fmla="*/ 2147483647 h 72"/>
              <a:gd name="T44" fmla="*/ 802085991 w 40"/>
              <a:gd name="T45" fmla="*/ 2147483647 h 72"/>
              <a:gd name="T46" fmla="*/ 802085991 w 40"/>
              <a:gd name="T47" fmla="*/ 2147483647 h 72"/>
              <a:gd name="T48" fmla="*/ 868929876 w 40"/>
              <a:gd name="T49" fmla="*/ 2147483647 h 72"/>
              <a:gd name="T50" fmla="*/ 935773760 w 40"/>
              <a:gd name="T51" fmla="*/ 2147483647 h 72"/>
              <a:gd name="T52" fmla="*/ 1069453354 w 40"/>
              <a:gd name="T53" fmla="*/ 2147483647 h 72"/>
              <a:gd name="T54" fmla="*/ 1136297494 w 40"/>
              <a:gd name="T55" fmla="*/ 2147483647 h 72"/>
              <a:gd name="T56" fmla="*/ 1203133203 w 40"/>
              <a:gd name="T57" fmla="*/ 2147483647 h 72"/>
              <a:gd name="T58" fmla="*/ 1269977087 w 40"/>
              <a:gd name="T59" fmla="*/ 2147483647 h 72"/>
              <a:gd name="T60" fmla="*/ 1336820972 w 40"/>
              <a:gd name="T61" fmla="*/ 2147483647 h 72"/>
              <a:gd name="T62" fmla="*/ 1403656681 w 40"/>
              <a:gd name="T63" fmla="*/ 2147483647 h 72"/>
              <a:gd name="T64" fmla="*/ 1470500565 w 40"/>
              <a:gd name="T65" fmla="*/ 2147483647 h 72"/>
              <a:gd name="T66" fmla="*/ 1604180158 w 40"/>
              <a:gd name="T67" fmla="*/ 2147483647 h 72"/>
              <a:gd name="T68" fmla="*/ 1804703636 w 40"/>
              <a:gd name="T69" fmla="*/ 2147483647 h 72"/>
              <a:gd name="T70" fmla="*/ 1871539345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59892648 h 72"/>
              <a:gd name="T94" fmla="*/ 2147483647 w 40"/>
              <a:gd name="T95" fmla="*/ 0 h 72"/>
              <a:gd name="T96" fmla="*/ 601570689 w 40"/>
              <a:gd name="T97" fmla="*/ 179677960 h 72"/>
              <a:gd name="T98" fmla="*/ 534726677 w 40"/>
              <a:gd name="T99" fmla="*/ 239570593 h 72"/>
              <a:gd name="T100" fmla="*/ 401047084 w 40"/>
              <a:gd name="T101" fmla="*/ 299463286 h 72"/>
              <a:gd name="T102" fmla="*/ 334203199 w 40"/>
              <a:gd name="T103" fmla="*/ 359355919 h 72"/>
              <a:gd name="T104" fmla="*/ 200523542 w 40"/>
              <a:gd name="T105" fmla="*/ 359355919 h 72"/>
              <a:gd name="T106" fmla="*/ 66843900 w 40"/>
              <a:gd name="T107" fmla="*/ 299463286 h 72"/>
              <a:gd name="T108" fmla="*/ 66843900 w 40"/>
              <a:gd name="T109" fmla="*/ 299463286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2" name="Freeform 58"/>
          <p:cNvSpPr>
            <a:spLocks/>
          </p:cNvSpPr>
          <p:nvPr/>
        </p:nvSpPr>
        <p:spPr bwMode="auto">
          <a:xfrm>
            <a:off x="5818188" y="3846513"/>
            <a:ext cx="381000" cy="642937"/>
          </a:xfrm>
          <a:custGeom>
            <a:avLst/>
            <a:gdLst>
              <a:gd name="T0" fmla="*/ 2147483647 w 47"/>
              <a:gd name="T1" fmla="*/ 0 h 83"/>
              <a:gd name="T2" fmla="*/ 985703678 w 47"/>
              <a:gd name="T3" fmla="*/ 120004564 h 83"/>
              <a:gd name="T4" fmla="*/ 985703678 w 47"/>
              <a:gd name="T5" fmla="*/ 180014608 h 83"/>
              <a:gd name="T6" fmla="*/ 788564614 w 47"/>
              <a:gd name="T7" fmla="*/ 300019203 h 83"/>
              <a:gd name="T8" fmla="*/ 788564614 w 47"/>
              <a:gd name="T9" fmla="*/ 480033750 h 83"/>
              <a:gd name="T10" fmla="*/ 788564614 w 47"/>
              <a:gd name="T11" fmla="*/ 660048419 h 83"/>
              <a:gd name="T12" fmla="*/ 722846189 w 47"/>
              <a:gd name="T13" fmla="*/ 720050686 h 83"/>
              <a:gd name="T14" fmla="*/ 591417444 w 47"/>
              <a:gd name="T15" fmla="*/ 840055220 h 83"/>
              <a:gd name="T16" fmla="*/ 459996679 w 47"/>
              <a:gd name="T17" fmla="*/ 960067501 h 83"/>
              <a:gd name="T18" fmla="*/ 394278254 w 47"/>
              <a:gd name="T19" fmla="*/ 1020070010 h 83"/>
              <a:gd name="T20" fmla="*/ 394278254 w 47"/>
              <a:gd name="T21" fmla="*/ 1140074544 h 83"/>
              <a:gd name="T22" fmla="*/ 328567935 w 47"/>
              <a:gd name="T23" fmla="*/ 1260086825 h 83"/>
              <a:gd name="T24" fmla="*/ 328567935 w 47"/>
              <a:gd name="T25" fmla="*/ 1320089092 h 83"/>
              <a:gd name="T26" fmla="*/ 262857552 w 47"/>
              <a:gd name="T27" fmla="*/ 1500103639 h 83"/>
              <a:gd name="T28" fmla="*/ 197139127 w 47"/>
              <a:gd name="T29" fmla="*/ 1620108174 h 83"/>
              <a:gd name="T30" fmla="*/ 262857552 w 47"/>
              <a:gd name="T31" fmla="*/ 1800122721 h 83"/>
              <a:gd name="T32" fmla="*/ 328567935 w 47"/>
              <a:gd name="T33" fmla="*/ 1860124988 h 83"/>
              <a:gd name="T34" fmla="*/ 328567935 w 47"/>
              <a:gd name="T35" fmla="*/ 1980137269 h 83"/>
              <a:gd name="T36" fmla="*/ 328567935 w 47"/>
              <a:gd name="T37" fmla="*/ 1980137269 h 83"/>
              <a:gd name="T38" fmla="*/ 328567935 w 47"/>
              <a:gd name="T39" fmla="*/ 2040140020 h 83"/>
              <a:gd name="T40" fmla="*/ 328567935 w 47"/>
              <a:gd name="T41" fmla="*/ 2040140020 h 83"/>
              <a:gd name="T42" fmla="*/ 262857552 w 47"/>
              <a:gd name="T43" fmla="*/ 2147483647 h 83"/>
              <a:gd name="T44" fmla="*/ 328567935 w 47"/>
              <a:gd name="T45" fmla="*/ 2147483647 h 83"/>
              <a:gd name="T46" fmla="*/ 262857552 w 47"/>
              <a:gd name="T47" fmla="*/ 2147483647 h 83"/>
              <a:gd name="T48" fmla="*/ 394278254 w 47"/>
              <a:gd name="T49" fmla="*/ 2147483647 h 83"/>
              <a:gd name="T50" fmla="*/ 394278254 w 47"/>
              <a:gd name="T51" fmla="*/ 2147483647 h 83"/>
              <a:gd name="T52" fmla="*/ 459996679 w 47"/>
              <a:gd name="T53" fmla="*/ 2147483647 h 83"/>
              <a:gd name="T54" fmla="*/ 525706999 w 47"/>
              <a:gd name="T55" fmla="*/ 2147483647 h 83"/>
              <a:gd name="T56" fmla="*/ 525706999 w 47"/>
              <a:gd name="T57" fmla="*/ 2147483647 h 83"/>
              <a:gd name="T58" fmla="*/ 394278254 w 47"/>
              <a:gd name="T59" fmla="*/ 2147483647 h 83"/>
              <a:gd name="T60" fmla="*/ 394278254 w 47"/>
              <a:gd name="T61" fmla="*/ 2147483647 h 83"/>
              <a:gd name="T62" fmla="*/ 328567935 w 47"/>
              <a:gd name="T63" fmla="*/ 2147483647 h 83"/>
              <a:gd name="T64" fmla="*/ 19713912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1774260186 w 47"/>
              <a:gd name="T71" fmla="*/ 2147483647 h 83"/>
              <a:gd name="T72" fmla="*/ 1774260186 w 47"/>
              <a:gd name="T73" fmla="*/ 2147483647 h 83"/>
              <a:gd name="T74" fmla="*/ 1708549867 w 47"/>
              <a:gd name="T75" fmla="*/ 2147483647 h 83"/>
              <a:gd name="T76" fmla="*/ 1774260186 w 47"/>
              <a:gd name="T77" fmla="*/ 2147483647 h 83"/>
              <a:gd name="T78" fmla="*/ 1905688931 w 47"/>
              <a:gd name="T79" fmla="*/ 2147483647 h 83"/>
              <a:gd name="T80" fmla="*/ 1971399250 w 47"/>
              <a:gd name="T81" fmla="*/ 2147483647 h 83"/>
              <a:gd name="T82" fmla="*/ 2102827994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120004564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3" name="Freeform 59"/>
          <p:cNvSpPr>
            <a:spLocks/>
          </p:cNvSpPr>
          <p:nvPr/>
        </p:nvSpPr>
        <p:spPr bwMode="auto">
          <a:xfrm>
            <a:off x="6875463" y="2732088"/>
            <a:ext cx="641350" cy="395287"/>
          </a:xfrm>
          <a:custGeom>
            <a:avLst/>
            <a:gdLst>
              <a:gd name="T0" fmla="*/ 1252248076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02578397 h 51"/>
              <a:gd name="T20" fmla="*/ 2147483647 w 79"/>
              <a:gd name="T21" fmla="*/ 1982433953 h 51"/>
              <a:gd name="T22" fmla="*/ 2147483647 w 79"/>
              <a:gd name="T23" fmla="*/ 1862282242 h 51"/>
              <a:gd name="T24" fmla="*/ 2147483647 w 79"/>
              <a:gd name="T25" fmla="*/ 1802214138 h 51"/>
              <a:gd name="T26" fmla="*/ 2147483647 w 79"/>
              <a:gd name="T27" fmla="*/ 1742138282 h 51"/>
              <a:gd name="T28" fmla="*/ 2147483647 w 79"/>
              <a:gd name="T29" fmla="*/ 1682062427 h 51"/>
              <a:gd name="T30" fmla="*/ 2147483647 w 79"/>
              <a:gd name="T31" fmla="*/ 1621994322 h 51"/>
              <a:gd name="T32" fmla="*/ 2147483647 w 79"/>
              <a:gd name="T33" fmla="*/ 1621994322 h 51"/>
              <a:gd name="T34" fmla="*/ 2147483647 w 79"/>
              <a:gd name="T35" fmla="*/ 1561918467 h 51"/>
              <a:gd name="T36" fmla="*/ 2147483647 w 79"/>
              <a:gd name="T37" fmla="*/ 1561918467 h 51"/>
              <a:gd name="T38" fmla="*/ 2147483647 w 79"/>
              <a:gd name="T39" fmla="*/ 1441766757 h 51"/>
              <a:gd name="T40" fmla="*/ 2147483647 w 79"/>
              <a:gd name="T41" fmla="*/ 1441766757 h 51"/>
              <a:gd name="T42" fmla="*/ 2147483647 w 79"/>
              <a:gd name="T43" fmla="*/ 1381698652 h 51"/>
              <a:gd name="T44" fmla="*/ 2147483647 w 79"/>
              <a:gd name="T45" fmla="*/ 1201478837 h 51"/>
              <a:gd name="T46" fmla="*/ 2147483647 w 79"/>
              <a:gd name="T47" fmla="*/ 1201478837 h 51"/>
              <a:gd name="T48" fmla="*/ 2147483647 w 79"/>
              <a:gd name="T49" fmla="*/ 1081327126 h 51"/>
              <a:gd name="T50" fmla="*/ 2147483647 w 79"/>
              <a:gd name="T51" fmla="*/ 1021251271 h 51"/>
              <a:gd name="T52" fmla="*/ 2147483647 w 79"/>
              <a:gd name="T53" fmla="*/ 1021251271 h 51"/>
              <a:gd name="T54" fmla="*/ 2147483647 w 79"/>
              <a:gd name="T55" fmla="*/ 961182924 h 51"/>
              <a:gd name="T56" fmla="*/ 2147483647 w 79"/>
              <a:gd name="T57" fmla="*/ 901107069 h 51"/>
              <a:gd name="T58" fmla="*/ 2147483647 w 79"/>
              <a:gd name="T59" fmla="*/ 720887254 h 51"/>
              <a:gd name="T60" fmla="*/ 2147483647 w 79"/>
              <a:gd name="T61" fmla="*/ 660811398 h 51"/>
              <a:gd name="T62" fmla="*/ 2147483647 w 79"/>
              <a:gd name="T63" fmla="*/ 600735543 h 51"/>
              <a:gd name="T64" fmla="*/ 2147483647 w 79"/>
              <a:gd name="T65" fmla="*/ 540667438 h 51"/>
              <a:gd name="T66" fmla="*/ 2147483647 w 79"/>
              <a:gd name="T67" fmla="*/ 540667438 h 51"/>
              <a:gd name="T68" fmla="*/ 2147483647 w 79"/>
              <a:gd name="T69" fmla="*/ 480591462 h 51"/>
              <a:gd name="T70" fmla="*/ 2147483647 w 79"/>
              <a:gd name="T71" fmla="*/ 480591462 h 51"/>
              <a:gd name="T72" fmla="*/ 2147483647 w 79"/>
              <a:gd name="T73" fmla="*/ 420515607 h 51"/>
              <a:gd name="T74" fmla="*/ 2147483647 w 79"/>
              <a:gd name="T75" fmla="*/ 360439751 h 51"/>
              <a:gd name="T76" fmla="*/ 2147483647 w 79"/>
              <a:gd name="T77" fmla="*/ 180219876 h 51"/>
              <a:gd name="T78" fmla="*/ 2147483647 w 79"/>
              <a:gd name="T79" fmla="*/ 180219876 h 51"/>
              <a:gd name="T80" fmla="*/ 2147483647 w 79"/>
              <a:gd name="T81" fmla="*/ 120143990 h 51"/>
              <a:gd name="T82" fmla="*/ 2147483647 w 79"/>
              <a:gd name="T83" fmla="*/ 120143990 h 51"/>
              <a:gd name="T84" fmla="*/ 2147483647 w 79"/>
              <a:gd name="T85" fmla="*/ 120143990 h 51"/>
              <a:gd name="T86" fmla="*/ 2147483647 w 79"/>
              <a:gd name="T87" fmla="*/ 60075870 h 51"/>
              <a:gd name="T88" fmla="*/ 2147483647 w 79"/>
              <a:gd name="T89" fmla="*/ 0 h 51"/>
              <a:gd name="T90" fmla="*/ 593167591 w 79"/>
              <a:gd name="T91" fmla="*/ 660811398 h 51"/>
              <a:gd name="T92" fmla="*/ 527262688 w 79"/>
              <a:gd name="T93" fmla="*/ 420515607 h 51"/>
              <a:gd name="T94" fmla="*/ 329540243 w 79"/>
              <a:gd name="T95" fmla="*/ 600735543 h 51"/>
              <a:gd name="T96" fmla="*/ 329540243 w 79"/>
              <a:gd name="T97" fmla="*/ 600735543 h 51"/>
              <a:gd name="T98" fmla="*/ 263627285 w 79"/>
              <a:gd name="T99" fmla="*/ 540667438 h 51"/>
              <a:gd name="T100" fmla="*/ 263627285 w 79"/>
              <a:gd name="T101" fmla="*/ 540667438 h 51"/>
              <a:gd name="T102" fmla="*/ 197722509 w 79"/>
              <a:gd name="T103" fmla="*/ 660811398 h 51"/>
              <a:gd name="T104" fmla="*/ 65904792 w 79"/>
              <a:gd name="T105" fmla="*/ 780955358 h 51"/>
              <a:gd name="T106" fmla="*/ 0 w 79"/>
              <a:gd name="T107" fmla="*/ 841031214 h 51"/>
              <a:gd name="T108" fmla="*/ 263627285 w 79"/>
              <a:gd name="T109" fmla="*/ 2147483647 h 51"/>
              <a:gd name="T110" fmla="*/ 395445018 w 79"/>
              <a:gd name="T111" fmla="*/ 2147483647 h 51"/>
              <a:gd name="T112" fmla="*/ 1252248076 w 79"/>
              <a:gd name="T113" fmla="*/ 2147483647 h 51"/>
              <a:gd name="T114" fmla="*/ 1252248076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4" name="Freeform 60"/>
          <p:cNvSpPr>
            <a:spLocks/>
          </p:cNvSpPr>
          <p:nvPr/>
        </p:nvSpPr>
        <p:spPr bwMode="auto">
          <a:xfrm>
            <a:off x="6662738" y="3127375"/>
            <a:ext cx="830262" cy="455613"/>
          </a:xfrm>
          <a:custGeom>
            <a:avLst/>
            <a:gdLst>
              <a:gd name="T0" fmla="*/ 2053962265 w 102"/>
              <a:gd name="T1" fmla="*/ 2147483647 h 59"/>
              <a:gd name="T2" fmla="*/ 1722671546 w 102"/>
              <a:gd name="T3" fmla="*/ 2147483647 h 59"/>
              <a:gd name="T4" fmla="*/ 1457647111 w 102"/>
              <a:gd name="T5" fmla="*/ 2147483647 h 59"/>
              <a:gd name="T6" fmla="*/ 331282706 w 102"/>
              <a:gd name="T7" fmla="*/ 2147483647 h 59"/>
              <a:gd name="T8" fmla="*/ 596307268 w 102"/>
              <a:gd name="T9" fmla="*/ 2147483647 h 59"/>
              <a:gd name="T10" fmla="*/ 662565412 w 102"/>
              <a:gd name="T11" fmla="*/ 2147483647 h 59"/>
              <a:gd name="T12" fmla="*/ 1258880820 w 102"/>
              <a:gd name="T13" fmla="*/ 2147483647 h 59"/>
              <a:gd name="T14" fmla="*/ 1391388967 w 102"/>
              <a:gd name="T15" fmla="*/ 2147483647 h 59"/>
              <a:gd name="T16" fmla="*/ 1788929690 w 102"/>
              <a:gd name="T17" fmla="*/ 2147483647 h 59"/>
              <a:gd name="T18" fmla="*/ 192144597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6794810 h 59"/>
              <a:gd name="T26" fmla="*/ 2147483647 w 102"/>
              <a:gd name="T27" fmla="*/ 1669729029 h 59"/>
              <a:gd name="T28" fmla="*/ 2147483647 w 102"/>
              <a:gd name="T29" fmla="*/ 1073401266 h 59"/>
              <a:gd name="T30" fmla="*/ 2147483647 w 102"/>
              <a:gd name="T31" fmla="*/ 1133032498 h 59"/>
              <a:gd name="T32" fmla="*/ 2147483647 w 102"/>
              <a:gd name="T33" fmla="*/ 715598190 h 59"/>
              <a:gd name="T34" fmla="*/ 2147483647 w 102"/>
              <a:gd name="T35" fmla="*/ 596335726 h 59"/>
              <a:gd name="T36" fmla="*/ 2147483647 w 102"/>
              <a:gd name="T37" fmla="*/ 298164002 h 59"/>
              <a:gd name="T38" fmla="*/ 2147483647 w 102"/>
              <a:gd name="T39" fmla="*/ 59631247 h 59"/>
              <a:gd name="T40" fmla="*/ 2147483647 w 102"/>
              <a:gd name="T41" fmla="*/ 238532710 h 59"/>
              <a:gd name="T42" fmla="*/ 2147483647 w 102"/>
              <a:gd name="T43" fmla="*/ 59631247 h 59"/>
              <a:gd name="T44" fmla="*/ 2147483647 w 102"/>
              <a:gd name="T45" fmla="*/ 119270216 h 59"/>
              <a:gd name="T46" fmla="*/ 2147483647 w 102"/>
              <a:gd name="T47" fmla="*/ 238532710 h 59"/>
              <a:gd name="T48" fmla="*/ 2147483647 w 102"/>
              <a:gd name="T49" fmla="*/ 477065420 h 59"/>
              <a:gd name="T50" fmla="*/ 2147483647 w 102"/>
              <a:gd name="T51" fmla="*/ 834868376 h 59"/>
              <a:gd name="T52" fmla="*/ 2147483647 w 102"/>
              <a:gd name="T53" fmla="*/ 894499607 h 59"/>
              <a:gd name="T54" fmla="*/ 2147483647 w 102"/>
              <a:gd name="T55" fmla="*/ 1013762312 h 59"/>
              <a:gd name="T56" fmla="*/ 2147483647 w 102"/>
              <a:gd name="T57" fmla="*/ 1073401266 h 59"/>
              <a:gd name="T58" fmla="*/ 2147483647 w 102"/>
              <a:gd name="T59" fmla="*/ 1192663730 h 59"/>
              <a:gd name="T60" fmla="*/ 2147483647 w 102"/>
              <a:gd name="T61" fmla="*/ 1371565148 h 59"/>
              <a:gd name="T62" fmla="*/ 2147483647 w 102"/>
              <a:gd name="T63" fmla="*/ 1550466565 h 59"/>
              <a:gd name="T64" fmla="*/ 2147483647 w 102"/>
              <a:gd name="T65" fmla="*/ 1729360261 h 59"/>
              <a:gd name="T66" fmla="*/ 2147483647 w 102"/>
              <a:gd name="T67" fmla="*/ 1788999215 h 59"/>
              <a:gd name="T68" fmla="*/ 2147483647 w 102"/>
              <a:gd name="T69" fmla="*/ 1848630446 h 59"/>
              <a:gd name="T70" fmla="*/ 2147483647 w 102"/>
              <a:gd name="T71" fmla="*/ 1908261678 h 59"/>
              <a:gd name="T72" fmla="*/ 2147483647 w 102"/>
              <a:gd name="T73" fmla="*/ 1967892910 h 59"/>
              <a:gd name="T74" fmla="*/ 2147483647 w 102"/>
              <a:gd name="T75" fmla="*/ 2146794810 h 59"/>
              <a:gd name="T76" fmla="*/ 2147483647 w 102"/>
              <a:gd name="T77" fmla="*/ 2146794810 h 59"/>
              <a:gd name="T78" fmla="*/ 2147483647 w 102"/>
              <a:gd name="T79" fmla="*/ 2147483647 h 59"/>
              <a:gd name="T80" fmla="*/ 2147483647 w 102"/>
              <a:gd name="T81" fmla="*/ 2146794810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5" name="Freeform 61"/>
          <p:cNvSpPr>
            <a:spLocks/>
          </p:cNvSpPr>
          <p:nvPr/>
        </p:nvSpPr>
        <p:spPr bwMode="auto">
          <a:xfrm>
            <a:off x="6719888" y="3730625"/>
            <a:ext cx="560387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044746186 w 69"/>
              <a:gd name="T9" fmla="*/ 2147483647 h 53"/>
              <a:gd name="T10" fmla="*/ 1912827896 w 69"/>
              <a:gd name="T11" fmla="*/ 2147483647 h 53"/>
              <a:gd name="T12" fmla="*/ 1648991316 w 69"/>
              <a:gd name="T13" fmla="*/ 2030456852 h 53"/>
              <a:gd name="T14" fmla="*/ 1517073026 w 69"/>
              <a:gd name="T15" fmla="*/ 1911022788 h 53"/>
              <a:gd name="T16" fmla="*/ 1451109820 w 69"/>
              <a:gd name="T17" fmla="*/ 1791581479 h 53"/>
              <a:gd name="T18" fmla="*/ 989391490 w 69"/>
              <a:gd name="T19" fmla="*/ 1492985934 h 53"/>
              <a:gd name="T20" fmla="*/ 857473200 w 69"/>
              <a:gd name="T21" fmla="*/ 1373544625 h 53"/>
              <a:gd name="T22" fmla="*/ 659599826 w 69"/>
              <a:gd name="T23" fmla="*/ 1134669735 h 53"/>
              <a:gd name="T24" fmla="*/ 527673287 w 69"/>
              <a:gd name="T25" fmla="*/ 955507530 h 53"/>
              <a:gd name="T26" fmla="*/ 65963222 w 69"/>
              <a:gd name="T27" fmla="*/ 836073949 h 53"/>
              <a:gd name="T28" fmla="*/ 65963222 w 69"/>
              <a:gd name="T29" fmla="*/ 597191331 h 53"/>
              <a:gd name="T30" fmla="*/ 197881559 w 69"/>
              <a:gd name="T31" fmla="*/ 477757629 h 53"/>
              <a:gd name="T32" fmla="*/ 197881559 w 69"/>
              <a:gd name="T33" fmla="*/ 418036974 h 53"/>
              <a:gd name="T34" fmla="*/ 527673287 w 69"/>
              <a:gd name="T35" fmla="*/ 298595665 h 53"/>
              <a:gd name="T36" fmla="*/ 791518116 w 69"/>
              <a:gd name="T37" fmla="*/ 179154296 h 53"/>
              <a:gd name="T38" fmla="*/ 857473200 w 69"/>
              <a:gd name="T39" fmla="*/ 119441339 h 53"/>
              <a:gd name="T40" fmla="*/ 2044746186 w 69"/>
              <a:gd name="T41" fmla="*/ 59720670 h 53"/>
              <a:gd name="T42" fmla="*/ 2044746186 w 69"/>
              <a:gd name="T43" fmla="*/ 119441339 h 53"/>
              <a:gd name="T44" fmla="*/ 2147483647 w 69"/>
              <a:gd name="T45" fmla="*/ 238874951 h 53"/>
              <a:gd name="T46" fmla="*/ 2147483647 w 69"/>
              <a:gd name="T47" fmla="*/ 238874951 h 53"/>
              <a:gd name="T48" fmla="*/ 2147483647 w 69"/>
              <a:gd name="T49" fmla="*/ 1015228426 h 53"/>
              <a:gd name="T50" fmla="*/ 2147483647 w 69"/>
              <a:gd name="T51" fmla="*/ 1134669735 h 53"/>
              <a:gd name="T52" fmla="*/ 2147483647 w 69"/>
              <a:gd name="T53" fmla="*/ 1433265280 h 53"/>
              <a:gd name="T54" fmla="*/ 2147483647 w 69"/>
              <a:gd name="T55" fmla="*/ 1672140170 h 53"/>
              <a:gd name="T56" fmla="*/ 2147483647 w 69"/>
              <a:gd name="T57" fmla="*/ 1791581479 h 53"/>
              <a:gd name="T58" fmla="*/ 2147483647 w 69"/>
              <a:gd name="T59" fmla="*/ 1851302133 h 53"/>
              <a:gd name="T60" fmla="*/ 2147483647 w 69"/>
              <a:gd name="T61" fmla="*/ 1970735715 h 53"/>
              <a:gd name="T62" fmla="*/ 2147483647 w 69"/>
              <a:gd name="T63" fmla="*/ 209017750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6" name="Freeform 62"/>
          <p:cNvSpPr>
            <a:spLocks/>
          </p:cNvSpPr>
          <p:nvPr/>
        </p:nvSpPr>
        <p:spPr bwMode="auto">
          <a:xfrm>
            <a:off x="6467475" y="3784600"/>
            <a:ext cx="595313" cy="596900"/>
          </a:xfrm>
          <a:custGeom>
            <a:avLst/>
            <a:gdLst>
              <a:gd name="T0" fmla="*/ 598534219 w 73"/>
              <a:gd name="T1" fmla="*/ 2147483647 h 77"/>
              <a:gd name="T2" fmla="*/ 731541766 w 73"/>
              <a:gd name="T3" fmla="*/ 2147483647 h 77"/>
              <a:gd name="T4" fmla="*/ 864549314 w 73"/>
              <a:gd name="T5" fmla="*/ 2147483647 h 77"/>
              <a:gd name="T6" fmla="*/ 864549314 w 73"/>
              <a:gd name="T7" fmla="*/ 2147483647 h 77"/>
              <a:gd name="T8" fmla="*/ 931053088 w 73"/>
              <a:gd name="T9" fmla="*/ 2147483647 h 77"/>
              <a:gd name="T10" fmla="*/ 864549314 w 73"/>
              <a:gd name="T11" fmla="*/ 2147483647 h 77"/>
              <a:gd name="T12" fmla="*/ 798045540 w 73"/>
              <a:gd name="T13" fmla="*/ 2147483647 h 77"/>
              <a:gd name="T14" fmla="*/ 931053088 w 73"/>
              <a:gd name="T15" fmla="*/ 2147483647 h 77"/>
              <a:gd name="T16" fmla="*/ 1064060635 w 73"/>
              <a:gd name="T17" fmla="*/ 2147483647 h 77"/>
              <a:gd name="T18" fmla="*/ 1130564664 w 73"/>
              <a:gd name="T19" fmla="*/ 2147483647 h 77"/>
              <a:gd name="T20" fmla="*/ 1197068438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1922963460 h 77"/>
              <a:gd name="T56" fmla="*/ 2147483647 w 73"/>
              <a:gd name="T57" fmla="*/ 1802777305 h 77"/>
              <a:gd name="T58" fmla="*/ 2147483647 w 73"/>
              <a:gd name="T59" fmla="*/ 1622505825 h 77"/>
              <a:gd name="T60" fmla="*/ 2147483647 w 73"/>
              <a:gd name="T61" fmla="*/ 1502319670 h 77"/>
              <a:gd name="T62" fmla="*/ 2147483647 w 73"/>
              <a:gd name="T63" fmla="*/ 1382133515 h 77"/>
              <a:gd name="T64" fmla="*/ 2147483647 w 73"/>
              <a:gd name="T65" fmla="*/ 1081668127 h 77"/>
              <a:gd name="T66" fmla="*/ 2147483647 w 73"/>
              <a:gd name="T67" fmla="*/ 961481730 h 77"/>
              <a:gd name="T68" fmla="*/ 2147483647 w 73"/>
              <a:gd name="T69" fmla="*/ 721109420 h 77"/>
              <a:gd name="T70" fmla="*/ 2147483647 w 73"/>
              <a:gd name="T71" fmla="*/ 540837940 h 77"/>
              <a:gd name="T72" fmla="*/ 2128113115 w 73"/>
              <a:gd name="T73" fmla="*/ 420651663 h 77"/>
              <a:gd name="T74" fmla="*/ 2128113115 w 73"/>
              <a:gd name="T75" fmla="*/ 180279293 h 77"/>
              <a:gd name="T76" fmla="*/ 2147483647 w 73"/>
              <a:gd name="T77" fmla="*/ 60093093 h 77"/>
              <a:gd name="T78" fmla="*/ 2147483647 w 73"/>
              <a:gd name="T79" fmla="*/ 0 h 77"/>
              <a:gd name="T80" fmla="*/ 0 w 73"/>
              <a:gd name="T81" fmla="*/ 300465509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7" name="Freeform 63"/>
          <p:cNvSpPr>
            <a:spLocks/>
          </p:cNvSpPr>
          <p:nvPr/>
        </p:nvSpPr>
        <p:spPr bwMode="auto">
          <a:xfrm>
            <a:off x="7027863" y="3041650"/>
            <a:ext cx="504825" cy="223838"/>
          </a:xfrm>
          <a:custGeom>
            <a:avLst/>
            <a:gdLst>
              <a:gd name="T0" fmla="*/ 2147483647 w 62"/>
              <a:gd name="T1" fmla="*/ 119151282 h 29"/>
              <a:gd name="T2" fmla="*/ 132597985 w 62"/>
              <a:gd name="T3" fmla="*/ 1012789980 h 29"/>
              <a:gd name="T4" fmla="*/ 265187828 w 62"/>
              <a:gd name="T5" fmla="*/ 953217973 h 29"/>
              <a:gd name="T6" fmla="*/ 530383798 w 62"/>
              <a:gd name="T7" fmla="*/ 774487236 h 29"/>
              <a:gd name="T8" fmla="*/ 662973736 w 62"/>
              <a:gd name="T9" fmla="*/ 655335984 h 29"/>
              <a:gd name="T10" fmla="*/ 729276784 w 62"/>
              <a:gd name="T11" fmla="*/ 595764218 h 29"/>
              <a:gd name="T12" fmla="*/ 928169643 w 62"/>
              <a:gd name="T13" fmla="*/ 536184733 h 29"/>
              <a:gd name="T14" fmla="*/ 1259652567 w 62"/>
              <a:gd name="T15" fmla="*/ 417033361 h 29"/>
              <a:gd name="T16" fmla="*/ 1392250520 w 62"/>
              <a:gd name="T17" fmla="*/ 476605127 h 29"/>
              <a:gd name="T18" fmla="*/ 1524848473 w 62"/>
              <a:gd name="T19" fmla="*/ 476605127 h 29"/>
              <a:gd name="T20" fmla="*/ 1657438284 w 62"/>
              <a:gd name="T21" fmla="*/ 714915469 h 29"/>
              <a:gd name="T22" fmla="*/ 1790036237 w 62"/>
              <a:gd name="T23" fmla="*/ 714915469 h 29"/>
              <a:gd name="T24" fmla="*/ 1790036237 w 62"/>
              <a:gd name="T25" fmla="*/ 834066721 h 29"/>
              <a:gd name="T26" fmla="*/ 2055232144 w 62"/>
              <a:gd name="T27" fmla="*/ 893638488 h 29"/>
              <a:gd name="T28" fmla="*/ 2147483647 w 62"/>
              <a:gd name="T29" fmla="*/ 1012789980 h 29"/>
              <a:gd name="T30" fmla="*/ 2147483647 w 62"/>
              <a:gd name="T31" fmla="*/ 1131948951 h 29"/>
              <a:gd name="T32" fmla="*/ 2121527049 w 62"/>
              <a:gd name="T33" fmla="*/ 1489402705 h 29"/>
              <a:gd name="T34" fmla="*/ 2147483647 w 62"/>
              <a:gd name="T35" fmla="*/ 1608553957 h 29"/>
              <a:gd name="T36" fmla="*/ 2147483647 w 62"/>
              <a:gd name="T37" fmla="*/ 1668125724 h 29"/>
              <a:gd name="T38" fmla="*/ 2147483647 w 62"/>
              <a:gd name="T39" fmla="*/ 1668125724 h 29"/>
              <a:gd name="T40" fmla="*/ 2147483647 w 62"/>
              <a:gd name="T41" fmla="*/ 1608553957 h 29"/>
              <a:gd name="T42" fmla="*/ 2147483647 w 62"/>
              <a:gd name="T43" fmla="*/ 1727705209 h 29"/>
              <a:gd name="T44" fmla="*/ 2147483647 w 62"/>
              <a:gd name="T45" fmla="*/ 1668125724 h 29"/>
              <a:gd name="T46" fmla="*/ 2147483647 w 62"/>
              <a:gd name="T47" fmla="*/ 1548974472 h 29"/>
              <a:gd name="T48" fmla="*/ 2147483647 w 62"/>
              <a:gd name="T49" fmla="*/ 1489402705 h 29"/>
              <a:gd name="T50" fmla="*/ 2147483647 w 62"/>
              <a:gd name="T51" fmla="*/ 1429823220 h 29"/>
              <a:gd name="T52" fmla="*/ 2147483647 w 62"/>
              <a:gd name="T53" fmla="*/ 1370251454 h 29"/>
              <a:gd name="T54" fmla="*/ 2147483647 w 62"/>
              <a:gd name="T55" fmla="*/ 1131948951 h 29"/>
              <a:gd name="T56" fmla="*/ 2147483647 w 62"/>
              <a:gd name="T57" fmla="*/ 953217973 h 29"/>
              <a:gd name="T58" fmla="*/ 2147483647 w 62"/>
              <a:gd name="T59" fmla="*/ 714915469 h 29"/>
              <a:gd name="T60" fmla="*/ 2147483647 w 62"/>
              <a:gd name="T61" fmla="*/ 595764218 h 29"/>
              <a:gd name="T62" fmla="*/ 2147483647 w 62"/>
              <a:gd name="T63" fmla="*/ 536184733 h 29"/>
              <a:gd name="T64" fmla="*/ 2147483647 w 62"/>
              <a:gd name="T65" fmla="*/ 357453875 h 29"/>
              <a:gd name="T66" fmla="*/ 2147483647 w 62"/>
              <a:gd name="T67" fmla="*/ 238302564 h 29"/>
              <a:gd name="T68" fmla="*/ 2147483647 w 62"/>
              <a:gd name="T69" fmla="*/ 238302564 h 29"/>
              <a:gd name="T70" fmla="*/ 2147483647 w 62"/>
              <a:gd name="T71" fmla="*/ 476605127 h 29"/>
              <a:gd name="T72" fmla="*/ 2147483647 w 62"/>
              <a:gd name="T73" fmla="*/ 595764218 h 29"/>
              <a:gd name="T74" fmla="*/ 2147483647 w 62"/>
              <a:gd name="T75" fmla="*/ 714915469 h 29"/>
              <a:gd name="T76" fmla="*/ 2147483647 w 62"/>
              <a:gd name="T77" fmla="*/ 953217973 h 29"/>
              <a:gd name="T78" fmla="*/ 2147483647 w 62"/>
              <a:gd name="T79" fmla="*/ 1072369466 h 29"/>
              <a:gd name="T80" fmla="*/ 2147483647 w 62"/>
              <a:gd name="T81" fmla="*/ 1131948951 h 29"/>
              <a:gd name="T82" fmla="*/ 2147483647 w 62"/>
              <a:gd name="T83" fmla="*/ 1251100202 h 29"/>
              <a:gd name="T84" fmla="*/ 2147483647 w 62"/>
              <a:gd name="T85" fmla="*/ 1429823220 h 29"/>
              <a:gd name="T86" fmla="*/ 2147483647 w 62"/>
              <a:gd name="T87" fmla="*/ 1489402705 h 29"/>
              <a:gd name="T88" fmla="*/ 2147483647 w 62"/>
              <a:gd name="T89" fmla="*/ 1429823220 h 29"/>
              <a:gd name="T90" fmla="*/ 2147483647 w 62"/>
              <a:gd name="T91" fmla="*/ 1548974472 h 29"/>
              <a:gd name="T92" fmla="*/ 2147483647 w 62"/>
              <a:gd name="T93" fmla="*/ 1668125724 h 29"/>
              <a:gd name="T94" fmla="*/ 2147483647 w 62"/>
              <a:gd name="T95" fmla="*/ 1727705209 h 29"/>
              <a:gd name="T96" fmla="*/ 2147483647 w 62"/>
              <a:gd name="T97" fmla="*/ 1668125724 h 29"/>
              <a:gd name="T98" fmla="*/ 2147483647 w 62"/>
              <a:gd name="T99" fmla="*/ 1548974472 h 29"/>
              <a:gd name="T100" fmla="*/ 2147483647 w 62"/>
              <a:gd name="T101" fmla="*/ 1131948951 h 29"/>
              <a:gd name="T102" fmla="*/ 2147483647 w 62"/>
              <a:gd name="T103" fmla="*/ 1251100202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8" name="Freeform 64"/>
          <p:cNvSpPr>
            <a:spLocks/>
          </p:cNvSpPr>
          <p:nvPr/>
        </p:nvSpPr>
        <p:spPr bwMode="auto">
          <a:xfrm>
            <a:off x="7412038" y="3017838"/>
            <a:ext cx="120650" cy="185737"/>
          </a:xfrm>
          <a:custGeom>
            <a:avLst/>
            <a:gdLst>
              <a:gd name="T0" fmla="*/ 970428171 w 15"/>
              <a:gd name="T1" fmla="*/ 1317641560 h 24"/>
              <a:gd name="T2" fmla="*/ 970428171 w 15"/>
              <a:gd name="T3" fmla="*/ 1197856711 h 24"/>
              <a:gd name="T4" fmla="*/ 905735658 w 15"/>
              <a:gd name="T5" fmla="*/ 1078071862 h 24"/>
              <a:gd name="T6" fmla="*/ 776342587 w 15"/>
              <a:gd name="T7" fmla="*/ 958286772 h 24"/>
              <a:gd name="T8" fmla="*/ 646949517 w 15"/>
              <a:gd name="T9" fmla="*/ 898394347 h 24"/>
              <a:gd name="T10" fmla="*/ 582257003 w 15"/>
              <a:gd name="T11" fmla="*/ 838501923 h 24"/>
              <a:gd name="T12" fmla="*/ 582257003 w 15"/>
              <a:gd name="T13" fmla="*/ 718717074 h 24"/>
              <a:gd name="T14" fmla="*/ 452863807 w 15"/>
              <a:gd name="T15" fmla="*/ 539032062 h 24"/>
              <a:gd name="T16" fmla="*/ 388171294 w 15"/>
              <a:gd name="T17" fmla="*/ 479139516 h 24"/>
              <a:gd name="T18" fmla="*/ 323478780 w 15"/>
              <a:gd name="T19" fmla="*/ 359354667 h 24"/>
              <a:gd name="T20" fmla="*/ 258778160 w 15"/>
              <a:gd name="T21" fmla="*/ 299462243 h 24"/>
              <a:gd name="T22" fmla="*/ 258778160 w 15"/>
              <a:gd name="T23" fmla="*/ 239569758 h 24"/>
              <a:gd name="T24" fmla="*/ 258778160 w 15"/>
              <a:gd name="T25" fmla="*/ 239569758 h 24"/>
              <a:gd name="T26" fmla="*/ 258778160 w 15"/>
              <a:gd name="T27" fmla="*/ 179677334 h 24"/>
              <a:gd name="T28" fmla="*/ 323478780 w 15"/>
              <a:gd name="T29" fmla="*/ 0 h 24"/>
              <a:gd name="T30" fmla="*/ 258778160 w 15"/>
              <a:gd name="T31" fmla="*/ 0 h 24"/>
              <a:gd name="T32" fmla="*/ 129393102 w 15"/>
              <a:gd name="T33" fmla="*/ 0 h 24"/>
              <a:gd name="T34" fmla="*/ 64692529 w 15"/>
              <a:gd name="T35" fmla="*/ 59892440 h 24"/>
              <a:gd name="T36" fmla="*/ 64692529 w 15"/>
              <a:gd name="T37" fmla="*/ 119784879 h 24"/>
              <a:gd name="T38" fmla="*/ 64692529 w 15"/>
              <a:gd name="T39" fmla="*/ 179677334 h 24"/>
              <a:gd name="T40" fmla="*/ 0 w 15"/>
              <a:gd name="T41" fmla="*/ 179677334 h 24"/>
              <a:gd name="T42" fmla="*/ 452863807 w 15"/>
              <a:gd name="T43" fmla="*/ 1437426409 h 24"/>
              <a:gd name="T44" fmla="*/ 970428171 w 15"/>
              <a:gd name="T45" fmla="*/ 1317641560 h 24"/>
              <a:gd name="T46" fmla="*/ 970428171 w 15"/>
              <a:gd name="T47" fmla="*/ 1317641560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9" name="Freeform 65"/>
          <p:cNvSpPr>
            <a:spLocks/>
          </p:cNvSpPr>
          <p:nvPr/>
        </p:nvSpPr>
        <p:spPr bwMode="auto">
          <a:xfrm>
            <a:off x="7443788" y="2801938"/>
            <a:ext cx="155575" cy="325437"/>
          </a:xfrm>
          <a:custGeom>
            <a:avLst/>
            <a:gdLst>
              <a:gd name="T0" fmla="*/ 0 w 19"/>
              <a:gd name="T1" fmla="*/ 1861212754 h 42"/>
              <a:gd name="T2" fmla="*/ 0 w 19"/>
              <a:gd name="T3" fmla="*/ 1921255858 h 42"/>
              <a:gd name="T4" fmla="*/ 134089252 w 19"/>
              <a:gd name="T5" fmla="*/ 2041334803 h 42"/>
              <a:gd name="T6" fmla="*/ 402275976 w 19"/>
              <a:gd name="T7" fmla="*/ 2147483647 h 42"/>
              <a:gd name="T8" fmla="*/ 603409933 w 19"/>
              <a:gd name="T9" fmla="*/ 2147483647 h 42"/>
              <a:gd name="T10" fmla="*/ 670462731 w 19"/>
              <a:gd name="T11" fmla="*/ 2147483647 h 42"/>
              <a:gd name="T12" fmla="*/ 737507341 w 19"/>
              <a:gd name="T13" fmla="*/ 2147483647 h 42"/>
              <a:gd name="T14" fmla="*/ 871596561 w 19"/>
              <a:gd name="T15" fmla="*/ 2147483647 h 42"/>
              <a:gd name="T16" fmla="*/ 938641171 w 19"/>
              <a:gd name="T17" fmla="*/ 2101377908 h 42"/>
              <a:gd name="T18" fmla="*/ 1139783445 w 19"/>
              <a:gd name="T19" fmla="*/ 1801177397 h 42"/>
              <a:gd name="T20" fmla="*/ 1273872665 w 19"/>
              <a:gd name="T21" fmla="*/ 1561020476 h 42"/>
              <a:gd name="T22" fmla="*/ 1206828055 w 19"/>
              <a:gd name="T23" fmla="*/ 1140749737 h 42"/>
              <a:gd name="T24" fmla="*/ 1139783445 w 19"/>
              <a:gd name="T25" fmla="*/ 780506364 h 42"/>
              <a:gd name="T26" fmla="*/ 938641171 w 19"/>
              <a:gd name="T27" fmla="*/ 840549468 h 42"/>
              <a:gd name="T28" fmla="*/ 871596561 w 19"/>
              <a:gd name="T29" fmla="*/ 840549468 h 42"/>
              <a:gd name="T30" fmla="*/ 804551951 w 19"/>
              <a:gd name="T31" fmla="*/ 840549468 h 42"/>
              <a:gd name="T32" fmla="*/ 871596561 w 19"/>
              <a:gd name="T33" fmla="*/ 660427903 h 42"/>
              <a:gd name="T34" fmla="*/ 938641171 w 19"/>
              <a:gd name="T35" fmla="*/ 660427903 h 42"/>
              <a:gd name="T36" fmla="*/ 1005685781 w 19"/>
              <a:gd name="T37" fmla="*/ 480313965 h 42"/>
              <a:gd name="T38" fmla="*/ 1072738579 w 19"/>
              <a:gd name="T39" fmla="*/ 360235504 h 42"/>
              <a:gd name="T40" fmla="*/ 268186692 w 19"/>
              <a:gd name="T41" fmla="*/ 0 h 42"/>
              <a:gd name="T42" fmla="*/ 201133894 w 19"/>
              <a:gd name="T43" fmla="*/ 120078491 h 42"/>
              <a:gd name="T44" fmla="*/ 134089252 w 19"/>
              <a:gd name="T45" fmla="*/ 360235504 h 42"/>
              <a:gd name="T46" fmla="*/ 0 w 19"/>
              <a:gd name="T47" fmla="*/ 480313965 h 42"/>
              <a:gd name="T48" fmla="*/ 67044626 w 19"/>
              <a:gd name="T49" fmla="*/ 540357190 h 42"/>
              <a:gd name="T50" fmla="*/ 67044626 w 19"/>
              <a:gd name="T51" fmla="*/ 660427903 h 42"/>
              <a:gd name="T52" fmla="*/ 67044626 w 19"/>
              <a:gd name="T53" fmla="*/ 900584824 h 42"/>
              <a:gd name="T54" fmla="*/ 201133894 w 19"/>
              <a:gd name="T55" fmla="*/ 1020671276 h 42"/>
              <a:gd name="T56" fmla="*/ 335231366 w 19"/>
              <a:gd name="T57" fmla="*/ 1080706632 h 42"/>
              <a:gd name="T58" fmla="*/ 469320586 w 19"/>
              <a:gd name="T59" fmla="*/ 1140749737 h 42"/>
              <a:gd name="T60" fmla="*/ 603409933 w 19"/>
              <a:gd name="T61" fmla="*/ 1260828198 h 42"/>
              <a:gd name="T62" fmla="*/ 268186692 w 19"/>
              <a:gd name="T63" fmla="*/ 1440942015 h 42"/>
              <a:gd name="T64" fmla="*/ 67044626 w 19"/>
              <a:gd name="T65" fmla="*/ 168109893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0" name="Freeform 66"/>
          <p:cNvSpPr>
            <a:spLocks/>
          </p:cNvSpPr>
          <p:nvPr/>
        </p:nvSpPr>
        <p:spPr bwMode="auto">
          <a:xfrm>
            <a:off x="7581900" y="2654300"/>
            <a:ext cx="187325" cy="169863"/>
          </a:xfrm>
          <a:custGeom>
            <a:avLst/>
            <a:gdLst>
              <a:gd name="T0" fmla="*/ 0 w 23"/>
              <a:gd name="T1" fmla="*/ 238456745 h 22"/>
              <a:gd name="T2" fmla="*/ 530675387 w 23"/>
              <a:gd name="T3" fmla="*/ 119228373 h 22"/>
              <a:gd name="T4" fmla="*/ 530675387 w 23"/>
              <a:gd name="T5" fmla="*/ 178842574 h 22"/>
              <a:gd name="T6" fmla="*/ 597004831 w 23"/>
              <a:gd name="T7" fmla="*/ 178842574 h 22"/>
              <a:gd name="T8" fmla="*/ 597004831 w 23"/>
              <a:gd name="T9" fmla="*/ 178842574 h 22"/>
              <a:gd name="T10" fmla="*/ 1326676442 w 23"/>
              <a:gd name="T11" fmla="*/ 0 h 22"/>
              <a:gd name="T12" fmla="*/ 1525680682 w 23"/>
              <a:gd name="T13" fmla="*/ 536527783 h 22"/>
              <a:gd name="T14" fmla="*/ 1525680682 w 23"/>
              <a:gd name="T15" fmla="*/ 596141954 h 22"/>
              <a:gd name="T16" fmla="*/ 1459343221 w 23"/>
              <a:gd name="T17" fmla="*/ 596141954 h 22"/>
              <a:gd name="T18" fmla="*/ 1525680682 w 23"/>
              <a:gd name="T19" fmla="*/ 655763846 h 22"/>
              <a:gd name="T20" fmla="*/ 1525680682 w 23"/>
              <a:gd name="T21" fmla="*/ 655763846 h 22"/>
              <a:gd name="T22" fmla="*/ 1393013903 w 23"/>
              <a:gd name="T23" fmla="*/ 715378018 h 22"/>
              <a:gd name="T24" fmla="*/ 1127680346 w 23"/>
              <a:gd name="T25" fmla="*/ 774992189 h 22"/>
              <a:gd name="T26" fmla="*/ 1061342630 w 23"/>
              <a:gd name="T27" fmla="*/ 774992189 h 22"/>
              <a:gd name="T28" fmla="*/ 1061342630 w 23"/>
              <a:gd name="T29" fmla="*/ 774992189 h 22"/>
              <a:gd name="T30" fmla="*/ 1061342630 w 23"/>
              <a:gd name="T31" fmla="*/ 834606360 h 22"/>
              <a:gd name="T32" fmla="*/ 1061342630 w 23"/>
              <a:gd name="T33" fmla="*/ 834606360 h 22"/>
              <a:gd name="T34" fmla="*/ 862338389 w 23"/>
              <a:gd name="T35" fmla="*/ 894220532 h 22"/>
              <a:gd name="T36" fmla="*/ 663342293 w 23"/>
              <a:gd name="T37" fmla="*/ 953834703 h 22"/>
              <a:gd name="T38" fmla="*/ 663342293 w 23"/>
              <a:gd name="T39" fmla="*/ 953834703 h 22"/>
              <a:gd name="T40" fmla="*/ 530675387 w 23"/>
              <a:gd name="T41" fmla="*/ 1073063287 h 22"/>
              <a:gd name="T42" fmla="*/ 199004304 w 23"/>
              <a:gd name="T43" fmla="*/ 1251905801 h 22"/>
              <a:gd name="T44" fmla="*/ 132666811 w 23"/>
              <a:gd name="T45" fmla="*/ 1311519972 h 22"/>
              <a:gd name="T46" fmla="*/ 0 w 23"/>
              <a:gd name="T47" fmla="*/ 1251905801 h 22"/>
              <a:gd name="T48" fmla="*/ 132666811 w 23"/>
              <a:gd name="T49" fmla="*/ 1132677458 h 22"/>
              <a:gd name="T50" fmla="*/ 132666811 w 23"/>
              <a:gd name="T51" fmla="*/ 1073063287 h 22"/>
              <a:gd name="T52" fmla="*/ 132666811 w 23"/>
              <a:gd name="T53" fmla="*/ 1013449115 h 22"/>
              <a:gd name="T54" fmla="*/ 0 w 23"/>
              <a:gd name="T55" fmla="*/ 238456745 h 22"/>
              <a:gd name="T56" fmla="*/ 0 w 23"/>
              <a:gd name="T57" fmla="*/ 238456745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1" name="Freeform 67"/>
          <p:cNvSpPr>
            <a:spLocks/>
          </p:cNvSpPr>
          <p:nvPr/>
        </p:nvSpPr>
        <p:spPr bwMode="auto">
          <a:xfrm>
            <a:off x="7573963" y="2522538"/>
            <a:ext cx="368300" cy="177800"/>
          </a:xfrm>
          <a:custGeom>
            <a:avLst/>
            <a:gdLst>
              <a:gd name="T0" fmla="*/ 669847700 w 45"/>
              <a:gd name="T1" fmla="*/ 418316999 h 23"/>
              <a:gd name="T2" fmla="*/ 1607645835 w 45"/>
              <a:gd name="T3" fmla="*/ 179276514 h 23"/>
              <a:gd name="T4" fmla="*/ 1674627306 w 45"/>
              <a:gd name="T5" fmla="*/ 179276514 h 23"/>
              <a:gd name="T6" fmla="*/ 1674627306 w 45"/>
              <a:gd name="T7" fmla="*/ 119520243 h 23"/>
              <a:gd name="T8" fmla="*/ 1808598432 w 45"/>
              <a:gd name="T9" fmla="*/ 0 h 23"/>
              <a:gd name="T10" fmla="*/ 1942569557 w 45"/>
              <a:gd name="T11" fmla="*/ 0 h 23"/>
              <a:gd name="T12" fmla="*/ 2076540683 w 45"/>
              <a:gd name="T13" fmla="*/ 179276514 h 23"/>
              <a:gd name="T14" fmla="*/ 2143522154 w 45"/>
              <a:gd name="T15" fmla="*/ 298796787 h 23"/>
              <a:gd name="T16" fmla="*/ 2009551028 w 45"/>
              <a:gd name="T17" fmla="*/ 418316999 h 23"/>
              <a:gd name="T18" fmla="*/ 1942569557 w 45"/>
              <a:gd name="T19" fmla="*/ 597593574 h 23"/>
              <a:gd name="T20" fmla="*/ 2147483647 w 45"/>
              <a:gd name="T21" fmla="*/ 597593574 h 23"/>
              <a:gd name="T22" fmla="*/ 2147483647 w 45"/>
              <a:gd name="T23" fmla="*/ 896397970 h 23"/>
              <a:gd name="T24" fmla="*/ 2147483647 w 45"/>
              <a:gd name="T25" fmla="*/ 956154211 h 23"/>
              <a:gd name="T26" fmla="*/ 2147483647 w 45"/>
              <a:gd name="T27" fmla="*/ 836633999 h 23"/>
              <a:gd name="T28" fmla="*/ 2147483647 w 45"/>
              <a:gd name="T29" fmla="*/ 717113786 h 23"/>
              <a:gd name="T30" fmla="*/ 2147483647 w 45"/>
              <a:gd name="T31" fmla="*/ 597593574 h 23"/>
              <a:gd name="T32" fmla="*/ 2147483647 w 45"/>
              <a:gd name="T33" fmla="*/ 657357545 h 23"/>
              <a:gd name="T34" fmla="*/ 2147483647 w 45"/>
              <a:gd name="T35" fmla="*/ 956154211 h 23"/>
              <a:gd name="T36" fmla="*/ 2147483647 w 45"/>
              <a:gd name="T37" fmla="*/ 1015910694 h 23"/>
              <a:gd name="T38" fmla="*/ 2147483647 w 45"/>
              <a:gd name="T39" fmla="*/ 1135430907 h 23"/>
              <a:gd name="T40" fmla="*/ 2147483647 w 45"/>
              <a:gd name="T41" fmla="*/ 1254951119 h 23"/>
              <a:gd name="T42" fmla="*/ 2147483647 w 45"/>
              <a:gd name="T43" fmla="*/ 1195194878 h 23"/>
              <a:gd name="T44" fmla="*/ 2147483647 w 45"/>
              <a:gd name="T45" fmla="*/ 1075674665 h 23"/>
              <a:gd name="T46" fmla="*/ 2147483647 w 45"/>
              <a:gd name="T47" fmla="*/ 1314715091 h 23"/>
              <a:gd name="T48" fmla="*/ 2143522154 w 45"/>
              <a:gd name="T49" fmla="*/ 1314715091 h 23"/>
              <a:gd name="T50" fmla="*/ 2143522154 w 45"/>
              <a:gd name="T51" fmla="*/ 1254951119 h 23"/>
              <a:gd name="T52" fmla="*/ 2009551028 w 45"/>
              <a:gd name="T53" fmla="*/ 1195194878 h 23"/>
              <a:gd name="T54" fmla="*/ 1875579902 w 45"/>
              <a:gd name="T55" fmla="*/ 1135430907 h 23"/>
              <a:gd name="T56" fmla="*/ 1808598432 w 45"/>
              <a:gd name="T57" fmla="*/ 1015910694 h 23"/>
              <a:gd name="T58" fmla="*/ 1406685055 w 45"/>
              <a:gd name="T59" fmla="*/ 1015910694 h 23"/>
              <a:gd name="T60" fmla="*/ 669847700 w 45"/>
              <a:gd name="T61" fmla="*/ 1195194878 h 23"/>
              <a:gd name="T62" fmla="*/ 602866229 w 45"/>
              <a:gd name="T63" fmla="*/ 1135430907 h 23"/>
              <a:gd name="T64" fmla="*/ 0 w 45"/>
              <a:gd name="T65" fmla="*/ 1254951119 h 23"/>
              <a:gd name="T66" fmla="*/ 0 w 45"/>
              <a:gd name="T67" fmla="*/ 537837333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2" name="Freeform 68"/>
          <p:cNvSpPr>
            <a:spLocks/>
          </p:cNvSpPr>
          <p:nvPr/>
        </p:nvSpPr>
        <p:spPr bwMode="auto">
          <a:xfrm>
            <a:off x="7745413" y="2638425"/>
            <a:ext cx="96837" cy="101600"/>
          </a:xfrm>
          <a:custGeom>
            <a:avLst/>
            <a:gdLst>
              <a:gd name="T0" fmla="*/ 0 w 12"/>
              <a:gd name="T1" fmla="*/ 122162272 h 13"/>
              <a:gd name="T2" fmla="*/ 195360579 w 12"/>
              <a:gd name="T3" fmla="*/ 671880847 h 13"/>
              <a:gd name="T4" fmla="*/ 195360579 w 12"/>
              <a:gd name="T5" fmla="*/ 732965875 h 13"/>
              <a:gd name="T6" fmla="*/ 130245755 w 12"/>
              <a:gd name="T7" fmla="*/ 732965875 h 13"/>
              <a:gd name="T8" fmla="*/ 195360579 w 12"/>
              <a:gd name="T9" fmla="*/ 794043088 h 13"/>
              <a:gd name="T10" fmla="*/ 195360579 w 12"/>
              <a:gd name="T11" fmla="*/ 794043088 h 13"/>
              <a:gd name="T12" fmla="*/ 195360579 w 12"/>
              <a:gd name="T13" fmla="*/ 794043088 h 13"/>
              <a:gd name="T14" fmla="*/ 390729227 w 12"/>
              <a:gd name="T15" fmla="*/ 732965875 h 13"/>
              <a:gd name="T16" fmla="*/ 455844019 w 12"/>
              <a:gd name="T17" fmla="*/ 671880847 h 13"/>
              <a:gd name="T18" fmla="*/ 455844019 w 12"/>
              <a:gd name="T19" fmla="*/ 610803634 h 13"/>
              <a:gd name="T20" fmla="*/ 455844019 w 12"/>
              <a:gd name="T21" fmla="*/ 549718606 h 13"/>
              <a:gd name="T22" fmla="*/ 455844019 w 12"/>
              <a:gd name="T23" fmla="*/ 427564058 h 13"/>
              <a:gd name="T24" fmla="*/ 520966881 w 12"/>
              <a:gd name="T25" fmla="*/ 366479030 h 13"/>
              <a:gd name="T26" fmla="*/ 520966881 w 12"/>
              <a:gd name="T27" fmla="*/ 427564058 h 13"/>
              <a:gd name="T28" fmla="*/ 520966881 w 12"/>
              <a:gd name="T29" fmla="*/ 488641271 h 13"/>
              <a:gd name="T30" fmla="*/ 520966881 w 12"/>
              <a:gd name="T31" fmla="*/ 610803634 h 13"/>
              <a:gd name="T32" fmla="*/ 586089869 w 12"/>
              <a:gd name="T33" fmla="*/ 610803634 h 13"/>
              <a:gd name="T34" fmla="*/ 586089869 w 12"/>
              <a:gd name="T35" fmla="*/ 610803634 h 13"/>
              <a:gd name="T36" fmla="*/ 586089869 w 12"/>
              <a:gd name="T37" fmla="*/ 549718606 h 13"/>
              <a:gd name="T38" fmla="*/ 651212731 w 12"/>
              <a:gd name="T39" fmla="*/ 549718606 h 13"/>
              <a:gd name="T40" fmla="*/ 716327523 w 12"/>
              <a:gd name="T41" fmla="*/ 488641271 h 13"/>
              <a:gd name="T42" fmla="*/ 781450385 w 12"/>
              <a:gd name="T43" fmla="*/ 488641271 h 13"/>
              <a:gd name="T44" fmla="*/ 781450385 w 12"/>
              <a:gd name="T45" fmla="*/ 488641271 h 13"/>
              <a:gd name="T46" fmla="*/ 716327523 w 12"/>
              <a:gd name="T47" fmla="*/ 427564058 h 13"/>
              <a:gd name="T48" fmla="*/ 716327523 w 12"/>
              <a:gd name="T49" fmla="*/ 366479030 h 13"/>
              <a:gd name="T50" fmla="*/ 716327523 w 12"/>
              <a:gd name="T51" fmla="*/ 366479030 h 13"/>
              <a:gd name="T52" fmla="*/ 651212731 w 12"/>
              <a:gd name="T53" fmla="*/ 366479030 h 13"/>
              <a:gd name="T54" fmla="*/ 586089869 w 12"/>
              <a:gd name="T55" fmla="*/ 305401817 h 13"/>
              <a:gd name="T56" fmla="*/ 586089869 w 12"/>
              <a:gd name="T57" fmla="*/ 305401817 h 13"/>
              <a:gd name="T58" fmla="*/ 455844019 w 12"/>
              <a:gd name="T59" fmla="*/ 244324543 h 13"/>
              <a:gd name="T60" fmla="*/ 390729227 w 12"/>
              <a:gd name="T61" fmla="*/ 122162272 h 13"/>
              <a:gd name="T62" fmla="*/ 390729227 w 12"/>
              <a:gd name="T63" fmla="*/ 122162272 h 13"/>
              <a:gd name="T64" fmla="*/ 325606365 w 12"/>
              <a:gd name="T65" fmla="*/ 0 h 13"/>
              <a:gd name="T66" fmla="*/ 0 w 12"/>
              <a:gd name="T67" fmla="*/ 122162272 h 13"/>
              <a:gd name="T68" fmla="*/ 0 w 12"/>
              <a:gd name="T69" fmla="*/ 122162272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3" name="Freeform 69"/>
          <p:cNvSpPr>
            <a:spLocks/>
          </p:cNvSpPr>
          <p:nvPr/>
        </p:nvSpPr>
        <p:spPr bwMode="auto">
          <a:xfrm>
            <a:off x="7639050" y="2212975"/>
            <a:ext cx="171450" cy="363538"/>
          </a:xfrm>
          <a:custGeom>
            <a:avLst/>
            <a:gdLst>
              <a:gd name="T0" fmla="*/ 1399766787 w 21"/>
              <a:gd name="T1" fmla="*/ 2147483647 h 47"/>
              <a:gd name="T2" fmla="*/ 1333113583 w 21"/>
              <a:gd name="T3" fmla="*/ 2147483647 h 47"/>
              <a:gd name="T4" fmla="*/ 1266452214 w 21"/>
              <a:gd name="T5" fmla="*/ 2147483647 h 47"/>
              <a:gd name="T6" fmla="*/ 1199799010 w 21"/>
              <a:gd name="T7" fmla="*/ 2147483647 h 47"/>
              <a:gd name="T8" fmla="*/ 1133145806 w 21"/>
              <a:gd name="T9" fmla="*/ 2147483647 h 47"/>
              <a:gd name="T10" fmla="*/ 1133145806 w 21"/>
              <a:gd name="T11" fmla="*/ 2147483647 h 47"/>
              <a:gd name="T12" fmla="*/ 1133145806 w 21"/>
              <a:gd name="T13" fmla="*/ 2147483647 h 47"/>
              <a:gd name="T14" fmla="*/ 1133145806 w 21"/>
              <a:gd name="T15" fmla="*/ 2147483647 h 47"/>
              <a:gd name="T16" fmla="*/ 1066492346 w 21"/>
              <a:gd name="T17" fmla="*/ 2147483647 h 47"/>
              <a:gd name="T18" fmla="*/ 1066492346 w 21"/>
              <a:gd name="T19" fmla="*/ 2147483647 h 47"/>
              <a:gd name="T20" fmla="*/ 133314605 w 21"/>
              <a:gd name="T21" fmla="*/ 2147483647 h 47"/>
              <a:gd name="T22" fmla="*/ 66653220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66653220 w 21"/>
              <a:gd name="T29" fmla="*/ 2147483647 h 47"/>
              <a:gd name="T30" fmla="*/ 0 w 21"/>
              <a:gd name="T31" fmla="*/ 2147483647 h 47"/>
              <a:gd name="T32" fmla="*/ 0 w 21"/>
              <a:gd name="T33" fmla="*/ 2034150113 h 47"/>
              <a:gd name="T34" fmla="*/ 0 w 21"/>
              <a:gd name="T35" fmla="*/ 1914491523 h 47"/>
              <a:gd name="T36" fmla="*/ 66653220 w 21"/>
              <a:gd name="T37" fmla="*/ 1675183044 h 47"/>
              <a:gd name="T38" fmla="*/ 66653220 w 21"/>
              <a:gd name="T39" fmla="*/ 1555524936 h 47"/>
              <a:gd name="T40" fmla="*/ 66653220 w 21"/>
              <a:gd name="T41" fmla="*/ 1435866829 h 47"/>
              <a:gd name="T42" fmla="*/ 66653220 w 21"/>
              <a:gd name="T43" fmla="*/ 1316216457 h 47"/>
              <a:gd name="T44" fmla="*/ 66653220 w 21"/>
              <a:gd name="T45" fmla="*/ 1256387404 h 47"/>
              <a:gd name="T46" fmla="*/ 66653220 w 21"/>
              <a:gd name="T47" fmla="*/ 1196558350 h 47"/>
              <a:gd name="T48" fmla="*/ 266621045 w 21"/>
              <a:gd name="T49" fmla="*/ 1076900243 h 47"/>
              <a:gd name="T50" fmla="*/ 333274314 w 21"/>
              <a:gd name="T51" fmla="*/ 837591522 h 47"/>
              <a:gd name="T52" fmla="*/ 266621045 w 21"/>
              <a:gd name="T53" fmla="*/ 717933415 h 47"/>
              <a:gd name="T54" fmla="*/ 266621045 w 21"/>
              <a:gd name="T55" fmla="*/ 598283042 h 47"/>
              <a:gd name="T56" fmla="*/ 266621045 w 21"/>
              <a:gd name="T57" fmla="*/ 598283042 h 47"/>
              <a:gd name="T58" fmla="*/ 266621045 w 21"/>
              <a:gd name="T59" fmla="*/ 538453989 h 47"/>
              <a:gd name="T60" fmla="*/ 199967841 w 21"/>
              <a:gd name="T61" fmla="*/ 418795761 h 47"/>
              <a:gd name="T62" fmla="*/ 266621045 w 21"/>
              <a:gd name="T63" fmla="*/ 239308540 h 47"/>
              <a:gd name="T64" fmla="*/ 199967841 w 21"/>
              <a:gd name="T65" fmla="*/ 179487221 h 47"/>
              <a:gd name="T66" fmla="*/ 199967841 w 21"/>
              <a:gd name="T67" fmla="*/ 119658137 h 47"/>
              <a:gd name="T68" fmla="*/ 266621045 w 21"/>
              <a:gd name="T69" fmla="*/ 119658137 h 47"/>
              <a:gd name="T70" fmla="*/ 333274314 w 21"/>
              <a:gd name="T71" fmla="*/ 59829069 h 47"/>
              <a:gd name="T72" fmla="*/ 399935682 w 21"/>
              <a:gd name="T73" fmla="*/ 59829069 h 47"/>
              <a:gd name="T74" fmla="*/ 399935682 w 21"/>
              <a:gd name="T75" fmla="*/ 59829069 h 47"/>
              <a:gd name="T76" fmla="*/ 466588887 w 21"/>
              <a:gd name="T77" fmla="*/ 0 h 47"/>
              <a:gd name="T78" fmla="*/ 1133145806 w 21"/>
              <a:gd name="T79" fmla="*/ 1735012097 h 47"/>
              <a:gd name="T80" fmla="*/ 1133145806 w 21"/>
              <a:gd name="T81" fmla="*/ 1794841151 h 47"/>
              <a:gd name="T82" fmla="*/ 1133145806 w 21"/>
              <a:gd name="T83" fmla="*/ 1854662469 h 47"/>
              <a:gd name="T84" fmla="*/ 1133145806 w 21"/>
              <a:gd name="T85" fmla="*/ 1854662469 h 47"/>
              <a:gd name="T86" fmla="*/ 1266452214 w 21"/>
              <a:gd name="T87" fmla="*/ 1974320576 h 47"/>
              <a:gd name="T88" fmla="*/ 1333113583 w 21"/>
              <a:gd name="T89" fmla="*/ 1974320576 h 47"/>
              <a:gd name="T90" fmla="*/ 1333113583 w 21"/>
              <a:gd name="T91" fmla="*/ 2034150113 h 47"/>
              <a:gd name="T92" fmla="*/ 1333113583 w 21"/>
              <a:gd name="T93" fmla="*/ 2093979167 h 47"/>
              <a:gd name="T94" fmla="*/ 1399766787 w 21"/>
              <a:gd name="T95" fmla="*/ 2147483647 h 47"/>
              <a:gd name="T96" fmla="*/ 1399766787 w 21"/>
              <a:gd name="T97" fmla="*/ 2147483647 h 47"/>
              <a:gd name="T98" fmla="*/ 1399766787 w 21"/>
              <a:gd name="T99" fmla="*/ 2147483647 h 47"/>
              <a:gd name="T100" fmla="*/ 1399766787 w 21"/>
              <a:gd name="T101" fmla="*/ 2147483647 h 47"/>
              <a:gd name="T102" fmla="*/ 139976678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4" name="Freeform 70"/>
          <p:cNvSpPr>
            <a:spLocks/>
          </p:cNvSpPr>
          <p:nvPr/>
        </p:nvSpPr>
        <p:spPr bwMode="auto">
          <a:xfrm>
            <a:off x="7696200" y="1887538"/>
            <a:ext cx="398463" cy="611187"/>
          </a:xfrm>
          <a:custGeom>
            <a:avLst/>
            <a:gdLst>
              <a:gd name="T0" fmla="*/ 661277858 w 49"/>
              <a:gd name="T1" fmla="*/ 2147483647 h 79"/>
              <a:gd name="T2" fmla="*/ 661277858 w 49"/>
              <a:gd name="T3" fmla="*/ 2147483647 h 79"/>
              <a:gd name="T4" fmla="*/ 793535006 w 49"/>
              <a:gd name="T5" fmla="*/ 2147483647 h 79"/>
              <a:gd name="T6" fmla="*/ 859663579 w 49"/>
              <a:gd name="T7" fmla="*/ 2147483647 h 79"/>
              <a:gd name="T8" fmla="*/ 925792153 w 49"/>
              <a:gd name="T9" fmla="*/ 2147483647 h 79"/>
              <a:gd name="T10" fmla="*/ 991912595 w 49"/>
              <a:gd name="T11" fmla="*/ 2147483647 h 79"/>
              <a:gd name="T12" fmla="*/ 1058041168 w 49"/>
              <a:gd name="T13" fmla="*/ 2147483647 h 79"/>
              <a:gd name="T14" fmla="*/ 1190298569 w 49"/>
              <a:gd name="T15" fmla="*/ 2147483647 h 79"/>
              <a:gd name="T16" fmla="*/ 1190298569 w 49"/>
              <a:gd name="T17" fmla="*/ 2147483647 h 79"/>
              <a:gd name="T18" fmla="*/ 1322555717 w 49"/>
              <a:gd name="T19" fmla="*/ 2147483647 h 79"/>
              <a:gd name="T20" fmla="*/ 1388684290 w 49"/>
              <a:gd name="T21" fmla="*/ 2147483647 h 79"/>
              <a:gd name="T22" fmla="*/ 1454812864 w 49"/>
              <a:gd name="T23" fmla="*/ 2147483647 h 79"/>
              <a:gd name="T24" fmla="*/ 1454812864 w 49"/>
              <a:gd name="T25" fmla="*/ 2147483647 h 79"/>
              <a:gd name="T26" fmla="*/ 1719319026 w 49"/>
              <a:gd name="T27" fmla="*/ 2147483647 h 79"/>
              <a:gd name="T28" fmla="*/ 1719319026 w 49"/>
              <a:gd name="T29" fmla="*/ 2147483647 h 79"/>
              <a:gd name="T30" fmla="*/ 1851576174 w 49"/>
              <a:gd name="T31" fmla="*/ 2147483647 h 79"/>
              <a:gd name="T32" fmla="*/ 1917704747 w 49"/>
              <a:gd name="T33" fmla="*/ 2147483647 h 79"/>
              <a:gd name="T34" fmla="*/ 2049961895 w 49"/>
              <a:gd name="T35" fmla="*/ 2147483647 h 79"/>
              <a:gd name="T36" fmla="*/ 2049961895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094893888 h 79"/>
              <a:gd name="T60" fmla="*/ 2147483647 w 49"/>
              <a:gd name="T61" fmla="*/ 1915328280 h 79"/>
              <a:gd name="T62" fmla="*/ 2147483647 w 49"/>
              <a:gd name="T63" fmla="*/ 1855478397 h 79"/>
              <a:gd name="T64" fmla="*/ 2147483647 w 49"/>
              <a:gd name="T65" fmla="*/ 1915328280 h 79"/>
              <a:gd name="T66" fmla="*/ 2147483647 w 49"/>
              <a:gd name="T67" fmla="*/ 1675913273 h 79"/>
              <a:gd name="T68" fmla="*/ 2147483647 w 49"/>
              <a:gd name="T69" fmla="*/ 1556205769 h 79"/>
              <a:gd name="T70" fmla="*/ 2147483647 w 49"/>
              <a:gd name="T71" fmla="*/ 1556205769 h 79"/>
              <a:gd name="T72" fmla="*/ 2147483647 w 49"/>
              <a:gd name="T73" fmla="*/ 1556205769 h 79"/>
              <a:gd name="T74" fmla="*/ 2147483647 w 49"/>
              <a:gd name="T75" fmla="*/ 1496355885 h 79"/>
              <a:gd name="T76" fmla="*/ 2147483647 w 49"/>
              <a:gd name="T77" fmla="*/ 1316790762 h 79"/>
              <a:gd name="T78" fmla="*/ 1587070011 w 49"/>
              <a:gd name="T79" fmla="*/ 0 h 79"/>
              <a:gd name="T80" fmla="*/ 1454812864 w 49"/>
              <a:gd name="T81" fmla="*/ 0 h 79"/>
              <a:gd name="T82" fmla="*/ 1388684290 w 49"/>
              <a:gd name="T83" fmla="*/ 119707534 h 79"/>
              <a:gd name="T84" fmla="*/ 1190298569 w 49"/>
              <a:gd name="T85" fmla="*/ 119707534 h 79"/>
              <a:gd name="T86" fmla="*/ 991912595 w 49"/>
              <a:gd name="T87" fmla="*/ 299272749 h 79"/>
              <a:gd name="T88" fmla="*/ 925792153 w 49"/>
              <a:gd name="T89" fmla="*/ 119707534 h 79"/>
              <a:gd name="T90" fmla="*/ 859663579 w 49"/>
              <a:gd name="T91" fmla="*/ 59857635 h 79"/>
              <a:gd name="T92" fmla="*/ 396763437 w 49"/>
              <a:gd name="T93" fmla="*/ 957668008 h 79"/>
              <a:gd name="T94" fmla="*/ 462892010 w 49"/>
              <a:gd name="T95" fmla="*/ 1137225638 h 79"/>
              <a:gd name="T96" fmla="*/ 462892010 w 49"/>
              <a:gd name="T97" fmla="*/ 1316790762 h 79"/>
              <a:gd name="T98" fmla="*/ 330634863 w 49"/>
              <a:gd name="T99" fmla="*/ 1436498265 h 79"/>
              <a:gd name="T100" fmla="*/ 396763437 w 49"/>
              <a:gd name="T101" fmla="*/ 1915328280 h 79"/>
              <a:gd name="T102" fmla="*/ 264514358 w 49"/>
              <a:gd name="T103" fmla="*/ 2147483647 h 79"/>
              <a:gd name="T104" fmla="*/ 264514358 w 49"/>
              <a:gd name="T105" fmla="*/ 2147483647 h 79"/>
              <a:gd name="T106" fmla="*/ 198385784 w 49"/>
              <a:gd name="T107" fmla="*/ 2147483647 h 79"/>
              <a:gd name="T108" fmla="*/ 198385784 w 49"/>
              <a:gd name="T109" fmla="*/ 2147483647 h 79"/>
              <a:gd name="T110" fmla="*/ 66128589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2035" name="Group 71"/>
          <p:cNvGrpSpPr>
            <a:grpSpLocks/>
          </p:cNvGrpSpPr>
          <p:nvPr/>
        </p:nvGrpSpPr>
        <p:grpSpPr bwMode="auto">
          <a:xfrm>
            <a:off x="3235325" y="4635500"/>
            <a:ext cx="966788" cy="588963"/>
            <a:chOff x="1991" y="3321"/>
            <a:chExt cx="361" cy="231"/>
          </a:xfrm>
        </p:grpSpPr>
        <p:sp>
          <p:nvSpPr>
            <p:cNvPr id="42044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166 h 19"/>
                <a:gd name="T2" fmla="*/ 24 w 16"/>
                <a:gd name="T3" fmla="*/ 313 h 19"/>
                <a:gd name="T4" fmla="*/ 24 w 16"/>
                <a:gd name="T5" fmla="*/ 382 h 19"/>
                <a:gd name="T6" fmla="*/ 141 w 16"/>
                <a:gd name="T7" fmla="*/ 455 h 19"/>
                <a:gd name="T8" fmla="*/ 190 w 16"/>
                <a:gd name="T9" fmla="*/ 382 h 19"/>
                <a:gd name="T10" fmla="*/ 380 w 16"/>
                <a:gd name="T11" fmla="*/ 264 h 19"/>
                <a:gd name="T12" fmla="*/ 307 w 16"/>
                <a:gd name="T13" fmla="*/ 117 h 19"/>
                <a:gd name="T14" fmla="*/ 73 w 16"/>
                <a:gd name="T15" fmla="*/ 0 h 19"/>
                <a:gd name="T16" fmla="*/ 73 w 16"/>
                <a:gd name="T17" fmla="*/ 117 h 19"/>
                <a:gd name="T18" fmla="*/ 0 w 16"/>
                <a:gd name="T19" fmla="*/ 166 h 19"/>
                <a:gd name="T20" fmla="*/ 0 w 16"/>
                <a:gd name="T21" fmla="*/ 16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45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73 w 9"/>
                <a:gd name="T1" fmla="*/ 140 h 6"/>
                <a:gd name="T2" fmla="*/ 191 w 9"/>
                <a:gd name="T3" fmla="*/ 140 h 6"/>
                <a:gd name="T4" fmla="*/ 215 w 9"/>
                <a:gd name="T5" fmla="*/ 72 h 6"/>
                <a:gd name="T6" fmla="*/ 117 w 9"/>
                <a:gd name="T7" fmla="*/ 48 h 6"/>
                <a:gd name="T8" fmla="*/ 73 w 9"/>
                <a:gd name="T9" fmla="*/ 48 h 6"/>
                <a:gd name="T10" fmla="*/ 49 w 9"/>
                <a:gd name="T11" fmla="*/ 0 h 6"/>
                <a:gd name="T12" fmla="*/ 0 w 9"/>
                <a:gd name="T13" fmla="*/ 48 h 6"/>
                <a:gd name="T14" fmla="*/ 49 w 9"/>
                <a:gd name="T15" fmla="*/ 116 h 6"/>
                <a:gd name="T16" fmla="*/ 73 w 9"/>
                <a:gd name="T17" fmla="*/ 140 h 6"/>
                <a:gd name="T18" fmla="*/ 73 w 9"/>
                <a:gd name="T19" fmla="*/ 14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46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50 h 2"/>
                <a:gd name="T2" fmla="*/ 100 w 4"/>
                <a:gd name="T3" fmla="*/ 0 h 2"/>
                <a:gd name="T4" fmla="*/ 100 w 4"/>
                <a:gd name="T5" fmla="*/ 50 h 2"/>
                <a:gd name="T6" fmla="*/ 0 w 4"/>
                <a:gd name="T7" fmla="*/ 50 h 2"/>
                <a:gd name="T8" fmla="*/ 0 w 4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47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47 w 4"/>
                <a:gd name="T1" fmla="*/ 0 h 3"/>
                <a:gd name="T2" fmla="*/ 47 w 4"/>
                <a:gd name="T3" fmla="*/ 0 h 3"/>
                <a:gd name="T4" fmla="*/ 66 w 4"/>
                <a:gd name="T5" fmla="*/ 0 h 3"/>
                <a:gd name="T6" fmla="*/ 66 w 4"/>
                <a:gd name="T7" fmla="*/ 0 h 3"/>
                <a:gd name="T8" fmla="*/ 66 w 4"/>
                <a:gd name="T9" fmla="*/ 0 h 3"/>
                <a:gd name="T10" fmla="*/ 66 w 4"/>
                <a:gd name="T11" fmla="*/ 23 h 3"/>
                <a:gd name="T12" fmla="*/ 66 w 4"/>
                <a:gd name="T13" fmla="*/ 23 h 3"/>
                <a:gd name="T14" fmla="*/ 66 w 4"/>
                <a:gd name="T15" fmla="*/ 23 h 3"/>
                <a:gd name="T16" fmla="*/ 90 w 4"/>
                <a:gd name="T17" fmla="*/ 23 h 3"/>
                <a:gd name="T18" fmla="*/ 66 w 4"/>
                <a:gd name="T19" fmla="*/ 42 h 3"/>
                <a:gd name="T20" fmla="*/ 66 w 4"/>
                <a:gd name="T21" fmla="*/ 42 h 3"/>
                <a:gd name="T22" fmla="*/ 66 w 4"/>
                <a:gd name="T23" fmla="*/ 42 h 3"/>
                <a:gd name="T24" fmla="*/ 66 w 4"/>
                <a:gd name="T25" fmla="*/ 65 h 3"/>
                <a:gd name="T26" fmla="*/ 66 w 4"/>
                <a:gd name="T27" fmla="*/ 65 h 3"/>
                <a:gd name="T28" fmla="*/ 66 w 4"/>
                <a:gd name="T29" fmla="*/ 65 h 3"/>
                <a:gd name="T30" fmla="*/ 47 w 4"/>
                <a:gd name="T31" fmla="*/ 65 h 3"/>
                <a:gd name="T32" fmla="*/ 47 w 4"/>
                <a:gd name="T33" fmla="*/ 65 h 3"/>
                <a:gd name="T34" fmla="*/ 47 w 4"/>
                <a:gd name="T35" fmla="*/ 65 h 3"/>
                <a:gd name="T36" fmla="*/ 24 w 4"/>
                <a:gd name="T37" fmla="*/ 65 h 3"/>
                <a:gd name="T38" fmla="*/ 24 w 4"/>
                <a:gd name="T39" fmla="*/ 65 h 3"/>
                <a:gd name="T40" fmla="*/ 24 w 4"/>
                <a:gd name="T41" fmla="*/ 65 h 3"/>
                <a:gd name="T42" fmla="*/ 24 w 4"/>
                <a:gd name="T43" fmla="*/ 42 h 3"/>
                <a:gd name="T44" fmla="*/ 0 w 4"/>
                <a:gd name="T45" fmla="*/ 42 h 3"/>
                <a:gd name="T46" fmla="*/ 0 w 4"/>
                <a:gd name="T47" fmla="*/ 42 h 3"/>
                <a:gd name="T48" fmla="*/ 0 w 4"/>
                <a:gd name="T49" fmla="*/ 23 h 3"/>
                <a:gd name="T50" fmla="*/ 0 w 4"/>
                <a:gd name="T51" fmla="*/ 23 h 3"/>
                <a:gd name="T52" fmla="*/ 0 w 4"/>
                <a:gd name="T53" fmla="*/ 23 h 3"/>
                <a:gd name="T54" fmla="*/ 24 w 4"/>
                <a:gd name="T55" fmla="*/ 23 h 3"/>
                <a:gd name="T56" fmla="*/ 24 w 4"/>
                <a:gd name="T57" fmla="*/ 0 h 3"/>
                <a:gd name="T58" fmla="*/ 24 w 4"/>
                <a:gd name="T59" fmla="*/ 0 h 3"/>
                <a:gd name="T60" fmla="*/ 24 w 4"/>
                <a:gd name="T61" fmla="*/ 0 h 3"/>
                <a:gd name="T62" fmla="*/ 47 w 4"/>
                <a:gd name="T63" fmla="*/ 0 h 3"/>
                <a:gd name="T64" fmla="*/ 47 w 4"/>
                <a:gd name="T65" fmla="*/ 0 h 3"/>
                <a:gd name="T66" fmla="*/ 47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48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75 h 3"/>
                <a:gd name="T2" fmla="*/ 166 w 8"/>
                <a:gd name="T3" fmla="*/ 75 h 3"/>
                <a:gd name="T4" fmla="*/ 190 w 8"/>
                <a:gd name="T5" fmla="*/ 0 h 3"/>
                <a:gd name="T6" fmla="*/ 49 w 8"/>
                <a:gd name="T7" fmla="*/ 0 h 3"/>
                <a:gd name="T8" fmla="*/ 0 w 8"/>
                <a:gd name="T9" fmla="*/ 75 h 3"/>
                <a:gd name="T10" fmla="*/ 0 w 8"/>
                <a:gd name="T11" fmla="*/ 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49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91 h 5"/>
                <a:gd name="T2" fmla="*/ 66 w 8"/>
                <a:gd name="T3" fmla="*/ 115 h 5"/>
                <a:gd name="T4" fmla="*/ 133 w 8"/>
                <a:gd name="T5" fmla="*/ 115 h 5"/>
                <a:gd name="T6" fmla="*/ 180 w 8"/>
                <a:gd name="T7" fmla="*/ 48 h 5"/>
                <a:gd name="T8" fmla="*/ 114 w 8"/>
                <a:gd name="T9" fmla="*/ 0 h 5"/>
                <a:gd name="T10" fmla="*/ 24 w 8"/>
                <a:gd name="T11" fmla="*/ 48 h 5"/>
                <a:gd name="T12" fmla="*/ 0 w 8"/>
                <a:gd name="T13" fmla="*/ 91 h 5"/>
                <a:gd name="T14" fmla="*/ 0 w 8"/>
                <a:gd name="T15" fmla="*/ 9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50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115 h 5"/>
                <a:gd name="T2" fmla="*/ 100 w 4"/>
                <a:gd name="T3" fmla="*/ 48 h 5"/>
                <a:gd name="T4" fmla="*/ 100 w 4"/>
                <a:gd name="T5" fmla="*/ 0 h 5"/>
                <a:gd name="T6" fmla="*/ 0 w 4"/>
                <a:gd name="T7" fmla="*/ 91 h 5"/>
                <a:gd name="T8" fmla="*/ 0 w 4"/>
                <a:gd name="T9" fmla="*/ 115 h 5"/>
                <a:gd name="T10" fmla="*/ 0 w 4"/>
                <a:gd name="T11" fmla="*/ 11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51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73 w 8"/>
                <a:gd name="T1" fmla="*/ 165 h 7"/>
                <a:gd name="T2" fmla="*/ 190 w 8"/>
                <a:gd name="T3" fmla="*/ 165 h 7"/>
                <a:gd name="T4" fmla="*/ 190 w 8"/>
                <a:gd name="T5" fmla="*/ 92 h 7"/>
                <a:gd name="T6" fmla="*/ 97 w 8"/>
                <a:gd name="T7" fmla="*/ 0 h 7"/>
                <a:gd name="T8" fmla="*/ 0 w 8"/>
                <a:gd name="T9" fmla="*/ 49 h 7"/>
                <a:gd name="T10" fmla="*/ 73 w 8"/>
                <a:gd name="T11" fmla="*/ 165 h 7"/>
                <a:gd name="T12" fmla="*/ 73 w 8"/>
                <a:gd name="T13" fmla="*/ 165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036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10287000" cy="1143000"/>
          </a:xfrm>
        </p:spPr>
        <p:txBody>
          <a:bodyPr/>
          <a:lstStyle/>
          <a:p>
            <a:r>
              <a:rPr lang="en-US" sz="2400" smtClean="0"/>
              <a:t>Obesity Trends* Among U.S. Adults</a:t>
            </a:r>
            <a:br>
              <a:rPr lang="en-US" sz="2400" smtClean="0"/>
            </a:br>
            <a:r>
              <a:rPr lang="en-US" sz="2400" smtClean="0">
                <a:solidFill>
                  <a:srgbClr val="DE3021"/>
                </a:solidFill>
              </a:rPr>
              <a:t>BRFSS, 1993</a:t>
            </a:r>
          </a:p>
        </p:txBody>
      </p:sp>
      <p:sp>
        <p:nvSpPr>
          <p:cNvPr id="42037" name="Text Box 132"/>
          <p:cNvSpPr txBox="1">
            <a:spLocks noChangeArrowheads="1"/>
          </p:cNvSpPr>
          <p:nvPr/>
        </p:nvSpPr>
        <p:spPr bwMode="auto">
          <a:xfrm>
            <a:off x="2384425" y="1200150"/>
            <a:ext cx="55197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2038" name="Text Box 144"/>
          <p:cNvSpPr txBox="1">
            <a:spLocks noChangeArrowheads="1"/>
          </p:cNvSpPr>
          <p:nvPr/>
        </p:nvSpPr>
        <p:spPr bwMode="auto">
          <a:xfrm>
            <a:off x="735013" y="5894388"/>
            <a:ext cx="8158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42039" name="Rectangle 145"/>
          <p:cNvSpPr>
            <a:spLocks noChangeArrowheads="1"/>
          </p:cNvSpPr>
          <p:nvPr/>
        </p:nvSpPr>
        <p:spPr bwMode="auto">
          <a:xfrm>
            <a:off x="549275" y="5956300"/>
            <a:ext cx="234950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2040" name="Rectangle 146"/>
          <p:cNvSpPr>
            <a:spLocks noChangeArrowheads="1"/>
          </p:cNvSpPr>
          <p:nvPr/>
        </p:nvSpPr>
        <p:spPr bwMode="auto">
          <a:xfrm>
            <a:off x="1517650" y="5953125"/>
            <a:ext cx="234950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2041" name="Rectangle 147"/>
          <p:cNvSpPr>
            <a:spLocks noChangeArrowheads="1"/>
          </p:cNvSpPr>
          <p:nvPr/>
        </p:nvSpPr>
        <p:spPr bwMode="auto">
          <a:xfrm>
            <a:off x="2325688" y="5951538"/>
            <a:ext cx="234950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2042" name="Rectangle 148"/>
          <p:cNvSpPr>
            <a:spLocks noChangeArrowheads="1"/>
          </p:cNvSpPr>
          <p:nvPr/>
        </p:nvSpPr>
        <p:spPr bwMode="auto">
          <a:xfrm>
            <a:off x="3448050" y="5961063"/>
            <a:ext cx="234950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42043" name="Rectangle 149"/>
          <p:cNvSpPr>
            <a:spLocks noChangeArrowheads="1"/>
          </p:cNvSpPr>
          <p:nvPr/>
        </p:nvSpPr>
        <p:spPr bwMode="auto">
          <a:xfrm>
            <a:off x="444500" y="5892800"/>
            <a:ext cx="4084638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 advTm="828">
    <p:randomBar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NCCDPHP_ppt_darktheme[1]">
  <a:themeElements>
    <a:clrScheme name="NCCDPHP Dark PPT Colors">
      <a:dk1>
        <a:srgbClr val="FFC000"/>
      </a:dk1>
      <a:lt1>
        <a:srgbClr val="0F56DC"/>
      </a:lt1>
      <a:dk2>
        <a:srgbClr val="FFFFFF"/>
      </a:dk2>
      <a:lt2>
        <a:srgbClr val="FFFFFF"/>
      </a:lt2>
      <a:accent1>
        <a:srgbClr val="878800"/>
      </a:accent1>
      <a:accent2>
        <a:srgbClr val="DF7A00"/>
      </a:accent2>
      <a:accent3>
        <a:srgbClr val="6E273D"/>
      </a:accent3>
      <a:accent4>
        <a:srgbClr val="64A0C8"/>
      </a:accent4>
      <a:accent5>
        <a:srgbClr val="69923A"/>
      </a:accent5>
      <a:accent6>
        <a:srgbClr val="7F7F7F"/>
      </a:accent6>
      <a:hlink>
        <a:srgbClr val="FFC000"/>
      </a:hlink>
      <a:folHlink>
        <a:srgbClr val="3077FF"/>
      </a:folHlink>
    </a:clrScheme>
    <a:fontScheme name="CDC Myriad Web Pro">
      <a:majorFont>
        <a:latin typeface="Myriad Web Pro"/>
        <a:ea typeface=""/>
        <a:cs typeface=""/>
      </a:majorFont>
      <a:minorFont>
        <a:latin typeface="Myriad Web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11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12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13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14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15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16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17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18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19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20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3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21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.xml><?xml version="1.0" encoding="utf-8"?>
<a:theme xmlns:a="http://schemas.openxmlformats.org/drawingml/2006/main" name="22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.xml><?xml version="1.0" encoding="utf-8"?>
<a:theme xmlns:a="http://schemas.openxmlformats.org/drawingml/2006/main" name="23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.xml><?xml version="1.0" encoding="utf-8"?>
<a:theme xmlns:a="http://schemas.openxmlformats.org/drawingml/2006/main" name="24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.xml><?xml version="1.0" encoding="utf-8"?>
<a:theme xmlns:a="http://schemas.openxmlformats.org/drawingml/2006/main" name="25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.xml><?xml version="1.0" encoding="utf-8"?>
<a:theme xmlns:a="http://schemas.openxmlformats.org/drawingml/2006/main" name="26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.xml><?xml version="1.0" encoding="utf-8"?>
<a:theme xmlns:a="http://schemas.openxmlformats.org/drawingml/2006/main" name="27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7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8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4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5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6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7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8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9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10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emplate>C:\Program Files\Microsoft Office\Templates\Blank Presentation.pot</Template>
  <TotalTime>4625</TotalTime>
  <Words>897</Words>
  <Application>Microsoft Office PowerPoint</Application>
  <PresentationFormat>35mm Slides</PresentationFormat>
  <Paragraphs>85</Paragraphs>
  <Slides>26</Slides>
  <Notes>7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26</vt:i4>
      </vt:variant>
      <vt:variant>
        <vt:lpstr>Slide Titles</vt:lpstr>
      </vt:variant>
      <vt:variant>
        <vt:i4>26</vt:i4>
      </vt:variant>
    </vt:vector>
  </HeadingPairs>
  <TitlesOfParts>
    <vt:vector size="58" baseType="lpstr">
      <vt:lpstr>Times New Roman</vt:lpstr>
      <vt:lpstr>Arial</vt:lpstr>
      <vt:lpstr>Myriad Web Pro</vt:lpstr>
      <vt:lpstr>Verdana</vt:lpstr>
      <vt:lpstr>Symbol</vt:lpstr>
      <vt:lpstr>Arial Narrow</vt:lpstr>
      <vt:lpstr>NCCDPHP_ppt_darktheme[1]</vt:lpstr>
      <vt:lpstr>3_Blank Presentation</vt:lpstr>
      <vt:lpstr>4_Blank Presentation</vt:lpstr>
      <vt:lpstr>5_Blank Presentation</vt:lpstr>
      <vt:lpstr>6_Blank Presentation</vt:lpstr>
      <vt:lpstr>7_Blank Presentation</vt:lpstr>
      <vt:lpstr>8_Blank Presentation</vt:lpstr>
      <vt:lpstr>9_Blank Presentation</vt:lpstr>
      <vt:lpstr>10_Blank Presentation</vt:lpstr>
      <vt:lpstr>11_Blank Presentation</vt:lpstr>
      <vt:lpstr>12_Blank Presentation</vt:lpstr>
      <vt:lpstr>13_Blank Presentation</vt:lpstr>
      <vt:lpstr>14_Blank Presentation</vt:lpstr>
      <vt:lpstr>15_Blank Presentation</vt:lpstr>
      <vt:lpstr>16_Blank Presentation</vt:lpstr>
      <vt:lpstr>17_Blank Presentation</vt:lpstr>
      <vt:lpstr>18_Blank Presentation</vt:lpstr>
      <vt:lpstr>19_Blank Presentation</vt:lpstr>
      <vt:lpstr>20_Blank Presentation</vt:lpstr>
      <vt:lpstr>21_Blank Presentation</vt:lpstr>
      <vt:lpstr>22_Blank Presentation</vt:lpstr>
      <vt:lpstr>23_Blank Presentation</vt:lpstr>
      <vt:lpstr>24_Blank Presentation</vt:lpstr>
      <vt:lpstr>25_Blank Presentation</vt:lpstr>
      <vt:lpstr>26_Blank Presentation</vt:lpstr>
      <vt:lpstr>27_Blank Presentation</vt:lpstr>
      <vt:lpstr>Obesity Trends* Among U.S. Adults BRFSS, 1985</vt:lpstr>
      <vt:lpstr>Obesity Trends* Among U.S. Adults BRFSS, 1986</vt:lpstr>
      <vt:lpstr>Obesity Trends* Among U.S. Adults BRFSS, 1987</vt:lpstr>
      <vt:lpstr>Obesity Trends* Among U.S. Adults BRFSS, 1988</vt:lpstr>
      <vt:lpstr>Obesity Trends* Among U.S. Adults BRFSS, 1989</vt:lpstr>
      <vt:lpstr>Obesity Trends* Among U.S. Adults BRFSS, 1990</vt:lpstr>
      <vt:lpstr>Obesity Trends* Among U.S. Adults BRFSS, 1991</vt:lpstr>
      <vt:lpstr>Obesity Trends* Among U.S. Adults BRFSS, 1992</vt:lpstr>
      <vt:lpstr>Obesity Trends* Among U.S. Adults BRFSS, 1993</vt:lpstr>
      <vt:lpstr>Obesity Trends* Among U.S. Adults BRFSS, 1994</vt:lpstr>
      <vt:lpstr>Obesity Trends* Among U.S. Adults BRFSS, 1995</vt:lpstr>
      <vt:lpstr>Obesity Trends* Among U.S. Adults BRFSS, 1996</vt:lpstr>
      <vt:lpstr>Obesity Trends* Among U.S. Adults BRFSS, 1997</vt:lpstr>
      <vt:lpstr>Obesity Trends* Among U.S. Adults BRFSS, 1998</vt:lpstr>
      <vt:lpstr>Obesity Trends* Among U.S. Adults BRFSS, 1999</vt:lpstr>
      <vt:lpstr>Obesity Trends* Among U.S. Adults BRFSS, 2000</vt:lpstr>
      <vt:lpstr>Obesity Trends* Among U.S. Adults BRFSS, 2001</vt:lpstr>
      <vt:lpstr>Slide 18</vt:lpstr>
      <vt:lpstr>Obesity Trends* Among U.S. Adults BRFSS, 2003</vt:lpstr>
      <vt:lpstr>Obesity Trends* Among U.S. Adults BRFSS, 2004</vt:lpstr>
      <vt:lpstr>Obesity Trends* Among U.S. Adults BRFSS, 2005</vt:lpstr>
      <vt:lpstr>Obesity Trends* Among U.S. Adults BRFSS, 2006</vt:lpstr>
      <vt:lpstr>Obesity Trends* Among U.S. Adults BRFSS, 2007</vt:lpstr>
      <vt:lpstr>Obesity Trends* Among U.S. Adults BRFSS, 2008</vt:lpstr>
      <vt:lpstr>Obesity Trends* Among U.S. Adults BRFSS, 2009</vt:lpstr>
      <vt:lpstr>Obesity Trends* Among U.S. Adults BRFSS, 2010</vt:lpstr>
    </vt:vector>
  </TitlesOfParts>
  <Company>CDC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No Slide Title</dc:title>
  <dc:creator>CDC</dc:creator>
  <cp:lastModifiedBy>bglendenning</cp:lastModifiedBy>
  <cp:revision>313</cp:revision>
  <cp:lastPrinted>2002-06-18T17:22:31Z</cp:lastPrinted>
  <dcterms:created xsi:type="dcterms:W3CDTF">2000-10-25T15:41:08Z</dcterms:created>
  <dcterms:modified xsi:type="dcterms:W3CDTF">2012-08-20T23:18:44Z</dcterms:modified>
</cp:coreProperties>
</file>